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0"/>
  </p:notesMasterIdLst>
  <p:sldIdLst>
    <p:sldId id="258" r:id="rId5"/>
    <p:sldId id="263" r:id="rId6"/>
    <p:sldId id="3720" r:id="rId7"/>
    <p:sldId id="3721" r:id="rId8"/>
    <p:sldId id="371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91EE12-D640-50EF-7775-B29FAAACC9DF}" name="Rombout J. (Jeroen)" initials="RJ(" userId="S::J.Rombout@zoetermeer.nl::210444ed-9912-49ee-8598-c81634e51939" providerId="AD"/>
  <p188:author id="{A4551D16-47BC-8B69-4DFF-3AEEA63232ED}" name="Wijnen, BLA (Bart)" initials="W(" userId="S::bart.wijnen_stedin.net#ext#@zoetermeer.onmicrosoft.com::7e6ef1ff-4621-4bc3-bf73-f364494c2c35" providerId="AD"/>
  <p188:author id="{7BC8B328-E15D-2314-3E8E-104D1999BEBD}" name="Hanneke" initials="H" userId="Hanneke" providerId="None"/>
  <p188:author id="{4C28CE4C-A149-2C4F-D762-CEBD8A4890EE}" name="Hanneke Zindel" initials="HZ" userId="S::hanneke.zindel@mijnaansluiting.org::97cd04de-05a1-46bd-bf16-c34207baf738" providerId="AD"/>
  <p188:author id="{D9BF2C83-8F1D-8140-4D95-C28E3605B24F}" name="Croo A.A. de (Annette)" initials="CAd(" userId="S::A.A.de.Croo@zoetermeer.nl::5e06d9af-e0a2-4f30-93eb-efce845da35e" providerId="AD"/>
  <p188:author id="{D57EFDA0-B7BF-A7A4-CC6D-953B692AD041}" name="Henri van de Zande" initials="HvdZ" userId="S::henri.vandezande@mijnaansluiting.org::bfb26863-f23a-43e9-b6cf-e7cd82a429b5" providerId="AD"/>
  <p188:author id="{EDFA80A3-D375-362F-6716-72514A4D6AC0}" name="Fieke Van Woerkom" initials="FW" userId="S::fieke.vanwoerkom@mijnaansluiting.org::9fc9f487-c33c-4a73-a55f-41022521a16a" providerId="AD"/>
  <p188:author id="{A12279BF-7FEF-44F5-5ED0-227ACCEFD53C}" name="Henri van de Zande" initials="HZ" userId="S::henri.vandezande_mijnaansluiting.org#ext#@zoetermeer.onmicrosoft.com::62a0adb4-e0cf-4661-8ed3-ee2bbf764b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E30"/>
    <a:srgbClr val="FDEEDB"/>
    <a:srgbClr val="EFE3F0"/>
    <a:srgbClr val="FDEDDA"/>
    <a:srgbClr val="E3CAE1"/>
    <a:srgbClr val="89D1F5"/>
    <a:srgbClr val="B05395"/>
    <a:srgbClr val="FFFFFF"/>
    <a:srgbClr val="FEF1E3"/>
    <a:srgbClr val="F7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88FC4-1C87-33B1-35F3-FB63F1BBD062}" v="253" dt="2024-02-14T14:15:22.104"/>
    <p1510:client id="{5F1D15FE-AD0D-9161-D2ED-A1910F0498D1}" v="22" dt="2024-02-16T10:49:56.206"/>
    <p1510:client id="{86ED9AAA-9A91-27A4-0A9E-210D20D9C5E4}" v="1" dt="2024-02-16T11:26:23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6" y="108"/>
      </p:cViewPr>
      <p:guideLst>
        <p:guide orient="horz" pos="255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fje Emmaneel-van Woerkom" userId="5ba0c12f-243c-4ceb-b82f-8e60d40f9fb5" providerId="ADAL" clId="{F0AA97B5-2F27-418D-8D9B-A78DACECDA4F}"/>
    <pc:docChg chg="undo custSel addSld delSld modSld sldOrd">
      <pc:chgData name="Eefje Emmaneel-van Woerkom" userId="5ba0c12f-243c-4ceb-b82f-8e60d40f9fb5" providerId="ADAL" clId="{F0AA97B5-2F27-418D-8D9B-A78DACECDA4F}" dt="2024-01-15T13:24:51.275" v="335" actId="20577"/>
      <pc:docMkLst>
        <pc:docMk/>
      </pc:docMkLst>
      <pc:sldChg chg="modSp mod">
        <pc:chgData name="Eefje Emmaneel-van Woerkom" userId="5ba0c12f-243c-4ceb-b82f-8e60d40f9fb5" providerId="ADAL" clId="{F0AA97B5-2F27-418D-8D9B-A78DACECDA4F}" dt="2024-01-15T13:24:51.275" v="335" actId="20577"/>
        <pc:sldMkLst>
          <pc:docMk/>
          <pc:sldMk cId="2139034480" sldId="257"/>
        </pc:sldMkLst>
        <pc:graphicFrameChg chg="modGraphic">
          <ac:chgData name="Eefje Emmaneel-van Woerkom" userId="5ba0c12f-243c-4ceb-b82f-8e60d40f9fb5" providerId="ADAL" clId="{F0AA97B5-2F27-418D-8D9B-A78DACECDA4F}" dt="2024-01-15T13:24:51.275" v="335" actId="20577"/>
          <ac:graphicFrameMkLst>
            <pc:docMk/>
            <pc:sldMk cId="2139034480" sldId="257"/>
            <ac:graphicFrameMk id="3" creationId="{4BBE1973-91D6-6797-83FD-53B477A9FFAE}"/>
          </ac:graphicFrameMkLst>
        </pc:graphicFrameChg>
      </pc:sldChg>
      <pc:sldChg chg="modSp mod">
        <pc:chgData name="Eefje Emmaneel-van Woerkom" userId="5ba0c12f-243c-4ceb-b82f-8e60d40f9fb5" providerId="ADAL" clId="{F0AA97B5-2F27-418D-8D9B-A78DACECDA4F}" dt="2024-01-15T13:09:01.552" v="57" actId="1076"/>
        <pc:sldMkLst>
          <pc:docMk/>
          <pc:sldMk cId="0" sldId="258"/>
        </pc:sldMkLst>
        <pc:spChg chg="mod">
          <ac:chgData name="Eefje Emmaneel-van Woerkom" userId="5ba0c12f-243c-4ceb-b82f-8e60d40f9fb5" providerId="ADAL" clId="{F0AA97B5-2F27-418D-8D9B-A78DACECDA4F}" dt="2024-01-15T13:09:01.552" v="57" actId="1076"/>
          <ac:spMkLst>
            <pc:docMk/>
            <pc:sldMk cId="0" sldId="258"/>
            <ac:spMk id="178" creationId="{00000000-0000-0000-0000-000000000000}"/>
          </ac:spMkLst>
        </pc:spChg>
      </pc:sldChg>
      <pc:sldChg chg="addSp delSp modSp mod">
        <pc:chgData name="Eefje Emmaneel-van Woerkom" userId="5ba0c12f-243c-4ceb-b82f-8e60d40f9fb5" providerId="ADAL" clId="{F0AA97B5-2F27-418D-8D9B-A78DACECDA4F}" dt="2024-01-15T13:14:35.656" v="114" actId="1076"/>
        <pc:sldMkLst>
          <pc:docMk/>
          <pc:sldMk cId="0" sldId="263"/>
        </pc:sldMkLst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5" creationId="{27DB9B3C-995C-906B-6555-4046B1DA7A27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6" creationId="{4D126264-4A24-BEB6-774E-50F6F62F202C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7" creationId="{77B29E5E-CA38-807A-49A6-386E7328FCB4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8" creationId="{567E9CE2-550D-EB82-6B0F-07589F1B7437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0" creationId="{5F19D656-280F-099A-C18B-54F89D1582E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1" creationId="{5EC2027D-EFA5-D8D7-CBFE-149A4D2E374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2" creationId="{C45E5BC0-7CCD-2074-5DCC-5B7458E74F00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3" creationId="{C2C46B6A-F5E4-4FA1-433D-EA14C8CC546B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4" creationId="{C2DC88A6-FB66-5FC6-8D8B-7D29B06EBC6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5" creationId="{BE863A91-D80F-5416-BC9C-650F4210D0F6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6" creationId="{D2C1F885-AFB9-7CE9-0372-7709D140CA38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7" creationId="{82502B11-03D8-6C50-7B94-C6D290E5885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8" creationId="{7B14D52A-BE63-9082-381F-8362473D932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9" creationId="{3EFF9B64-EA5C-D7B4-177E-90B8FC3C7F56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0" creationId="{50C13E5B-2D20-CF80-8185-2A4E56EF90E6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1" creationId="{A00445B4-B590-D24B-98AF-36574F972E9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2" creationId="{4970F899-BEE9-64BA-854C-0BA68B25352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3" creationId="{DBBF923D-94A0-ED86-2D14-5B4D143582EC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4" creationId="{7391D705-0E87-0624-6467-FDEF7EFF112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5" creationId="{96BDD8F6-5FC7-B72D-81D6-0FA1739CC5DB}"/>
          </ac:spMkLst>
        </pc:spChg>
        <pc:spChg chg="del mod">
          <ac:chgData name="Eefje Emmaneel-van Woerkom" userId="5ba0c12f-243c-4ceb-b82f-8e60d40f9fb5" providerId="ADAL" clId="{F0AA97B5-2F27-418D-8D9B-A78DACECDA4F}" dt="2024-01-15T13:14:29.684" v="112" actId="478"/>
          <ac:spMkLst>
            <pc:docMk/>
            <pc:sldMk cId="0" sldId="263"/>
            <ac:spMk id="200" creationId="{00000000-0000-0000-0000-000000000000}"/>
          </ac:spMkLst>
        </pc:spChg>
        <pc:spChg chg="del mod">
          <ac:chgData name="Eefje Emmaneel-van Woerkom" userId="5ba0c12f-243c-4ceb-b82f-8e60d40f9fb5" providerId="ADAL" clId="{F0AA97B5-2F27-418D-8D9B-A78DACECDA4F}" dt="2024-01-15T13:13:58.231" v="107" actId="478"/>
          <ac:spMkLst>
            <pc:docMk/>
            <pc:sldMk cId="0" sldId="263"/>
            <ac:spMk id="202" creationId="{00000000-0000-0000-0000-000000000000}"/>
          </ac:spMkLst>
        </pc:spChg>
        <pc:picChg chg="add mod">
          <ac:chgData name="Eefje Emmaneel-van Woerkom" userId="5ba0c12f-243c-4ceb-b82f-8e60d40f9fb5" providerId="ADAL" clId="{F0AA97B5-2F27-418D-8D9B-A78DACECDA4F}" dt="2024-01-15T13:14:35.656" v="114" actId="1076"/>
          <ac:picMkLst>
            <pc:docMk/>
            <pc:sldMk cId="0" sldId="263"/>
            <ac:picMk id="2" creationId="{F819C78A-36D3-31BE-D639-A3D2CCC0A406}"/>
          </ac:picMkLst>
        </pc:picChg>
        <pc:picChg chg="mod">
          <ac:chgData name="Eefje Emmaneel-van Woerkom" userId="5ba0c12f-243c-4ceb-b82f-8e60d40f9fb5" providerId="ADAL" clId="{F0AA97B5-2F27-418D-8D9B-A78DACECDA4F}" dt="2024-01-15T13:09:45.414" v="66" actId="1076"/>
          <ac:picMkLst>
            <pc:docMk/>
            <pc:sldMk cId="0" sldId="263"/>
            <ac:picMk id="201" creationId="{00000000-0000-0000-0000-000000000000}"/>
          </ac:picMkLst>
        </pc:picChg>
        <pc:picChg chg="mod ord">
          <ac:chgData name="Eefje Emmaneel-van Woerkom" userId="5ba0c12f-243c-4ceb-b82f-8e60d40f9fb5" providerId="ADAL" clId="{F0AA97B5-2F27-418D-8D9B-A78DACECDA4F}" dt="2024-01-15T13:13:49.785" v="99" actId="1076"/>
          <ac:picMkLst>
            <pc:docMk/>
            <pc:sldMk cId="0" sldId="263"/>
            <ac:picMk id="203" creationId="{00000000-0000-0000-0000-000000000000}"/>
          </ac:picMkLst>
        </pc:picChg>
      </pc:sldChg>
      <pc:sldChg chg="delSp del mod ord">
        <pc:chgData name="Eefje Emmaneel-van Woerkom" userId="5ba0c12f-243c-4ceb-b82f-8e60d40f9fb5" providerId="ADAL" clId="{F0AA97B5-2F27-418D-8D9B-A78DACECDA4F}" dt="2024-01-15T13:19:45.225" v="184" actId="47"/>
        <pc:sldMkLst>
          <pc:docMk/>
          <pc:sldMk cId="3336098433" sldId="3712"/>
        </pc:sldMkLst>
        <pc:spChg chg="del">
          <ac:chgData name="Eefje Emmaneel-van Woerkom" userId="5ba0c12f-243c-4ceb-b82f-8e60d40f9fb5" providerId="ADAL" clId="{F0AA97B5-2F27-418D-8D9B-A78DACECDA4F}" dt="2024-01-15T13:18:58.586" v="172" actId="21"/>
          <ac:spMkLst>
            <pc:docMk/>
            <pc:sldMk cId="3336098433" sldId="3712"/>
            <ac:spMk id="9" creationId="{27212E27-A1F3-8F61-4AA1-BF37B7616424}"/>
          </ac:spMkLst>
        </pc:spChg>
        <pc:graphicFrameChg chg="del">
          <ac:chgData name="Eefje Emmaneel-van Woerkom" userId="5ba0c12f-243c-4ceb-b82f-8e60d40f9fb5" providerId="ADAL" clId="{F0AA97B5-2F27-418D-8D9B-A78DACECDA4F}" dt="2024-01-15T13:14:49.931" v="117" actId="21"/>
          <ac:graphicFrameMkLst>
            <pc:docMk/>
            <pc:sldMk cId="3336098433" sldId="3712"/>
            <ac:graphicFrameMk id="3" creationId="{11F5AA25-7EDC-5BC4-7639-342F396C09C4}"/>
          </ac:graphicFrameMkLst>
        </pc:graphicFrameChg>
      </pc:sldChg>
      <pc:sldChg chg="delSp del mod ord">
        <pc:chgData name="Eefje Emmaneel-van Woerkom" userId="5ba0c12f-243c-4ceb-b82f-8e60d40f9fb5" providerId="ADAL" clId="{F0AA97B5-2F27-418D-8D9B-A78DACECDA4F}" dt="2024-01-15T13:23:55.464" v="314" actId="47"/>
        <pc:sldMkLst>
          <pc:docMk/>
          <pc:sldMk cId="2753016427" sldId="3715"/>
        </pc:sldMkLst>
        <pc:spChg chg="del">
          <ac:chgData name="Eefje Emmaneel-van Woerkom" userId="5ba0c12f-243c-4ceb-b82f-8e60d40f9fb5" providerId="ADAL" clId="{F0AA97B5-2F27-418D-8D9B-A78DACECDA4F}" dt="2024-01-15T13:20:02.513" v="187" actId="478"/>
          <ac:spMkLst>
            <pc:docMk/>
            <pc:sldMk cId="2753016427" sldId="3715"/>
            <ac:spMk id="4" creationId="{FC0DB350-2C7F-3299-B4E9-133052CB7E6E}"/>
          </ac:spMkLst>
        </pc:spChg>
        <pc:spChg chg="del">
          <ac:chgData name="Eefje Emmaneel-van Woerkom" userId="5ba0c12f-243c-4ceb-b82f-8e60d40f9fb5" providerId="ADAL" clId="{F0AA97B5-2F27-418D-8D9B-A78DACECDA4F}" dt="2024-01-15T13:21:01.816" v="250" actId="21"/>
          <ac:spMkLst>
            <pc:docMk/>
            <pc:sldMk cId="2753016427" sldId="3715"/>
            <ac:spMk id="6" creationId="{6BFDEC70-718F-DF1A-32A0-6404D0DD9605}"/>
          </ac:spMkLst>
        </pc:spChg>
        <pc:graphicFrameChg chg="del">
          <ac:chgData name="Eefje Emmaneel-van Woerkom" userId="5ba0c12f-243c-4ceb-b82f-8e60d40f9fb5" providerId="ADAL" clId="{F0AA97B5-2F27-418D-8D9B-A78DACECDA4F}" dt="2024-01-15T13:21:06.341" v="251" actId="21"/>
          <ac:graphicFrameMkLst>
            <pc:docMk/>
            <pc:sldMk cId="2753016427" sldId="3715"/>
            <ac:graphicFrameMk id="3" creationId="{11F5AA25-7EDC-5BC4-7639-342F396C09C4}"/>
          </ac:graphicFrameMkLst>
        </pc:graphicFrameChg>
      </pc:sldChg>
      <pc:sldChg chg="delSp modSp del mod ord">
        <pc:chgData name="Eefje Emmaneel-van Woerkom" userId="5ba0c12f-243c-4ceb-b82f-8e60d40f9fb5" providerId="ADAL" clId="{F0AA97B5-2F27-418D-8D9B-A78DACECDA4F}" dt="2024-01-15T13:14:39.495" v="115" actId="47"/>
        <pc:sldMkLst>
          <pc:docMk/>
          <pc:sldMk cId="1889320854" sldId="3718"/>
        </pc:sldMkLst>
        <pc:spChg chg="del mod">
          <ac:chgData name="Eefje Emmaneel-van Woerkom" userId="5ba0c12f-243c-4ceb-b82f-8e60d40f9fb5" providerId="ADAL" clId="{F0AA97B5-2F27-418D-8D9B-A78DACECDA4F}" dt="2024-01-15T13:09:14.073" v="59" actId="478"/>
          <ac:spMkLst>
            <pc:docMk/>
            <pc:sldMk cId="1889320854" sldId="3718"/>
            <ac:spMk id="3" creationId="{996C1F03-871B-E401-E6DD-DF8F7B7CF634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5" creationId="{27DB9B3C-995C-906B-6555-4046B1DA7A27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6" creationId="{4D126264-4A24-BEB6-774E-50F6F62F202C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7" creationId="{77B29E5E-CA38-807A-49A6-386E7328FCB4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8" creationId="{567E9CE2-550D-EB82-6B0F-07589F1B7437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0" creationId="{5F19D656-280F-099A-C18B-54F89D1582E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1" creationId="{5EC2027D-EFA5-D8D7-CBFE-149A4D2E374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2" creationId="{C45E5BC0-7CCD-2074-5DCC-5B7458E74F00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3" creationId="{C2C46B6A-F5E4-4FA1-433D-EA14C8CC546B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4" creationId="{C2DC88A6-FB66-5FC6-8D8B-7D29B06EBC6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5" creationId="{BE863A91-D80F-5416-BC9C-650F4210D0F6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6" creationId="{D2C1F885-AFB9-7CE9-0372-7709D140CA38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7" creationId="{82502B11-03D8-6C50-7B94-C6D290E5885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8" creationId="{7B14D52A-BE63-9082-381F-8362473D932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9" creationId="{3EFF9B64-EA5C-D7B4-177E-90B8FC3C7F56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0" creationId="{50C13E5B-2D20-CF80-8185-2A4E56EF90E6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1" creationId="{A00445B4-B590-D24B-98AF-36574F972E9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2" creationId="{4970F899-BEE9-64BA-854C-0BA68B25352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3" creationId="{DBBF923D-94A0-ED86-2D14-5B4D143582EC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4" creationId="{7391D705-0E87-0624-6467-FDEF7EFF112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5" creationId="{96BDD8F6-5FC7-B72D-81D6-0FA1739CC5DB}"/>
          </ac:spMkLst>
        </pc:spChg>
      </pc:sldChg>
      <pc:sldChg chg="ord">
        <pc:chgData name="Eefje Emmaneel-van Woerkom" userId="5ba0c12f-243c-4ceb-b82f-8e60d40f9fb5" providerId="ADAL" clId="{F0AA97B5-2F27-418D-8D9B-A78DACECDA4F}" dt="2024-01-15T13:08:27.447" v="1"/>
        <pc:sldMkLst>
          <pc:docMk/>
          <pc:sldMk cId="0" sldId="3719"/>
        </pc:sldMkLst>
      </pc:sldChg>
      <pc:sldChg chg="addSp delSp modSp add mod">
        <pc:chgData name="Eefje Emmaneel-van Woerkom" userId="5ba0c12f-243c-4ceb-b82f-8e60d40f9fb5" providerId="ADAL" clId="{F0AA97B5-2F27-418D-8D9B-A78DACECDA4F}" dt="2024-01-15T13:21:28.304" v="258"/>
        <pc:sldMkLst>
          <pc:docMk/>
          <pc:sldMk cId="2062308796" sldId="3720"/>
        </pc:sldMkLst>
        <pc:spChg chg="add del mod">
          <ac:chgData name="Eefje Emmaneel-van Woerkom" userId="5ba0c12f-243c-4ceb-b82f-8e60d40f9fb5" providerId="ADAL" clId="{F0AA97B5-2F27-418D-8D9B-A78DACECDA4F}" dt="2024-01-15T13:20:35.101" v="210" actId="478"/>
          <ac:spMkLst>
            <pc:docMk/>
            <pc:sldMk cId="2062308796" sldId="3720"/>
            <ac:spMk id="4" creationId="{68BE09F6-9EB2-1873-0772-E21B190EAE23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5" creationId="{27DB9B3C-995C-906B-6555-4046B1DA7A27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6" creationId="{4D126264-4A24-BEB6-774E-50F6F62F202C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7" creationId="{77B29E5E-CA38-807A-49A6-386E7328FCB4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8" creationId="{567E9CE2-550D-EB82-6B0F-07589F1B7437}"/>
          </ac:spMkLst>
        </pc:spChg>
        <pc:spChg chg="add mod">
          <ac:chgData name="Eefje Emmaneel-van Woerkom" userId="5ba0c12f-243c-4ceb-b82f-8e60d40f9fb5" providerId="ADAL" clId="{F0AA97B5-2F27-418D-8D9B-A78DACECDA4F}" dt="2024-01-15T13:19:43.244" v="183" actId="1076"/>
          <ac:spMkLst>
            <pc:docMk/>
            <pc:sldMk cId="2062308796" sldId="3720"/>
            <ac:spMk id="9" creationId="{27212E27-A1F3-8F61-4AA1-BF37B7616424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0" creationId="{5F19D656-280F-099A-C18B-54F89D1582E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1" creationId="{5EC2027D-EFA5-D8D7-CBFE-149A4D2E374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2" creationId="{C45E5BC0-7CCD-2074-5DCC-5B7458E74F00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3" creationId="{C2C46B6A-F5E4-4FA1-433D-EA14C8CC546B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4" creationId="{C2DC88A6-FB66-5FC6-8D8B-7D29B06EBC6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5" creationId="{BE863A91-D80F-5416-BC9C-650F4210D0F6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6" creationId="{D2C1F885-AFB9-7CE9-0372-7709D140CA38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7" creationId="{82502B11-03D8-6C50-7B94-C6D290E5885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8" creationId="{7B14D52A-BE63-9082-381F-8362473D932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9" creationId="{3EFF9B64-EA5C-D7B4-177E-90B8FC3C7F56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0" creationId="{50C13E5B-2D20-CF80-8185-2A4E56EF90E6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1" creationId="{A00445B4-B590-D24B-98AF-36574F972E9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2" creationId="{4970F899-BEE9-64BA-854C-0BA68B25352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3" creationId="{DBBF923D-94A0-ED86-2D14-5B4D143582EC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4" creationId="{7391D705-0E87-0624-6467-FDEF7EFF112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5" creationId="{96BDD8F6-5FC7-B72D-81D6-0FA1739CC5DB}"/>
          </ac:spMkLst>
        </pc:spChg>
        <pc:graphicFrameChg chg="add mod modGraphic">
          <ac:chgData name="Eefje Emmaneel-van Woerkom" userId="5ba0c12f-243c-4ceb-b82f-8e60d40f9fb5" providerId="ADAL" clId="{F0AA97B5-2F27-418D-8D9B-A78DACECDA4F}" dt="2024-01-15T13:21:28.304" v="258"/>
          <ac:graphicFrameMkLst>
            <pc:docMk/>
            <pc:sldMk cId="2062308796" sldId="3720"/>
            <ac:graphicFrameMk id="3" creationId="{11F5AA25-7EDC-5BC4-7639-342F396C09C4}"/>
          </ac:graphicFrameMkLst>
        </pc:graphicFrameChg>
        <pc:picChg chg="del mod ord">
          <ac:chgData name="Eefje Emmaneel-van Woerkom" userId="5ba0c12f-243c-4ceb-b82f-8e60d40f9fb5" providerId="ADAL" clId="{F0AA97B5-2F27-418D-8D9B-A78DACECDA4F}" dt="2024-01-15T13:18:46.984" v="171" actId="478"/>
          <ac:picMkLst>
            <pc:docMk/>
            <pc:sldMk cId="2062308796" sldId="3720"/>
            <ac:picMk id="2" creationId="{F819C78A-36D3-31BE-D639-A3D2CCC0A406}"/>
          </ac:picMkLst>
        </pc:picChg>
      </pc:sldChg>
      <pc:sldChg chg="addSp delSp modSp add mod">
        <pc:chgData name="Eefje Emmaneel-van Woerkom" userId="5ba0c12f-243c-4ceb-b82f-8e60d40f9fb5" providerId="ADAL" clId="{F0AA97B5-2F27-418D-8D9B-A78DACECDA4F}" dt="2024-01-15T13:24:27.997" v="316" actId="207"/>
        <pc:sldMkLst>
          <pc:docMk/>
          <pc:sldMk cId="300479701" sldId="3721"/>
        </pc:sldMkLst>
        <pc:spChg chg="del">
          <ac:chgData name="Eefje Emmaneel-van Woerkom" userId="5ba0c12f-243c-4ceb-b82f-8e60d40f9fb5" providerId="ADAL" clId="{F0AA97B5-2F27-418D-8D9B-A78DACECDA4F}" dt="2024-01-15T13:21:12.299" v="253" actId="478"/>
          <ac:spMkLst>
            <pc:docMk/>
            <pc:sldMk cId="300479701" sldId="3721"/>
            <ac:spMk id="9" creationId="{27212E27-A1F3-8F61-4AA1-BF37B7616424}"/>
          </ac:spMkLst>
        </pc:spChg>
        <pc:graphicFrameChg chg="add mod">
          <ac:chgData name="Eefje Emmaneel-van Woerkom" userId="5ba0c12f-243c-4ceb-b82f-8e60d40f9fb5" providerId="ADAL" clId="{F0AA97B5-2F27-418D-8D9B-A78DACECDA4F}" dt="2024-01-15T13:21:08.400" v="252"/>
          <ac:graphicFrameMkLst>
            <pc:docMk/>
            <pc:sldMk cId="300479701" sldId="3721"/>
            <ac:graphicFrameMk id="2" creationId="{11F5AA25-7EDC-5BC4-7639-342F396C09C4}"/>
          </ac:graphicFrameMkLst>
        </pc:graphicFrameChg>
        <pc:graphicFrameChg chg="del">
          <ac:chgData name="Eefje Emmaneel-van Woerkom" userId="5ba0c12f-243c-4ceb-b82f-8e60d40f9fb5" providerId="ADAL" clId="{F0AA97B5-2F27-418D-8D9B-A78DACECDA4F}" dt="2024-01-15T13:19:55.566" v="186" actId="478"/>
          <ac:graphicFrameMkLst>
            <pc:docMk/>
            <pc:sldMk cId="300479701" sldId="3721"/>
            <ac:graphicFrameMk id="3" creationId="{11F5AA25-7EDC-5BC4-7639-342F396C09C4}"/>
          </ac:graphicFrameMkLst>
        </pc:graphicFrameChg>
        <pc:graphicFrameChg chg="add mod modGraphic">
          <ac:chgData name="Eefje Emmaneel-van Woerkom" userId="5ba0c12f-243c-4ceb-b82f-8e60d40f9fb5" providerId="ADAL" clId="{F0AA97B5-2F27-418D-8D9B-A78DACECDA4F}" dt="2024-01-15T13:24:27.997" v="316" actId="207"/>
          <ac:graphicFrameMkLst>
            <pc:docMk/>
            <pc:sldMk cId="300479701" sldId="3721"/>
            <ac:graphicFrameMk id="4" creationId="{3846A975-7DAC-BEF7-5AD2-76265FAEE77D}"/>
          </ac:graphicFrameMkLst>
        </pc:graphicFrameChg>
      </pc:sldChg>
    </pc:docChg>
  </pc:docChgLst>
  <pc:docChgLst>
    <pc:chgData name="Fieke Van Woerkom" userId="S::fieke.vanwoerkom@mijnaansluiting.org::9fc9f487-c33c-4a73-a55f-41022521a16a" providerId="AD" clId="Web-{32688FC4-1C87-33B1-35F3-FB63F1BBD062}"/>
    <pc:docChg chg="mod modSld">
      <pc:chgData name="Fieke Van Woerkom" userId="S::fieke.vanwoerkom@mijnaansluiting.org::9fc9f487-c33c-4a73-a55f-41022521a16a" providerId="AD" clId="Web-{32688FC4-1C87-33B1-35F3-FB63F1BBD062}" dt="2024-02-14T14:15:18.588" v="218"/>
      <pc:docMkLst>
        <pc:docMk/>
      </pc:docMkLst>
      <pc:sldChg chg="modSp">
        <pc:chgData name="Fieke Van Woerkom" userId="S::fieke.vanwoerkom@mijnaansluiting.org::9fc9f487-c33c-4a73-a55f-41022521a16a" providerId="AD" clId="Web-{32688FC4-1C87-33B1-35F3-FB63F1BBD062}" dt="2024-02-14T14:01:24.581" v="3" actId="20577"/>
        <pc:sldMkLst>
          <pc:docMk/>
          <pc:sldMk cId="0" sldId="263"/>
        </pc:sldMkLst>
        <pc:spChg chg="mod">
          <ac:chgData name="Fieke Van Woerkom" userId="S::fieke.vanwoerkom@mijnaansluiting.org::9fc9f487-c33c-4a73-a55f-41022521a16a" providerId="AD" clId="Web-{32688FC4-1C87-33B1-35F3-FB63F1BBD062}" dt="2024-02-14T14:01:24.581" v="3" actId="20577"/>
          <ac:spMkLst>
            <pc:docMk/>
            <pc:sldMk cId="0" sldId="263"/>
            <ac:spMk id="22" creationId="{4970F899-BEE9-64BA-854C-0BA68B253529}"/>
          </ac:spMkLst>
        </pc:spChg>
      </pc:sldChg>
      <pc:sldChg chg="modSp">
        <pc:chgData name="Fieke Van Woerkom" userId="S::fieke.vanwoerkom@mijnaansluiting.org::9fc9f487-c33c-4a73-a55f-41022521a16a" providerId="AD" clId="Web-{32688FC4-1C87-33B1-35F3-FB63F1BBD062}" dt="2024-02-14T14:15:18.588" v="218"/>
        <pc:sldMkLst>
          <pc:docMk/>
          <pc:sldMk cId="2062308796" sldId="3720"/>
        </pc:sldMkLst>
        <pc:spChg chg="mod">
          <ac:chgData name="Fieke Van Woerkom" userId="S::fieke.vanwoerkom@mijnaansluiting.org::9fc9f487-c33c-4a73-a55f-41022521a16a" providerId="AD" clId="Web-{32688FC4-1C87-33B1-35F3-FB63F1BBD062}" dt="2024-02-14T14:08:17.795" v="32" actId="20577"/>
          <ac:spMkLst>
            <pc:docMk/>
            <pc:sldMk cId="2062308796" sldId="3720"/>
            <ac:spMk id="9" creationId="{27212E27-A1F3-8F61-4AA1-BF37B7616424}"/>
          </ac:spMkLst>
        </pc:spChg>
        <pc:graphicFrameChg chg="mod modGraphic">
          <ac:chgData name="Fieke Van Woerkom" userId="S::fieke.vanwoerkom@mijnaansluiting.org::9fc9f487-c33c-4a73-a55f-41022521a16a" providerId="AD" clId="Web-{32688FC4-1C87-33B1-35F3-FB63F1BBD062}" dt="2024-02-14T14:15:18.588" v="218"/>
          <ac:graphicFrameMkLst>
            <pc:docMk/>
            <pc:sldMk cId="2062308796" sldId="3720"/>
            <ac:graphicFrameMk id="3" creationId="{11F5AA25-7EDC-5BC4-7639-342F396C09C4}"/>
          </ac:graphicFrameMkLst>
        </pc:graphicFrameChg>
      </pc:sldChg>
      <pc:sldChg chg="modSp addCm">
        <pc:chgData name="Fieke Van Woerkom" userId="S::fieke.vanwoerkom@mijnaansluiting.org::9fc9f487-c33c-4a73-a55f-41022521a16a" providerId="AD" clId="Web-{32688FC4-1C87-33B1-35F3-FB63F1BBD062}" dt="2024-02-14T14:14:33.712" v="211"/>
        <pc:sldMkLst>
          <pc:docMk/>
          <pc:sldMk cId="300479701" sldId="3721"/>
        </pc:sldMkLst>
        <pc:graphicFrameChg chg="mod modGraphic">
          <ac:chgData name="Fieke Van Woerkom" userId="S::fieke.vanwoerkom@mijnaansluiting.org::9fc9f487-c33c-4a73-a55f-41022521a16a" providerId="AD" clId="Web-{32688FC4-1C87-33B1-35F3-FB63F1BBD062}" dt="2024-02-14T14:14:33.712" v="211"/>
          <ac:graphicFrameMkLst>
            <pc:docMk/>
            <pc:sldMk cId="300479701" sldId="3721"/>
            <ac:graphicFrameMk id="4" creationId="{3846A975-7DAC-BEF7-5AD2-76265FAEE77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ieke Van Woerkom" userId="S::fieke.vanwoerkom@mijnaansluiting.org::9fc9f487-c33c-4a73-a55f-41022521a16a" providerId="AD" clId="Web-{32688FC4-1C87-33B1-35F3-FB63F1BBD062}" dt="2024-02-14T14:12:52.897" v="155"/>
              <pc2:cmMkLst xmlns:pc2="http://schemas.microsoft.com/office/powerpoint/2019/9/main/command">
                <pc:docMk/>
                <pc:sldMk cId="300479701" sldId="3721"/>
                <pc2:cmMk id="{02050462-90C1-4678-93CD-7033E1B8FE9F}"/>
              </pc2:cmMkLst>
            </pc226:cmChg>
          </p:ext>
        </pc:extLst>
      </pc:sldChg>
    </pc:docChg>
  </pc:docChgLst>
  <pc:docChgLst>
    <pc:chgData name="Hanneke Zindel" userId="97cd04de-05a1-46bd-bf16-c34207baf738" providerId="ADAL" clId="{5EB1B5FC-3B4B-4BA7-B27F-C26AF6F3B8A8}"/>
    <pc:docChg chg="custSel delSld modSld delMainMaster">
      <pc:chgData name="Hanneke Zindel" userId="97cd04de-05a1-46bd-bf16-c34207baf738" providerId="ADAL" clId="{5EB1B5FC-3B4B-4BA7-B27F-C26AF6F3B8A8}" dt="2024-02-13T15:09:46.823" v="23" actId="478"/>
      <pc:docMkLst>
        <pc:docMk/>
      </pc:docMkLst>
      <pc:sldChg chg="del">
        <pc:chgData name="Hanneke Zindel" userId="97cd04de-05a1-46bd-bf16-c34207baf738" providerId="ADAL" clId="{5EB1B5FC-3B4B-4BA7-B27F-C26AF6F3B8A8}" dt="2024-02-13T15:09:43.120" v="22" actId="47"/>
        <pc:sldMkLst>
          <pc:docMk/>
          <pc:sldMk cId="2139034480" sldId="257"/>
        </pc:sldMkLst>
      </pc:sldChg>
      <pc:sldChg chg="delSp mod">
        <pc:chgData name="Hanneke Zindel" userId="97cd04de-05a1-46bd-bf16-c34207baf738" providerId="ADAL" clId="{5EB1B5FC-3B4B-4BA7-B27F-C26AF6F3B8A8}" dt="2024-02-13T15:09:46.823" v="23" actId="478"/>
        <pc:sldMkLst>
          <pc:docMk/>
          <pc:sldMk cId="0" sldId="258"/>
        </pc:sldMkLst>
        <pc:spChg chg="del">
          <ac:chgData name="Hanneke Zindel" userId="97cd04de-05a1-46bd-bf16-c34207baf738" providerId="ADAL" clId="{5EB1B5FC-3B4B-4BA7-B27F-C26AF6F3B8A8}" dt="2024-02-13T15:09:46.823" v="23" actId="478"/>
          <ac:spMkLst>
            <pc:docMk/>
            <pc:sldMk cId="0" sldId="258"/>
            <ac:spMk id="175" creationId="{00000000-0000-0000-0000-000000000000}"/>
          </ac:spMkLst>
        </pc:spChg>
      </pc:sldChg>
      <pc:sldChg chg="modSp mod">
        <pc:chgData name="Hanneke Zindel" userId="97cd04de-05a1-46bd-bf16-c34207baf738" providerId="ADAL" clId="{5EB1B5FC-3B4B-4BA7-B27F-C26AF6F3B8A8}" dt="2024-02-13T15:08:19.959" v="17"/>
        <pc:sldMkLst>
          <pc:docMk/>
          <pc:sldMk cId="0" sldId="263"/>
        </pc:sldMkLst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0" sldId="263"/>
            <ac:spMk id="17" creationId="{82502B11-03D8-6C50-7B94-C6D290E5885A}"/>
          </ac:spMkLst>
        </pc:spChg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0" sldId="263"/>
            <ac:spMk id="18" creationId="{7B14D52A-BE63-9082-381F-8362473D932A}"/>
          </ac:spMkLst>
        </pc:spChg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0" sldId="263"/>
            <ac:spMk id="19" creationId="{3EFF9B64-EA5C-D7B4-177E-90B8FC3C7F56}"/>
          </ac:spMkLst>
        </pc:spChg>
      </pc:sldChg>
      <pc:sldChg chg="modSp mod">
        <pc:chgData name="Hanneke Zindel" userId="97cd04de-05a1-46bd-bf16-c34207baf738" providerId="ADAL" clId="{5EB1B5FC-3B4B-4BA7-B27F-C26AF6F3B8A8}" dt="2024-02-13T15:08:37.816" v="19" actId="20577"/>
        <pc:sldMkLst>
          <pc:docMk/>
          <pc:sldMk cId="2062308796" sldId="3720"/>
        </pc:sldMkLst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2062308796" sldId="3720"/>
            <ac:spMk id="9" creationId="{27212E27-A1F3-8F61-4AA1-BF37B7616424}"/>
          </ac:spMkLst>
        </pc:spChg>
        <pc:graphicFrameChg chg="mod modGraphic">
          <ac:chgData name="Hanneke Zindel" userId="97cd04de-05a1-46bd-bf16-c34207baf738" providerId="ADAL" clId="{5EB1B5FC-3B4B-4BA7-B27F-C26AF6F3B8A8}" dt="2024-02-13T15:08:37.816" v="19" actId="20577"/>
          <ac:graphicFrameMkLst>
            <pc:docMk/>
            <pc:sldMk cId="2062308796" sldId="3720"/>
            <ac:graphicFrameMk id="3" creationId="{11F5AA25-7EDC-5BC4-7639-342F396C09C4}"/>
          </ac:graphicFrameMkLst>
        </pc:graphicFrameChg>
      </pc:sldChg>
      <pc:sldChg chg="modSp mod">
        <pc:chgData name="Hanneke Zindel" userId="97cd04de-05a1-46bd-bf16-c34207baf738" providerId="ADAL" clId="{5EB1B5FC-3B4B-4BA7-B27F-C26AF6F3B8A8}" dt="2024-02-13T15:08:54.469" v="21" actId="20577"/>
        <pc:sldMkLst>
          <pc:docMk/>
          <pc:sldMk cId="300479701" sldId="3721"/>
        </pc:sldMkLst>
        <pc:graphicFrameChg chg="mod modGraphic">
          <ac:chgData name="Hanneke Zindel" userId="97cd04de-05a1-46bd-bf16-c34207baf738" providerId="ADAL" clId="{5EB1B5FC-3B4B-4BA7-B27F-C26AF6F3B8A8}" dt="2024-02-13T15:08:54.469" v="21" actId="20577"/>
          <ac:graphicFrameMkLst>
            <pc:docMk/>
            <pc:sldMk cId="300479701" sldId="3721"/>
            <ac:graphicFrameMk id="4" creationId="{3846A975-7DAC-BEF7-5AD2-76265FAEE77D}"/>
          </ac:graphicFrameMkLst>
        </pc:graphicFrameChg>
      </pc:sldChg>
      <pc:sldMasterChg chg="del delSldLayout">
        <pc:chgData name="Hanneke Zindel" userId="97cd04de-05a1-46bd-bf16-c34207baf738" providerId="ADAL" clId="{5EB1B5FC-3B4B-4BA7-B27F-C26AF6F3B8A8}" dt="2024-02-13T15:09:43.120" v="22" actId="47"/>
        <pc:sldMasterMkLst>
          <pc:docMk/>
          <pc:sldMasterMk cId="2309257486" sldId="2147483661"/>
        </pc:sldMasterMkLst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989171085" sldId="2147483662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586748643" sldId="2147483663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699884479" sldId="2147483664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249515405" sldId="2147483665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130235714" sldId="2147483666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449631007" sldId="2147483667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833776419" sldId="2147483668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133952488" sldId="2147483669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630760272" sldId="2147483670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075153454" sldId="2147483671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184182470" sldId="2147483672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93089997" sldId="2147483673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429384823" sldId="2147483674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4118390778" sldId="2147483675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774328702" sldId="2147483676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130138160" sldId="2147483677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1665186721" sldId="2147483678"/>
          </pc:sldLayoutMkLst>
        </pc:sldLayoutChg>
      </pc:sldMasterChg>
    </pc:docChg>
  </pc:docChgLst>
  <pc:docChgLst>
    <pc:chgData name="Hanneke Zindel" userId="97cd04de-05a1-46bd-bf16-c34207baf738" providerId="ADAL" clId="{3413DA30-56C0-4FB6-914F-BD64C739528C}"/>
    <pc:docChg chg="addSld delSld modSld">
      <pc:chgData name="Hanneke Zindel" userId="97cd04de-05a1-46bd-bf16-c34207baf738" providerId="ADAL" clId="{3413DA30-56C0-4FB6-914F-BD64C739528C}" dt="2023-12-12T12:52:58.751" v="1"/>
      <pc:docMkLst>
        <pc:docMk/>
      </pc:docMkLst>
      <pc:sldChg chg="add">
        <pc:chgData name="Hanneke Zindel" userId="97cd04de-05a1-46bd-bf16-c34207baf738" providerId="ADAL" clId="{3413DA30-56C0-4FB6-914F-BD64C739528C}" dt="2023-12-12T12:52:58.751" v="1"/>
        <pc:sldMkLst>
          <pc:docMk/>
          <pc:sldMk cId="2139034480" sldId="257"/>
        </pc:sldMkLst>
      </pc:sldChg>
      <pc:sldChg chg="del">
        <pc:chgData name="Hanneke Zindel" userId="97cd04de-05a1-46bd-bf16-c34207baf738" providerId="ADAL" clId="{3413DA30-56C0-4FB6-914F-BD64C739528C}" dt="2023-12-11T14:37:14.405" v="0" actId="47"/>
        <pc:sldMkLst>
          <pc:docMk/>
          <pc:sldMk cId="1629350373" sldId="258"/>
        </pc:sldMkLst>
      </pc:sldChg>
    </pc:docChg>
  </pc:docChgLst>
  <pc:docChgLst>
    <pc:chgData name="Fieke Van Woerkom" userId="S::fieke.vanwoerkom@mijnaansluiting.org::9fc9f487-c33c-4a73-a55f-41022521a16a" providerId="AD" clId="Web-{86ED9AAA-9A91-27A4-0A9E-210D20D9C5E4}"/>
    <pc:docChg chg="">
      <pc:chgData name="Fieke Van Woerkom" userId="S::fieke.vanwoerkom@mijnaansluiting.org::9fc9f487-c33c-4a73-a55f-41022521a16a" providerId="AD" clId="Web-{86ED9AAA-9A91-27A4-0A9E-210D20D9C5E4}" dt="2024-02-16T11:26:23.280" v="0"/>
      <pc:docMkLst>
        <pc:docMk/>
      </pc:docMkLst>
      <pc:sldChg chg="delCm">
        <pc:chgData name="Fieke Van Woerkom" userId="S::fieke.vanwoerkom@mijnaansluiting.org::9fc9f487-c33c-4a73-a55f-41022521a16a" providerId="AD" clId="Web-{86ED9AAA-9A91-27A4-0A9E-210D20D9C5E4}" dt="2024-02-16T11:26:23.280" v="0"/>
        <pc:sldMkLst>
          <pc:docMk/>
          <pc:sldMk cId="300479701" sldId="37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ieke Van Woerkom" userId="S::fieke.vanwoerkom@mijnaansluiting.org::9fc9f487-c33c-4a73-a55f-41022521a16a" providerId="AD" clId="Web-{86ED9AAA-9A91-27A4-0A9E-210D20D9C5E4}" dt="2024-02-16T11:26:23.280" v="0"/>
              <pc2:cmMkLst xmlns:pc2="http://schemas.microsoft.com/office/powerpoint/2019/9/main/command">
                <pc:docMk/>
                <pc:sldMk cId="300479701" sldId="3721"/>
                <pc2:cmMk id="{02050462-90C1-4678-93CD-7033E1B8FE9F}"/>
              </pc2:cmMkLst>
            </pc226:cmChg>
          </p:ext>
        </pc:extLst>
      </pc:sldChg>
    </pc:docChg>
  </pc:docChgLst>
  <pc:docChgLst>
    <pc:chgData name="Hanneke Zindel" userId="S::hanneke.zindel@mijnaansluiting.org::97cd04de-05a1-46bd-bf16-c34207baf738" providerId="AD" clId="Web-{5F1D15FE-AD0D-9161-D2ED-A1910F0498D1}"/>
    <pc:docChg chg="mod modSld">
      <pc:chgData name="Hanneke Zindel" userId="S::hanneke.zindel@mijnaansluiting.org::97cd04de-05a1-46bd-bf16-c34207baf738" providerId="AD" clId="Web-{5F1D15FE-AD0D-9161-D2ED-A1910F0498D1}" dt="2024-02-16T10:49:50.596" v="35"/>
      <pc:docMkLst>
        <pc:docMk/>
      </pc:docMkLst>
      <pc:sldChg chg="modSp modCm">
        <pc:chgData name="Hanneke Zindel" userId="S::hanneke.zindel@mijnaansluiting.org::97cd04de-05a1-46bd-bf16-c34207baf738" providerId="AD" clId="Web-{5F1D15FE-AD0D-9161-D2ED-A1910F0498D1}" dt="2024-02-16T10:49:50.596" v="35"/>
        <pc:sldMkLst>
          <pc:docMk/>
          <pc:sldMk cId="300479701" sldId="3721"/>
        </pc:sldMkLst>
        <pc:graphicFrameChg chg="mod modGraphic">
          <ac:chgData name="Hanneke Zindel" userId="S::hanneke.zindel@mijnaansluiting.org::97cd04de-05a1-46bd-bf16-c34207baf738" providerId="AD" clId="Web-{5F1D15FE-AD0D-9161-D2ED-A1910F0498D1}" dt="2024-02-16T10:48:31.906" v="33"/>
          <ac:graphicFrameMkLst>
            <pc:docMk/>
            <pc:sldMk cId="300479701" sldId="3721"/>
            <ac:graphicFrameMk id="4" creationId="{3846A975-7DAC-BEF7-5AD2-76265FAEE77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nneke Zindel" userId="S::hanneke.zindel@mijnaansluiting.org::97cd04de-05a1-46bd-bf16-c34207baf738" providerId="AD" clId="Web-{5F1D15FE-AD0D-9161-D2ED-A1910F0498D1}" dt="2024-02-16T10:49:50.596" v="35"/>
              <pc2:cmMkLst xmlns:pc2="http://schemas.microsoft.com/office/powerpoint/2019/9/main/command">
                <pc:docMk/>
                <pc:sldMk cId="300479701" sldId="3721"/>
                <pc2:cmMk id="{02050462-90C1-4678-93CD-7033E1B8FE9F}"/>
              </pc2:cmMkLst>
              <pc226:cmRplyChg chg="add">
                <pc226:chgData name="Hanneke Zindel" userId="S::hanneke.zindel@mijnaansluiting.org::97cd04de-05a1-46bd-bf16-c34207baf738" providerId="AD" clId="Web-{5F1D15FE-AD0D-9161-D2ED-A1910F0498D1}" dt="2024-02-16T10:49:50.596" v="35"/>
                <pc2:cmRplyMkLst xmlns:pc2="http://schemas.microsoft.com/office/powerpoint/2019/9/main/command">
                  <pc:docMk/>
                  <pc:sldMk cId="300479701" sldId="3721"/>
                  <pc2:cmMk id="{02050462-90C1-4678-93CD-7033E1B8FE9F}"/>
                  <pc2:cmRplyMk id="{C5155389-FEDC-40C9-8198-E1812C75B206}"/>
                </pc2:cmRplyMkLst>
              </pc226:cmRplyChg>
            </pc226:cmChg>
          </p:ext>
        </pc:extLst>
      </pc:sldChg>
    </pc:docChg>
  </pc:docChgLst>
  <pc:docChgLst>
    <pc:chgData name="Henri van de Zande" userId="S::henri.vandezande@mijnaansluiting.org::bfb26863-f23a-43e9-b6cf-e7cd82a429b5" providerId="AD" clId="Web-{72CBF46C-14E8-45C3-EE25-9EAD08732725}"/>
    <pc:docChg chg="modSld">
      <pc:chgData name="Henri van de Zande" userId="S::henri.vandezande@mijnaansluiting.org::bfb26863-f23a-43e9-b6cf-e7cd82a429b5" providerId="AD" clId="Web-{72CBF46C-14E8-45C3-EE25-9EAD08732725}" dt="2024-01-19T15:17:42.342" v="17"/>
      <pc:docMkLst>
        <pc:docMk/>
      </pc:docMkLst>
      <pc:sldChg chg="modSp">
        <pc:chgData name="Henri van de Zande" userId="S::henri.vandezande@mijnaansluiting.org::bfb26863-f23a-43e9-b6cf-e7cd82a429b5" providerId="AD" clId="Web-{72CBF46C-14E8-45C3-EE25-9EAD08732725}" dt="2024-01-19T15:17:42.342" v="17"/>
        <pc:sldMkLst>
          <pc:docMk/>
          <pc:sldMk cId="2139034480" sldId="257"/>
        </pc:sldMkLst>
        <pc:graphicFrameChg chg="mod modGraphic">
          <ac:chgData name="Henri van de Zande" userId="S::henri.vandezande@mijnaansluiting.org::bfb26863-f23a-43e9-b6cf-e7cd82a429b5" providerId="AD" clId="Web-{72CBF46C-14E8-45C3-EE25-9EAD08732725}" dt="2024-01-19T15:17:42.342" v="17"/>
          <ac:graphicFrameMkLst>
            <pc:docMk/>
            <pc:sldMk cId="2139034480" sldId="257"/>
            <ac:graphicFrameMk id="3" creationId="{4BBE1973-91D6-6797-83FD-53B477A9FFA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A889-A1DC-4B3E-A5F2-FC5F84B480C7}" type="datetimeFigureOut">
              <a:rPr lang="nl-NL" smtClean="0"/>
              <a:t>16-2-2024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473F-C0E9-4EE6-9FF4-B52A096D74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648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10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154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10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agenda</a:t>
            </a:r>
          </a:p>
        </p:txBody>
      </p:sp>
      <p:sp>
        <p:nvSpPr>
          <p:cNvPr id="11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5087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6129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Feitinformatie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9267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Toekenning</a:t>
            </a:r>
          </a:p>
        </p:txBody>
      </p:sp>
      <p:sp>
        <p:nvSpPr>
          <p:cNvPr id="13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0186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5174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chaal salade met gebakken rijst, gekookte eieren en eetstokj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429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2697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0210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35782" y="6488825"/>
            <a:ext cx="314189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989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089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aal pappardellepasta met peterselieboter, geroosterde hazelnoten en geraspte parmezaanse kaas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5200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7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0927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8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19806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35782" y="6488825"/>
            <a:ext cx="314189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0292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35782" y="6486708"/>
            <a:ext cx="31418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2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61" y="6012578"/>
            <a:ext cx="589587" cy="58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042204" y="-59147"/>
            <a:ext cx="6421208" cy="697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uimte voor…"/>
          <p:cNvSpPr txBox="1"/>
          <p:nvPr/>
        </p:nvSpPr>
        <p:spPr>
          <a:xfrm>
            <a:off x="2877857" y="2396507"/>
            <a:ext cx="7643118" cy="133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ctr" defTabSz="1219169" hangingPunct="0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4600" kern="0" dirty="0">
                <a:solidFill>
                  <a:srgbClr val="000000"/>
                </a:solidFill>
                <a:latin typeface="DM Sans Regular"/>
                <a:sym typeface="DM Sans Regular"/>
              </a:rPr>
              <a:t>Voorbeeld procesafspraken</a:t>
            </a:r>
          </a:p>
          <a:p>
            <a:pPr algn="ctr" defTabSz="1219169" hangingPunct="0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4600" kern="0" dirty="0">
                <a:solidFill>
                  <a:srgbClr val="000000"/>
                </a:solidFill>
                <a:latin typeface="DM Sans Regular"/>
                <a:sym typeface="DM Sans Regular"/>
              </a:rPr>
              <a:t>bij gebruik </a:t>
            </a:r>
            <a:r>
              <a:rPr lang="nl-NL" sz="4600" kern="0" dirty="0" err="1">
                <a:solidFill>
                  <a:srgbClr val="000000"/>
                </a:solidFill>
                <a:latin typeface="DM Sans Regular"/>
                <a:sym typeface="DM Sans Regular"/>
              </a:rPr>
              <a:t>SynergieNL</a:t>
            </a:r>
            <a:endParaRPr sz="4600" kern="0" dirty="0">
              <a:solidFill>
                <a:srgbClr val="000000"/>
              </a:solidFill>
              <a:latin typeface="DM Sans Regular"/>
              <a:sym typeface="DM Sans Regular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2830" y="-282560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18" y="6909919"/>
            <a:ext cx="1102982" cy="110298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7DB9B3C-995C-906B-6555-4046B1DA7A27}"/>
              </a:ext>
            </a:extLst>
          </p:cNvPr>
          <p:cNvSpPr/>
          <p:nvPr/>
        </p:nvSpPr>
        <p:spPr>
          <a:xfrm>
            <a:off x="1473702" y="1443350"/>
            <a:ext cx="1962150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Planfase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D126264-4A24-BEB6-774E-50F6F62F202C}"/>
              </a:ext>
            </a:extLst>
          </p:cNvPr>
          <p:cNvSpPr/>
          <p:nvPr/>
        </p:nvSpPr>
        <p:spPr>
          <a:xfrm>
            <a:off x="3793992" y="1435377"/>
            <a:ext cx="2333625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Intentiefase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7B29E5E-CA38-807A-49A6-386E7328FCB4}"/>
              </a:ext>
            </a:extLst>
          </p:cNvPr>
          <p:cNvSpPr/>
          <p:nvPr/>
        </p:nvSpPr>
        <p:spPr>
          <a:xfrm>
            <a:off x="6413455" y="1435377"/>
            <a:ext cx="2165985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Haalbaarheidsfase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67E9CE2-550D-EB82-6B0F-07589F1B7437}"/>
              </a:ext>
            </a:extLst>
          </p:cNvPr>
          <p:cNvSpPr/>
          <p:nvPr/>
        </p:nvSpPr>
        <p:spPr>
          <a:xfrm>
            <a:off x="9033003" y="1435377"/>
            <a:ext cx="2165984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Besluitvormingsfase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F19D656-280F-099A-C18B-54F89D1582E9}"/>
              </a:ext>
            </a:extLst>
          </p:cNvPr>
          <p:cNvSpPr/>
          <p:nvPr/>
        </p:nvSpPr>
        <p:spPr>
          <a:xfrm>
            <a:off x="1473702" y="2044977"/>
            <a:ext cx="1962150" cy="2405204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Initiatief in Synergie opvoeren en betrokkenen uitnodigen m.b.v. “synergiegebied” aangemaakt door initiatiefnemer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EC2027D-EFA5-D8D7-CBFE-149A4D2E3749}"/>
              </a:ext>
            </a:extLst>
          </p:cNvPr>
          <p:cNvSpPr/>
          <p:nvPr/>
        </p:nvSpPr>
        <p:spPr>
          <a:xfrm>
            <a:off x="1473702" y="955526"/>
            <a:ext cx="1962150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Nieuw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5E5BC0-7CCD-2074-5DCC-5B7458E74F00}"/>
              </a:ext>
            </a:extLst>
          </p:cNvPr>
          <p:cNvSpPr/>
          <p:nvPr/>
        </p:nvSpPr>
        <p:spPr>
          <a:xfrm>
            <a:off x="3793992" y="955526"/>
            <a:ext cx="2333625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Te bespreken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2C46B6A-F5E4-4FA1-433D-EA14C8CC546B}"/>
              </a:ext>
            </a:extLst>
          </p:cNvPr>
          <p:cNvSpPr/>
          <p:nvPr/>
        </p:nvSpPr>
        <p:spPr>
          <a:xfrm>
            <a:off x="6413455" y="955526"/>
            <a:ext cx="2165985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Te bespreken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2DC88A6-FB66-5FC6-8D8B-7D29B06EBC69}"/>
              </a:ext>
            </a:extLst>
          </p:cNvPr>
          <p:cNvSpPr/>
          <p:nvPr/>
        </p:nvSpPr>
        <p:spPr>
          <a:xfrm>
            <a:off x="9033003" y="955526"/>
            <a:ext cx="2165984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Afgestemd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E863A91-D80F-5416-BC9C-650F4210D0F6}"/>
              </a:ext>
            </a:extLst>
          </p:cNvPr>
          <p:cNvSpPr/>
          <p:nvPr/>
        </p:nvSpPr>
        <p:spPr>
          <a:xfrm>
            <a:off x="313557" y="974437"/>
            <a:ext cx="1074419" cy="371475"/>
          </a:xfrm>
          <a:prstGeom prst="roundRect">
            <a:avLst/>
          </a:prstGeom>
          <a:solidFill>
            <a:srgbClr val="EFE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Synergie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Status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2C1F885-AFB9-7CE9-0372-7709D140CA38}"/>
              </a:ext>
            </a:extLst>
          </p:cNvPr>
          <p:cNvSpPr/>
          <p:nvPr/>
        </p:nvSpPr>
        <p:spPr>
          <a:xfrm>
            <a:off x="313557" y="1435375"/>
            <a:ext cx="1074419" cy="371475"/>
          </a:xfrm>
          <a:prstGeom prst="roundRect">
            <a:avLst/>
          </a:prstGeom>
          <a:solidFill>
            <a:srgbClr val="FDED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Projectfase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82502B11-03D8-6C50-7B94-C6D290E5885A}"/>
              </a:ext>
            </a:extLst>
          </p:cNvPr>
          <p:cNvSpPr/>
          <p:nvPr/>
        </p:nvSpPr>
        <p:spPr>
          <a:xfrm>
            <a:off x="3793992" y="2044976"/>
            <a:ext cx="2333625" cy="2405204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Synergiegebieden online beoordeling door potentieel belanghebbenden. Vervolgens behandelen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 tijdens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planafstemmingstafel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B14D52A-BE63-9082-381F-8362473D932A}"/>
              </a:ext>
            </a:extLst>
          </p:cNvPr>
          <p:cNvSpPr/>
          <p:nvPr/>
        </p:nvSpPr>
        <p:spPr>
          <a:xfrm>
            <a:off x="6413454" y="2044978"/>
            <a:ext cx="2165985" cy="2405204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Intentie / Afspraken over wat, hoe, wanneer tussen betrokken partijen.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Afspraken in Synergie vastgelegd 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tijdens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planafstemmingstafel</a:t>
            </a:r>
            <a:endParaRPr kumimoji="0" lang="nl-NL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3EFF9B64-EA5C-D7B4-177E-90B8FC3C7F56}"/>
              </a:ext>
            </a:extLst>
          </p:cNvPr>
          <p:cNvSpPr/>
          <p:nvPr/>
        </p:nvSpPr>
        <p:spPr>
          <a:xfrm>
            <a:off x="9033002" y="2044979"/>
            <a:ext cx="2165985" cy="2405202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Besluit over wat, hoe, wanneer tussen betrokken partijen.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Afspraken in Synergie vastgelegd 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tijdens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planafstemmingstafel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0C13E5B-2D20-CF80-8185-2A4E56EF90E6}"/>
              </a:ext>
            </a:extLst>
          </p:cNvPr>
          <p:cNvSpPr/>
          <p:nvPr/>
        </p:nvSpPr>
        <p:spPr>
          <a:xfrm>
            <a:off x="1473702" y="4566530"/>
            <a:ext cx="1962150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DM Sans Regular" pitchFamily="2" charset="0"/>
              </a:rPr>
              <a:t>Locatie van de werkzaamheden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Aard van de werkzaamheden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Gewenste uitvoeringsperiode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00445B4-B590-D24B-98AF-36574F972E9A}"/>
              </a:ext>
            </a:extLst>
          </p:cNvPr>
          <p:cNvSpPr/>
          <p:nvPr/>
        </p:nvSpPr>
        <p:spPr>
          <a:xfrm>
            <a:off x="3793992" y="4584557"/>
            <a:ext cx="2333625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Wel/geen deelname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Zo ja, met welke werkzaamheden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Bij afwijkende scope deze intekenen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4970F899-BEE9-64BA-854C-0BA68B253529}"/>
              </a:ext>
            </a:extLst>
          </p:cNvPr>
          <p:cNvSpPr/>
          <p:nvPr/>
        </p:nvSpPr>
        <p:spPr>
          <a:xfrm>
            <a:off x="6413455" y="4584557"/>
            <a:ext cx="2165985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 err="1">
                <a:solidFill>
                  <a:prstClr val="black"/>
                </a:solidFill>
                <a:latin typeface="DM Sans Regular"/>
              </a:rPr>
              <a:t>Kaderstellende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/>
              </a:rPr>
              <a:t> afspraken in Synergie vastleggen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DBBF923D-94A0-ED86-2D14-5B4D143582EC}"/>
              </a:ext>
            </a:extLst>
          </p:cNvPr>
          <p:cNvSpPr/>
          <p:nvPr/>
        </p:nvSpPr>
        <p:spPr>
          <a:xfrm>
            <a:off x="9033002" y="4584556"/>
            <a:ext cx="2165984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Bij ieders akkoord dan status: “Afgestemd”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>
                <a:solidFill>
                  <a:prstClr val="black"/>
                </a:solidFill>
                <a:latin typeface="DM Sans Regular" pitchFamily="2" charset="0"/>
              </a:rPr>
              <a:t>Overdrachtsdocument met scope en andere relevante informatie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7391D705-0E87-0624-6467-FDEF7EFF112A}"/>
              </a:ext>
            </a:extLst>
          </p:cNvPr>
          <p:cNvSpPr/>
          <p:nvPr/>
        </p:nvSpPr>
        <p:spPr>
          <a:xfrm>
            <a:off x="313557" y="4584556"/>
            <a:ext cx="1074419" cy="137057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Vereiste informatie in Synergie: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96BDD8F6-5FC7-B72D-81D6-0FA1739CC5DB}"/>
              </a:ext>
            </a:extLst>
          </p:cNvPr>
          <p:cNvSpPr/>
          <p:nvPr/>
        </p:nvSpPr>
        <p:spPr>
          <a:xfrm>
            <a:off x="313557" y="2044976"/>
            <a:ext cx="1074419" cy="2405204"/>
          </a:xfrm>
          <a:prstGeom prst="roundRect">
            <a:avLst/>
          </a:prstGeom>
          <a:solidFill>
            <a:srgbClr val="89D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Doel van de fase</a:t>
            </a:r>
          </a:p>
        </p:txBody>
      </p:sp>
      <p:pic>
        <p:nvPicPr>
          <p:cNvPr id="2" name="Afbeelding" descr="Afbeelding">
            <a:extLst>
              <a:ext uri="{FF2B5EF4-FFF2-40B4-BE49-F238E27FC236}">
                <a16:creationId xmlns:a16="http://schemas.microsoft.com/office/drawing/2014/main" id="{F819C78A-36D3-31BE-D639-A3D2CCC0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954" y="5502259"/>
            <a:ext cx="1174502" cy="1174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2830" y="-282560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18" y="6909919"/>
            <a:ext cx="1102982" cy="11029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11F5AA25-7EDC-5BC4-7639-342F396C0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36386"/>
              </p:ext>
            </p:extLst>
          </p:nvPr>
        </p:nvGraphicFramePr>
        <p:xfrm>
          <a:off x="88751" y="120252"/>
          <a:ext cx="12014497" cy="661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90">
                  <a:extLst>
                    <a:ext uri="{9D8B030D-6E8A-4147-A177-3AD203B41FA5}">
                      <a16:colId xmlns:a16="http://schemas.microsoft.com/office/drawing/2014/main" val="64428507"/>
                    </a:ext>
                  </a:extLst>
                </a:gridCol>
                <a:gridCol w="3206927">
                  <a:extLst>
                    <a:ext uri="{9D8B030D-6E8A-4147-A177-3AD203B41FA5}">
                      <a16:colId xmlns:a16="http://schemas.microsoft.com/office/drawing/2014/main" val="3631602875"/>
                    </a:ext>
                  </a:extLst>
                </a:gridCol>
                <a:gridCol w="4719969">
                  <a:extLst>
                    <a:ext uri="{9D8B030D-6E8A-4147-A177-3AD203B41FA5}">
                      <a16:colId xmlns:a16="http://schemas.microsoft.com/office/drawing/2014/main" val="3188866798"/>
                    </a:ext>
                  </a:extLst>
                </a:gridCol>
                <a:gridCol w="1428897">
                  <a:extLst>
                    <a:ext uri="{9D8B030D-6E8A-4147-A177-3AD203B41FA5}">
                      <a16:colId xmlns:a16="http://schemas.microsoft.com/office/drawing/2014/main" val="3462711780"/>
                    </a:ext>
                  </a:extLst>
                </a:gridCol>
                <a:gridCol w="1402614">
                  <a:extLst>
                    <a:ext uri="{9D8B030D-6E8A-4147-A177-3AD203B41FA5}">
                      <a16:colId xmlns:a16="http://schemas.microsoft.com/office/drawing/2014/main" val="3107993796"/>
                    </a:ext>
                  </a:extLst>
                </a:gridCol>
              </a:tblGrid>
              <a:tr h="586195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Fase van het realisatieproces van een plan 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Planfase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Intentiefase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Haalbaarheids-</a:t>
                      </a:r>
                      <a:b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</a:b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fase</a:t>
                      </a:r>
                    </a:p>
                    <a:p>
                      <a:r>
                        <a:rPr lang="nl-NL" sz="1050" b="1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(volgende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Besluitvormings-</a:t>
                      </a:r>
                      <a:b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</a:b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fase</a:t>
                      </a:r>
                    </a:p>
                    <a:p>
                      <a:r>
                        <a:rPr lang="nl-NL" sz="1050" b="1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(volgende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85715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Startpunt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Partij X wil werkzaamheden laten uitvoeren in het gebied van de samenwerking,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Een synergiegebied met de status ‘nieuw’ behorende bij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78133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Welk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n.v.t.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err="1">
                          <a:solidFill>
                            <a:schemeClr val="tx1"/>
                          </a:solidFill>
                          <a:latin typeface="DM Sans Regular"/>
                        </a:rPr>
                        <a:t>Planafstemmingstafel</a:t>
                      </a:r>
                      <a:endParaRPr lang="nl-NL" sz="1050" b="0">
                        <a:solidFill>
                          <a:schemeClr val="tx1"/>
                        </a:solidFill>
                        <a:latin typeface="DM Sans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55472"/>
                  </a:ext>
                </a:extLst>
              </a:tr>
              <a:tr h="1571004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Acties vóór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Invoeren van project A in </a:t>
                      </a:r>
                      <a:r>
                        <a:rPr lang="nl-NL" sz="1050" b="0" err="1">
                          <a:solidFill>
                            <a:schemeClr val="tx1"/>
                          </a:solidFill>
                          <a:latin typeface="DM Sans Regular"/>
                        </a:rPr>
                        <a:t>SynergieNL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. 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Door middel van de knop ‘maak synergiegebied’ wordt automatisch een synergiegebied gecreëerd en gaat er automatisch een bericht naar partij Y en Z dat een nieuw project is ingevoerd.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Partij Y en Z: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Bekijken uiterlijk één week voor de </a:t>
                      </a:r>
                      <a:r>
                        <a:rPr lang="nl-NL" sz="1050" b="0" kern="1200" dirty="0" err="1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planafstemmingstafel</a:t>
                      </a: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 het door partij X ingevoerde project/synergiegebied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 pitchFamily="2" charset="0"/>
                          <a:ea typeface="+mn-ea"/>
                          <a:cs typeface="+mn-cs"/>
                        </a:rPr>
                        <a:t>Zij 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maken in een eerste inschatting of zij een koppelkans zien of een knelpunt en of zij mee willen doen of niet.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Zij geven dit aan in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DM Sans Regular"/>
                        </a:rPr>
                        <a:t>SynergieNL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. Evt. vragen worden in het eigen opmerkingenveld aangegeven.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Partij X gaat kort voor de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planafstemmingstafel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 na of iedereen heeft gereageerd en zet de status op ‘te bespreken’.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84489"/>
                  </a:ext>
                </a:extLst>
              </a:tr>
              <a:tr h="1735138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Te bespreken tijdens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n.v.t.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Welke partijen gaan al dan niet mee in project A.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Als 1 of meerdere partijen de intentie uitspreken om mee te gaan: is nu al voldoende informatie beschikbaar om haalbaarheid te toetsen?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Indien ja: toetsen op haalbaarheid, definitief maken en doorzetten naar ontwerpteam.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Indien nee: afspraken maken over vervolgacties om haalbaarheid vast te stellen.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Als geen andere partijen mee gaan in het project, dan vult iedereen dit in, staat eventuele toelichting in het opmerkingenveld en komt de status van het gebied op ‘afgestemd’.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66952"/>
                  </a:ext>
                </a:extLst>
              </a:tr>
              <a:tr h="750330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Resultaat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- Project A staat in </a:t>
                      </a:r>
                      <a:r>
                        <a:rPr lang="nl-NL" sz="1050" b="0" err="1">
                          <a:solidFill>
                            <a:schemeClr val="tx1"/>
                          </a:solidFill>
                          <a:latin typeface="DM Sans Regular"/>
                        </a:rPr>
                        <a:t>SynergieNL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. 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algn="l"/>
                      <a:r>
                        <a:rPr lang="nl-NL" sz="1050" b="0" i="0" dirty="0">
                          <a:solidFill>
                            <a:schemeClr val="tx1"/>
                          </a:solidFill>
                          <a:latin typeface="DM Sans Regular"/>
                        </a:rPr>
                        <a:t>- Project A is omgezet in een synergiegebied.</a:t>
                      </a:r>
                    </a:p>
                    <a:p>
                      <a:pPr algn="l"/>
                      <a:r>
                        <a:rPr lang="nl-NL" sz="1050" b="0" i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- Partij Y en Z zijn op de hoogte van het nieuwe project / synergiegebied.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Uitgesproken intenties bij project A.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Afspraken over uitvoering van het haalbaarheidsonderzoek voor project A. Soms is er geen haalbaarheidsonderzoek meer nodig en gaat het project direct naar de besluitvormingsfase.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09939"/>
                  </a:ext>
                </a:extLst>
              </a:tr>
              <a:tr h="750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Vereiste informatie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Locatie van de werkzaamheden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Aard van de werkzaamheden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Gewenste start uitvoering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In het synergiegebied van project A heeft iedere partij aangegeven dat zij wel / niet deelnemen. 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Bij de opmerkingen staat aangegeven dat het haalbaarheidsonderzoek wordt uitgevoerd.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DM Sans Regular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DM Sans Regular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62094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Status in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SynergieNL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Het synergiegebied krijgt de status ‘nieuw’.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Indien direct definitief gemaakt dan status ‘afgestemd’.</a:t>
                      </a:r>
                      <a:endParaRPr lang="nl-NL" sz="1050" b="0" kern="1200" dirty="0">
                        <a:solidFill>
                          <a:schemeClr val="tx1"/>
                        </a:solidFill>
                        <a:latin typeface="DM Sans Regular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Indien haalbaarheidsonderzoek dan status ‘te bespreken’ behouden.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1109"/>
                  </a:ext>
                </a:extLst>
              </a:tr>
            </a:tbl>
          </a:graphicData>
        </a:graphic>
      </p:graphicFrame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27212E27-A1F3-8F61-4AA1-BF37B7616424}"/>
              </a:ext>
            </a:extLst>
          </p:cNvPr>
          <p:cNvSpPr/>
          <p:nvPr/>
        </p:nvSpPr>
        <p:spPr>
          <a:xfrm>
            <a:off x="9437254" y="2243324"/>
            <a:ext cx="2468512" cy="1572092"/>
          </a:xfrm>
          <a:prstGeom prst="wedgeRoundRectCallout">
            <a:avLst>
              <a:gd name="adj1" fmla="val -45275"/>
              <a:gd name="adj2" fmla="val 84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Tip voor bij de start van de </a:t>
            </a:r>
            <a:r>
              <a:rPr lang="nl-NL" sz="1100" dirty="0" err="1">
                <a:solidFill>
                  <a:schemeClr val="tx1"/>
                </a:solidFill>
              </a:rPr>
              <a:t>planafstemmingstafel</a:t>
            </a:r>
            <a:r>
              <a:rPr lang="nl-NL" sz="1100" dirty="0">
                <a:solidFill>
                  <a:schemeClr val="tx1"/>
                </a:solidFill>
              </a:rPr>
              <a:t>: zet niet gelijk alle plannen in het programma / de portal die je gebruikt, maar laad iedere keer één of twee jaar in en bespreek die. Zo hou je het overzichtelijk en behapbaar.</a:t>
            </a:r>
          </a:p>
        </p:txBody>
      </p:sp>
    </p:spTree>
    <p:extLst>
      <p:ext uri="{BB962C8B-B14F-4D97-AF65-F5344CB8AC3E}">
        <p14:creationId xmlns:p14="http://schemas.microsoft.com/office/powerpoint/2010/main" val="20623087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2830" y="-282560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18" y="6909919"/>
            <a:ext cx="1102982" cy="11029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846A975-7DAC-BEF7-5AD2-76265FAEE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79692"/>
              </p:ext>
            </p:extLst>
          </p:nvPr>
        </p:nvGraphicFramePr>
        <p:xfrm>
          <a:off x="95005" y="81186"/>
          <a:ext cx="12001979" cy="66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81">
                  <a:extLst>
                    <a:ext uri="{9D8B030D-6E8A-4147-A177-3AD203B41FA5}">
                      <a16:colId xmlns:a16="http://schemas.microsoft.com/office/drawing/2014/main" val="64428507"/>
                    </a:ext>
                  </a:extLst>
                </a:gridCol>
                <a:gridCol w="1111769">
                  <a:extLst>
                    <a:ext uri="{9D8B030D-6E8A-4147-A177-3AD203B41FA5}">
                      <a16:colId xmlns:a16="http://schemas.microsoft.com/office/drawing/2014/main" val="3631602875"/>
                    </a:ext>
                  </a:extLst>
                </a:gridCol>
                <a:gridCol w="1024327">
                  <a:extLst>
                    <a:ext uri="{9D8B030D-6E8A-4147-A177-3AD203B41FA5}">
                      <a16:colId xmlns:a16="http://schemas.microsoft.com/office/drawing/2014/main" val="3188866798"/>
                    </a:ext>
                  </a:extLst>
                </a:gridCol>
                <a:gridCol w="4244620">
                  <a:extLst>
                    <a:ext uri="{9D8B030D-6E8A-4147-A177-3AD203B41FA5}">
                      <a16:colId xmlns:a16="http://schemas.microsoft.com/office/drawing/2014/main" val="3462711780"/>
                    </a:ext>
                  </a:extLst>
                </a:gridCol>
                <a:gridCol w="4366482">
                  <a:extLst>
                    <a:ext uri="{9D8B030D-6E8A-4147-A177-3AD203B41FA5}">
                      <a16:colId xmlns:a16="http://schemas.microsoft.com/office/drawing/2014/main" val="3107993796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Fase van het realisatieproces van een plan 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Planfase</a:t>
                      </a:r>
                    </a:p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(vorige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Intentiefase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(vorige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Haalbaarheidsfase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Besluitvormingsfase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85715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Startpunt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Uitgesproken intentie van minimaal twee partijen om project A samen op te pakken.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Alle informatie om een definitief besluit te nemen over het samen oppakken van project A is beschikbaar.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78133"/>
                  </a:ext>
                </a:extLst>
              </a:tr>
              <a:tr h="383661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Welk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Haalbaarheidsoverleg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i="0" u="none" strike="noStrike" cap="none" spc="0" baseline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endParaRPr lang="nl-NL" sz="105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55472"/>
                  </a:ext>
                </a:extLst>
              </a:tr>
              <a:tr h="1046596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Acties vóór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Een vertegenwoordiger van iedere partij die de intentie heeft uitgesproken om mee te gaan met project A, verzamelt, al dan niet ondersteund door collega’s/experts en in afstemming met de andere partijen, die informatie die nodig is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 (zie onderstaand)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om een definitief besluit te kunnen nemen over het wel of niet mee gaan in project A.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 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Doornemen van alle informatie uit de haalbaarheidsfase</a:t>
                      </a:r>
                    </a:p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Eventuele vragen duidelijk en gedeeld met de </a:t>
                      </a:r>
                      <a:r>
                        <a:rPr lang="nl-NL" sz="1050" b="0" i="0" u="none" strike="noStrike" cap="none" spc="0" baseline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84489"/>
                  </a:ext>
                </a:extLst>
              </a:tr>
              <a:tr h="1205860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Te bespreken tijdens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De input die verzameld is door de partijen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,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wordt gebruikt om het gesprek te voeren over: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Wat betekent dit voor het samen realiseren van project A?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Welke knelpunten zien we? Hoe kunnen we ze oplossen?</a:t>
                      </a:r>
                    </a:p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NB. Het kan zijn dat er meerdere overleggen nodig zijn voordat het punt is bereikt waarop alle informatie beschikbaar is.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Is de informatie compleet?</a:t>
                      </a:r>
                    </a:p>
                    <a:p>
                      <a:pPr marL="171450" marR="0" indent="-1714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Gaan we daadwerkelijk samen project A realiseren?</a:t>
                      </a:r>
                    </a:p>
                    <a:p>
                      <a:pPr marL="171450" marR="0" indent="-1714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Wie wordt de regiepartij?</a:t>
                      </a:r>
                    </a:p>
                    <a:p>
                      <a:pPr marL="171450" marR="0" indent="-1714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Wie koppelt terug aan de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 voorbereidings- / ontwerptafel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66952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Resultaat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Een conclusie voor iedere partij over de haalbaarheid van het mee oppakken van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Definitief besluit, vastgelegd in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SynergieNL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over het wel/niet samen oppakken van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09939"/>
                  </a:ext>
                </a:extLst>
              </a:tr>
              <a:tr h="2002183">
                <a:tc>
                  <a:txBody>
                    <a:bodyPr/>
                    <a:lstStyle/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Vereiste informatie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Scope van de werkzaamheden per deelnemende organisatie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Haalbaarheid van gezamenlijk werken is getoetst: wie heeft welk werk en kunnen we tegelijk uitvoeren?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Budget vanuit ieder van de organisaties is duidelijk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Er is en functioneel ontwerp of een schetsontwerp van het gezamenlijke plan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Gewenste uitvoeringsdatum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Wel/geen gezamenlijk omgevingsmanagement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contactpersoon van de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Projectleider en eventuele andere experts voor het ontwerpteam van dat project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Volgordelijkheid bij meerdere fasen in het project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Scope van de werkzaamheden per deelnemende organisatie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Haalbaarheid van gezamenlijk werken is getoetst: wie heeft welk werk en kunnen we tegelijk uitvoeren?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Budget vanuit ieder van de organisaties is duidelijk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Er is en functioneel ontwerp of een schetsontwerp van het gezamenlijke plan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Gewenste uitvoeringsdatum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Wel/geen gezamenlijk omgevingsmanagement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contactpersoon van de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Projectleider en eventuele andere experts voor het ontwerpteam van dat project</a:t>
                      </a:r>
                    </a:p>
                    <a:p>
                      <a:pPr marL="171450" marR="0" lvl="0" indent="-17145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Volgordelijkheid bij meerdere fasen in het project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62094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Status in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SynergieNL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Op ‘te bespreken’ 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zolang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niet definitief besloten is dat project A met meer dan 1 partij wordt opgepakt.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Na definitief vaststellen van welke partijen meegaan in project A gaat de status op ‘afgestemd’.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97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15" y="1112432"/>
            <a:ext cx="4633170" cy="4633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cec69-8a07-4459-b77e-fcfe06e4af88">
      <Terms xmlns="http://schemas.microsoft.com/office/infopath/2007/PartnerControls"/>
    </lcf76f155ced4ddcb4097134ff3c332f>
    <TaxCatchAll xmlns="7509cc8b-5556-402b-b32b-f0f5b016aa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B45F18FBEF746B89E8D2E1333C18C" ma:contentTypeVersion="14" ma:contentTypeDescription="Een nieuw document maken." ma:contentTypeScope="" ma:versionID="7c73a0fe85214e758925524f93f80cee">
  <xsd:schema xmlns:xsd="http://www.w3.org/2001/XMLSchema" xmlns:xs="http://www.w3.org/2001/XMLSchema" xmlns:p="http://schemas.microsoft.com/office/2006/metadata/properties" xmlns:ns2="dcdcec69-8a07-4459-b77e-fcfe06e4af88" xmlns:ns3="7509cc8b-5556-402b-b32b-f0f5b016aaa2" targetNamespace="http://schemas.microsoft.com/office/2006/metadata/properties" ma:root="true" ma:fieldsID="47ed54c1b265b9299992177bfb766379" ns2:_="" ns3:_="">
    <xsd:import namespace="dcdcec69-8a07-4459-b77e-fcfe06e4af88"/>
    <xsd:import namespace="7509cc8b-5556-402b-b32b-f0f5b016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cec69-8a07-4459-b77e-fcfe06e4a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ffc1a88e-ff28-4708-818d-a112f969d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cc8b-5556-402b-b32b-f0f5b016aaa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546c29-e872-4526-a0a0-2f58558b5990}" ma:internalName="TaxCatchAll" ma:showField="CatchAllData" ma:web="7509cc8b-5556-402b-b32b-f0f5b016a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DE517-034F-48F9-9F82-042BC74AC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3783E-86AF-4357-9ED8-520DEF4907FC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7509cc8b-5556-402b-b32b-f0f5b016aaa2"/>
    <ds:schemaRef ds:uri="dcdcec69-8a07-4459-b77e-fcfe06e4af88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B7146F-8315-4EC6-89B5-624417254F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10065</TotalTime>
  <Words>1071</Words>
  <Application>Microsoft Office PowerPoint</Application>
  <PresentationFormat>Widescreen</PresentationFormat>
  <Paragraphs>127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</dc:creator>
  <cp:lastModifiedBy>Hanneke</cp:lastModifiedBy>
  <cp:revision>71</cp:revision>
  <dcterms:created xsi:type="dcterms:W3CDTF">2023-07-03T08:34:21Z</dcterms:created>
  <dcterms:modified xsi:type="dcterms:W3CDTF">2024-02-16T11:26:23Z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0x010100542B45F18FBEF746B89E8D2E1333C18C</vt:lpwstr>
  </property>
  <property fmtid="{D5CDD505-2E9C-101B-9397-08002B2CF9AE}" pid="3" name="MediaServiceImageTags">
    <vt:lpwstr/>
  </property>
</Properties>
</file>