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8" r:id="rId5"/>
    <p:sldId id="265"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0D7"/>
    <a:srgbClr val="A0B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0F669-42A0-3B02-46E9-7A59E2F62371}" v="79" dt="2024-02-06T08:07:50.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Zindel" userId="S::hanneke.zindel@mijnaansluiting.org::97cd04de-05a1-46bd-bf16-c34207baf738" providerId="AD" clId="Web-{E88D7304-A212-484B-8CEB-4730CB31DD40}"/>
    <pc:docChg chg="delSld modSld">
      <pc:chgData name="Hanneke Zindel" userId="S::hanneke.zindel@mijnaansluiting.org::97cd04de-05a1-46bd-bf16-c34207baf738" providerId="AD" clId="Web-{E88D7304-A212-484B-8CEB-4730CB31DD40}" dt="2024-02-02T15:37:01.699" v="51" actId="20577"/>
      <pc:docMkLst>
        <pc:docMk/>
      </pc:docMkLst>
      <pc:sldChg chg="del">
        <pc:chgData name="Hanneke Zindel" userId="S::hanneke.zindel@mijnaansluiting.org::97cd04de-05a1-46bd-bf16-c34207baf738" providerId="AD" clId="Web-{E88D7304-A212-484B-8CEB-4730CB31DD40}" dt="2024-02-02T15:35:01.757" v="0"/>
        <pc:sldMkLst>
          <pc:docMk/>
          <pc:sldMk cId="2139034480" sldId="257"/>
        </pc:sldMkLst>
      </pc:sldChg>
      <pc:sldChg chg="delSp">
        <pc:chgData name="Hanneke Zindel" userId="S::hanneke.zindel@mijnaansluiting.org::97cd04de-05a1-46bd-bf16-c34207baf738" providerId="AD" clId="Web-{E88D7304-A212-484B-8CEB-4730CB31DD40}" dt="2024-02-02T15:35:05.758" v="1"/>
        <pc:sldMkLst>
          <pc:docMk/>
          <pc:sldMk cId="0" sldId="258"/>
        </pc:sldMkLst>
        <pc:spChg chg="del">
          <ac:chgData name="Hanneke Zindel" userId="S::hanneke.zindel@mijnaansluiting.org::97cd04de-05a1-46bd-bf16-c34207baf738" providerId="AD" clId="Web-{E88D7304-A212-484B-8CEB-4730CB31DD40}" dt="2024-02-02T15:35:05.758" v="1"/>
          <ac:spMkLst>
            <pc:docMk/>
            <pc:sldMk cId="0" sldId="258"/>
            <ac:spMk id="175" creationId="{00000000-0000-0000-0000-000000000000}"/>
          </ac:spMkLst>
        </pc:spChg>
      </pc:sldChg>
      <pc:sldChg chg="modSp">
        <pc:chgData name="Hanneke Zindel" userId="S::hanneke.zindel@mijnaansluiting.org::97cd04de-05a1-46bd-bf16-c34207baf738" providerId="AD" clId="Web-{E88D7304-A212-484B-8CEB-4730CB31DD40}" dt="2024-02-02T15:37:01.699" v="51" actId="20577"/>
        <pc:sldMkLst>
          <pc:docMk/>
          <pc:sldMk cId="1283150667" sldId="265"/>
        </pc:sldMkLst>
        <pc:spChg chg="mod">
          <ac:chgData name="Hanneke Zindel" userId="S::hanneke.zindel@mijnaansluiting.org::97cd04de-05a1-46bd-bf16-c34207baf738" providerId="AD" clId="Web-{E88D7304-A212-484B-8CEB-4730CB31DD40}" dt="2024-02-02T15:37:01.699" v="51" actId="20577"/>
          <ac:spMkLst>
            <pc:docMk/>
            <pc:sldMk cId="1283150667" sldId="265"/>
            <ac:spMk id="3" creationId="{E1423429-7A49-3321-3EFB-4A9DB0DEA568}"/>
          </ac:spMkLst>
        </pc:spChg>
      </pc:sldChg>
    </pc:docChg>
  </pc:docChgLst>
  <pc:docChgLst>
    <pc:chgData name="Louis van der Hoeven" userId="S::louis.vanderhoeven@mijnaansluiting.org::6be9b9c8-8700-4b8d-ac19-6d8542f1be02" providerId="AD" clId="Web-{155F330D-AEC4-EC9B-BF28-AEC037DC3219}"/>
    <pc:docChg chg="modSld">
      <pc:chgData name="Louis van der Hoeven" userId="S::louis.vanderhoeven@mijnaansluiting.org::6be9b9c8-8700-4b8d-ac19-6d8542f1be02" providerId="AD" clId="Web-{155F330D-AEC4-EC9B-BF28-AEC037DC3219}" dt="2024-01-17T07:28:01.092" v="1" actId="20577"/>
      <pc:docMkLst>
        <pc:docMk/>
      </pc:docMkLst>
      <pc:sldChg chg="modSp">
        <pc:chgData name="Louis van der Hoeven" userId="S::louis.vanderhoeven@mijnaansluiting.org::6be9b9c8-8700-4b8d-ac19-6d8542f1be02" providerId="AD" clId="Web-{155F330D-AEC4-EC9B-BF28-AEC037DC3219}" dt="2024-01-17T07:28:01.092" v="1" actId="20577"/>
        <pc:sldMkLst>
          <pc:docMk/>
          <pc:sldMk cId="1283150667" sldId="265"/>
        </pc:sldMkLst>
        <pc:spChg chg="mod">
          <ac:chgData name="Louis van der Hoeven" userId="S::louis.vanderhoeven@mijnaansluiting.org::6be9b9c8-8700-4b8d-ac19-6d8542f1be02" providerId="AD" clId="Web-{155F330D-AEC4-EC9B-BF28-AEC037DC3219}" dt="2024-01-17T07:28:01.092" v="1" actId="20577"/>
          <ac:spMkLst>
            <pc:docMk/>
            <pc:sldMk cId="1283150667" sldId="265"/>
            <ac:spMk id="3" creationId="{E1423429-7A49-3321-3EFB-4A9DB0DEA568}"/>
          </ac:spMkLst>
        </pc:spChg>
      </pc:sldChg>
    </pc:docChg>
  </pc:docChgLst>
  <pc:docChgLst>
    <pc:chgData name="Louis van der Hoeven" userId="S::louis.vanderhoeven@mijnaansluiting.org::6be9b9c8-8700-4b8d-ac19-6d8542f1be02" providerId="AD" clId="Web-{7ACCAB8F-02BC-0A0F-C6DF-24EB9C9F900C}"/>
    <pc:docChg chg="modSld">
      <pc:chgData name="Louis van der Hoeven" userId="S::louis.vanderhoeven@mijnaansluiting.org::6be9b9c8-8700-4b8d-ac19-6d8542f1be02" providerId="AD" clId="Web-{7ACCAB8F-02BC-0A0F-C6DF-24EB9C9F900C}" dt="2024-01-25T07:05:04.387" v="17"/>
      <pc:docMkLst>
        <pc:docMk/>
      </pc:docMkLst>
      <pc:sldChg chg="modSp">
        <pc:chgData name="Louis van der Hoeven" userId="S::louis.vanderhoeven@mijnaansluiting.org::6be9b9c8-8700-4b8d-ac19-6d8542f1be02" providerId="AD" clId="Web-{7ACCAB8F-02BC-0A0F-C6DF-24EB9C9F900C}" dt="2024-01-25T07:05:04.387" v="17"/>
        <pc:sldMkLst>
          <pc:docMk/>
          <pc:sldMk cId="2139034480" sldId="257"/>
        </pc:sldMkLst>
        <pc:graphicFrameChg chg="mod modGraphic">
          <ac:chgData name="Louis van der Hoeven" userId="S::louis.vanderhoeven@mijnaansluiting.org::6be9b9c8-8700-4b8d-ac19-6d8542f1be02" providerId="AD" clId="Web-{7ACCAB8F-02BC-0A0F-C6DF-24EB9C9F900C}" dt="2024-01-25T07:05:04.387" v="17"/>
          <ac:graphicFrameMkLst>
            <pc:docMk/>
            <pc:sldMk cId="2139034480" sldId="257"/>
            <ac:graphicFrameMk id="3" creationId="{4BBE1973-91D6-6797-83FD-53B477A9FFAE}"/>
          </ac:graphicFrameMkLst>
        </pc:graphicFrameChg>
      </pc:sldChg>
    </pc:docChg>
  </pc:docChgLst>
  <pc:docChgLst>
    <pc:chgData name="Hanneke Zindel" userId="S::hanneke.zindel@mijnaansluiting.org::97cd04de-05a1-46bd-bf16-c34207baf738" providerId="AD" clId="Web-{8CD59A36-345E-4E7C-9788-644EBCA538FC}"/>
    <pc:docChg chg="modSld">
      <pc:chgData name="Hanneke Zindel" userId="S::hanneke.zindel@mijnaansluiting.org::97cd04de-05a1-46bd-bf16-c34207baf738" providerId="AD" clId="Web-{8CD59A36-345E-4E7C-9788-644EBCA538FC}" dt="2024-02-02T16:17:45.189" v="57" actId="20577"/>
      <pc:docMkLst>
        <pc:docMk/>
      </pc:docMkLst>
      <pc:sldChg chg="modSp">
        <pc:chgData name="Hanneke Zindel" userId="S::hanneke.zindel@mijnaansluiting.org::97cd04de-05a1-46bd-bf16-c34207baf738" providerId="AD" clId="Web-{8CD59A36-345E-4E7C-9788-644EBCA538FC}" dt="2024-02-02T16:17:45.189" v="57" actId="20577"/>
        <pc:sldMkLst>
          <pc:docMk/>
          <pc:sldMk cId="1283150667" sldId="265"/>
        </pc:sldMkLst>
        <pc:spChg chg="mod">
          <ac:chgData name="Hanneke Zindel" userId="S::hanneke.zindel@mijnaansluiting.org::97cd04de-05a1-46bd-bf16-c34207baf738" providerId="AD" clId="Web-{8CD59A36-345E-4E7C-9788-644EBCA538FC}" dt="2024-02-02T16:17:45.189" v="57" actId="20577"/>
          <ac:spMkLst>
            <pc:docMk/>
            <pc:sldMk cId="1283150667" sldId="265"/>
            <ac:spMk id="3" creationId="{E1423429-7A49-3321-3EFB-4A9DB0DEA568}"/>
          </ac:spMkLst>
        </pc:spChg>
      </pc:sldChg>
    </pc:docChg>
  </pc:docChgLst>
  <pc:docChgLst>
    <pc:chgData name="Fieke Van Woerkom" userId="S::fieke.vanwoerkom@mijnaansluiting.org::9fc9f487-c33c-4a73-a55f-41022521a16a" providerId="AD" clId="Web-{D4C0F669-42A0-3B02-46E9-7A59E2F62371}"/>
    <pc:docChg chg="modSld">
      <pc:chgData name="Fieke Van Woerkom" userId="S::fieke.vanwoerkom@mijnaansluiting.org::9fc9f487-c33c-4a73-a55f-41022521a16a" providerId="AD" clId="Web-{D4C0F669-42A0-3B02-46E9-7A59E2F62371}" dt="2024-02-06T08:07:50.928" v="39" actId="20577"/>
      <pc:docMkLst>
        <pc:docMk/>
      </pc:docMkLst>
      <pc:sldChg chg="modSp">
        <pc:chgData name="Fieke Van Woerkom" userId="S::fieke.vanwoerkom@mijnaansluiting.org::9fc9f487-c33c-4a73-a55f-41022521a16a" providerId="AD" clId="Web-{D4C0F669-42A0-3B02-46E9-7A59E2F62371}" dt="2024-02-06T08:04:56.922" v="9" actId="20577"/>
        <pc:sldMkLst>
          <pc:docMk/>
          <pc:sldMk cId="0" sldId="258"/>
        </pc:sldMkLst>
        <pc:spChg chg="mod">
          <ac:chgData name="Fieke Van Woerkom" userId="S::fieke.vanwoerkom@mijnaansluiting.org::9fc9f487-c33c-4a73-a55f-41022521a16a" providerId="AD" clId="Web-{D4C0F669-42A0-3B02-46E9-7A59E2F62371}" dt="2024-02-06T08:04:56.922" v="9" actId="20577"/>
          <ac:spMkLst>
            <pc:docMk/>
            <pc:sldMk cId="0" sldId="258"/>
            <ac:spMk id="178" creationId="{00000000-0000-0000-0000-000000000000}"/>
          </ac:spMkLst>
        </pc:spChg>
      </pc:sldChg>
      <pc:sldChg chg="modSp">
        <pc:chgData name="Fieke Van Woerkom" userId="S::fieke.vanwoerkom@mijnaansluiting.org::9fc9f487-c33c-4a73-a55f-41022521a16a" providerId="AD" clId="Web-{D4C0F669-42A0-3B02-46E9-7A59E2F62371}" dt="2024-02-06T08:07:50.928" v="39" actId="20577"/>
        <pc:sldMkLst>
          <pc:docMk/>
          <pc:sldMk cId="1283150667" sldId="265"/>
        </pc:sldMkLst>
        <pc:spChg chg="mod">
          <ac:chgData name="Fieke Van Woerkom" userId="S::fieke.vanwoerkom@mijnaansluiting.org::9fc9f487-c33c-4a73-a55f-41022521a16a" providerId="AD" clId="Web-{D4C0F669-42A0-3B02-46E9-7A59E2F62371}" dt="2024-02-06T08:07:50.928" v="39" actId="20577"/>
          <ac:spMkLst>
            <pc:docMk/>
            <pc:sldMk cId="1283150667" sldId="265"/>
            <ac:spMk id="3" creationId="{E1423429-7A49-3321-3EFB-4A9DB0DEA568}"/>
          </ac:spMkLst>
        </pc:spChg>
        <pc:spChg chg="mod">
          <ac:chgData name="Fieke Van Woerkom" userId="S::fieke.vanwoerkom@mijnaansluiting.org::9fc9f487-c33c-4a73-a55f-41022521a16a" providerId="AD" clId="Web-{D4C0F669-42A0-3B02-46E9-7A59E2F62371}" dt="2024-02-06T08:05:46.393" v="12" actId="20577"/>
          <ac:spMkLst>
            <pc:docMk/>
            <pc:sldMk cId="1283150667" sldId="265"/>
            <ac:spMk id="4" creationId="{D2A6AA88-BA6E-6953-B62C-CA47695709B0}"/>
          </ac:spMkLst>
        </pc:spChg>
      </pc:sldChg>
    </pc:docChg>
  </pc:docChgLst>
  <pc:docChgLst>
    <pc:chgData name="Eefje Emmaneel-van Woerkom" userId="S::eefje.vanwoerkom@mijnaansluiting.org::5ba0c12f-243c-4ceb-b82f-8e60d40f9fb5" providerId="AD" clId="Web-{4ED5597B-C5E8-0343-AF4B-DBA30EED2BD2}"/>
    <pc:docChg chg="addSld delSld modSld sldOrd">
      <pc:chgData name="Eefje Emmaneel-van Woerkom" userId="S::eefje.vanwoerkom@mijnaansluiting.org::5ba0c12f-243c-4ceb-b82f-8e60d40f9fb5" providerId="AD" clId="Web-{4ED5597B-C5E8-0343-AF4B-DBA30EED2BD2}" dt="2024-01-15T11:25:58.172" v="87"/>
      <pc:docMkLst>
        <pc:docMk/>
      </pc:docMkLst>
      <pc:sldChg chg="modSp">
        <pc:chgData name="Eefje Emmaneel-van Woerkom" userId="S::eefje.vanwoerkom@mijnaansluiting.org::5ba0c12f-243c-4ceb-b82f-8e60d40f9fb5" providerId="AD" clId="Web-{4ED5597B-C5E8-0343-AF4B-DBA30EED2BD2}" dt="2024-01-15T11:25:58.172" v="87"/>
        <pc:sldMkLst>
          <pc:docMk/>
          <pc:sldMk cId="2139034480" sldId="257"/>
        </pc:sldMkLst>
        <pc:graphicFrameChg chg="mod modGraphic">
          <ac:chgData name="Eefje Emmaneel-van Woerkom" userId="S::eefje.vanwoerkom@mijnaansluiting.org::5ba0c12f-243c-4ceb-b82f-8e60d40f9fb5" providerId="AD" clId="Web-{4ED5597B-C5E8-0343-AF4B-DBA30EED2BD2}" dt="2024-01-15T11:25:58.172" v="87"/>
          <ac:graphicFrameMkLst>
            <pc:docMk/>
            <pc:sldMk cId="2139034480" sldId="257"/>
            <ac:graphicFrameMk id="3" creationId="{4BBE1973-91D6-6797-83FD-53B477A9FFAE}"/>
          </ac:graphicFrameMkLst>
        </pc:graphicFrameChg>
      </pc:sldChg>
      <pc:sldChg chg="modSp add">
        <pc:chgData name="Eefje Emmaneel-van Woerkom" userId="S::eefje.vanwoerkom@mijnaansluiting.org::5ba0c12f-243c-4ceb-b82f-8e60d40f9fb5" providerId="AD" clId="Web-{4ED5597B-C5E8-0343-AF4B-DBA30EED2BD2}" dt="2024-01-15T11:22:58.190" v="25" actId="20577"/>
        <pc:sldMkLst>
          <pc:docMk/>
          <pc:sldMk cId="0" sldId="258"/>
        </pc:sldMkLst>
        <pc:spChg chg="mod">
          <ac:chgData name="Eefje Emmaneel-van Woerkom" userId="S::eefje.vanwoerkom@mijnaansluiting.org::5ba0c12f-243c-4ceb-b82f-8e60d40f9fb5" providerId="AD" clId="Web-{4ED5597B-C5E8-0343-AF4B-DBA30EED2BD2}" dt="2024-01-15T11:22:58.190" v="25" actId="20577"/>
          <ac:spMkLst>
            <pc:docMk/>
            <pc:sldMk cId="0" sldId="258"/>
            <ac:spMk id="178" creationId="{00000000-0000-0000-0000-000000000000}"/>
          </ac:spMkLst>
        </pc:spChg>
      </pc:sldChg>
      <pc:sldChg chg="add del">
        <pc:chgData name="Eefje Emmaneel-van Woerkom" userId="S::eefje.vanwoerkom@mijnaansluiting.org::5ba0c12f-243c-4ceb-b82f-8e60d40f9fb5" providerId="AD" clId="Web-{4ED5597B-C5E8-0343-AF4B-DBA30EED2BD2}" dt="2024-01-15T11:25:48.843" v="54"/>
        <pc:sldMkLst>
          <pc:docMk/>
          <pc:sldMk cId="0" sldId="259"/>
        </pc:sldMkLst>
      </pc:sldChg>
      <pc:sldChg chg="add del">
        <pc:chgData name="Eefje Emmaneel-van Woerkom" userId="S::eefje.vanwoerkom@mijnaansluiting.org::5ba0c12f-243c-4ceb-b82f-8e60d40f9fb5" providerId="AD" clId="Web-{4ED5597B-C5E8-0343-AF4B-DBA30EED2BD2}" dt="2024-01-15T11:25:50.843" v="55"/>
        <pc:sldMkLst>
          <pc:docMk/>
          <pc:sldMk cId="0" sldId="263"/>
        </pc:sldMkLst>
      </pc:sldChg>
      <pc:sldChg chg="addSp modSp add ord">
        <pc:chgData name="Eefje Emmaneel-van Woerkom" userId="S::eefje.vanwoerkom@mijnaansluiting.org::5ba0c12f-243c-4ceb-b82f-8e60d40f9fb5" providerId="AD" clId="Web-{4ED5597B-C5E8-0343-AF4B-DBA30EED2BD2}" dt="2024-01-15T11:25:45.655" v="53" actId="1076"/>
        <pc:sldMkLst>
          <pc:docMk/>
          <pc:sldMk cId="1283150667" sldId="265"/>
        </pc:sldMkLst>
        <pc:spChg chg="add mod ord">
          <ac:chgData name="Eefje Emmaneel-van Woerkom" userId="S::eefje.vanwoerkom@mijnaansluiting.org::5ba0c12f-243c-4ceb-b82f-8e60d40f9fb5" providerId="AD" clId="Web-{4ED5597B-C5E8-0343-AF4B-DBA30EED2BD2}" dt="2024-01-15T11:25:18.638" v="50" actId="14100"/>
          <ac:spMkLst>
            <pc:docMk/>
            <pc:sldMk cId="1283150667" sldId="265"/>
            <ac:spMk id="2" creationId="{A112AA7E-7517-51F0-818F-27B2BD61799A}"/>
          </ac:spMkLst>
        </pc:spChg>
        <pc:spChg chg="mod">
          <ac:chgData name="Eefje Emmaneel-van Woerkom" userId="S::eefje.vanwoerkom@mijnaansluiting.org::5ba0c12f-243c-4ceb-b82f-8e60d40f9fb5" providerId="AD" clId="Web-{4ED5597B-C5E8-0343-AF4B-DBA30EED2BD2}" dt="2024-01-15T11:25:41.124" v="52" actId="1076"/>
          <ac:spMkLst>
            <pc:docMk/>
            <pc:sldMk cId="1283150667" sldId="265"/>
            <ac:spMk id="3" creationId="{E1423429-7A49-3321-3EFB-4A9DB0DEA568}"/>
          </ac:spMkLst>
        </pc:spChg>
        <pc:spChg chg="mod">
          <ac:chgData name="Eefje Emmaneel-van Woerkom" userId="S::eefje.vanwoerkom@mijnaansluiting.org::5ba0c12f-243c-4ceb-b82f-8e60d40f9fb5" providerId="AD" clId="Web-{4ED5597B-C5E8-0343-AF4B-DBA30EED2BD2}" dt="2024-01-15T11:25:45.655" v="53" actId="1076"/>
          <ac:spMkLst>
            <pc:docMk/>
            <pc:sldMk cId="1283150667" sldId="265"/>
            <ac:spMk id="4" creationId="{D2A6AA88-BA6E-6953-B62C-CA47695709B0}"/>
          </ac:spMkLst>
        </pc:spChg>
        <pc:spChg chg="mod">
          <ac:chgData name="Eefje Emmaneel-van Woerkom" userId="S::eefje.vanwoerkom@mijnaansluiting.org::5ba0c12f-243c-4ceb-b82f-8e60d40f9fb5" providerId="AD" clId="Web-{4ED5597B-C5E8-0343-AF4B-DBA30EED2BD2}" dt="2024-01-15T11:25:05.449" v="48" actId="14100"/>
          <ac:spMkLst>
            <pc:docMk/>
            <pc:sldMk cId="1283150667" sldId="265"/>
            <ac:spMk id="6" creationId="{30645F16-9617-63EB-BD37-83CADE3E9F03}"/>
          </ac:spMkLst>
        </pc:spChg>
      </pc:sldChg>
      <pc:sldChg chg="del">
        <pc:chgData name="Eefje Emmaneel-van Woerkom" userId="S::eefje.vanwoerkom@mijnaansluiting.org::5ba0c12f-243c-4ceb-b82f-8e60d40f9fb5" providerId="AD" clId="Web-{4ED5597B-C5E8-0343-AF4B-DBA30EED2BD2}" dt="2024-01-15T11:23:00.597" v="26"/>
        <pc:sldMkLst>
          <pc:docMk/>
          <pc:sldMk cId="572440371" sldId="3885"/>
        </pc:sldMkLst>
      </pc:sldChg>
      <pc:sldMasterChg chg="addSldLayout">
        <pc:chgData name="Eefje Emmaneel-van Woerkom" userId="S::eefje.vanwoerkom@mijnaansluiting.org::5ba0c12f-243c-4ceb-b82f-8e60d40f9fb5" providerId="AD" clId="Web-{4ED5597B-C5E8-0343-AF4B-DBA30EED2BD2}" dt="2024-01-15T11:22:41.971" v="0"/>
        <pc:sldMasterMkLst>
          <pc:docMk/>
          <pc:sldMasterMk cId="3758539172" sldId="2147483678"/>
        </pc:sldMasterMkLst>
        <pc:sldLayoutChg chg="add">
          <pc:chgData name="Eefje Emmaneel-van Woerkom" userId="S::eefje.vanwoerkom@mijnaansluiting.org::5ba0c12f-243c-4ceb-b82f-8e60d40f9fb5" providerId="AD" clId="Web-{4ED5597B-C5E8-0343-AF4B-DBA30EED2BD2}" dt="2024-01-15T11:22:41.971" v="0"/>
          <pc:sldLayoutMkLst>
            <pc:docMk/>
            <pc:sldMasterMk cId="3758539172" sldId="2147483678"/>
            <pc:sldLayoutMk cId="1469871753" sldId="2147483705"/>
          </pc:sldLayoutMkLst>
        </pc:sldLayoutChg>
      </pc:sldMasterChg>
    </pc:docChg>
  </pc:docChgLst>
  <pc:docChgLst>
    <pc:chgData name="Hanneke Zindel" userId="97cd04de-05a1-46bd-bf16-c34207baf738" providerId="ADAL" clId="{44B2D41D-19D1-4E73-B9ED-669DD263F7A0}"/>
    <pc:docChg chg="addSld delSld modSld">
      <pc:chgData name="Hanneke Zindel" userId="97cd04de-05a1-46bd-bf16-c34207baf738" providerId="ADAL" clId="{44B2D41D-19D1-4E73-B9ED-669DD263F7A0}" dt="2023-12-12T12:51:52.213" v="2"/>
      <pc:docMkLst>
        <pc:docMk/>
      </pc:docMkLst>
      <pc:sldChg chg="del">
        <pc:chgData name="Hanneke Zindel" userId="97cd04de-05a1-46bd-bf16-c34207baf738" providerId="ADAL" clId="{44B2D41D-19D1-4E73-B9ED-669DD263F7A0}" dt="2023-12-11T14:00:29.714" v="0" actId="47"/>
        <pc:sldMkLst>
          <pc:docMk/>
          <pc:sldMk cId="3590640240" sldId="256"/>
        </pc:sldMkLst>
      </pc:sldChg>
      <pc:sldChg chg="add">
        <pc:chgData name="Hanneke Zindel" userId="97cd04de-05a1-46bd-bf16-c34207baf738" providerId="ADAL" clId="{44B2D41D-19D1-4E73-B9ED-669DD263F7A0}" dt="2023-12-12T12:51:52.213" v="2"/>
        <pc:sldMkLst>
          <pc:docMk/>
          <pc:sldMk cId="2139034480" sldId="257"/>
        </pc:sldMkLst>
      </pc:sldChg>
      <pc:sldChg chg="del">
        <pc:chgData name="Hanneke Zindel" userId="97cd04de-05a1-46bd-bf16-c34207baf738" providerId="ADAL" clId="{44B2D41D-19D1-4E73-B9ED-669DD263F7A0}" dt="2023-12-11T14:00:29.714" v="0" actId="47"/>
        <pc:sldMkLst>
          <pc:docMk/>
          <pc:sldMk cId="1797529297" sldId="682"/>
        </pc:sldMkLst>
      </pc:sldChg>
      <pc:sldChg chg="del">
        <pc:chgData name="Hanneke Zindel" userId="97cd04de-05a1-46bd-bf16-c34207baf738" providerId="ADAL" clId="{44B2D41D-19D1-4E73-B9ED-669DD263F7A0}" dt="2023-12-11T14:00:34.214" v="1" actId="47"/>
        <pc:sldMkLst>
          <pc:docMk/>
          <pc:sldMk cId="2860788383" sldId="3859"/>
        </pc:sldMkLst>
      </pc:sldChg>
      <pc:sldChg chg="del">
        <pc:chgData name="Hanneke Zindel" userId="97cd04de-05a1-46bd-bf16-c34207baf738" providerId="ADAL" clId="{44B2D41D-19D1-4E73-B9ED-669DD263F7A0}" dt="2023-12-11T14:00:34.214" v="1" actId="47"/>
        <pc:sldMkLst>
          <pc:docMk/>
          <pc:sldMk cId="1406359028" sldId="3866"/>
        </pc:sldMkLst>
      </pc:sldChg>
      <pc:sldChg chg="del">
        <pc:chgData name="Hanneke Zindel" userId="97cd04de-05a1-46bd-bf16-c34207baf738" providerId="ADAL" clId="{44B2D41D-19D1-4E73-B9ED-669DD263F7A0}" dt="2023-12-11T14:00:29.714" v="0" actId="47"/>
        <pc:sldMkLst>
          <pc:docMk/>
          <pc:sldMk cId="232572994" sldId="3876"/>
        </pc:sldMkLst>
      </pc:sldChg>
      <pc:sldChg chg="del">
        <pc:chgData name="Hanneke Zindel" userId="97cd04de-05a1-46bd-bf16-c34207baf738" providerId="ADAL" clId="{44B2D41D-19D1-4E73-B9ED-669DD263F7A0}" dt="2023-12-11T14:00:29.714" v="0" actId="47"/>
        <pc:sldMkLst>
          <pc:docMk/>
          <pc:sldMk cId="3965816253" sldId="3878"/>
        </pc:sldMkLst>
      </pc:sldChg>
      <pc:sldChg chg="del">
        <pc:chgData name="Hanneke Zindel" userId="97cd04de-05a1-46bd-bf16-c34207baf738" providerId="ADAL" clId="{44B2D41D-19D1-4E73-B9ED-669DD263F7A0}" dt="2023-12-11T14:00:29.714" v="0" actId="47"/>
        <pc:sldMkLst>
          <pc:docMk/>
          <pc:sldMk cId="2032089091" sldId="3879"/>
        </pc:sldMkLst>
      </pc:sldChg>
      <pc:sldChg chg="del">
        <pc:chgData name="Hanneke Zindel" userId="97cd04de-05a1-46bd-bf16-c34207baf738" providerId="ADAL" clId="{44B2D41D-19D1-4E73-B9ED-669DD263F7A0}" dt="2023-12-11T14:00:29.714" v="0" actId="47"/>
        <pc:sldMkLst>
          <pc:docMk/>
          <pc:sldMk cId="4092240512" sldId="3880"/>
        </pc:sldMkLst>
      </pc:sldChg>
      <pc:sldChg chg="del">
        <pc:chgData name="Hanneke Zindel" userId="97cd04de-05a1-46bd-bf16-c34207baf738" providerId="ADAL" clId="{44B2D41D-19D1-4E73-B9ED-669DD263F7A0}" dt="2023-12-11T14:00:34.214" v="1" actId="47"/>
        <pc:sldMkLst>
          <pc:docMk/>
          <pc:sldMk cId="1578071484" sldId="3884"/>
        </pc:sldMkLst>
      </pc:sldChg>
      <pc:sldChg chg="del">
        <pc:chgData name="Hanneke Zindel" userId="97cd04de-05a1-46bd-bf16-c34207baf738" providerId="ADAL" clId="{44B2D41D-19D1-4E73-B9ED-669DD263F7A0}" dt="2023-12-11T14:00:34.214" v="1" actId="47"/>
        <pc:sldMkLst>
          <pc:docMk/>
          <pc:sldMk cId="2263068602" sldId="3886"/>
        </pc:sldMkLst>
      </pc:sldChg>
      <pc:sldChg chg="del">
        <pc:chgData name="Hanneke Zindel" userId="97cd04de-05a1-46bd-bf16-c34207baf738" providerId="ADAL" clId="{44B2D41D-19D1-4E73-B9ED-669DD263F7A0}" dt="2023-12-11T14:00:34.214" v="1" actId="47"/>
        <pc:sldMkLst>
          <pc:docMk/>
          <pc:sldMk cId="3817557759" sldId="3887"/>
        </pc:sldMkLst>
      </pc:sldChg>
      <pc:sldChg chg="del">
        <pc:chgData name="Hanneke Zindel" userId="97cd04de-05a1-46bd-bf16-c34207baf738" providerId="ADAL" clId="{44B2D41D-19D1-4E73-B9ED-669DD263F7A0}" dt="2023-12-11T14:00:34.214" v="1" actId="47"/>
        <pc:sldMkLst>
          <pc:docMk/>
          <pc:sldMk cId="3848856265" sldId="3888"/>
        </pc:sldMkLst>
      </pc:sldChg>
      <pc:sldChg chg="del">
        <pc:chgData name="Hanneke Zindel" userId="97cd04de-05a1-46bd-bf16-c34207baf738" providerId="ADAL" clId="{44B2D41D-19D1-4E73-B9ED-669DD263F7A0}" dt="2023-12-11T14:00:29.714" v="0" actId="47"/>
        <pc:sldMkLst>
          <pc:docMk/>
          <pc:sldMk cId="1757616023" sldId="3889"/>
        </pc:sldMkLst>
      </pc:sldChg>
    </pc:docChg>
  </pc:docChgLst>
  <pc:docChgLst>
    <pc:chgData name="Eefje Emmaneel-van Woerkom" userId="S::eefje.vanwoerkom@mijnaansluiting.org::5ba0c12f-243c-4ceb-b82f-8e60d40f9fb5" providerId="AD" clId="Web-{904D9BB7-C31A-0014-B1A0-0A2F0A00B117}"/>
    <pc:docChg chg="modSld">
      <pc:chgData name="Eefje Emmaneel-van Woerkom" userId="S::eefje.vanwoerkom@mijnaansluiting.org::5ba0c12f-243c-4ceb-b82f-8e60d40f9fb5" providerId="AD" clId="Web-{904D9BB7-C31A-0014-B1A0-0A2F0A00B117}" dt="2024-01-15T15:47:48.498" v="0" actId="20577"/>
      <pc:docMkLst>
        <pc:docMk/>
      </pc:docMkLst>
      <pc:sldChg chg="modSp">
        <pc:chgData name="Eefje Emmaneel-van Woerkom" userId="S::eefje.vanwoerkom@mijnaansluiting.org::5ba0c12f-243c-4ceb-b82f-8e60d40f9fb5" providerId="AD" clId="Web-{904D9BB7-C31A-0014-B1A0-0A2F0A00B117}" dt="2024-01-15T15:47:48.498" v="0" actId="20577"/>
        <pc:sldMkLst>
          <pc:docMk/>
          <pc:sldMk cId="1283150667" sldId="265"/>
        </pc:sldMkLst>
        <pc:spChg chg="mod">
          <ac:chgData name="Eefje Emmaneel-van Woerkom" userId="S::eefje.vanwoerkom@mijnaansluiting.org::5ba0c12f-243c-4ceb-b82f-8e60d40f9fb5" providerId="AD" clId="Web-{904D9BB7-C31A-0014-B1A0-0A2F0A00B117}" dt="2024-01-15T15:47:48.498" v="0" actId="20577"/>
          <ac:spMkLst>
            <pc:docMk/>
            <pc:sldMk cId="1283150667" sldId="265"/>
            <ac:spMk id="3" creationId="{E1423429-7A49-3321-3EFB-4A9DB0DEA568}"/>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5766" y="554594"/>
            <a:ext cx="396780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12" y="3139004"/>
            <a:ext cx="10795782"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12" y="3427653"/>
            <a:ext cx="10184021"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12" y="3716302"/>
            <a:ext cx="11191628"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12" y="4004951"/>
            <a:ext cx="11515501"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12" y="4293600"/>
            <a:ext cx="10975712"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12" y="4582247"/>
            <a:ext cx="10579867"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4915" y="2425987"/>
            <a:ext cx="7474036" cy="3036373"/>
          </a:xfrm>
          <a:solidFill>
            <a:schemeClr val="bg1"/>
          </a:solidFill>
        </p:spPr>
        <p:txBody>
          <a:bodyPr wrap="none" lIns="360000" tIns="360000" rIns="360000" bIns="1440000" anchor="ctr">
            <a:noAutofit/>
          </a:bodyPr>
          <a:lstStyle>
            <a:lvl1pPr algn="l">
              <a:defRPr sz="4398"/>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4915" y="4429298"/>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4915" y="4735414"/>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4915" y="5041530"/>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4950" y="6954665"/>
            <a:ext cx="4502385" cy="367824"/>
          </a:xfrm>
        </p:spPr>
        <p:txBody>
          <a:bodyPr/>
          <a:lstStyle/>
          <a:p>
            <a:r>
              <a:rPr lang="nl-NL"/>
              <a:t>Concept – versie 1.0</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67334" y="6954665"/>
            <a:ext cx="409750" cy="367824"/>
          </a:xfrm>
        </p:spPr>
        <p:txBody>
          <a:bodyPr/>
          <a:lstStyle/>
          <a:p>
            <a:fld id="{4E9B7CCD-266F-43F9-81AC-61644C6EA253}" type="slidenum">
              <a:rPr lang="nl-NL" smtClean="0"/>
              <a:t>‹#›</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4915" y="550864"/>
            <a:ext cx="720850"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00893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2001"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6-2-2024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6867885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47" y="1498600"/>
            <a:ext cx="1221004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6-2-2024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86762" y="1"/>
            <a:ext cx="3182435"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05495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88729" y="1498600"/>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2100596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3820" y="1498601"/>
            <a:ext cx="5032524" cy="3210304"/>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4919"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4915" y="1498601"/>
            <a:ext cx="5032524" cy="3210305"/>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3820"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32971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643" y="1498599"/>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087573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4915" y="1498599"/>
            <a:ext cx="10562170"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4876" y="3046307"/>
            <a:ext cx="3182434"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86762" y="1"/>
            <a:ext cx="3182434"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48181" y="6151265"/>
            <a:ext cx="495638"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128718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88859"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86762" y="0"/>
            <a:ext cx="3182435"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952539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3"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11627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4" y="1498600"/>
            <a:ext cx="10560311"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650516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657" y="1498600"/>
            <a:ext cx="10560687"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86762" y="0"/>
            <a:ext cx="3182435"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54879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8" y="1498599"/>
            <a:ext cx="10562167"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288516B8-0D1F-4BD8-B677-C1CEE324C0FA}"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6204" y="1434"/>
            <a:ext cx="320007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4690" y="4919952"/>
            <a:ext cx="3221532"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983486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0581" y="2772401"/>
            <a:ext cx="6753407"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4412" y="2768672"/>
            <a:ext cx="1226927"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98962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4915" y="1909303"/>
            <a:ext cx="7474036" cy="1945826"/>
          </a:xfrm>
          <a:noFill/>
        </p:spPr>
        <p:txBody>
          <a:bodyPr wrap="none" lIns="360000" tIns="360000" rIns="360000" bIns="360000" anchor="t">
            <a:spAutoFit/>
          </a:bodyPr>
          <a:lstStyle>
            <a:lvl1pPr algn="l">
              <a:defRPr sz="4398"/>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1056522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1DC32D09-0A1A-4384-9A4A-E12668E8601C}" type="datetime1">
              <a:rPr lang="nl-NL" smtClean="0"/>
              <a:t>6-2-2024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540" y="2549457"/>
            <a:ext cx="1259508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540" y="2838106"/>
            <a:ext cx="1259508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540" y="3126755"/>
            <a:ext cx="1259508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540" y="3415404"/>
            <a:ext cx="1259508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540" y="3704053"/>
            <a:ext cx="1259508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0684" y="-42790"/>
            <a:ext cx="3238911"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540" y="3992700"/>
            <a:ext cx="1259508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929967467"/>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B7448AA-47E3-41A3-9BD9-6759F767A848}" type="datetime1">
              <a:rPr lang="nl-NL" smtClean="0"/>
              <a:t>6-2-2024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1158" y="3137131"/>
            <a:ext cx="509397"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1215" y="3137131"/>
            <a:ext cx="509397"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1272" y="3137131"/>
            <a:ext cx="509397"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1330" y="3137131"/>
            <a:ext cx="509397"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1387" y="3137131"/>
            <a:ext cx="509397"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1444" y="3137131"/>
            <a:ext cx="509397"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0684" y="-42790"/>
            <a:ext cx="3238911"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4708621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B779B56-8645-4519-A757-B1C5D74F40C2}" type="datetime1">
              <a:rPr lang="nl-NL" smtClean="0"/>
              <a:t>6-2-2024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7228" y="-260347"/>
            <a:ext cx="97256"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7286" y="-260347"/>
            <a:ext cx="97256"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7343" y="-260347"/>
            <a:ext cx="97256"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7400" y="-260347"/>
            <a:ext cx="97256"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17457" y="-260347"/>
            <a:ext cx="97256"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7997515" y="-260347"/>
            <a:ext cx="97256"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0684" y="-42790"/>
            <a:ext cx="3238911"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4876" y="4512342"/>
            <a:ext cx="3221532"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223078161"/>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0%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698501" y="1656448"/>
            <a:ext cx="10773500" cy="4546100"/>
          </a:xfrm>
        </p:spPr>
        <p:txBody>
          <a:bodyPr vert="horz" lIns="0" tIns="0" rIns="0" bIns="0"/>
          <a:lstStyle>
            <a:lvl1pPr>
              <a:defRPr sz="1599"/>
            </a:lvl1pPr>
            <a:lvl2pPr>
              <a:defRPr sz="1599"/>
            </a:lvl2pPr>
            <a:lvl3pPr>
              <a:defRPr sz="1599"/>
            </a:lvl3pPr>
            <a:lvl4pPr>
              <a:defRPr sz="1799"/>
            </a:lvl4pPr>
            <a:lvl5pPr>
              <a:defRPr sz="1799"/>
            </a:lvl5pPr>
            <a:lvl6pPr>
              <a:defRPr sz="1599"/>
            </a:lvl6pPr>
            <a:lvl7pPr>
              <a:defRPr sz="1599"/>
            </a:lvl7pPr>
          </a:lstStyle>
          <a:p>
            <a:pPr lvl="0"/>
            <a:r>
              <a:rPr lang="nl-NL"/>
              <a:t>Klik om tekst in te voegen. Hulp nodig bij tekstverwerking? Buiten de slides staan gedetailleerde instructies.</a:t>
            </a:r>
          </a:p>
          <a:p>
            <a:pPr lvl="1"/>
            <a:r>
              <a:rPr lang="nl-NL"/>
              <a:t>Tweede niveau</a:t>
            </a:r>
          </a:p>
          <a:p>
            <a:pPr lvl="2"/>
            <a:r>
              <a:rPr lang="nl-NL"/>
              <a:t>Platte tekst</a:t>
            </a:r>
          </a:p>
          <a:p>
            <a:pPr lvl="3"/>
            <a:r>
              <a:rPr lang="nl-NL"/>
              <a:t>Subtitel</a:t>
            </a:r>
          </a:p>
          <a:p>
            <a:pPr lvl="4"/>
            <a:r>
              <a:rPr lang="nl-NL"/>
              <a:t>VIJFDE NIVEAU</a:t>
            </a:r>
          </a:p>
          <a:p>
            <a:pPr lvl="5"/>
            <a:r>
              <a:rPr lang="nl-NL"/>
              <a:t>Bronvermelding</a:t>
            </a:r>
          </a:p>
          <a:p>
            <a:pPr lvl="6"/>
            <a:r>
              <a:rPr lang="nl-NL" err="1"/>
              <a:t>Italics</a:t>
            </a:r>
            <a:endParaRPr lang="nl-NL"/>
          </a:p>
        </p:txBody>
      </p:sp>
      <p:sp>
        <p:nvSpPr>
          <p:cNvPr id="4" name="Tijdelijke aanduiding voor datum 3"/>
          <p:cNvSpPr>
            <a:spLocks noGrp="1"/>
          </p:cNvSpPr>
          <p:nvPr>
            <p:ph type="dt" sz="half" idx="10"/>
          </p:nvPr>
        </p:nvSpPr>
        <p:spPr/>
        <p:txBody>
          <a:bodyPr/>
          <a:lstStyle/>
          <a:p>
            <a:fld id="{EE9E9A34-BD54-415D-94E3-EE65786685C1}" type="datetime1">
              <a:rPr lang="nl-NL" smtClean="0"/>
              <a:t>6-2-2024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a:t>
            </a:fld>
            <a:endParaRPr lang="nl-NL"/>
          </a:p>
        </p:txBody>
      </p:sp>
      <p:sp>
        <p:nvSpPr>
          <p:cNvPr id="7" name="Tekstvak 6"/>
          <p:cNvSpPr txBox="1"/>
          <p:nvPr userDrawn="1"/>
        </p:nvSpPr>
        <p:spPr>
          <a:xfrm>
            <a:off x="-10749" y="-662296"/>
            <a:ext cx="12192000" cy="461665"/>
          </a:xfrm>
          <a:prstGeom prst="rect">
            <a:avLst/>
          </a:prstGeom>
          <a:noFill/>
        </p:spPr>
        <p:txBody>
          <a:bodyPr wrap="square" rtlCol="0">
            <a:spAutoFit/>
          </a:bodyPr>
          <a:lstStyle>
            <a:defPPr>
              <a:defRPr lang="nl-NL"/>
            </a:defPPr>
            <a:lvl1pPr algn="ctr">
              <a:defRPr sz="2400" b="0" spc="50" baseline="0">
                <a:solidFill>
                  <a:schemeClr val="bg2"/>
                </a:solidFill>
                <a:latin typeface="Arial" panose="020B0604020202020204" pitchFamily="34" charset="0"/>
                <a:cs typeface="Arial" panose="020B0604020202020204" pitchFamily="34" charset="0"/>
              </a:defRPr>
            </a:lvl1pPr>
          </a:lstStyle>
          <a:p>
            <a:pPr lvl="0"/>
            <a:r>
              <a:rPr lang="nl-NL" sz="2399"/>
              <a:t>100% TEKST</a:t>
            </a:r>
          </a:p>
        </p:txBody>
      </p:sp>
      <p:sp>
        <p:nvSpPr>
          <p:cNvPr id="8" name="Titel 5"/>
          <p:cNvSpPr>
            <a:spLocks noGrp="1"/>
          </p:cNvSpPr>
          <p:nvPr>
            <p:ph type="title" hasCustomPrompt="1"/>
          </p:nvPr>
        </p:nvSpPr>
        <p:spPr>
          <a:xfrm>
            <a:off x="698500" y="329310"/>
            <a:ext cx="10775070" cy="490400"/>
          </a:xfrm>
        </p:spPr>
        <p:txBody>
          <a:bodyPr anchor="b"/>
          <a:lstStyle/>
          <a:p>
            <a:r>
              <a:rPr lang="nl-NL"/>
              <a:t>KLIK OM DE STIJL TE BEWERKEN</a:t>
            </a:r>
          </a:p>
        </p:txBody>
      </p:sp>
      <p:sp>
        <p:nvSpPr>
          <p:cNvPr id="168" name="Tijdelijke aanduiding voor verticale tekst 2"/>
          <p:cNvSpPr>
            <a:spLocks noGrp="1"/>
          </p:cNvSpPr>
          <p:nvPr userDrawn="1">
            <p:ph type="body" orient="vert" idx="13" hasCustomPrompt="1"/>
          </p:nvPr>
        </p:nvSpPr>
        <p:spPr>
          <a:xfrm>
            <a:off x="698501" y="858163"/>
            <a:ext cx="10773500" cy="538790"/>
          </a:xfrm>
        </p:spPr>
        <p:txBody>
          <a:bodyPr vert="horz" lIns="0" tIns="0" rIns="0" bIns="0"/>
          <a:lstStyle>
            <a:lvl1pPr marL="0" indent="0">
              <a:buNone/>
              <a:defRPr sz="2999" cap="all" baseline="0">
                <a:solidFill>
                  <a:schemeClr val="bg2"/>
                </a:solidFill>
              </a:defRPr>
            </a:lvl1pPr>
            <a:lvl2pPr>
              <a:defRPr sz="1599"/>
            </a:lvl2pPr>
            <a:lvl3pPr>
              <a:defRPr sz="1599"/>
            </a:lvl3pPr>
            <a:lvl4pPr>
              <a:defRPr sz="1799"/>
            </a:lvl4pPr>
            <a:lvl5pPr>
              <a:defRPr sz="1799"/>
            </a:lvl5pPr>
            <a:lvl6pPr>
              <a:defRPr sz="1599"/>
            </a:lvl6pPr>
            <a:lvl7pPr>
              <a:defRPr sz="1599"/>
            </a:lvl7pPr>
          </a:lstStyle>
          <a:p>
            <a:pPr lvl="0"/>
            <a:r>
              <a:rPr lang="nl-NL"/>
              <a:t>Regel voor een tweede titel</a:t>
            </a:r>
          </a:p>
        </p:txBody>
      </p:sp>
      <p:sp>
        <p:nvSpPr>
          <p:cNvPr id="170" name="Rechthoek 169"/>
          <p:cNvSpPr/>
          <p:nvPr userDrawn="1"/>
        </p:nvSpPr>
        <p:spPr>
          <a:xfrm>
            <a:off x="-10749" y="6170830"/>
            <a:ext cx="12202750" cy="688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pic>
        <p:nvPicPr>
          <p:cNvPr id="171" name="Afbeelding 170" descr="Stedin_Corporate presentatie_LR#23_WIJZE_P_1-1.png"/>
          <p:cNvPicPr>
            <a:picLocks noChangeAspect="1"/>
          </p:cNvPicPr>
          <p:nvPr userDrawn="1"/>
        </p:nvPicPr>
        <p:blipFill rotWithShape="1">
          <a:blip r:embed="rId2" cstate="screen">
            <a:clrChange>
              <a:clrFrom>
                <a:srgbClr val="F2CC25"/>
              </a:clrFrom>
              <a:clrTo>
                <a:srgbClr val="F2CC25">
                  <a:alpha val="0"/>
                </a:srgbClr>
              </a:clrTo>
            </a:clrChange>
            <a:extLst>
              <a:ext uri="{28A0092B-C50C-407E-A947-70E740481C1C}">
                <a14:useLocalDpi xmlns:a14="http://schemas.microsoft.com/office/drawing/2010/main" val="0"/>
              </a:ext>
            </a:extLst>
          </a:blip>
          <a:srcRect/>
          <a:stretch/>
        </p:blipFill>
        <p:spPr>
          <a:xfrm>
            <a:off x="7590773" y="6191250"/>
            <a:ext cx="4599640" cy="668338"/>
          </a:xfrm>
          <a:prstGeom prst="rect">
            <a:avLst/>
          </a:prstGeom>
        </p:spPr>
      </p:pic>
      <p:grpSp>
        <p:nvGrpSpPr>
          <p:cNvPr id="2" name="Groep 1"/>
          <p:cNvGrpSpPr/>
          <p:nvPr userDrawn="1"/>
        </p:nvGrpSpPr>
        <p:grpSpPr>
          <a:xfrm>
            <a:off x="-3860599" y="-23327"/>
            <a:ext cx="3583594" cy="6870400"/>
            <a:chOff x="-3898699" y="-23327"/>
            <a:chExt cx="3583594" cy="6870400"/>
          </a:xfrm>
        </p:grpSpPr>
        <p:pic>
          <p:nvPicPr>
            <p:cNvPr id="83" name="Afbeelding 82"/>
            <p:cNvPicPr>
              <a:picLocks noChangeAspect="1"/>
            </p:cNvPicPr>
            <p:nvPr userDrawn="1"/>
          </p:nvPicPr>
          <p:blipFill rotWithShape="1">
            <a:blip r:embed="rId3" cstate="screen">
              <a:extLst>
                <a:ext uri="{28A0092B-C50C-407E-A947-70E740481C1C}">
                  <a14:useLocalDpi xmlns:a14="http://schemas.microsoft.com/office/drawing/2010/main" val="0"/>
                </a:ext>
              </a:extLst>
            </a:blip>
            <a:srcRect r="45341" b="87721"/>
            <a:stretch/>
          </p:blipFill>
          <p:spPr>
            <a:xfrm>
              <a:off x="-3552025" y="3216226"/>
              <a:ext cx="2899572" cy="327944"/>
            </a:xfrm>
            <a:prstGeom prst="rect">
              <a:avLst/>
            </a:prstGeom>
          </p:spPr>
        </p:pic>
        <p:pic>
          <p:nvPicPr>
            <p:cNvPr id="84" name="Afbeelding 83"/>
            <p:cNvPicPr>
              <a:picLocks noChangeAspect="1"/>
            </p:cNvPicPr>
            <p:nvPr userDrawn="1"/>
          </p:nvPicPr>
          <p:blipFill rotWithShape="1">
            <a:blip r:embed="rId3" cstate="screen">
              <a:extLst>
                <a:ext uri="{28A0092B-C50C-407E-A947-70E740481C1C}">
                  <a14:useLocalDpi xmlns:a14="http://schemas.microsoft.com/office/drawing/2010/main" val="0"/>
                </a:ext>
              </a:extLst>
            </a:blip>
            <a:srcRect t="13132" r="45341" b="74589"/>
            <a:stretch/>
          </p:blipFill>
          <p:spPr>
            <a:xfrm>
              <a:off x="-3552025" y="3580270"/>
              <a:ext cx="2899572" cy="327944"/>
            </a:xfrm>
            <a:prstGeom prst="rect">
              <a:avLst/>
            </a:prstGeom>
          </p:spPr>
        </p:pic>
        <p:pic>
          <p:nvPicPr>
            <p:cNvPr id="85" name="Afbeelding 84"/>
            <p:cNvPicPr>
              <a:picLocks noChangeAspect="1"/>
            </p:cNvPicPr>
            <p:nvPr userDrawn="1"/>
          </p:nvPicPr>
          <p:blipFill rotWithShape="1">
            <a:blip r:embed="rId3" cstate="screen">
              <a:extLst>
                <a:ext uri="{28A0092B-C50C-407E-A947-70E740481C1C}">
                  <a14:useLocalDpi xmlns:a14="http://schemas.microsoft.com/office/drawing/2010/main" val="0"/>
                </a:ext>
              </a:extLst>
            </a:blip>
            <a:srcRect t="25795" r="45341" b="61926"/>
            <a:stretch/>
          </p:blipFill>
          <p:spPr>
            <a:xfrm>
              <a:off x="-3552025" y="3942982"/>
              <a:ext cx="2899572" cy="327944"/>
            </a:xfrm>
            <a:prstGeom prst="rect">
              <a:avLst/>
            </a:prstGeom>
          </p:spPr>
        </p:pic>
        <p:pic>
          <p:nvPicPr>
            <p:cNvPr id="86" name="Afbeelding 85"/>
            <p:cNvPicPr>
              <a:picLocks noChangeAspect="1"/>
            </p:cNvPicPr>
            <p:nvPr userDrawn="1"/>
          </p:nvPicPr>
          <p:blipFill rotWithShape="1">
            <a:blip r:embed="rId3" cstate="screen">
              <a:extLst>
                <a:ext uri="{28A0092B-C50C-407E-A947-70E740481C1C}">
                  <a14:useLocalDpi xmlns:a14="http://schemas.microsoft.com/office/drawing/2010/main" val="0"/>
                </a:ext>
              </a:extLst>
            </a:blip>
            <a:srcRect t="38458" r="45341" b="49263"/>
            <a:stretch/>
          </p:blipFill>
          <p:spPr>
            <a:xfrm>
              <a:off x="-3552025" y="4309198"/>
              <a:ext cx="2899572" cy="327944"/>
            </a:xfrm>
            <a:prstGeom prst="rect">
              <a:avLst/>
            </a:prstGeom>
          </p:spPr>
        </p:pic>
        <p:pic>
          <p:nvPicPr>
            <p:cNvPr id="87" name="Afbeelding 86"/>
            <p:cNvPicPr>
              <a:picLocks noChangeAspect="1"/>
            </p:cNvPicPr>
            <p:nvPr userDrawn="1"/>
          </p:nvPicPr>
          <p:blipFill rotWithShape="1">
            <a:blip r:embed="rId3" cstate="screen">
              <a:extLst>
                <a:ext uri="{28A0092B-C50C-407E-A947-70E740481C1C}">
                  <a14:useLocalDpi xmlns:a14="http://schemas.microsoft.com/office/drawing/2010/main" val="0"/>
                </a:ext>
              </a:extLst>
            </a:blip>
            <a:srcRect t="55342" r="45341" b="32379"/>
            <a:stretch/>
          </p:blipFill>
          <p:spPr>
            <a:xfrm>
              <a:off x="-3552025" y="4708097"/>
              <a:ext cx="2899572" cy="327944"/>
            </a:xfrm>
            <a:prstGeom prst="rect">
              <a:avLst/>
            </a:prstGeom>
          </p:spPr>
        </p:pic>
        <p:pic>
          <p:nvPicPr>
            <p:cNvPr id="88" name="Afbeelding 87"/>
            <p:cNvPicPr>
              <a:picLocks noChangeAspect="1"/>
            </p:cNvPicPr>
            <p:nvPr userDrawn="1"/>
          </p:nvPicPr>
          <p:blipFill rotWithShape="1">
            <a:blip r:embed="rId3" cstate="screen">
              <a:extLst>
                <a:ext uri="{28A0092B-C50C-407E-A947-70E740481C1C}">
                  <a14:useLocalDpi xmlns:a14="http://schemas.microsoft.com/office/drawing/2010/main" val="0"/>
                </a:ext>
              </a:extLst>
            </a:blip>
            <a:srcRect t="70819" r="45341" b="16902"/>
            <a:stretch/>
          </p:blipFill>
          <p:spPr>
            <a:xfrm>
              <a:off x="-3552025" y="5096722"/>
              <a:ext cx="2899572" cy="327944"/>
            </a:xfrm>
            <a:prstGeom prst="rect">
              <a:avLst/>
            </a:prstGeom>
          </p:spPr>
        </p:pic>
        <p:pic>
          <p:nvPicPr>
            <p:cNvPr id="89" name="Afbeelding 88"/>
            <p:cNvPicPr>
              <a:picLocks noChangeAspect="1"/>
            </p:cNvPicPr>
            <p:nvPr userDrawn="1"/>
          </p:nvPicPr>
          <p:blipFill rotWithShape="1">
            <a:blip r:embed="rId3" cstate="screen">
              <a:extLst>
                <a:ext uri="{28A0092B-C50C-407E-A947-70E740481C1C}">
                  <a14:useLocalDpi xmlns:a14="http://schemas.microsoft.com/office/drawing/2010/main" val="0"/>
                </a:ext>
              </a:extLst>
            </a:blip>
            <a:srcRect t="84162" r="45341" b="3559"/>
            <a:stretch/>
          </p:blipFill>
          <p:spPr>
            <a:xfrm>
              <a:off x="-3552025" y="5506955"/>
              <a:ext cx="2899572" cy="327944"/>
            </a:xfrm>
            <a:prstGeom prst="rect">
              <a:avLst/>
            </a:prstGeom>
          </p:spPr>
        </p:pic>
        <p:sp>
          <p:nvSpPr>
            <p:cNvPr id="97" name="Rechthoek 96"/>
            <p:cNvSpPr/>
            <p:nvPr userDrawn="1"/>
          </p:nvSpPr>
          <p:spPr>
            <a:xfrm>
              <a:off x="-3894224" y="-23327"/>
              <a:ext cx="2572469" cy="280344"/>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TEKST</a:t>
              </a:r>
              <a:r>
                <a:rPr kumimoji="0" lang="nl-NL" sz="1599" b="1" i="0" u="none" strike="noStrike" kern="0" cap="none" spc="0" normalizeH="0" noProof="0">
                  <a:ln>
                    <a:noFill/>
                  </a:ln>
                  <a:solidFill>
                    <a:schemeClr val="bg2"/>
                  </a:solidFill>
                  <a:effectLst/>
                  <a:uLnTx/>
                  <a:uFillTx/>
                  <a:latin typeface="Arial" panose="020B0604020202020204" pitchFamily="34" charset="0"/>
                  <a:cs typeface="Arial" panose="020B0604020202020204" pitchFamily="34" charset="0"/>
                </a:rPr>
                <a:t> NIVEAUS</a:t>
              </a:r>
              <a:endPar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98" name="Ovaal 97"/>
            <p:cNvSpPr/>
            <p:nvPr userDrawn="1"/>
          </p:nvSpPr>
          <p:spPr>
            <a:xfrm>
              <a:off x="-3898699" y="324752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99" name="Ovaal 98"/>
            <p:cNvSpPr/>
            <p:nvPr userDrawn="1"/>
          </p:nvSpPr>
          <p:spPr>
            <a:xfrm>
              <a:off x="-3898699" y="363390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00" name="Ovaal 99"/>
            <p:cNvSpPr/>
            <p:nvPr userDrawn="1"/>
          </p:nvSpPr>
          <p:spPr>
            <a:xfrm>
              <a:off x="-3898699" y="401692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01" name="Ovaal 100"/>
            <p:cNvSpPr/>
            <p:nvPr userDrawn="1"/>
          </p:nvSpPr>
          <p:spPr>
            <a:xfrm>
              <a:off x="-3898699" y="438464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cxnSp>
          <p:nvCxnSpPr>
            <p:cNvPr id="102" name="Rechte verbindingslijn 101"/>
            <p:cNvCxnSpPr/>
            <p:nvPr userDrawn="1"/>
          </p:nvCxnSpPr>
          <p:spPr>
            <a:xfrm>
              <a:off x="-3897759" y="211959"/>
              <a:ext cx="3577768" cy="0"/>
            </a:xfrm>
            <a:prstGeom prst="line">
              <a:avLst/>
            </a:prstGeom>
            <a:noFill/>
            <a:ln w="9525" cap="flat" cmpd="sng" algn="ctr">
              <a:solidFill>
                <a:schemeClr val="bg2"/>
              </a:solidFill>
              <a:prstDash val="solid"/>
            </a:ln>
            <a:effectLst/>
          </p:spPr>
        </p:cxnSp>
        <p:cxnSp>
          <p:nvCxnSpPr>
            <p:cNvPr id="103" name="Rechte verbindingslijn 102"/>
            <p:cNvCxnSpPr/>
            <p:nvPr userDrawn="1"/>
          </p:nvCxnSpPr>
          <p:spPr>
            <a:xfrm>
              <a:off x="-3897759" y="3089774"/>
              <a:ext cx="3577150" cy="0"/>
            </a:xfrm>
            <a:prstGeom prst="line">
              <a:avLst/>
            </a:prstGeom>
            <a:noFill/>
            <a:ln w="9525" cap="flat" cmpd="sng" algn="ctr">
              <a:solidFill>
                <a:schemeClr val="bg2"/>
              </a:solidFill>
              <a:prstDash val="solid"/>
            </a:ln>
            <a:effectLst/>
          </p:spPr>
        </p:cxnSp>
        <p:grpSp>
          <p:nvGrpSpPr>
            <p:cNvPr id="104" name="Groep 103"/>
            <p:cNvGrpSpPr/>
            <p:nvPr userDrawn="1"/>
          </p:nvGrpSpPr>
          <p:grpSpPr>
            <a:xfrm>
              <a:off x="-2944117" y="2076896"/>
              <a:ext cx="409108" cy="427699"/>
              <a:chOff x="-1085063" y="758027"/>
              <a:chExt cx="633799" cy="622540"/>
            </a:xfrm>
          </p:grpSpPr>
          <p:sp>
            <p:nvSpPr>
              <p:cNvPr id="152" name="Afgeronde rechthoek 220"/>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53" name="Groep 152"/>
              <p:cNvGrpSpPr/>
              <p:nvPr userDrawn="1"/>
            </p:nvGrpSpPr>
            <p:grpSpPr>
              <a:xfrm>
                <a:off x="-977746" y="864082"/>
                <a:ext cx="419166" cy="410430"/>
                <a:chOff x="6366933" y="309013"/>
                <a:chExt cx="1901295" cy="1861668"/>
              </a:xfrm>
              <a:solidFill>
                <a:srgbClr val="000000"/>
              </a:solidFill>
            </p:grpSpPr>
            <p:sp>
              <p:nvSpPr>
                <p:cNvPr id="154" name="Rechthoek 15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5" name="Rechthoek 15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6" name="Rechthoek 15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7" name="Rechthoek 15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8" name="Rechthoek 15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9" name="Rechthoek 15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0" name="Rechthoek 15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1" name="Rechthoek 16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2" name="Rechthoek 16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3" name="Rechthoek 16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4" name="Vrije vorm 23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nvGrpSpPr>
            <p:cNvPr id="105" name="Groep 104"/>
            <p:cNvGrpSpPr/>
            <p:nvPr/>
          </p:nvGrpSpPr>
          <p:grpSpPr>
            <a:xfrm>
              <a:off x="-3856973" y="2467990"/>
              <a:ext cx="532929" cy="509563"/>
              <a:chOff x="-2880382" y="802341"/>
              <a:chExt cx="532929" cy="509563"/>
            </a:xfrm>
          </p:grpSpPr>
          <p:sp>
            <p:nvSpPr>
              <p:cNvPr id="130" name="Rechthoek 129"/>
              <p:cNvSpPr/>
              <p:nvPr/>
            </p:nvSpPr>
            <p:spPr>
              <a:xfrm>
                <a:off x="-2880382" y="802341"/>
                <a:ext cx="532929" cy="5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pic>
            <p:nvPicPr>
              <p:cNvPr id="13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 name="Groep 132"/>
              <p:cNvGrpSpPr/>
              <p:nvPr/>
            </p:nvGrpSpPr>
            <p:grpSpPr>
              <a:xfrm>
                <a:off x="-2802433" y="1123442"/>
                <a:ext cx="132915" cy="104889"/>
                <a:chOff x="-2796392" y="1123442"/>
                <a:chExt cx="120832" cy="104889"/>
              </a:xfrm>
            </p:grpSpPr>
            <p:sp>
              <p:nvSpPr>
                <p:cNvPr id="147" name="Rechthoek 14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8" name="Rechthoek 14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9" name="Rechthoek 14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0" name="Rechthoek 14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1" name="Rechthoek 15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4" name="Groep 133"/>
              <p:cNvGrpSpPr/>
              <p:nvPr/>
            </p:nvGrpSpPr>
            <p:grpSpPr>
              <a:xfrm>
                <a:off x="-2575435" y="1123442"/>
                <a:ext cx="133931" cy="104889"/>
                <a:chOff x="-2556734" y="1123442"/>
                <a:chExt cx="147324" cy="104889"/>
              </a:xfrm>
            </p:grpSpPr>
            <p:grpSp>
              <p:nvGrpSpPr>
                <p:cNvPr id="135" name="Groep 134"/>
                <p:cNvGrpSpPr/>
                <p:nvPr/>
              </p:nvGrpSpPr>
              <p:grpSpPr>
                <a:xfrm>
                  <a:off x="-2556734" y="1123442"/>
                  <a:ext cx="68206" cy="104889"/>
                  <a:chOff x="-2796392" y="1123442"/>
                  <a:chExt cx="120832" cy="104889"/>
                </a:xfrm>
              </p:grpSpPr>
              <p:sp>
                <p:nvSpPr>
                  <p:cNvPr id="142" name="Rechthoek 14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3" name="Rechthoek 14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4" name="Rechthoek 14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5" name="Rechthoek 14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6" name="Rechthoek 14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6" name="Groep 135"/>
                <p:cNvGrpSpPr/>
                <p:nvPr/>
              </p:nvGrpSpPr>
              <p:grpSpPr>
                <a:xfrm>
                  <a:off x="-2477616" y="1123442"/>
                  <a:ext cx="68206" cy="104889"/>
                  <a:chOff x="-2796392" y="1123442"/>
                  <a:chExt cx="120832" cy="104889"/>
                </a:xfrm>
              </p:grpSpPr>
              <p:sp>
                <p:nvSpPr>
                  <p:cNvPr id="137" name="Rechthoek 13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8" name="Rechthoek 13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9" name="Rechthoek 13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0" name="Rechthoek 13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1" name="Rechthoek 14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grpSp>
          <p:nvGrpSpPr>
            <p:cNvPr id="106" name="Groep 105"/>
            <p:cNvGrpSpPr/>
            <p:nvPr userDrawn="1"/>
          </p:nvGrpSpPr>
          <p:grpSpPr>
            <a:xfrm>
              <a:off x="-2944117" y="2541319"/>
              <a:ext cx="413704" cy="427699"/>
              <a:chOff x="-1845083" y="758027"/>
              <a:chExt cx="633799" cy="622540"/>
            </a:xfrm>
          </p:grpSpPr>
          <p:sp>
            <p:nvSpPr>
              <p:cNvPr id="117" name="Afgeronde rechthoek 185"/>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18" name="Groep 117"/>
              <p:cNvGrpSpPr/>
              <p:nvPr userDrawn="1"/>
            </p:nvGrpSpPr>
            <p:grpSpPr>
              <a:xfrm>
                <a:off x="-1737766" y="864082"/>
                <a:ext cx="419166" cy="410430"/>
                <a:chOff x="3708400" y="309013"/>
                <a:chExt cx="1901295" cy="1861668"/>
              </a:xfrm>
              <a:solidFill>
                <a:srgbClr val="000000"/>
              </a:solidFill>
            </p:grpSpPr>
            <p:sp>
              <p:nvSpPr>
                <p:cNvPr id="119" name="Rechthoek 11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0" name="Rechthoek 11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1" name="Rechthoek 12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2" name="Rechthoek 12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3" name="Rechthoek 12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4" name="Rechthoek 12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5" name="Rechthoek 12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6" name="Rechthoek 12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7" name="Rechthoek 12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8" name="Rechthoek 12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9" name="Vrije vorm 19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cxnSp>
          <p:nvCxnSpPr>
            <p:cNvPr id="107" name="Rechte verbindingslijn 106"/>
            <p:cNvCxnSpPr>
              <a:endCxn id="117" idx="1"/>
            </p:cNvCxnSpPr>
            <p:nvPr userDrawn="1"/>
          </p:nvCxnSpPr>
          <p:spPr>
            <a:xfrm>
              <a:off x="-3665567" y="2646377"/>
              <a:ext cx="721450" cy="108792"/>
            </a:xfrm>
            <a:prstGeom prst="line">
              <a:avLst/>
            </a:prstGeom>
            <a:noFill/>
            <a:ln w="9525" cap="flat" cmpd="sng" algn="ctr">
              <a:solidFill>
                <a:schemeClr val="tx2"/>
              </a:solidFill>
              <a:prstDash val="solid"/>
              <a:headEnd type="oval"/>
            </a:ln>
            <a:effectLst/>
          </p:spPr>
        </p:cxnSp>
        <p:cxnSp>
          <p:nvCxnSpPr>
            <p:cNvPr id="108" name="Rechte verbindingslijn 107"/>
            <p:cNvCxnSpPr>
              <a:endCxn id="152" idx="1"/>
            </p:cNvCxnSpPr>
            <p:nvPr userDrawn="1"/>
          </p:nvCxnSpPr>
          <p:spPr>
            <a:xfrm flipV="1">
              <a:off x="-3449543" y="2290746"/>
              <a:ext cx="505426" cy="283623"/>
            </a:xfrm>
            <a:prstGeom prst="line">
              <a:avLst/>
            </a:prstGeom>
            <a:noFill/>
            <a:ln w="9525" cap="flat" cmpd="sng" algn="ctr">
              <a:solidFill>
                <a:schemeClr val="tx2"/>
              </a:solidFill>
              <a:prstDash val="solid"/>
              <a:headEnd type="oval"/>
            </a:ln>
            <a:effectLst/>
          </p:spPr>
        </p:cxnSp>
        <p:sp>
          <p:nvSpPr>
            <p:cNvPr id="109" name="Textfield placeholder"/>
            <p:cNvSpPr txBox="1">
              <a:spLocks/>
            </p:cNvSpPr>
            <p:nvPr userDrawn="1"/>
          </p:nvSpPr>
          <p:spPr>
            <a:xfrm>
              <a:off x="-2337239" y="2076898"/>
              <a:ext cx="2016630"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Niveau omhoog</a:t>
              </a:r>
              <a:endPar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0" name="Textfield placeholder"/>
            <p:cNvSpPr txBox="1">
              <a:spLocks/>
            </p:cNvSpPr>
            <p:nvPr userDrawn="1"/>
          </p:nvSpPr>
          <p:spPr>
            <a:xfrm>
              <a:off x="-2337240" y="2541319"/>
              <a:ext cx="201663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Niveau omlaag</a:t>
              </a:r>
            </a:p>
          </p:txBody>
        </p:sp>
        <p:grpSp>
          <p:nvGrpSpPr>
            <p:cNvPr id="111" name="Groep 110"/>
            <p:cNvGrpSpPr/>
            <p:nvPr/>
          </p:nvGrpSpPr>
          <p:grpSpPr>
            <a:xfrm>
              <a:off x="-3856973" y="2076205"/>
              <a:ext cx="528695" cy="344202"/>
              <a:chOff x="-2880382" y="410556"/>
              <a:chExt cx="528695" cy="344202"/>
            </a:xfrm>
          </p:grpSpPr>
          <p:sp>
            <p:nvSpPr>
              <p:cNvPr id="115" name="Afgeronde rechthoek 18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sp>
            <p:nvSpPr>
              <p:cNvPr id="116" name="Vrije vorm 18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chemeClr val="bg1">
                  <a:lumMod val="95000"/>
                </a:schemeClr>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latin typeface="Arial" panose="020B0604020202020204" pitchFamily="34" charset="0"/>
                    <a:cs typeface="Arial" panose="020B0604020202020204" pitchFamily="34" charset="0"/>
                  </a:rPr>
                  <a:t>Start</a:t>
                </a:r>
              </a:p>
            </p:txBody>
          </p:sp>
        </p:grpSp>
        <p:sp>
          <p:nvSpPr>
            <p:cNvPr id="112" name="Ovaal 111"/>
            <p:cNvSpPr/>
            <p:nvPr userDrawn="1"/>
          </p:nvSpPr>
          <p:spPr>
            <a:xfrm>
              <a:off x="-3898699" y="47600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5</a:t>
              </a:r>
            </a:p>
          </p:txBody>
        </p:sp>
        <p:sp>
          <p:nvSpPr>
            <p:cNvPr id="113" name="Ovaal 112"/>
            <p:cNvSpPr/>
            <p:nvPr userDrawn="1"/>
          </p:nvSpPr>
          <p:spPr>
            <a:xfrm>
              <a:off x="-3898699" y="514860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6</a:t>
              </a:r>
            </a:p>
          </p:txBody>
        </p:sp>
        <p:sp>
          <p:nvSpPr>
            <p:cNvPr id="114" name="Ovaal 113"/>
            <p:cNvSpPr/>
            <p:nvPr userDrawn="1"/>
          </p:nvSpPr>
          <p:spPr>
            <a:xfrm>
              <a:off x="-3898699" y="554813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7</a:t>
              </a:r>
            </a:p>
          </p:txBody>
        </p:sp>
        <p:grpSp>
          <p:nvGrpSpPr>
            <p:cNvPr id="92" name="Groep 91"/>
            <p:cNvGrpSpPr/>
            <p:nvPr userDrawn="1"/>
          </p:nvGrpSpPr>
          <p:grpSpPr>
            <a:xfrm>
              <a:off x="-3898699" y="5996810"/>
              <a:ext cx="3583594" cy="850263"/>
              <a:chOff x="-3898699" y="3079575"/>
              <a:chExt cx="3583594" cy="850263"/>
            </a:xfrm>
          </p:grpSpPr>
          <p:cxnSp>
            <p:nvCxnSpPr>
              <p:cNvPr id="93" name="Rechte verbindingslijn 92"/>
              <p:cNvCxnSpPr/>
              <p:nvPr userDrawn="1"/>
            </p:nvCxnSpPr>
            <p:spPr>
              <a:xfrm>
                <a:off x="-3898699" y="3079575"/>
                <a:ext cx="3578090" cy="0"/>
              </a:xfrm>
              <a:prstGeom prst="line">
                <a:avLst/>
              </a:prstGeom>
              <a:noFill/>
              <a:ln w="9525" cap="flat" cmpd="sng" algn="ctr">
                <a:solidFill>
                  <a:schemeClr val="bg2"/>
                </a:solidFill>
                <a:prstDash val="solid"/>
              </a:ln>
              <a:effectLst/>
            </p:spPr>
          </p:cxnSp>
          <p:sp>
            <p:nvSpPr>
              <p:cNvPr id="94" name="Tekstvak 93"/>
              <p:cNvSpPr txBox="1"/>
              <p:nvPr userDrawn="1"/>
            </p:nvSpPr>
            <p:spPr>
              <a:xfrm>
                <a:off x="-3464040" y="3186591"/>
                <a:ext cx="3139644" cy="53333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Voor meer informatie over het onderdeel </a:t>
                </a:r>
                <a:b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br>
                <a:r>
                  <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rPr>
                  <a:t>‘Werken met Tekst niveaus’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ga</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naar</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a:t>
                </a:r>
                <a:endPar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95" name="Freeform 101"/>
              <p:cNvSpPr>
                <a:spLocks noEditPoints="1"/>
              </p:cNvSpPr>
              <p:nvPr userDrawn="1"/>
            </p:nvSpPr>
            <p:spPr bwMode="auto">
              <a:xfrm>
                <a:off x="-3821622" y="3200860"/>
                <a:ext cx="260914" cy="260914"/>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2399">
                  <a:latin typeface="Arial" panose="020B0604020202020204" pitchFamily="34" charset="0"/>
                  <a:cs typeface="Arial" panose="020B0604020202020204" pitchFamily="34" charset="0"/>
                </a:endParaRPr>
              </a:p>
            </p:txBody>
          </p:sp>
          <p:cxnSp>
            <p:nvCxnSpPr>
              <p:cNvPr id="96" name="Rechte verbindingslijn 95"/>
              <p:cNvCxnSpPr/>
              <p:nvPr userDrawn="1"/>
            </p:nvCxnSpPr>
            <p:spPr>
              <a:xfrm>
                <a:off x="-3898699" y="3929838"/>
                <a:ext cx="3583594" cy="0"/>
              </a:xfrm>
              <a:prstGeom prst="line">
                <a:avLst/>
              </a:prstGeom>
              <a:noFill/>
              <a:ln w="9525" cap="flat" cmpd="sng" algn="ctr">
                <a:solidFill>
                  <a:schemeClr val="bg2"/>
                </a:solidFill>
                <a:prstDash val="solid"/>
              </a:ln>
              <a:effectLst/>
            </p:spPr>
          </p:cxnSp>
        </p:grpSp>
        <p:cxnSp>
          <p:nvCxnSpPr>
            <p:cNvPr id="165" name="Rechte verbindingslijn 164"/>
            <p:cNvCxnSpPr/>
            <p:nvPr userDrawn="1"/>
          </p:nvCxnSpPr>
          <p:spPr>
            <a:xfrm>
              <a:off x="-3897759" y="1951859"/>
              <a:ext cx="3577768" cy="0"/>
            </a:xfrm>
            <a:prstGeom prst="line">
              <a:avLst/>
            </a:prstGeom>
            <a:noFill/>
            <a:ln w="9525" cap="flat" cmpd="sng" algn="ctr">
              <a:solidFill>
                <a:schemeClr val="bg2"/>
              </a:solidFill>
              <a:prstDash val="solid"/>
            </a:ln>
            <a:effectLst/>
          </p:spPr>
        </p:cxnSp>
        <p:sp>
          <p:nvSpPr>
            <p:cNvPr id="166" name="Textfield placeholder"/>
            <p:cNvSpPr txBox="1">
              <a:spLocks/>
            </p:cNvSpPr>
            <p:nvPr userDrawn="1"/>
          </p:nvSpPr>
          <p:spPr>
            <a:xfrm>
              <a:off x="-3898699" y="314428"/>
              <a:ext cx="3583594" cy="1580299"/>
            </a:xfrm>
            <a:prstGeom prst="rect">
              <a:avLst/>
            </a:prstGeom>
          </p:spPr>
          <p:txBody>
            <a:bodyPr vert="horz" lIns="0" tIns="0" rIns="0" bIns="0" rtlCol="0" anchor="t">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Tekstniveaus staan vooraf ingesteld om het invullen van de presentatie makkelijker te maken.</a:t>
              </a:r>
            </a:p>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Je treft deze onder het tabblad ‘Start’ in de sectie ‘Alinea’, waar je op de streepjes met pijltje naar links en rechts kunt klikken (zoals de foto hieronder).</a:t>
              </a:r>
              <a:b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Onderstaande niveaus zijn in deze volgorde beschikbaar</a:t>
              </a:r>
            </a:p>
          </p:txBody>
        </p:sp>
      </p:grpSp>
    </p:spTree>
    <p:extLst>
      <p:ext uri="{BB962C8B-B14F-4D97-AF65-F5344CB8AC3E}">
        <p14:creationId xmlns:p14="http://schemas.microsoft.com/office/powerpoint/2010/main" val="79017693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06.02.2024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182003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98717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31923903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4915" y="185263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4915" y="2834848"/>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4915" y="381706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4915" y="4799279"/>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8227" y="185261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8227" y="283587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8227" y="3818089"/>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8227" y="4800305"/>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6204" y="1434"/>
            <a:ext cx="320007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0378591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4917" y="1499517"/>
            <a:ext cx="10562165"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86762" y="0"/>
            <a:ext cx="3182435"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6204" y="1434"/>
            <a:ext cx="320007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707999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6000" y="1498601"/>
            <a:ext cx="6096000" cy="5359401"/>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599"/>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44CE6CD-636B-4A56-8ECF-6BC4DD374171}"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6204" y="1434"/>
            <a:ext cx="320007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2734027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5233" y="1498600"/>
            <a:ext cx="8276767" cy="5359402"/>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8" y="500836"/>
            <a:ext cx="10562166"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2757065"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020005B0-6ACD-4E21-8077-C7CF70D6CA65}"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8466"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402783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6000"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3F3D581D-7955-4434-A307-E0CA59E1AF7F}"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41846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76767" cy="5359396"/>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657" y="500836"/>
            <a:ext cx="105614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3191" y="1498600"/>
            <a:ext cx="2756523"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C2D3718-73C4-43E0-A43B-9BDCEE18DD61}" type="datetime1">
              <a:rPr lang="nl-NL" smtClean="0"/>
              <a:t>6-2-2024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3454"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162299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915" y="500836"/>
            <a:ext cx="10564800"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4918" y="1498599"/>
            <a:ext cx="10562167"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4918" y="6327020"/>
            <a:ext cx="2051352"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fld id="{B95D8F67-E756-47A9-8273-39591C3A1561}" type="datetime1">
              <a:rPr lang="nl-NL" smtClean="0"/>
              <a:t>6-2-2024</a:t>
            </a:fld>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4950" y="6327020"/>
            <a:ext cx="4502385"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1.0</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67334" y="6327020"/>
            <a:ext cx="40975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a:t>
            </a:fld>
            <a:endParaRPr lang="nl-NL"/>
          </a:p>
        </p:txBody>
      </p:sp>
    </p:spTree>
    <p:extLst>
      <p:ext uri="{BB962C8B-B14F-4D97-AF65-F5344CB8AC3E}">
        <p14:creationId xmlns:p14="http://schemas.microsoft.com/office/powerpoint/2010/main" val="3758539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hf hdr="0" dt="0"/>
  <p:txStyles>
    <p:titleStyle>
      <a:lvl1pPr algn="ctr" defTabSz="914034" rtl="0" eaLnBrk="1" latinLnBrk="0" hangingPunct="1">
        <a:lnSpc>
          <a:spcPct val="90000"/>
        </a:lnSpc>
        <a:spcBef>
          <a:spcPct val="0"/>
        </a:spcBef>
        <a:buNone/>
        <a:defRPr sz="2799" b="1" kern="1200" cap="none" spc="-60" baseline="0">
          <a:solidFill>
            <a:schemeClr val="accent2"/>
          </a:solidFill>
          <a:latin typeface="+mj-lt"/>
          <a:ea typeface="+mj-ea"/>
          <a:cs typeface="+mj-cs"/>
        </a:defRPr>
      </a:lvl1pPr>
    </p:titleStyle>
    <p:bodyStyle>
      <a:lvl1pPr marL="352284" indent="-352284" algn="l" defTabSz="534774" rtl="0" eaLnBrk="1" latinLnBrk="0" hangingPunct="1">
        <a:lnSpc>
          <a:spcPct val="100000"/>
        </a:lnSpc>
        <a:spcBef>
          <a:spcPts val="300"/>
        </a:spcBef>
        <a:spcAft>
          <a:spcPts val="600"/>
        </a:spcAft>
        <a:buClr>
          <a:schemeClr val="tx2"/>
        </a:buClr>
        <a:buFont typeface="Arial" panose="020B0604020202020204" pitchFamily="34" charset="0"/>
        <a:buChar char="•"/>
        <a:defRPr sz="1799" b="0" kern="1200">
          <a:solidFill>
            <a:schemeClr val="tx1">
              <a:lumMod val="65000"/>
              <a:lumOff val="35000"/>
            </a:schemeClr>
          </a:solidFill>
          <a:latin typeface="+mn-lt"/>
          <a:ea typeface="+mn-ea"/>
          <a:cs typeface="+mn-cs"/>
        </a:defRPr>
      </a:lvl1pPr>
      <a:lvl2pPr marL="718850" indent="-366566" algn="l" defTabSz="361805" rtl="0" eaLnBrk="1" latinLnBrk="0" hangingPunct="1">
        <a:lnSpc>
          <a:spcPct val="100000"/>
        </a:lnSpc>
        <a:spcBef>
          <a:spcPts val="300"/>
        </a:spcBef>
        <a:spcAft>
          <a:spcPts val="600"/>
        </a:spcAft>
        <a:buClr>
          <a:schemeClr val="accent2"/>
        </a:buClr>
        <a:buFont typeface="Arial" pitchFamily="34" charset="0"/>
        <a:buChar char="•"/>
        <a:defRPr sz="1799" kern="1200">
          <a:solidFill>
            <a:schemeClr val="tx1">
              <a:lumMod val="65000"/>
              <a:lumOff val="35000"/>
            </a:schemeClr>
          </a:solidFill>
          <a:latin typeface="+mn-lt"/>
          <a:ea typeface="+mn-ea"/>
          <a:cs typeface="+mn-cs"/>
        </a:defRPr>
      </a:lvl2pPr>
      <a:lvl3pPr marL="0" indent="0" algn="l" defTabSz="361805" rtl="0" eaLnBrk="1" latinLnBrk="0" hangingPunct="1">
        <a:lnSpc>
          <a:spcPct val="100000"/>
        </a:lnSpc>
        <a:spcBef>
          <a:spcPts val="300"/>
        </a:spcBef>
        <a:spcAft>
          <a:spcPts val="600"/>
        </a:spcAft>
        <a:buClr>
          <a:schemeClr val="tx2"/>
        </a:buClr>
        <a:buFont typeface="Arial" panose="020B0604020202020204" pitchFamily="34" charset="0"/>
        <a:buNone/>
        <a:defRPr sz="1799" kern="1200">
          <a:solidFill>
            <a:schemeClr val="tx1">
              <a:lumMod val="65000"/>
              <a:lumOff val="35000"/>
            </a:schemeClr>
          </a:solidFill>
          <a:latin typeface="+mn-lt"/>
          <a:ea typeface="+mn-ea"/>
          <a:cs typeface="+mn-cs"/>
        </a:defRPr>
      </a:lvl3pPr>
      <a:lvl4pPr marL="0" indent="0" algn="l" defTabSz="361805" rtl="0" eaLnBrk="1" latinLnBrk="0" hangingPunct="1">
        <a:lnSpc>
          <a:spcPct val="100000"/>
        </a:lnSpc>
        <a:spcBef>
          <a:spcPts val="300"/>
        </a:spcBef>
        <a:spcAft>
          <a:spcPts val="1200"/>
        </a:spcAft>
        <a:buClr>
          <a:schemeClr val="tx2"/>
        </a:buClr>
        <a:buFont typeface="Arial" pitchFamily="34" charset="0"/>
        <a:buNone/>
        <a:defRPr sz="1999" b="1" kern="1200">
          <a:solidFill>
            <a:schemeClr val="tx2"/>
          </a:solidFill>
          <a:latin typeface="+mn-lt"/>
          <a:ea typeface="+mn-ea"/>
          <a:cs typeface="+mn-cs"/>
        </a:defRPr>
      </a:lvl4pPr>
      <a:lvl5pPr marL="352284" indent="-352284" algn="l" defTabSz="361805" rtl="0" eaLnBrk="1" latinLnBrk="0" hangingPunct="1">
        <a:lnSpc>
          <a:spcPct val="100000"/>
        </a:lnSpc>
        <a:spcBef>
          <a:spcPts val="300"/>
        </a:spcBef>
        <a:spcAft>
          <a:spcPts val="300"/>
        </a:spcAft>
        <a:buClr>
          <a:schemeClr val="tx2"/>
        </a:buClr>
        <a:buFont typeface="+mj-lt"/>
        <a:buAutoNum type="arabicPeriod"/>
        <a:defRPr sz="1799" i="0" kern="1200" baseline="0">
          <a:solidFill>
            <a:schemeClr val="tx1">
              <a:lumMod val="65000"/>
              <a:lumOff val="35000"/>
            </a:schemeClr>
          </a:solidFill>
          <a:latin typeface="+mn-lt"/>
          <a:ea typeface="+mn-ea"/>
          <a:cs typeface="+mn-cs"/>
        </a:defRPr>
      </a:lvl5pPr>
      <a:lvl6pPr marL="718850" indent="-366566" algn="l" defTabSz="361805" rtl="0" eaLnBrk="1" latinLnBrk="0" hangingPunct="1">
        <a:lnSpc>
          <a:spcPct val="100000"/>
        </a:lnSpc>
        <a:spcBef>
          <a:spcPts val="300"/>
        </a:spcBef>
        <a:spcAft>
          <a:spcPts val="600"/>
        </a:spcAft>
        <a:buClr>
          <a:schemeClr val="tx2"/>
        </a:buClr>
        <a:buFont typeface="Arial" pitchFamily="34" charset="0"/>
        <a:buChar char="•"/>
        <a:defRPr sz="1799" kern="1200">
          <a:solidFill>
            <a:schemeClr val="tx1">
              <a:lumMod val="65000"/>
              <a:lumOff val="35000"/>
            </a:schemeClr>
          </a:solidFill>
          <a:latin typeface="+mn-lt"/>
          <a:ea typeface="+mn-ea"/>
          <a:cs typeface="+mn-cs"/>
        </a:defRPr>
      </a:lvl6pPr>
      <a:lvl7pPr marL="718850" indent="-366566" algn="l" defTabSz="361805" rtl="0" eaLnBrk="1" latinLnBrk="0" hangingPunct="1">
        <a:lnSpc>
          <a:spcPct val="100000"/>
        </a:lnSpc>
        <a:spcBef>
          <a:spcPts val="300"/>
        </a:spcBef>
        <a:spcAft>
          <a:spcPts val="600"/>
        </a:spcAft>
        <a:buClr>
          <a:schemeClr val="tx2"/>
        </a:buClr>
        <a:buFont typeface="+mj-lt"/>
        <a:buAutoNum type="alphaLcPeriod"/>
        <a:defRPr sz="1799" kern="1200">
          <a:solidFill>
            <a:schemeClr val="tx1">
              <a:lumMod val="65000"/>
              <a:lumOff val="35000"/>
            </a:schemeClr>
          </a:solidFill>
          <a:latin typeface="+mn-lt"/>
          <a:ea typeface="+mn-ea"/>
          <a:cs typeface="+mn-cs"/>
        </a:defRPr>
      </a:lvl7pPr>
      <a:lvl8pPr marL="360219" indent="-360219" algn="l" defTabSz="361805" rtl="0" eaLnBrk="1" latinLnBrk="0" hangingPunct="1">
        <a:lnSpc>
          <a:spcPct val="100000"/>
        </a:lnSpc>
        <a:spcBef>
          <a:spcPts val="300"/>
        </a:spcBef>
        <a:spcAft>
          <a:spcPts val="600"/>
        </a:spcAft>
        <a:buClr>
          <a:schemeClr val="tx2"/>
        </a:buClr>
        <a:buSzPct val="100000"/>
        <a:buFontTx/>
        <a:buBlip>
          <a:blip r:embed="rId29"/>
        </a:buBlip>
        <a:defRPr sz="1799" kern="1200">
          <a:solidFill>
            <a:schemeClr val="tx1">
              <a:lumMod val="65000"/>
              <a:lumOff val="35000"/>
            </a:schemeClr>
          </a:solidFill>
          <a:latin typeface="+mn-lt"/>
          <a:ea typeface="+mn-ea"/>
          <a:cs typeface="+mn-cs"/>
        </a:defRPr>
      </a:lvl8pPr>
      <a:lvl9pPr marL="360219" indent="-360219" algn="l" defTabSz="361805" rtl="0" eaLnBrk="1" latinLnBrk="0" hangingPunct="1">
        <a:lnSpc>
          <a:spcPct val="100000"/>
        </a:lnSpc>
        <a:spcBef>
          <a:spcPts val="300"/>
        </a:spcBef>
        <a:spcAft>
          <a:spcPts val="600"/>
        </a:spcAft>
        <a:buClr>
          <a:schemeClr val="tx2"/>
        </a:buClr>
        <a:buFontTx/>
        <a:buBlip>
          <a:blip r:embed="rId30"/>
        </a:buBlip>
        <a:defRPr sz="1799" kern="1200">
          <a:solidFill>
            <a:schemeClr val="tx1">
              <a:lumMod val="65000"/>
              <a:lumOff val="35000"/>
            </a:schemeClr>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4201440" y="2271183"/>
            <a:ext cx="3819399" cy="1971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err="1"/>
              <a:t>Formeren</a:t>
            </a:r>
            <a:r>
              <a:rPr lang="en-US" sz="4600" dirty="0"/>
              <a:t> </a:t>
            </a:r>
            <a:endParaRPr lang="en-US" sz="9200" err="1"/>
          </a:p>
          <a:p>
            <a:pPr algn="ctr">
              <a:spcBef>
                <a:spcPts val="0"/>
              </a:spcBef>
              <a:defRPr sz="9200">
                <a:latin typeface="DM Sans Regular"/>
                <a:ea typeface="DM Sans Regular"/>
                <a:cs typeface="DM Sans Regular"/>
                <a:sym typeface="DM Sans Regular"/>
              </a:defRPr>
            </a:pPr>
            <a:r>
              <a:rPr lang="en-US" sz="4600" dirty="0"/>
              <a:t>van het </a:t>
            </a:r>
            <a:r>
              <a:rPr lang="en-US" sz="4600" dirty="0" err="1"/>
              <a:t>kernteam</a:t>
            </a:r>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6">
            <a:extLst>
              <a:ext uri="{FF2B5EF4-FFF2-40B4-BE49-F238E27FC236}">
                <a16:creationId xmlns:a16="http://schemas.microsoft.com/office/drawing/2014/main" id="{A112AA7E-7517-51F0-818F-27B2BD61799A}"/>
              </a:ext>
            </a:extLst>
          </p:cNvPr>
          <p:cNvSpPr txBox="1"/>
          <p:nvPr/>
        </p:nvSpPr>
        <p:spPr>
          <a:xfrm>
            <a:off x="5645985" y="5192470"/>
            <a:ext cx="5237848" cy="1322846"/>
          </a:xfrm>
          <a:prstGeom prst="rect">
            <a:avLst/>
          </a:prstGeom>
          <a:solidFill>
            <a:srgbClr val="FEF3E6"/>
          </a:solidFill>
          <a:ln>
            <a:solidFill>
              <a:srgbClr val="21BBEE"/>
            </a:solidFill>
          </a:ln>
        </p:spPr>
        <p:txBody>
          <a:bodyPr wrap="square" lIns="91440" tIns="45720" rIns="91440" bIns="45720" rtlCol="0" anchor="ctr">
            <a:noAutofit/>
          </a:bodyPr>
          <a:lstStyle>
            <a:defPPr>
              <a:defRPr lang="nl-NL"/>
            </a:defPPr>
            <a:lvl1pPr marR="0" lvl="0" indent="0" algn="ctr" defTabSz="304770" fontAlgn="auto">
              <a:lnSpc>
                <a:spcPct val="100000"/>
              </a:lnSpc>
              <a:spcBef>
                <a:spcPts val="0"/>
              </a:spcBef>
              <a:spcAft>
                <a:spcPts val="0"/>
              </a:spcAft>
              <a:buClrTx/>
              <a:buSzTx/>
              <a:buFontTx/>
              <a:buNone/>
              <a:tabLst/>
              <a:defRPr sz="1667">
                <a:solidFill>
                  <a:srgbClr val="003526"/>
                </a:solidFill>
                <a:latin typeface="Averta" pitchFamily="2" charset="77"/>
              </a:defRPr>
            </a:lvl1pPr>
          </a:lstStyle>
          <a:p>
            <a:pPr defTabSz="304526">
              <a:defRPr/>
            </a:pPr>
            <a:endParaRPr lang="nl-NL" sz="1550" b="1" dirty="0">
              <a:solidFill>
                <a:schemeClr val="tx1"/>
              </a:solidFill>
              <a:latin typeface="DM Sans Regular" pitchFamily="2" charset="0"/>
            </a:endParaRPr>
          </a:p>
        </p:txBody>
      </p:sp>
      <p:pic>
        <p:nvPicPr>
          <p:cNvPr id="5" name="Afbeelding" descr="Afbeelding">
            <a:extLst>
              <a:ext uri="{FF2B5EF4-FFF2-40B4-BE49-F238E27FC236}">
                <a16:creationId xmlns:a16="http://schemas.microsoft.com/office/drawing/2014/main" id="{4FD4B46F-667F-D772-D864-DD22379A2D5C}"/>
              </a:ext>
            </a:extLst>
          </p:cNvPr>
          <p:cNvPicPr>
            <a:picLocks noChangeAspect="1"/>
          </p:cNvPicPr>
          <p:nvPr/>
        </p:nvPicPr>
        <p:blipFill>
          <a:blip r:embed="rId2"/>
          <a:stretch>
            <a:fillRect/>
          </a:stretch>
        </p:blipFill>
        <p:spPr>
          <a:xfrm flipH="1">
            <a:off x="-22161" y="-195295"/>
            <a:ext cx="4991685" cy="7062396"/>
          </a:xfrm>
          <a:prstGeom prst="rect">
            <a:avLst/>
          </a:prstGeom>
          <a:ln w="12700">
            <a:miter lim="400000"/>
          </a:ln>
        </p:spPr>
      </p:pic>
      <p:pic>
        <p:nvPicPr>
          <p:cNvPr id="187" name="Afbeelding" descr="Afbeelding"/>
          <p:cNvPicPr>
            <a:picLocks noChangeAspect="1"/>
          </p:cNvPicPr>
          <p:nvPr/>
        </p:nvPicPr>
        <p:blipFill>
          <a:blip r:embed="rId3"/>
          <a:stretch>
            <a:fillRect/>
          </a:stretch>
        </p:blipFill>
        <p:spPr>
          <a:xfrm>
            <a:off x="11342212" y="6011570"/>
            <a:ext cx="589357" cy="589353"/>
          </a:xfrm>
          <a:prstGeom prst="rect">
            <a:avLst/>
          </a:prstGeom>
          <a:ln w="12700">
            <a:miter lim="400000"/>
          </a:ln>
        </p:spPr>
      </p:pic>
      <p:sp>
        <p:nvSpPr>
          <p:cNvPr id="3" name="Tekstvak 2">
            <a:extLst>
              <a:ext uri="{FF2B5EF4-FFF2-40B4-BE49-F238E27FC236}">
                <a16:creationId xmlns:a16="http://schemas.microsoft.com/office/drawing/2014/main" id="{E1423429-7A49-3321-3EFB-4A9DB0DEA568}"/>
              </a:ext>
            </a:extLst>
          </p:cNvPr>
          <p:cNvSpPr txBox="1"/>
          <p:nvPr/>
        </p:nvSpPr>
        <p:spPr>
          <a:xfrm>
            <a:off x="703399" y="1219303"/>
            <a:ext cx="10778752" cy="3830151"/>
          </a:xfrm>
          <a:prstGeom prst="rect">
            <a:avLst/>
          </a:prstGeom>
          <a:noFill/>
        </p:spPr>
        <p:txBody>
          <a:bodyPr wrap="square" lIns="91440" tIns="45720" rIns="91440" bIns="45720" anchor="t">
            <a:spAutoFit/>
          </a:bodyPr>
          <a:lstStyle/>
          <a:p>
            <a:pPr marL="285750" indent="-285750" fontAlgn="base">
              <a:buFont typeface="Arial"/>
              <a:buChar char="•"/>
            </a:pPr>
            <a:r>
              <a:rPr lang="nl-NL" sz="1450" b="1" i="0" u="none" strike="noStrike" dirty="0">
                <a:solidFill>
                  <a:srgbClr val="595959"/>
                </a:solidFill>
                <a:effectLst/>
                <a:latin typeface="DM Sans Regular"/>
              </a:rPr>
              <a:t>Doel</a:t>
            </a:r>
            <a:r>
              <a:rPr lang="nl-NL" sz="1450" b="0" i="0" u="none" strike="noStrike" dirty="0">
                <a:solidFill>
                  <a:srgbClr val="595959"/>
                </a:solidFill>
                <a:effectLst/>
                <a:latin typeface="DM Sans Regular"/>
              </a:rPr>
              <a:t> van het kernteam is in basis het </a:t>
            </a:r>
            <a:r>
              <a:rPr lang="nl-NL" sz="1450" b="1" i="0" u="none" strike="noStrike" dirty="0">
                <a:solidFill>
                  <a:srgbClr val="595959"/>
                </a:solidFill>
                <a:effectLst/>
                <a:latin typeface="DM Sans Regular"/>
              </a:rPr>
              <a:t>vaststellen en implementeren van het proces </a:t>
            </a:r>
            <a:r>
              <a:rPr lang="nl-NL" sz="1450" b="0" i="0" u="none" strike="noStrike" dirty="0">
                <a:solidFill>
                  <a:srgbClr val="595959"/>
                </a:solidFill>
                <a:effectLst/>
                <a:latin typeface="DM Sans Regular"/>
              </a:rPr>
              <a:t>van </a:t>
            </a:r>
            <a:r>
              <a:rPr lang="nl-NL" sz="1450" dirty="0">
                <a:solidFill>
                  <a:srgbClr val="595959"/>
                </a:solidFill>
                <a:latin typeface="DM Sans Regular"/>
              </a:rPr>
              <a:t>integrale planafstemming en</a:t>
            </a:r>
            <a:r>
              <a:rPr lang="nl-NL" sz="1450" b="0" i="0" u="none" strike="noStrike" dirty="0">
                <a:solidFill>
                  <a:srgbClr val="595959"/>
                </a:solidFill>
                <a:effectLst/>
                <a:latin typeface="DM Sans Regular"/>
              </a:rPr>
              <a:t> </a:t>
            </a:r>
            <a:r>
              <a:rPr lang="nl-NL" sz="1450" dirty="0">
                <a:solidFill>
                  <a:srgbClr val="595959"/>
                </a:solidFill>
                <a:latin typeface="DM Sans Regular"/>
              </a:rPr>
              <a:t>voorbereiden</a:t>
            </a:r>
            <a:r>
              <a:rPr lang="nl-NL" sz="1450" b="0" i="0" u="none" strike="noStrike" dirty="0">
                <a:solidFill>
                  <a:srgbClr val="595959"/>
                </a:solidFill>
                <a:effectLst/>
                <a:latin typeface="DM Sans Regular"/>
              </a:rPr>
              <a:t>, dat wil zeggen dat zij het initiatief nemen in het zetten van de stappen zoals in dit document beschreven. Wanneer de tafels / teams zijn ingericht, is het kernteam het eerste escalatiekanaal.</a:t>
            </a:r>
            <a:r>
              <a:rPr lang="en-US" sz="1450" b="0" i="0" dirty="0">
                <a:solidFill>
                  <a:srgbClr val="595959"/>
                </a:solidFill>
                <a:effectLst/>
                <a:latin typeface="DM Sans Regular"/>
              </a:rPr>
              <a:t>​</a:t>
            </a:r>
            <a:endParaRPr lang="en-US" sz="1450" b="0" i="0" dirty="0">
              <a:solidFill>
                <a:srgbClr val="000000"/>
              </a:solidFill>
              <a:effectLst/>
              <a:latin typeface="DM Sans Regular"/>
            </a:endParaRPr>
          </a:p>
          <a:p>
            <a:pPr marL="285750" indent="-285750" algn="l" rtl="0" fontAlgn="base">
              <a:buFont typeface="Arial"/>
              <a:buChar char="•"/>
            </a:pPr>
            <a:r>
              <a:rPr lang="nl-NL" sz="1499" b="0" i="0" u="none" strike="noStrike" dirty="0">
                <a:solidFill>
                  <a:srgbClr val="595959"/>
                </a:solidFill>
                <a:effectLst/>
                <a:latin typeface="DM Sans Regular" pitchFamily="2" charset="0"/>
              </a:rPr>
              <a:t>In het kernteam neemt bij voorkeur een </a:t>
            </a:r>
            <a:r>
              <a:rPr lang="nl-NL" sz="1499" b="1" i="0" u="none" strike="noStrike" dirty="0">
                <a:solidFill>
                  <a:srgbClr val="595959"/>
                </a:solidFill>
                <a:effectLst/>
                <a:latin typeface="DM Sans Regular" pitchFamily="2" charset="0"/>
              </a:rPr>
              <a:t>vertegenwoordiger vanuit iedere betrokken organisatie </a:t>
            </a:r>
            <a:r>
              <a:rPr lang="nl-NL" sz="1499" b="0" i="0" u="none" strike="noStrike" dirty="0">
                <a:solidFill>
                  <a:srgbClr val="595959"/>
                </a:solidFill>
                <a:effectLst/>
                <a:latin typeface="DM Sans Regular" pitchFamily="2" charset="0"/>
              </a:rPr>
              <a:t>plaats, of als de groep te groot wordt iemand die bijvoorbeeld meerdere partijen uit eenzelfde branche kan vertegenwoordigen.</a:t>
            </a:r>
            <a:r>
              <a:rPr lang="en-US" sz="1499" b="0" i="0" dirty="0">
                <a:solidFill>
                  <a:srgbClr val="595959"/>
                </a:solidFill>
                <a:effectLst/>
                <a:latin typeface="DM Sans Regular" pitchFamily="2" charset="0"/>
              </a:rPr>
              <a:t>​</a:t>
            </a:r>
            <a:endParaRPr lang="en-US" sz="1499" b="0" i="0" dirty="0">
              <a:solidFill>
                <a:srgbClr val="000000"/>
              </a:solidFill>
              <a:effectLst/>
              <a:latin typeface="DM Sans Regular" pitchFamily="2" charset="0"/>
            </a:endParaRPr>
          </a:p>
          <a:p>
            <a:pPr marL="285750" indent="-285750" fontAlgn="base">
              <a:buFont typeface="Arial"/>
              <a:buChar char="•"/>
            </a:pPr>
            <a:r>
              <a:rPr lang="nl-NL" sz="1450" b="0" i="0" u="none" strike="noStrike" dirty="0">
                <a:solidFill>
                  <a:srgbClr val="595959"/>
                </a:solidFill>
                <a:effectLst/>
                <a:latin typeface="DM Sans Regular"/>
              </a:rPr>
              <a:t>De vertegenwoordigers vanuit de organisaties hebben </a:t>
            </a:r>
            <a:r>
              <a:rPr lang="nl-NL" sz="1450" b="1" i="0" u="none" strike="noStrike" dirty="0">
                <a:solidFill>
                  <a:srgbClr val="595959"/>
                </a:solidFill>
                <a:effectLst/>
                <a:latin typeface="DM Sans Regular"/>
              </a:rPr>
              <a:t>voldoende mandaat </a:t>
            </a:r>
            <a:r>
              <a:rPr lang="nl-NL" sz="1450" b="0" i="0" u="none" strike="noStrike" dirty="0">
                <a:solidFill>
                  <a:srgbClr val="595959"/>
                </a:solidFill>
                <a:effectLst/>
                <a:latin typeface="DM Sans Regular"/>
              </a:rPr>
              <a:t>om besluiten te kunnen nemen over de inrichting van de processen en in geval van escalaties. </a:t>
            </a:r>
            <a:r>
              <a:rPr lang="nl-NL" sz="1450" dirty="0">
                <a:solidFill>
                  <a:srgbClr val="595959"/>
                </a:solidFill>
                <a:latin typeface="DM Sans Regular"/>
              </a:rPr>
              <a:t>Deze</a:t>
            </a:r>
            <a:r>
              <a:rPr lang="nl-NL" sz="1450" b="0" i="0" u="none" strike="noStrike" dirty="0">
                <a:solidFill>
                  <a:srgbClr val="595959"/>
                </a:solidFill>
                <a:effectLst/>
                <a:latin typeface="DM Sans Regular"/>
              </a:rPr>
              <a:t> personen </a:t>
            </a:r>
            <a:r>
              <a:rPr lang="nl-NL" sz="1450" b="1" dirty="0">
                <a:solidFill>
                  <a:srgbClr val="595959"/>
                </a:solidFill>
                <a:latin typeface="DM Sans Regular"/>
              </a:rPr>
              <a:t>staan </a:t>
            </a:r>
            <a:r>
              <a:rPr lang="nl-NL" sz="1450" b="1" i="0" u="none" strike="noStrike" dirty="0">
                <a:solidFill>
                  <a:srgbClr val="595959"/>
                </a:solidFill>
                <a:effectLst/>
                <a:latin typeface="DM Sans Regular"/>
              </a:rPr>
              <a:t>open voor samenwerking </a:t>
            </a:r>
            <a:r>
              <a:rPr lang="nl-NL" sz="1450" b="0" i="0" u="none" strike="noStrike" dirty="0">
                <a:solidFill>
                  <a:srgbClr val="595959"/>
                </a:solidFill>
                <a:effectLst/>
                <a:latin typeface="DM Sans Regular"/>
              </a:rPr>
              <a:t>en </a:t>
            </a:r>
            <a:r>
              <a:rPr lang="nl-NL" sz="1450" dirty="0">
                <a:solidFill>
                  <a:srgbClr val="595959"/>
                </a:solidFill>
                <a:latin typeface="DM Sans Regular"/>
              </a:rPr>
              <a:t>zoeken dit</a:t>
            </a:r>
            <a:r>
              <a:rPr lang="nl-NL" sz="1450" b="0" i="0" u="none" strike="noStrike" dirty="0">
                <a:solidFill>
                  <a:srgbClr val="595959"/>
                </a:solidFill>
                <a:effectLst/>
                <a:latin typeface="DM Sans Regular"/>
              </a:rPr>
              <a:t> actief </a:t>
            </a:r>
            <a:r>
              <a:rPr lang="nl-NL" sz="1450" dirty="0">
                <a:solidFill>
                  <a:srgbClr val="595959"/>
                </a:solidFill>
                <a:latin typeface="DM Sans Regular"/>
              </a:rPr>
              <a:t>op</a:t>
            </a:r>
            <a:r>
              <a:rPr lang="nl-NL" sz="1450" b="0" i="0" u="none" strike="noStrike" dirty="0">
                <a:solidFill>
                  <a:srgbClr val="595959"/>
                </a:solidFill>
                <a:effectLst/>
                <a:latin typeface="DM Sans Regular"/>
              </a:rPr>
              <a:t>. </a:t>
            </a:r>
            <a:r>
              <a:rPr lang="nl-NL" sz="1450" dirty="0">
                <a:solidFill>
                  <a:srgbClr val="595959"/>
                </a:solidFill>
                <a:latin typeface="DM Sans Regular"/>
              </a:rPr>
              <a:t>Denk</a:t>
            </a:r>
            <a:r>
              <a:rPr lang="nl-NL" sz="1450" b="0" i="0" u="none" strike="noStrike" dirty="0">
                <a:solidFill>
                  <a:srgbClr val="595959"/>
                </a:solidFill>
                <a:effectLst/>
                <a:latin typeface="DM Sans Regular"/>
              </a:rPr>
              <a:t> aan rollen als regisseurs en coördinatoren.</a:t>
            </a:r>
            <a:r>
              <a:rPr lang="en-US" sz="1450" b="0" i="0" dirty="0">
                <a:solidFill>
                  <a:srgbClr val="595959"/>
                </a:solidFill>
                <a:effectLst/>
                <a:latin typeface="DM Sans Regular"/>
              </a:rPr>
              <a:t>​</a:t>
            </a:r>
            <a:endParaRPr lang="en-US" sz="1450" b="0" i="0" dirty="0">
              <a:solidFill>
                <a:srgbClr val="000000"/>
              </a:solidFill>
              <a:effectLst/>
              <a:latin typeface="DM Sans Regular"/>
            </a:endParaRPr>
          </a:p>
          <a:p>
            <a:pPr marL="285750" indent="-285750" algn="l" rtl="0" fontAlgn="base">
              <a:buFont typeface="Arial"/>
              <a:buChar char="•"/>
            </a:pPr>
            <a:r>
              <a:rPr lang="nl-NL" sz="1450" b="0" i="0" u="none" strike="noStrike" dirty="0">
                <a:solidFill>
                  <a:srgbClr val="595959"/>
                </a:solidFill>
                <a:effectLst/>
                <a:latin typeface="DM Sans Regular"/>
              </a:rPr>
              <a:t>In het kernteam neemt in ieder geval één iemand plaats die ook deelneemt aan de </a:t>
            </a:r>
            <a:r>
              <a:rPr lang="nl-NL" sz="1450" dirty="0" err="1">
                <a:solidFill>
                  <a:srgbClr val="595959"/>
                </a:solidFill>
                <a:latin typeface="DM Sans Regular"/>
              </a:rPr>
              <a:t>planafstemmingstafel</a:t>
            </a:r>
            <a:r>
              <a:rPr lang="nl-NL" sz="1450" b="0" i="0" u="none" strike="noStrike" dirty="0">
                <a:solidFill>
                  <a:srgbClr val="595959"/>
                </a:solidFill>
                <a:effectLst/>
                <a:latin typeface="DM Sans Regular"/>
              </a:rPr>
              <a:t> en één iemand die de </a:t>
            </a:r>
            <a:r>
              <a:rPr lang="nl-NL" sz="1450" dirty="0">
                <a:solidFill>
                  <a:srgbClr val="595959"/>
                </a:solidFill>
                <a:latin typeface="DM Sans Regular"/>
              </a:rPr>
              <a:t>voorbereidingsteams</a:t>
            </a:r>
            <a:r>
              <a:rPr lang="nl-NL" sz="1450" b="0" i="0" u="none" strike="noStrike" dirty="0">
                <a:solidFill>
                  <a:srgbClr val="595959"/>
                </a:solidFill>
                <a:effectLst/>
                <a:latin typeface="DM Sans Regular"/>
              </a:rPr>
              <a:t> </a:t>
            </a:r>
            <a:r>
              <a:rPr lang="nl-NL" sz="1450" dirty="0">
                <a:solidFill>
                  <a:srgbClr val="595959"/>
                </a:solidFill>
                <a:latin typeface="DM Sans Regular"/>
              </a:rPr>
              <a:t>begeleidt</a:t>
            </a:r>
            <a:r>
              <a:rPr lang="nl-NL" sz="1450" b="0" i="0" u="none" strike="noStrike" dirty="0">
                <a:solidFill>
                  <a:srgbClr val="595959"/>
                </a:solidFill>
                <a:effectLst/>
                <a:latin typeface="DM Sans Regular"/>
              </a:rPr>
              <a:t>.</a:t>
            </a:r>
            <a:r>
              <a:rPr lang="en-US" sz="1450" b="0" i="0" dirty="0">
                <a:solidFill>
                  <a:srgbClr val="595959"/>
                </a:solidFill>
                <a:effectLst/>
                <a:latin typeface="DM Sans Regular"/>
              </a:rPr>
              <a:t>​</a:t>
            </a:r>
            <a:endParaRPr lang="en-US" sz="1450" b="0" i="0" dirty="0">
              <a:solidFill>
                <a:srgbClr val="000000"/>
              </a:solidFill>
              <a:effectLst/>
              <a:latin typeface="DM Sans Regular"/>
            </a:endParaRPr>
          </a:p>
          <a:p>
            <a:pPr marL="285750" indent="-285750" fontAlgn="base">
              <a:buFont typeface="Arial"/>
              <a:buChar char="•"/>
            </a:pPr>
            <a:r>
              <a:rPr lang="nl-NL" sz="1450" b="0" i="0" u="none" strike="noStrike" dirty="0">
                <a:solidFill>
                  <a:srgbClr val="595959"/>
                </a:solidFill>
                <a:effectLst/>
                <a:latin typeface="DM Sans Regular"/>
              </a:rPr>
              <a:t>Gezien het verschil in gevraagde kennis, taken en verantwoordelijkheden, ligt het voor de hand dat de leden van het kernteam in basis niet deelnemen aan </a:t>
            </a:r>
            <a:r>
              <a:rPr lang="nl-NL" sz="1450" dirty="0">
                <a:solidFill>
                  <a:srgbClr val="595959"/>
                </a:solidFill>
                <a:latin typeface="DM Sans Regular"/>
              </a:rPr>
              <a:t>de</a:t>
            </a:r>
            <a:r>
              <a:rPr lang="nl-NL" sz="1450" b="0" i="0" u="none" strike="noStrike" dirty="0">
                <a:solidFill>
                  <a:srgbClr val="595959"/>
                </a:solidFill>
                <a:effectLst/>
                <a:latin typeface="DM Sans Regular"/>
              </a:rPr>
              <a:t> </a:t>
            </a:r>
            <a:r>
              <a:rPr lang="nl-NL" sz="1450" dirty="0" err="1">
                <a:solidFill>
                  <a:srgbClr val="595959"/>
                </a:solidFill>
                <a:latin typeface="DM Sans Regular"/>
              </a:rPr>
              <a:t>planafstemmingstafel</a:t>
            </a:r>
            <a:r>
              <a:rPr lang="nl-NL" sz="1450" dirty="0">
                <a:solidFill>
                  <a:srgbClr val="595959"/>
                </a:solidFill>
                <a:latin typeface="DM Sans Regular"/>
              </a:rPr>
              <a:t> </a:t>
            </a:r>
            <a:r>
              <a:rPr lang="nl-NL" sz="1450" b="0" i="0" u="none" strike="noStrike" dirty="0">
                <a:solidFill>
                  <a:srgbClr val="595959"/>
                </a:solidFill>
                <a:effectLst/>
                <a:latin typeface="DM Sans Regular"/>
              </a:rPr>
              <a:t>(hier zitten </a:t>
            </a:r>
            <a:r>
              <a:rPr lang="nl-NL" sz="1450" dirty="0">
                <a:solidFill>
                  <a:srgbClr val="595959"/>
                </a:solidFill>
                <a:latin typeface="DM Sans Regular"/>
              </a:rPr>
              <a:t>meer asset</a:t>
            </a:r>
            <a:r>
              <a:rPr lang="nl-NL" sz="1450" b="0" i="0" u="none" strike="noStrike" dirty="0">
                <a:solidFill>
                  <a:srgbClr val="595959"/>
                </a:solidFill>
                <a:effectLst/>
                <a:latin typeface="DM Sans Regular"/>
              </a:rPr>
              <a:t> managers</a:t>
            </a:r>
            <a:r>
              <a:rPr lang="nl-NL" sz="1450" dirty="0">
                <a:solidFill>
                  <a:srgbClr val="595959"/>
                </a:solidFill>
                <a:latin typeface="DM Sans Regular"/>
              </a:rPr>
              <a:t>).</a:t>
            </a:r>
            <a:r>
              <a:rPr lang="en-US" sz="1450" b="0" i="0" dirty="0">
                <a:solidFill>
                  <a:srgbClr val="595959"/>
                </a:solidFill>
                <a:effectLst/>
                <a:latin typeface="DM Sans Regular"/>
              </a:rPr>
              <a:t>​</a:t>
            </a:r>
            <a:endParaRPr lang="en-US" sz="1450" b="0" i="0" dirty="0">
              <a:solidFill>
                <a:srgbClr val="000000"/>
              </a:solidFill>
              <a:effectLst/>
              <a:latin typeface="DM Sans Regular"/>
            </a:endParaRPr>
          </a:p>
          <a:p>
            <a:pPr algn="l" rtl="0" fontAlgn="base"/>
            <a:endParaRPr lang="nl-NL" sz="1499" b="0" i="0" dirty="0">
              <a:solidFill>
                <a:srgbClr val="000000"/>
              </a:solidFill>
              <a:effectLst/>
              <a:latin typeface="DM Sans Regular" pitchFamily="2" charset="0"/>
            </a:endParaRPr>
          </a:p>
          <a:p>
            <a:pPr fontAlgn="base"/>
            <a:r>
              <a:rPr lang="nl-NL" sz="1200" b="0" i="0" u="none" strike="noStrike" dirty="0">
                <a:solidFill>
                  <a:srgbClr val="595959"/>
                </a:solidFill>
                <a:effectLst/>
                <a:latin typeface="DM Sans Regular"/>
              </a:rPr>
              <a:t>* </a:t>
            </a:r>
            <a:r>
              <a:rPr lang="nl-NL" sz="1200" dirty="0">
                <a:solidFill>
                  <a:srgbClr val="595959"/>
                </a:solidFill>
                <a:latin typeface="DM Sans Regular"/>
              </a:rPr>
              <a:t>Het </a:t>
            </a:r>
            <a:r>
              <a:rPr lang="nl-NL" sz="1200" b="0" i="0" u="none" strike="noStrike" dirty="0">
                <a:solidFill>
                  <a:srgbClr val="595959"/>
                </a:solidFill>
                <a:effectLst/>
                <a:latin typeface="DM Sans Regular"/>
              </a:rPr>
              <a:t>staat </a:t>
            </a:r>
            <a:r>
              <a:rPr lang="nl-NL" sz="1200" dirty="0">
                <a:solidFill>
                  <a:srgbClr val="595959"/>
                </a:solidFill>
                <a:latin typeface="DM Sans Regular"/>
              </a:rPr>
              <a:t>een</a:t>
            </a:r>
            <a:r>
              <a:rPr lang="nl-NL" sz="1200" b="0" i="0" u="none" strike="noStrike" dirty="0">
                <a:solidFill>
                  <a:srgbClr val="595959"/>
                </a:solidFill>
                <a:effectLst/>
                <a:latin typeface="DM Sans Regular"/>
              </a:rPr>
              <a:t> samenwerking </a:t>
            </a:r>
            <a:r>
              <a:rPr lang="nl-NL" sz="1200" dirty="0">
                <a:solidFill>
                  <a:srgbClr val="595959"/>
                </a:solidFill>
                <a:latin typeface="DM Sans Regular"/>
              </a:rPr>
              <a:t>natuurlijk vrij</a:t>
            </a:r>
            <a:r>
              <a:rPr lang="nl-NL" sz="1200" b="0" i="0" u="none" strike="noStrike" dirty="0">
                <a:solidFill>
                  <a:srgbClr val="595959"/>
                </a:solidFill>
                <a:effectLst/>
                <a:latin typeface="DM Sans Regular"/>
              </a:rPr>
              <a:t> om andere taken en verantwoordelijkheden toe te kennen aan het kernteam of personen met een ander mandaat in het kernteam te plaatsen. Wel </a:t>
            </a:r>
            <a:r>
              <a:rPr lang="nl-NL" sz="1200" dirty="0">
                <a:solidFill>
                  <a:srgbClr val="595959"/>
                </a:solidFill>
                <a:latin typeface="DM Sans Regular"/>
              </a:rPr>
              <a:t>wordt aangeraden</a:t>
            </a:r>
            <a:r>
              <a:rPr lang="nl-NL" sz="1200" b="0" i="0" u="none" strike="noStrike" dirty="0">
                <a:solidFill>
                  <a:srgbClr val="595959"/>
                </a:solidFill>
                <a:effectLst/>
                <a:latin typeface="DM Sans Regular"/>
              </a:rPr>
              <a:t> om </a:t>
            </a:r>
            <a:r>
              <a:rPr lang="nl-NL" sz="1200" dirty="0">
                <a:solidFill>
                  <a:srgbClr val="595959"/>
                </a:solidFill>
                <a:latin typeface="DM Sans Regular"/>
              </a:rPr>
              <a:t>duidelijke </a:t>
            </a:r>
            <a:r>
              <a:rPr lang="nl-NL" sz="1200" b="0" i="0" u="none" strike="noStrike" dirty="0">
                <a:solidFill>
                  <a:srgbClr val="595959"/>
                </a:solidFill>
                <a:effectLst/>
                <a:latin typeface="DM Sans Regular"/>
              </a:rPr>
              <a:t>afspraken te maken over de taken en verantwoordelijkheden van het kernteam – en de andere groepen in de samenwerking – en dit vast te leggen.</a:t>
            </a:r>
            <a:endParaRPr lang="en-US" sz="1200" b="0" i="0" dirty="0">
              <a:solidFill>
                <a:srgbClr val="000000"/>
              </a:solidFill>
              <a:effectLst/>
              <a:latin typeface="DM Sans Regular"/>
            </a:endParaRPr>
          </a:p>
          <a:p>
            <a:pPr marL="0" indent="0">
              <a:buNone/>
            </a:pPr>
            <a:endParaRPr lang="nl-NL" sz="1200" dirty="0">
              <a:latin typeface="DM Sans Regular" pitchFamily="2" charset="0"/>
            </a:endParaRPr>
          </a:p>
        </p:txBody>
      </p:sp>
      <p:sp>
        <p:nvSpPr>
          <p:cNvPr id="4" name="Paginatitel">
            <a:extLst>
              <a:ext uri="{FF2B5EF4-FFF2-40B4-BE49-F238E27FC236}">
                <a16:creationId xmlns:a16="http://schemas.microsoft.com/office/drawing/2014/main" id="{D2A6AA88-BA6E-6953-B62C-CA47695709B0}"/>
              </a:ext>
            </a:extLst>
          </p:cNvPr>
          <p:cNvSpPr txBox="1"/>
          <p:nvPr/>
        </p:nvSpPr>
        <p:spPr>
          <a:xfrm>
            <a:off x="206724" y="482412"/>
            <a:ext cx="11859730" cy="3883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0" tIns="25390" rIns="25390" bIns="2539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sz="2350" b="1" dirty="0" err="1">
                <a:latin typeface="DM Sans Regular"/>
              </a:rPr>
              <a:t>Formeren</a:t>
            </a:r>
            <a:r>
              <a:rPr lang="en-US" sz="2350" b="1" dirty="0">
                <a:latin typeface="DM Sans Regular"/>
              </a:rPr>
              <a:t> van het </a:t>
            </a:r>
            <a:r>
              <a:rPr lang="en-US" sz="2350" b="1" dirty="0" err="1">
                <a:latin typeface="DM Sans Regular"/>
              </a:rPr>
              <a:t>kernteam</a:t>
            </a:r>
            <a:r>
              <a:rPr lang="en-US" sz="2350" b="1" dirty="0">
                <a:latin typeface="DM Sans Regular"/>
              </a:rPr>
              <a:t> </a:t>
            </a:r>
            <a:endParaRPr lang="en-US" sz="2399" b="1" dirty="0">
              <a:latin typeface="DM Sans Regular"/>
              <a:cs typeface="Arial"/>
            </a:endParaRPr>
          </a:p>
        </p:txBody>
      </p:sp>
      <p:sp>
        <p:nvSpPr>
          <p:cNvPr id="6" name="Tekstvak 5">
            <a:extLst>
              <a:ext uri="{FF2B5EF4-FFF2-40B4-BE49-F238E27FC236}">
                <a16:creationId xmlns:a16="http://schemas.microsoft.com/office/drawing/2014/main" id="{30645F16-9617-63EB-BD37-83CADE3E9F03}"/>
              </a:ext>
            </a:extLst>
          </p:cNvPr>
          <p:cNvSpPr txBox="1"/>
          <p:nvPr/>
        </p:nvSpPr>
        <p:spPr>
          <a:xfrm>
            <a:off x="5694875" y="5232877"/>
            <a:ext cx="5127506" cy="1246008"/>
          </a:xfrm>
          <a:prstGeom prst="rect">
            <a:avLst/>
          </a:prstGeom>
          <a:noFill/>
        </p:spPr>
        <p:txBody>
          <a:bodyPr wrap="square" lIns="91440" tIns="45720" rIns="91440" bIns="45720" anchor="t">
            <a:spAutoFit/>
          </a:bodyPr>
          <a:lstStyle/>
          <a:p>
            <a:pPr marL="170815" indent="-170815" defTabSz="1218468">
              <a:buFont typeface="Arial" panose="020B0604020202020204" pitchFamily="34" charset="0"/>
              <a:buChar char="•"/>
              <a:defRPr/>
            </a:pPr>
            <a:r>
              <a:rPr lang="nl-NL" sz="1450" dirty="0">
                <a:solidFill>
                  <a:srgbClr val="000000"/>
                </a:solidFill>
                <a:latin typeface="DM Sans Regular"/>
              </a:rPr>
              <a:t>Ontwikkelen en bijsturen integrale afstemmingsniveaus </a:t>
            </a:r>
            <a:endParaRPr lang="en-US" dirty="0"/>
          </a:p>
          <a:p>
            <a:pPr marL="170815" indent="-170815" defTabSz="1218468">
              <a:buFont typeface="Arial" panose="020B0604020202020204" pitchFamily="34" charset="0"/>
              <a:buChar char="•"/>
              <a:defRPr/>
            </a:pPr>
            <a:r>
              <a:rPr lang="nl-NL" sz="1499" dirty="0">
                <a:solidFill>
                  <a:srgbClr val="000000"/>
                </a:solidFill>
                <a:latin typeface="DM Sans Regular" pitchFamily="2" charset="0"/>
              </a:rPr>
              <a:t>Beleidsbesluiten voorbereiden voor stuurgroep</a:t>
            </a:r>
          </a:p>
          <a:p>
            <a:pPr marL="170815" indent="-170815" defTabSz="1218468">
              <a:buFont typeface="Arial" panose="020B0604020202020204" pitchFamily="34" charset="0"/>
              <a:buChar char="•"/>
              <a:defRPr/>
            </a:pPr>
            <a:r>
              <a:rPr lang="nl-NL" sz="1450" dirty="0">
                <a:solidFill>
                  <a:srgbClr val="000000"/>
                </a:solidFill>
                <a:latin typeface="DM Sans Regular"/>
              </a:rPr>
              <a:t>Escalaties integrale afstemmingsniveaus oplossen</a:t>
            </a:r>
          </a:p>
          <a:p>
            <a:pPr marL="170815" indent="-170815" defTabSz="1218468">
              <a:buFont typeface="Arial" panose="020B0604020202020204" pitchFamily="34" charset="0"/>
              <a:buChar char="•"/>
              <a:defRPr/>
            </a:pPr>
            <a:r>
              <a:rPr lang="nl-NL" sz="1499" dirty="0">
                <a:solidFill>
                  <a:srgbClr val="000000"/>
                </a:solidFill>
                <a:latin typeface="DM Sans Regular" pitchFamily="2" charset="0"/>
              </a:rPr>
              <a:t>Kaders meegeven aan programmeertafel</a:t>
            </a:r>
          </a:p>
          <a:p>
            <a:pPr marL="170815" indent="-170815" defTabSz="1218468">
              <a:buFont typeface="Arial" panose="020B0604020202020204" pitchFamily="34" charset="0"/>
              <a:buChar char="•"/>
              <a:defRPr/>
            </a:pPr>
            <a:r>
              <a:rPr lang="nl-NL" sz="1499" dirty="0">
                <a:solidFill>
                  <a:srgbClr val="000000"/>
                </a:solidFill>
                <a:latin typeface="DM Sans Regular" pitchFamily="2" charset="0"/>
              </a:rPr>
              <a:t>Voorzet voor structurele oplossingen</a:t>
            </a:r>
            <a:endParaRPr lang="nl-NL" sz="1499" dirty="0">
              <a:latin typeface="DM Sans Regular" pitchFamily="2" charset="0"/>
            </a:endParaRPr>
          </a:p>
        </p:txBody>
      </p:sp>
      <p:sp>
        <p:nvSpPr>
          <p:cNvPr id="7" name="Tekstvak 6">
            <a:extLst>
              <a:ext uri="{FF2B5EF4-FFF2-40B4-BE49-F238E27FC236}">
                <a16:creationId xmlns:a16="http://schemas.microsoft.com/office/drawing/2014/main" id="{CF2E93D2-3F11-541E-5224-7DF73795F968}"/>
              </a:ext>
            </a:extLst>
          </p:cNvPr>
          <p:cNvSpPr txBox="1"/>
          <p:nvPr/>
        </p:nvSpPr>
        <p:spPr>
          <a:xfrm>
            <a:off x="750705" y="5194419"/>
            <a:ext cx="4891976" cy="1322922"/>
          </a:xfrm>
          <a:prstGeom prst="rect">
            <a:avLst/>
          </a:prstGeom>
          <a:solidFill>
            <a:srgbClr val="FEF3E6"/>
          </a:solidFill>
          <a:ln>
            <a:solidFill>
              <a:srgbClr val="21BBEE"/>
            </a:solidFill>
          </a:ln>
        </p:spPr>
        <p:txBody>
          <a:bodyPr wrap="square" rtlCol="0" anchor="ctr">
            <a:noAutofit/>
          </a:bodyPr>
          <a:lstStyle>
            <a:defPPr>
              <a:defRPr lang="nl-NL"/>
            </a:defPPr>
            <a:lvl1pPr marR="0" lvl="0" indent="0" algn="ctr" defTabSz="304770" fontAlgn="auto">
              <a:lnSpc>
                <a:spcPct val="100000"/>
              </a:lnSpc>
              <a:spcBef>
                <a:spcPts val="0"/>
              </a:spcBef>
              <a:spcAft>
                <a:spcPts val="0"/>
              </a:spcAft>
              <a:buClrTx/>
              <a:buSzTx/>
              <a:buFontTx/>
              <a:buNone/>
              <a:tabLst/>
              <a:defRPr sz="1667">
                <a:solidFill>
                  <a:srgbClr val="003526"/>
                </a:solidFill>
                <a:latin typeface="Averta" pitchFamily="2" charset="77"/>
              </a:defRPr>
            </a:lvl1pPr>
          </a:lstStyle>
          <a:p>
            <a:pPr defTabSz="304526">
              <a:defRPr/>
            </a:pPr>
            <a:r>
              <a:rPr lang="nl-NL" sz="1599" b="1" dirty="0">
                <a:solidFill>
                  <a:schemeClr val="tx1"/>
                </a:solidFill>
                <a:latin typeface="DM Sans Regular" pitchFamily="2" charset="0"/>
              </a:rPr>
              <a:t>Taken &amp; verantwoordelijkheden</a:t>
            </a:r>
          </a:p>
          <a:p>
            <a:pPr defTabSz="304526">
              <a:defRPr/>
            </a:pPr>
            <a:r>
              <a:rPr lang="nl-NL" sz="1599" b="1" dirty="0">
                <a:solidFill>
                  <a:schemeClr val="tx1"/>
                </a:solidFill>
                <a:latin typeface="DM Sans Regular" pitchFamily="2" charset="0"/>
              </a:rPr>
              <a:t>van het kernteam</a:t>
            </a:r>
          </a:p>
        </p:txBody>
      </p:sp>
    </p:spTree>
    <p:extLst>
      <p:ext uri="{BB962C8B-B14F-4D97-AF65-F5344CB8AC3E}">
        <p14:creationId xmlns:p14="http://schemas.microsoft.com/office/powerpoint/2010/main" val="128315066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9E47E-66AD-4504-A69E-6D13743D172F}">
  <ds:schemaRefs>
    <ds:schemaRef ds:uri="334aaa47-b2cf-4ccc-8df3-e4d1c5647671"/>
    <ds:schemaRef ds:uri="6ff019a3-d730-46d1-a490-cea2837c6202"/>
    <ds:schemaRef ds:uri="http://schemas.microsoft.com/office/2006/metadata/properties"/>
    <ds:schemaRef ds:uri="http://schemas.microsoft.com/office/infopath/2007/PartnerControls"/>
    <ds:schemaRef ds:uri="dcdcec69-8a07-4459-b77e-fcfe06e4af88"/>
    <ds:schemaRef ds:uri="7509cc8b-5556-402b-b32b-f0f5b016aaa2"/>
  </ds:schemaRefs>
</ds:datastoreItem>
</file>

<file path=customXml/itemProps2.xml><?xml version="1.0" encoding="utf-8"?>
<ds:datastoreItem xmlns:ds="http://schemas.openxmlformats.org/officeDocument/2006/customXml" ds:itemID="{4827DC43-D6B5-43C8-91DF-13EE93BC653D}">
  <ds:schemaRefs>
    <ds:schemaRef ds:uri="http://schemas.microsoft.com/sharepoint/v3/contenttype/forms"/>
  </ds:schemaRefs>
</ds:datastoreItem>
</file>

<file path=customXml/itemProps3.xml><?xml version="1.0" encoding="utf-8"?>
<ds:datastoreItem xmlns:ds="http://schemas.openxmlformats.org/officeDocument/2006/customXml" ds:itemID="{7A2DCC1D-FB61-4BED-9B9B-E0384BF00FBB}"/>
</file>

<file path=docProps/app.xml><?xml version="1.0" encoding="utf-8"?>
<Properties xmlns="http://schemas.openxmlformats.org/officeDocument/2006/extended-properties" xmlns:vt="http://schemas.openxmlformats.org/officeDocument/2006/docPropsVTypes">
  <TotalTime>7346</TotalTime>
  <Words>449</Words>
  <Application>Microsoft Office PowerPoint</Application>
  <PresentationFormat>Widescreen</PresentationFormat>
  <Paragraphs>28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Mijnaansluiting.nl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68</cp:revision>
  <dcterms:created xsi:type="dcterms:W3CDTF">2023-06-09T14:04:07Z</dcterms:created>
  <dcterms:modified xsi:type="dcterms:W3CDTF">2024-02-06T08:07:54Z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0x010100542B45F18FBEF746B89E8D2E1333C18C</vt:lpwstr>
  </property>
</Properties>
</file>