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8" r:id="rId5"/>
    <p:sldId id="264"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48088-8359-36C4-6F25-0ECE53CFD1B8}" name="Sebastiaan Olsman" initials="SO" userId="S::s.olsman@enschede.nl::f7b34e4e-b8c8-4250-8134-dc8a7c5899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0D7"/>
    <a:srgbClr val="A0B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D23F4-8302-23CC-6151-960EBDB6384F}" v="7" dt="2024-03-05T13:54:08.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Zindel" userId="97cd04de-05a1-46bd-bf16-c34207baf738" providerId="ADAL" clId="{2BB22C04-6750-4D4E-B7EE-B116C12B4FC5}"/>
    <pc:docChg chg="modSld">
      <pc:chgData name="Hanneke Zindel" userId="97cd04de-05a1-46bd-bf16-c34207baf738" providerId="ADAL" clId="{2BB22C04-6750-4D4E-B7EE-B116C12B4FC5}" dt="2024-02-10T10:09:07.942" v="17" actId="6549"/>
      <pc:docMkLst>
        <pc:docMk/>
      </pc:docMkLst>
      <pc:sldChg chg="modSp mod">
        <pc:chgData name="Hanneke Zindel" userId="97cd04de-05a1-46bd-bf16-c34207baf738" providerId="ADAL" clId="{2BB22C04-6750-4D4E-B7EE-B116C12B4FC5}" dt="2024-02-10T10:09:07.942" v="17" actId="6549"/>
        <pc:sldMkLst>
          <pc:docMk/>
          <pc:sldMk cId="0" sldId="264"/>
        </pc:sldMkLst>
        <pc:spChg chg="mod">
          <ac:chgData name="Hanneke Zindel" userId="97cd04de-05a1-46bd-bf16-c34207baf738" providerId="ADAL" clId="{2BB22C04-6750-4D4E-B7EE-B116C12B4FC5}" dt="2024-02-10T10:09:07.942" v="17" actId="6549"/>
          <ac:spMkLst>
            <pc:docMk/>
            <pc:sldMk cId="0" sldId="264"/>
            <ac:spMk id="15" creationId="{9826B6A2-F03C-1591-8A02-582004467A06}"/>
          </ac:spMkLst>
        </pc:spChg>
      </pc:sldChg>
    </pc:docChg>
  </pc:docChgLst>
  <pc:docChgLst>
    <pc:chgData name="Fieke Van Woerkom" userId="S::fieke.vanwoerkom@mijnaansluiting.org::9fc9f487-c33c-4a73-a55f-41022521a16a" providerId="AD" clId="Web-{93AD23F4-8302-23CC-6151-960EBDB6384F}"/>
    <pc:docChg chg="modSld">
      <pc:chgData name="Fieke Van Woerkom" userId="S::fieke.vanwoerkom@mijnaansluiting.org::9fc9f487-c33c-4a73-a55f-41022521a16a" providerId="AD" clId="Web-{93AD23F4-8302-23CC-6151-960EBDB6384F}" dt="2024-03-05T13:54:08.419" v="3" actId="20577"/>
      <pc:docMkLst>
        <pc:docMk/>
      </pc:docMkLst>
      <pc:sldChg chg="modSp">
        <pc:chgData name="Fieke Van Woerkom" userId="S::fieke.vanwoerkom@mijnaansluiting.org::9fc9f487-c33c-4a73-a55f-41022521a16a" providerId="AD" clId="Web-{93AD23F4-8302-23CC-6151-960EBDB6384F}" dt="2024-03-05T13:54:08.419" v="3" actId="20577"/>
        <pc:sldMkLst>
          <pc:docMk/>
          <pc:sldMk cId="0" sldId="264"/>
        </pc:sldMkLst>
        <pc:spChg chg="mod">
          <ac:chgData name="Fieke Van Woerkom" userId="S::fieke.vanwoerkom@mijnaansluiting.org::9fc9f487-c33c-4a73-a55f-41022521a16a" providerId="AD" clId="Web-{93AD23F4-8302-23CC-6151-960EBDB6384F}" dt="2024-03-05T13:54:08.419" v="3" actId="20577"/>
          <ac:spMkLst>
            <pc:docMk/>
            <pc:sldMk cId="0" sldId="264"/>
            <ac:spMk id="15" creationId="{9826B6A2-F03C-1591-8A02-582004467A0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5766" y="554594"/>
            <a:ext cx="396780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12" y="3139004"/>
            <a:ext cx="10795782"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12" y="3427653"/>
            <a:ext cx="10184021"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12" y="3716302"/>
            <a:ext cx="11191628"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12" y="4004951"/>
            <a:ext cx="11515501"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12" y="4293600"/>
            <a:ext cx="10975712"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12" y="4582247"/>
            <a:ext cx="10579867"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4915" y="2425987"/>
            <a:ext cx="7474036" cy="3036373"/>
          </a:xfrm>
          <a:solidFill>
            <a:schemeClr val="bg1"/>
          </a:solidFill>
        </p:spPr>
        <p:txBody>
          <a:bodyPr wrap="none" lIns="360000" tIns="360000" rIns="360000" bIns="1440000" anchor="ctr">
            <a:noAutofit/>
          </a:bodyPr>
          <a:lstStyle>
            <a:lvl1pPr algn="l">
              <a:defRPr sz="4398"/>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4915" y="4429298"/>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4915" y="4735414"/>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4915" y="5041530"/>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4950" y="6954665"/>
            <a:ext cx="4502385" cy="367824"/>
          </a:xfr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67334" y="6954665"/>
            <a:ext cx="40975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4915" y="550864"/>
            <a:ext cx="720850"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0089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2001"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5-3-2024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686788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47" y="1498600"/>
            <a:ext cx="1221004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5-3-2024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86762" y="1"/>
            <a:ext cx="3182435"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05495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88729" y="1498600"/>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210059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3820" y="1498601"/>
            <a:ext cx="5032524" cy="3210304"/>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4919"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4915" y="1498601"/>
            <a:ext cx="5032524" cy="3210305"/>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3820"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329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643" y="1498599"/>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087573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4915" y="1498599"/>
            <a:ext cx="10562170"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4876" y="3046307"/>
            <a:ext cx="3182434"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86762" y="1"/>
            <a:ext cx="3182434"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48181" y="6151265"/>
            <a:ext cx="495638"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12871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88859"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86762" y="0"/>
            <a:ext cx="3182435"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95253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3"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116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4" y="1498600"/>
            <a:ext cx="10560311"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65051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657" y="1498600"/>
            <a:ext cx="10560687"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86762" y="0"/>
            <a:ext cx="3182435"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54879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8" y="1498599"/>
            <a:ext cx="10562167"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6204" y="1434"/>
            <a:ext cx="320007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4690" y="4919952"/>
            <a:ext cx="3221532"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98348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0581" y="2772401"/>
            <a:ext cx="6753407"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4412" y="2768672"/>
            <a:ext cx="1226927"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9896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4915" y="1909303"/>
            <a:ext cx="7474036" cy="1945826"/>
          </a:xfrm>
          <a:noFill/>
        </p:spPr>
        <p:txBody>
          <a:bodyPr wrap="none" lIns="360000" tIns="360000" rIns="360000" bIns="360000" anchor="t">
            <a:spAutoFit/>
          </a:bodyPr>
          <a:lstStyle>
            <a:lvl1pPr algn="l">
              <a:defRPr sz="4398"/>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105652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5-3-2024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540" y="2549457"/>
            <a:ext cx="1259508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540" y="2838106"/>
            <a:ext cx="1259508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540" y="3126755"/>
            <a:ext cx="1259508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540" y="3415404"/>
            <a:ext cx="1259508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540" y="3704053"/>
            <a:ext cx="1259508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0684" y="-42790"/>
            <a:ext cx="3238911"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540" y="3992700"/>
            <a:ext cx="1259508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929967467"/>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5-3-2024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1158" y="3137131"/>
            <a:ext cx="509397"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1215" y="3137131"/>
            <a:ext cx="509397"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1272" y="3137131"/>
            <a:ext cx="509397"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1330" y="3137131"/>
            <a:ext cx="509397"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1387" y="3137131"/>
            <a:ext cx="509397"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1444" y="3137131"/>
            <a:ext cx="509397"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0684" y="-42790"/>
            <a:ext cx="3238911"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708621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5-3-2024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7228" y="-260347"/>
            <a:ext cx="97256"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7286" y="-260347"/>
            <a:ext cx="97256"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7343" y="-260347"/>
            <a:ext cx="97256"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7400" y="-260347"/>
            <a:ext cx="97256"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17457" y="-260347"/>
            <a:ext cx="97256"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7997515" y="-260347"/>
            <a:ext cx="97256"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0684" y="-42790"/>
            <a:ext cx="3238911"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4876" y="4512342"/>
            <a:ext cx="3221532"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223078161"/>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698501" y="1656448"/>
            <a:ext cx="10773500" cy="4546100"/>
          </a:xfrm>
        </p:spPr>
        <p:txBody>
          <a:bodyPr vert="horz" lIns="0" tIns="0" rIns="0" bIns="0"/>
          <a:lstStyle>
            <a:lvl1pPr>
              <a:defRPr sz="1599"/>
            </a:lvl1pPr>
            <a:lvl2pPr>
              <a:defRPr sz="1599"/>
            </a:lvl2pPr>
            <a:lvl3pPr>
              <a:defRPr sz="1599"/>
            </a:lvl3pPr>
            <a:lvl4pPr>
              <a:defRPr sz="1799"/>
            </a:lvl4pPr>
            <a:lvl5pPr>
              <a:defRPr sz="1799"/>
            </a:lvl5pPr>
            <a:lvl6pPr>
              <a:defRPr sz="1599"/>
            </a:lvl6pPr>
            <a:lvl7pPr>
              <a:defRPr sz="1599"/>
            </a:lvl7pPr>
          </a:lstStyle>
          <a:p>
            <a:pPr lvl="0"/>
            <a:r>
              <a:rPr lang="nl-NL"/>
              <a:t>Klik om tekst in te voegen. Hulp nodig bij tekstverwerking? Buiten de slides staan gedetailleerde instructies.</a:t>
            </a:r>
          </a:p>
          <a:p>
            <a:pPr lvl="1"/>
            <a:r>
              <a:rPr lang="nl-NL"/>
              <a:t>Tweede niveau</a:t>
            </a:r>
          </a:p>
          <a:p>
            <a:pPr lvl="2"/>
            <a:r>
              <a:rPr lang="nl-NL"/>
              <a:t>Platte tekst</a:t>
            </a:r>
          </a:p>
          <a:p>
            <a:pPr lvl="3"/>
            <a:r>
              <a:rPr lang="nl-NL"/>
              <a:t>Subtitel</a:t>
            </a:r>
          </a:p>
          <a:p>
            <a:pPr lvl="4"/>
            <a:r>
              <a:rPr lang="nl-NL"/>
              <a:t>VIJFDE NIVEAU</a:t>
            </a:r>
          </a:p>
          <a:p>
            <a:pPr lvl="5"/>
            <a:r>
              <a:rPr lang="nl-NL"/>
              <a:t>Bronvermelding</a:t>
            </a:r>
          </a:p>
          <a:p>
            <a:pPr lvl="6"/>
            <a:r>
              <a:rPr lang="nl-NL" err="1"/>
              <a:t>Italics</a:t>
            </a:r>
            <a:endParaRPr lang="nl-NL"/>
          </a:p>
        </p:txBody>
      </p:sp>
      <p:sp>
        <p:nvSpPr>
          <p:cNvPr id="4" name="Tijdelijke aanduiding voor datum 3"/>
          <p:cNvSpPr>
            <a:spLocks noGrp="1"/>
          </p:cNvSpPr>
          <p:nvPr>
            <p:ph type="dt" sz="half" idx="10"/>
          </p:nvPr>
        </p:nvSpPr>
        <p:spPr/>
        <p:txBody>
          <a:bodyPr/>
          <a:lstStyle/>
          <a:p>
            <a:fld id="{EE9E9A34-BD54-415D-94E3-EE65786685C1}" type="datetime1">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a:t>
            </a:fld>
            <a:endParaRPr lang="nl-NL"/>
          </a:p>
        </p:txBody>
      </p:sp>
      <p:sp>
        <p:nvSpPr>
          <p:cNvPr id="7" name="Tekstvak 6"/>
          <p:cNvSpPr txBox="1"/>
          <p:nvPr userDrawn="1"/>
        </p:nvSpPr>
        <p:spPr>
          <a:xfrm>
            <a:off x="-10749" y="-662296"/>
            <a:ext cx="12192000" cy="461665"/>
          </a:xfrm>
          <a:prstGeom prst="rect">
            <a:avLst/>
          </a:prstGeom>
          <a:noFill/>
        </p:spPr>
        <p:txBody>
          <a:bodyPr wrap="square" rtlCol="0">
            <a:spAutoFit/>
          </a:bodyPr>
          <a:lstStyle>
            <a:defPPr>
              <a:defRPr lang="nl-NL"/>
            </a:defPPr>
            <a:lvl1pPr algn="ctr">
              <a:defRPr sz="2400" b="0" spc="50" baseline="0">
                <a:solidFill>
                  <a:schemeClr val="bg2"/>
                </a:solidFill>
                <a:latin typeface="Arial" panose="020B0604020202020204" pitchFamily="34" charset="0"/>
                <a:cs typeface="Arial" panose="020B0604020202020204" pitchFamily="34" charset="0"/>
              </a:defRPr>
            </a:lvl1pPr>
          </a:lstStyle>
          <a:p>
            <a:pPr lvl="0"/>
            <a:r>
              <a:rPr lang="nl-NL" sz="2399"/>
              <a:t>100% TEKST</a:t>
            </a:r>
          </a:p>
        </p:txBody>
      </p:sp>
      <p:sp>
        <p:nvSpPr>
          <p:cNvPr id="8" name="Titel 5"/>
          <p:cNvSpPr>
            <a:spLocks noGrp="1"/>
          </p:cNvSpPr>
          <p:nvPr>
            <p:ph type="title" hasCustomPrompt="1"/>
          </p:nvPr>
        </p:nvSpPr>
        <p:spPr>
          <a:xfrm>
            <a:off x="698500" y="329310"/>
            <a:ext cx="10775070" cy="490400"/>
          </a:xfrm>
        </p:spPr>
        <p:txBody>
          <a:bodyPr anchor="b"/>
          <a:lstStyle/>
          <a:p>
            <a:r>
              <a:rPr lang="nl-NL"/>
              <a:t>KLIK OM DE STIJL TE BEWERKEN</a:t>
            </a:r>
          </a:p>
        </p:txBody>
      </p:sp>
      <p:sp>
        <p:nvSpPr>
          <p:cNvPr id="168" name="Tijdelijke aanduiding voor verticale tekst 2"/>
          <p:cNvSpPr>
            <a:spLocks noGrp="1"/>
          </p:cNvSpPr>
          <p:nvPr userDrawn="1">
            <p:ph type="body" orient="vert" idx="13" hasCustomPrompt="1"/>
          </p:nvPr>
        </p:nvSpPr>
        <p:spPr>
          <a:xfrm>
            <a:off x="698501" y="858163"/>
            <a:ext cx="10773500" cy="538790"/>
          </a:xfrm>
        </p:spPr>
        <p:txBody>
          <a:bodyPr vert="horz" lIns="0" tIns="0" rIns="0" bIns="0"/>
          <a:lstStyle>
            <a:lvl1pPr marL="0" indent="0">
              <a:buNone/>
              <a:defRPr sz="2999" cap="all" baseline="0">
                <a:solidFill>
                  <a:schemeClr val="bg2"/>
                </a:solidFill>
              </a:defRPr>
            </a:lvl1pPr>
            <a:lvl2pPr>
              <a:defRPr sz="1599"/>
            </a:lvl2pPr>
            <a:lvl3pPr>
              <a:defRPr sz="1599"/>
            </a:lvl3pPr>
            <a:lvl4pPr>
              <a:defRPr sz="1799"/>
            </a:lvl4pPr>
            <a:lvl5pPr>
              <a:defRPr sz="1799"/>
            </a:lvl5pPr>
            <a:lvl6pPr>
              <a:defRPr sz="1599"/>
            </a:lvl6pPr>
            <a:lvl7pPr>
              <a:defRPr sz="1599"/>
            </a:lvl7pPr>
          </a:lstStyle>
          <a:p>
            <a:pPr lvl="0"/>
            <a:r>
              <a:rPr lang="nl-NL"/>
              <a:t>Regel voor een tweede titel</a:t>
            </a:r>
          </a:p>
        </p:txBody>
      </p:sp>
      <p:sp>
        <p:nvSpPr>
          <p:cNvPr id="170" name="Rechthoek 169"/>
          <p:cNvSpPr/>
          <p:nvPr userDrawn="1"/>
        </p:nvSpPr>
        <p:spPr>
          <a:xfrm>
            <a:off x="-10749" y="6170830"/>
            <a:ext cx="12202750" cy="688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pic>
        <p:nvPicPr>
          <p:cNvPr id="171" name="Afbeelding 170" descr="Stedin_Corporate presentatie_LR#23_WIJZE_P_1-1.png"/>
          <p:cNvPicPr>
            <a:picLocks noChangeAspect="1"/>
          </p:cNvPicPr>
          <p:nvPr userDrawn="1"/>
        </p:nvPicPr>
        <p:blipFill rotWithShape="1">
          <a:blip r:embed="rId2" cstate="screen">
            <a:clrChange>
              <a:clrFrom>
                <a:srgbClr val="F2CC25"/>
              </a:clrFrom>
              <a:clrTo>
                <a:srgbClr val="F2CC25">
                  <a:alpha val="0"/>
                </a:srgbClr>
              </a:clrTo>
            </a:clrChange>
            <a:extLst>
              <a:ext uri="{28A0092B-C50C-407E-A947-70E740481C1C}">
                <a14:useLocalDpi xmlns:a14="http://schemas.microsoft.com/office/drawing/2010/main" val="0"/>
              </a:ext>
            </a:extLst>
          </a:blip>
          <a:srcRect/>
          <a:stretch/>
        </p:blipFill>
        <p:spPr>
          <a:xfrm>
            <a:off x="7590773" y="6191250"/>
            <a:ext cx="4599640" cy="668338"/>
          </a:xfrm>
          <a:prstGeom prst="rect">
            <a:avLst/>
          </a:prstGeom>
        </p:spPr>
      </p:pic>
      <p:grpSp>
        <p:nvGrpSpPr>
          <p:cNvPr id="2" name="Groep 1"/>
          <p:cNvGrpSpPr/>
          <p:nvPr userDrawn="1"/>
        </p:nvGrpSpPr>
        <p:grpSpPr>
          <a:xfrm>
            <a:off x="-3860599" y="-23327"/>
            <a:ext cx="3583594" cy="6870400"/>
            <a:chOff x="-3898699" y="-23327"/>
            <a:chExt cx="3583594" cy="6870400"/>
          </a:xfrm>
        </p:grpSpPr>
        <p:pic>
          <p:nvPicPr>
            <p:cNvPr id="83" name="Afbeelding 82"/>
            <p:cNvPicPr>
              <a:picLocks noChangeAspect="1"/>
            </p:cNvPicPr>
            <p:nvPr userDrawn="1"/>
          </p:nvPicPr>
          <p:blipFill rotWithShape="1">
            <a:blip r:embed="rId3" cstate="screen">
              <a:extLst>
                <a:ext uri="{28A0092B-C50C-407E-A947-70E740481C1C}">
                  <a14:useLocalDpi xmlns:a14="http://schemas.microsoft.com/office/drawing/2010/main" val="0"/>
                </a:ext>
              </a:extLst>
            </a:blip>
            <a:srcRect r="45341" b="87721"/>
            <a:stretch/>
          </p:blipFill>
          <p:spPr>
            <a:xfrm>
              <a:off x="-3552025" y="3216226"/>
              <a:ext cx="2899572" cy="327944"/>
            </a:xfrm>
            <a:prstGeom prst="rect">
              <a:avLst/>
            </a:prstGeom>
          </p:spPr>
        </p:pic>
        <p:pic>
          <p:nvPicPr>
            <p:cNvPr id="84" name="Afbeelding 83"/>
            <p:cNvPicPr>
              <a:picLocks noChangeAspect="1"/>
            </p:cNvPicPr>
            <p:nvPr userDrawn="1"/>
          </p:nvPicPr>
          <p:blipFill rotWithShape="1">
            <a:blip r:embed="rId3" cstate="screen">
              <a:extLst>
                <a:ext uri="{28A0092B-C50C-407E-A947-70E740481C1C}">
                  <a14:useLocalDpi xmlns:a14="http://schemas.microsoft.com/office/drawing/2010/main" val="0"/>
                </a:ext>
              </a:extLst>
            </a:blip>
            <a:srcRect t="13132" r="45341" b="74589"/>
            <a:stretch/>
          </p:blipFill>
          <p:spPr>
            <a:xfrm>
              <a:off x="-3552025" y="3580270"/>
              <a:ext cx="2899572" cy="327944"/>
            </a:xfrm>
            <a:prstGeom prst="rect">
              <a:avLst/>
            </a:prstGeom>
          </p:spPr>
        </p:pic>
        <p:pic>
          <p:nvPicPr>
            <p:cNvPr id="85" name="Afbeelding 84"/>
            <p:cNvPicPr>
              <a:picLocks noChangeAspect="1"/>
            </p:cNvPicPr>
            <p:nvPr userDrawn="1"/>
          </p:nvPicPr>
          <p:blipFill rotWithShape="1">
            <a:blip r:embed="rId3" cstate="screen">
              <a:extLst>
                <a:ext uri="{28A0092B-C50C-407E-A947-70E740481C1C}">
                  <a14:useLocalDpi xmlns:a14="http://schemas.microsoft.com/office/drawing/2010/main" val="0"/>
                </a:ext>
              </a:extLst>
            </a:blip>
            <a:srcRect t="25795" r="45341" b="61926"/>
            <a:stretch/>
          </p:blipFill>
          <p:spPr>
            <a:xfrm>
              <a:off x="-3552025" y="3942982"/>
              <a:ext cx="2899572" cy="327944"/>
            </a:xfrm>
            <a:prstGeom prst="rect">
              <a:avLst/>
            </a:prstGeom>
          </p:spPr>
        </p:pic>
        <p:pic>
          <p:nvPicPr>
            <p:cNvPr id="86" name="Afbeelding 85"/>
            <p:cNvPicPr>
              <a:picLocks noChangeAspect="1"/>
            </p:cNvPicPr>
            <p:nvPr userDrawn="1"/>
          </p:nvPicPr>
          <p:blipFill rotWithShape="1">
            <a:blip r:embed="rId3" cstate="screen">
              <a:extLst>
                <a:ext uri="{28A0092B-C50C-407E-A947-70E740481C1C}">
                  <a14:useLocalDpi xmlns:a14="http://schemas.microsoft.com/office/drawing/2010/main" val="0"/>
                </a:ext>
              </a:extLst>
            </a:blip>
            <a:srcRect t="38458" r="45341" b="49263"/>
            <a:stretch/>
          </p:blipFill>
          <p:spPr>
            <a:xfrm>
              <a:off x="-3552025" y="4309198"/>
              <a:ext cx="2899572" cy="327944"/>
            </a:xfrm>
            <a:prstGeom prst="rect">
              <a:avLst/>
            </a:prstGeom>
          </p:spPr>
        </p:pic>
        <p:pic>
          <p:nvPicPr>
            <p:cNvPr id="87" name="Afbeelding 86"/>
            <p:cNvPicPr>
              <a:picLocks noChangeAspect="1"/>
            </p:cNvPicPr>
            <p:nvPr userDrawn="1"/>
          </p:nvPicPr>
          <p:blipFill rotWithShape="1">
            <a:blip r:embed="rId3" cstate="screen">
              <a:extLst>
                <a:ext uri="{28A0092B-C50C-407E-A947-70E740481C1C}">
                  <a14:useLocalDpi xmlns:a14="http://schemas.microsoft.com/office/drawing/2010/main" val="0"/>
                </a:ext>
              </a:extLst>
            </a:blip>
            <a:srcRect t="55342" r="45341" b="32379"/>
            <a:stretch/>
          </p:blipFill>
          <p:spPr>
            <a:xfrm>
              <a:off x="-3552025" y="4708097"/>
              <a:ext cx="2899572" cy="327944"/>
            </a:xfrm>
            <a:prstGeom prst="rect">
              <a:avLst/>
            </a:prstGeom>
          </p:spPr>
        </p:pic>
        <p:pic>
          <p:nvPicPr>
            <p:cNvPr id="88" name="Afbeelding 87"/>
            <p:cNvPicPr>
              <a:picLocks noChangeAspect="1"/>
            </p:cNvPicPr>
            <p:nvPr userDrawn="1"/>
          </p:nvPicPr>
          <p:blipFill rotWithShape="1">
            <a:blip r:embed="rId3" cstate="screen">
              <a:extLst>
                <a:ext uri="{28A0092B-C50C-407E-A947-70E740481C1C}">
                  <a14:useLocalDpi xmlns:a14="http://schemas.microsoft.com/office/drawing/2010/main" val="0"/>
                </a:ext>
              </a:extLst>
            </a:blip>
            <a:srcRect t="70819" r="45341" b="16902"/>
            <a:stretch/>
          </p:blipFill>
          <p:spPr>
            <a:xfrm>
              <a:off x="-3552025" y="5096722"/>
              <a:ext cx="2899572" cy="327944"/>
            </a:xfrm>
            <a:prstGeom prst="rect">
              <a:avLst/>
            </a:prstGeom>
          </p:spPr>
        </p:pic>
        <p:pic>
          <p:nvPicPr>
            <p:cNvPr id="89" name="Afbeelding 88"/>
            <p:cNvPicPr>
              <a:picLocks noChangeAspect="1"/>
            </p:cNvPicPr>
            <p:nvPr userDrawn="1"/>
          </p:nvPicPr>
          <p:blipFill rotWithShape="1">
            <a:blip r:embed="rId3" cstate="screen">
              <a:extLst>
                <a:ext uri="{28A0092B-C50C-407E-A947-70E740481C1C}">
                  <a14:useLocalDpi xmlns:a14="http://schemas.microsoft.com/office/drawing/2010/main" val="0"/>
                </a:ext>
              </a:extLst>
            </a:blip>
            <a:srcRect t="84162" r="45341" b="3559"/>
            <a:stretch/>
          </p:blipFill>
          <p:spPr>
            <a:xfrm>
              <a:off x="-3552025" y="5506955"/>
              <a:ext cx="2899572" cy="327944"/>
            </a:xfrm>
            <a:prstGeom prst="rect">
              <a:avLst/>
            </a:prstGeom>
          </p:spPr>
        </p:pic>
        <p:sp>
          <p:nvSpPr>
            <p:cNvPr id="97" name="Rechthoek 96"/>
            <p:cNvSpPr/>
            <p:nvPr userDrawn="1"/>
          </p:nvSpPr>
          <p:spPr>
            <a:xfrm>
              <a:off x="-3894224" y="-23327"/>
              <a:ext cx="2572469" cy="280344"/>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TEKST</a:t>
              </a:r>
              <a:r>
                <a:rPr kumimoji="0" lang="nl-NL" sz="1599" b="1" i="0" u="none" strike="noStrike" kern="0" cap="none" spc="0" normalizeH="0" noProof="0">
                  <a:ln>
                    <a:noFill/>
                  </a:ln>
                  <a:solidFill>
                    <a:schemeClr val="bg2"/>
                  </a:solidFill>
                  <a:effectLst/>
                  <a:uLnTx/>
                  <a:uFillTx/>
                  <a:latin typeface="Arial" panose="020B0604020202020204" pitchFamily="34" charset="0"/>
                  <a:cs typeface="Arial" panose="020B0604020202020204" pitchFamily="34" charset="0"/>
                </a:rPr>
                <a:t> NIVEAUS</a:t>
              </a:r>
              <a:endPar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98" name="Ovaal 97"/>
            <p:cNvSpPr/>
            <p:nvPr userDrawn="1"/>
          </p:nvSpPr>
          <p:spPr>
            <a:xfrm>
              <a:off x="-3898699" y="324752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99" name="Ovaal 98"/>
            <p:cNvSpPr/>
            <p:nvPr userDrawn="1"/>
          </p:nvSpPr>
          <p:spPr>
            <a:xfrm>
              <a:off x="-3898699" y="363390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00" name="Ovaal 99"/>
            <p:cNvSpPr/>
            <p:nvPr userDrawn="1"/>
          </p:nvSpPr>
          <p:spPr>
            <a:xfrm>
              <a:off x="-3898699" y="401692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01" name="Ovaal 100"/>
            <p:cNvSpPr/>
            <p:nvPr userDrawn="1"/>
          </p:nvSpPr>
          <p:spPr>
            <a:xfrm>
              <a:off x="-3898699" y="438464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cxnSp>
          <p:nvCxnSpPr>
            <p:cNvPr id="102" name="Rechte verbindingslijn 101"/>
            <p:cNvCxnSpPr/>
            <p:nvPr userDrawn="1"/>
          </p:nvCxnSpPr>
          <p:spPr>
            <a:xfrm>
              <a:off x="-3897759" y="211959"/>
              <a:ext cx="3577768" cy="0"/>
            </a:xfrm>
            <a:prstGeom prst="line">
              <a:avLst/>
            </a:prstGeom>
            <a:noFill/>
            <a:ln w="9525" cap="flat" cmpd="sng" algn="ctr">
              <a:solidFill>
                <a:schemeClr val="bg2"/>
              </a:solidFill>
              <a:prstDash val="solid"/>
            </a:ln>
            <a:effectLst/>
          </p:spPr>
        </p:cxnSp>
        <p:cxnSp>
          <p:nvCxnSpPr>
            <p:cNvPr id="103" name="Rechte verbindingslijn 102"/>
            <p:cNvCxnSpPr/>
            <p:nvPr userDrawn="1"/>
          </p:nvCxnSpPr>
          <p:spPr>
            <a:xfrm>
              <a:off x="-3897759" y="3089774"/>
              <a:ext cx="3577150" cy="0"/>
            </a:xfrm>
            <a:prstGeom prst="line">
              <a:avLst/>
            </a:prstGeom>
            <a:noFill/>
            <a:ln w="9525" cap="flat" cmpd="sng" algn="ctr">
              <a:solidFill>
                <a:schemeClr val="bg2"/>
              </a:solidFill>
              <a:prstDash val="solid"/>
            </a:ln>
            <a:effectLst/>
          </p:spPr>
        </p:cxnSp>
        <p:grpSp>
          <p:nvGrpSpPr>
            <p:cNvPr id="104" name="Groep 103"/>
            <p:cNvGrpSpPr/>
            <p:nvPr userDrawn="1"/>
          </p:nvGrpSpPr>
          <p:grpSpPr>
            <a:xfrm>
              <a:off x="-2944117" y="2076896"/>
              <a:ext cx="409108" cy="427699"/>
              <a:chOff x="-1085063" y="758027"/>
              <a:chExt cx="633799" cy="622540"/>
            </a:xfrm>
          </p:grpSpPr>
          <p:sp>
            <p:nvSpPr>
              <p:cNvPr id="152" name="Afgeronde rechthoek 220"/>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53" name="Groep 152"/>
              <p:cNvGrpSpPr/>
              <p:nvPr userDrawn="1"/>
            </p:nvGrpSpPr>
            <p:grpSpPr>
              <a:xfrm>
                <a:off x="-977746" y="864082"/>
                <a:ext cx="419166" cy="410430"/>
                <a:chOff x="6366933" y="309013"/>
                <a:chExt cx="1901295" cy="1861668"/>
              </a:xfrm>
              <a:solidFill>
                <a:srgbClr val="000000"/>
              </a:solidFill>
            </p:grpSpPr>
            <p:sp>
              <p:nvSpPr>
                <p:cNvPr id="154" name="Rechthoek 15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5" name="Rechthoek 15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6" name="Rechthoek 15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7" name="Rechthoek 15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8" name="Rechthoek 15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9" name="Rechthoek 15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0" name="Rechthoek 15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1" name="Rechthoek 16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2" name="Rechthoek 16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3" name="Rechthoek 16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4" name="Vrije vorm 23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nvGrpSpPr>
            <p:cNvPr id="105" name="Groep 104"/>
            <p:cNvGrpSpPr/>
            <p:nvPr/>
          </p:nvGrpSpPr>
          <p:grpSpPr>
            <a:xfrm>
              <a:off x="-3856973" y="2467990"/>
              <a:ext cx="532929" cy="509563"/>
              <a:chOff x="-2880382" y="802341"/>
              <a:chExt cx="532929" cy="509563"/>
            </a:xfrm>
          </p:grpSpPr>
          <p:sp>
            <p:nvSpPr>
              <p:cNvPr id="130" name="Rechthoek 129"/>
              <p:cNvSpPr/>
              <p:nvPr/>
            </p:nvSpPr>
            <p:spPr>
              <a:xfrm>
                <a:off x="-2880382" y="802341"/>
                <a:ext cx="532929" cy="5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pic>
            <p:nvPicPr>
              <p:cNvPr id="13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p:cNvGrpSpPr/>
              <p:nvPr/>
            </p:nvGrpSpPr>
            <p:grpSpPr>
              <a:xfrm>
                <a:off x="-2802433" y="1123442"/>
                <a:ext cx="132915" cy="104889"/>
                <a:chOff x="-2796392" y="1123442"/>
                <a:chExt cx="120832" cy="104889"/>
              </a:xfrm>
            </p:grpSpPr>
            <p:sp>
              <p:nvSpPr>
                <p:cNvPr id="147" name="Rechthoek 14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8" name="Rechthoek 14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9" name="Rechthoek 14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0" name="Rechthoek 14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1" name="Rechthoek 15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4" name="Groep 133"/>
              <p:cNvGrpSpPr/>
              <p:nvPr/>
            </p:nvGrpSpPr>
            <p:grpSpPr>
              <a:xfrm>
                <a:off x="-2575435" y="1123442"/>
                <a:ext cx="133931" cy="104889"/>
                <a:chOff x="-2556734" y="1123442"/>
                <a:chExt cx="147324" cy="104889"/>
              </a:xfrm>
            </p:grpSpPr>
            <p:grpSp>
              <p:nvGrpSpPr>
                <p:cNvPr id="135" name="Groep 134"/>
                <p:cNvGrpSpPr/>
                <p:nvPr/>
              </p:nvGrpSpPr>
              <p:grpSpPr>
                <a:xfrm>
                  <a:off x="-2556734" y="1123442"/>
                  <a:ext cx="68206" cy="104889"/>
                  <a:chOff x="-2796392" y="1123442"/>
                  <a:chExt cx="120832" cy="104889"/>
                </a:xfrm>
              </p:grpSpPr>
              <p:sp>
                <p:nvSpPr>
                  <p:cNvPr id="142" name="Rechthoek 14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3" name="Rechthoek 14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4" name="Rechthoek 14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5" name="Rechthoek 14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6" name="Rechthoek 14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6" name="Groep 135"/>
                <p:cNvGrpSpPr/>
                <p:nvPr/>
              </p:nvGrpSpPr>
              <p:grpSpPr>
                <a:xfrm>
                  <a:off x="-2477616" y="1123442"/>
                  <a:ext cx="68206" cy="104889"/>
                  <a:chOff x="-2796392" y="1123442"/>
                  <a:chExt cx="120832" cy="104889"/>
                </a:xfrm>
              </p:grpSpPr>
              <p:sp>
                <p:nvSpPr>
                  <p:cNvPr id="137" name="Rechthoek 13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8" name="Rechthoek 13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9" name="Rechthoek 13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0" name="Rechthoek 13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1" name="Rechthoek 14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grpSp>
          <p:nvGrpSpPr>
            <p:cNvPr id="106" name="Groep 105"/>
            <p:cNvGrpSpPr/>
            <p:nvPr userDrawn="1"/>
          </p:nvGrpSpPr>
          <p:grpSpPr>
            <a:xfrm>
              <a:off x="-2944117" y="2541319"/>
              <a:ext cx="413704" cy="427699"/>
              <a:chOff x="-1845083" y="758027"/>
              <a:chExt cx="633799" cy="622540"/>
            </a:xfrm>
          </p:grpSpPr>
          <p:sp>
            <p:nvSpPr>
              <p:cNvPr id="117" name="Afgeronde rechthoek 18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8" name="Groep 117"/>
              <p:cNvGrpSpPr/>
              <p:nvPr userDrawn="1"/>
            </p:nvGrpSpPr>
            <p:grpSpPr>
              <a:xfrm>
                <a:off x="-1737766" y="864082"/>
                <a:ext cx="419166" cy="410430"/>
                <a:chOff x="3708400" y="309013"/>
                <a:chExt cx="1901295" cy="1861668"/>
              </a:xfrm>
              <a:solidFill>
                <a:srgbClr val="000000"/>
              </a:solidFill>
            </p:grpSpPr>
            <p:sp>
              <p:nvSpPr>
                <p:cNvPr id="119" name="Rechthoek 11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0" name="Rechthoek 11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1" name="Rechthoek 12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2" name="Rechthoek 12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3" name="Rechthoek 12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4" name="Rechthoek 12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5" name="Rechthoek 12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6" name="Rechthoek 12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7" name="Rechthoek 12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8" name="Rechthoek 12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9" name="Vrije vorm 19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cxnSp>
          <p:nvCxnSpPr>
            <p:cNvPr id="107" name="Rechte verbindingslijn 106"/>
            <p:cNvCxnSpPr>
              <a:endCxn id="117" idx="1"/>
            </p:cNvCxnSpPr>
            <p:nvPr userDrawn="1"/>
          </p:nvCxnSpPr>
          <p:spPr>
            <a:xfrm>
              <a:off x="-3665567" y="2646377"/>
              <a:ext cx="721450" cy="108792"/>
            </a:xfrm>
            <a:prstGeom prst="line">
              <a:avLst/>
            </a:prstGeom>
            <a:noFill/>
            <a:ln w="9525" cap="flat" cmpd="sng" algn="ctr">
              <a:solidFill>
                <a:schemeClr val="tx2"/>
              </a:solidFill>
              <a:prstDash val="solid"/>
              <a:headEnd type="oval"/>
            </a:ln>
            <a:effectLst/>
          </p:spPr>
        </p:cxnSp>
        <p:cxnSp>
          <p:nvCxnSpPr>
            <p:cNvPr id="108" name="Rechte verbindingslijn 107"/>
            <p:cNvCxnSpPr>
              <a:endCxn id="152" idx="1"/>
            </p:cNvCxnSpPr>
            <p:nvPr userDrawn="1"/>
          </p:nvCxnSpPr>
          <p:spPr>
            <a:xfrm flipV="1">
              <a:off x="-3449543" y="2290746"/>
              <a:ext cx="505426" cy="283623"/>
            </a:xfrm>
            <a:prstGeom prst="line">
              <a:avLst/>
            </a:prstGeom>
            <a:noFill/>
            <a:ln w="9525" cap="flat" cmpd="sng" algn="ctr">
              <a:solidFill>
                <a:schemeClr val="tx2"/>
              </a:solidFill>
              <a:prstDash val="solid"/>
              <a:headEnd type="oval"/>
            </a:ln>
            <a:effectLst/>
          </p:spPr>
        </p:cxnSp>
        <p:sp>
          <p:nvSpPr>
            <p:cNvPr id="109" name="Textfield placeholder"/>
            <p:cNvSpPr txBox="1">
              <a:spLocks/>
            </p:cNvSpPr>
            <p:nvPr userDrawn="1"/>
          </p:nvSpPr>
          <p:spPr>
            <a:xfrm>
              <a:off x="-2337239" y="2076898"/>
              <a:ext cx="2016630"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Niveau omhoog</a:t>
              </a:r>
              <a:endPar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0" name="Textfield placeholder"/>
            <p:cNvSpPr txBox="1">
              <a:spLocks/>
            </p:cNvSpPr>
            <p:nvPr userDrawn="1"/>
          </p:nvSpPr>
          <p:spPr>
            <a:xfrm>
              <a:off x="-2337240" y="2541319"/>
              <a:ext cx="201663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Niveau omlaag</a:t>
              </a:r>
            </a:p>
          </p:txBody>
        </p:sp>
        <p:grpSp>
          <p:nvGrpSpPr>
            <p:cNvPr id="111" name="Groep 110"/>
            <p:cNvGrpSpPr/>
            <p:nvPr/>
          </p:nvGrpSpPr>
          <p:grpSpPr>
            <a:xfrm>
              <a:off x="-3856973" y="2076205"/>
              <a:ext cx="528695" cy="344202"/>
              <a:chOff x="-2880382" y="410556"/>
              <a:chExt cx="528695" cy="344202"/>
            </a:xfrm>
          </p:grpSpPr>
          <p:sp>
            <p:nvSpPr>
              <p:cNvPr id="115" name="Afgeronde rechthoek 18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sp>
            <p:nvSpPr>
              <p:cNvPr id="116" name="Vrije vorm 18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latin typeface="Arial" panose="020B0604020202020204" pitchFamily="34" charset="0"/>
                    <a:cs typeface="Arial" panose="020B0604020202020204" pitchFamily="34" charset="0"/>
                  </a:rPr>
                  <a:t>Start</a:t>
                </a:r>
              </a:p>
            </p:txBody>
          </p:sp>
        </p:grpSp>
        <p:sp>
          <p:nvSpPr>
            <p:cNvPr id="112" name="Ovaal 111"/>
            <p:cNvSpPr/>
            <p:nvPr userDrawn="1"/>
          </p:nvSpPr>
          <p:spPr>
            <a:xfrm>
              <a:off x="-3898699" y="47600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113" name="Ovaal 112"/>
            <p:cNvSpPr/>
            <p:nvPr userDrawn="1"/>
          </p:nvSpPr>
          <p:spPr>
            <a:xfrm>
              <a:off x="-3898699" y="514860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114" name="Ovaal 113"/>
            <p:cNvSpPr/>
            <p:nvPr userDrawn="1"/>
          </p:nvSpPr>
          <p:spPr>
            <a:xfrm>
              <a:off x="-3898699" y="554813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grpSp>
          <p:nvGrpSpPr>
            <p:cNvPr id="92" name="Groep 91"/>
            <p:cNvGrpSpPr/>
            <p:nvPr userDrawn="1"/>
          </p:nvGrpSpPr>
          <p:grpSpPr>
            <a:xfrm>
              <a:off x="-3898699" y="5996810"/>
              <a:ext cx="3583594" cy="850263"/>
              <a:chOff x="-3898699" y="3079575"/>
              <a:chExt cx="3583594" cy="850263"/>
            </a:xfrm>
          </p:grpSpPr>
          <p:cxnSp>
            <p:nvCxnSpPr>
              <p:cNvPr id="93" name="Rechte verbindingslijn 92"/>
              <p:cNvCxnSpPr/>
              <p:nvPr userDrawn="1"/>
            </p:nvCxnSpPr>
            <p:spPr>
              <a:xfrm>
                <a:off x="-3898699" y="3079575"/>
                <a:ext cx="3578090" cy="0"/>
              </a:xfrm>
              <a:prstGeom prst="line">
                <a:avLst/>
              </a:prstGeom>
              <a:noFill/>
              <a:ln w="9525" cap="flat" cmpd="sng" algn="ctr">
                <a:solidFill>
                  <a:schemeClr val="bg2"/>
                </a:solidFill>
                <a:prstDash val="solid"/>
              </a:ln>
              <a:effectLst/>
            </p:spPr>
          </p:cxnSp>
          <p:sp>
            <p:nvSpPr>
              <p:cNvPr id="94" name="Tekstvak 93"/>
              <p:cNvSpPr txBox="1"/>
              <p:nvPr userDrawn="1"/>
            </p:nvSpPr>
            <p:spPr>
              <a:xfrm>
                <a:off x="-3464040" y="3186591"/>
                <a:ext cx="3139644" cy="53333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Voor meer informatie over het onderdeel </a:t>
                </a:r>
                <a:b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br>
                <a:r>
                  <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rPr>
                  <a:t>‘Werken met Tekst niveaus’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ga</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naar</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a:t>
                </a:r>
                <a:endPar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95" name="Freeform 101"/>
              <p:cNvSpPr>
                <a:spLocks noEditPoints="1"/>
              </p:cNvSpPr>
              <p:nvPr userDrawn="1"/>
            </p:nvSpPr>
            <p:spPr bwMode="auto">
              <a:xfrm>
                <a:off x="-3821622" y="3200860"/>
                <a:ext cx="260914" cy="260914"/>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2399">
                  <a:latin typeface="Arial" panose="020B0604020202020204" pitchFamily="34" charset="0"/>
                  <a:cs typeface="Arial" panose="020B0604020202020204" pitchFamily="34" charset="0"/>
                </a:endParaRPr>
              </a:p>
            </p:txBody>
          </p:sp>
          <p:cxnSp>
            <p:nvCxnSpPr>
              <p:cNvPr id="96" name="Rechte verbindingslijn 95"/>
              <p:cNvCxnSpPr/>
              <p:nvPr userDrawn="1"/>
            </p:nvCxnSpPr>
            <p:spPr>
              <a:xfrm>
                <a:off x="-3898699" y="3929838"/>
                <a:ext cx="3583594" cy="0"/>
              </a:xfrm>
              <a:prstGeom prst="line">
                <a:avLst/>
              </a:prstGeom>
              <a:noFill/>
              <a:ln w="9525" cap="flat" cmpd="sng" algn="ctr">
                <a:solidFill>
                  <a:schemeClr val="bg2"/>
                </a:solidFill>
                <a:prstDash val="solid"/>
              </a:ln>
              <a:effectLst/>
            </p:spPr>
          </p:cxnSp>
        </p:grpSp>
        <p:cxnSp>
          <p:nvCxnSpPr>
            <p:cNvPr id="165" name="Rechte verbindingslijn 164"/>
            <p:cNvCxnSpPr/>
            <p:nvPr userDrawn="1"/>
          </p:nvCxnSpPr>
          <p:spPr>
            <a:xfrm>
              <a:off x="-3897759" y="1951859"/>
              <a:ext cx="3577768" cy="0"/>
            </a:xfrm>
            <a:prstGeom prst="line">
              <a:avLst/>
            </a:prstGeom>
            <a:noFill/>
            <a:ln w="9525" cap="flat" cmpd="sng" algn="ctr">
              <a:solidFill>
                <a:schemeClr val="bg2"/>
              </a:solidFill>
              <a:prstDash val="solid"/>
            </a:ln>
            <a:effectLst/>
          </p:spPr>
        </p:cxnSp>
        <p:sp>
          <p:nvSpPr>
            <p:cNvPr id="166" name="Textfield placeholder"/>
            <p:cNvSpPr txBox="1">
              <a:spLocks/>
            </p:cNvSpPr>
            <p:nvPr userDrawn="1"/>
          </p:nvSpPr>
          <p:spPr>
            <a:xfrm>
              <a:off x="-3898699" y="314428"/>
              <a:ext cx="3583594" cy="1580299"/>
            </a:xfrm>
            <a:prstGeom prst="rect">
              <a:avLst/>
            </a:prstGeom>
          </p:spPr>
          <p:txBody>
            <a:bodyPr vert="horz" lIns="0" tIns="0" rIns="0" bIns="0" rtlCol="0" anchor="t">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Tekstniveaus staan vooraf ingesteld om het invullen van de presentatie makkelijker te maken.</a:t>
              </a:r>
            </a:p>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Je treft deze onder het tabblad ‘Start’ in de sectie ‘Alinea’, waar je op de streepjes met pijltje naar links en rechts kunt klikken (zoals de foto hieronder).</a:t>
              </a:r>
              <a:b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Onderstaande niveaus zijn in deze volgorde beschikbaar</a:t>
              </a:r>
            </a:p>
          </p:txBody>
        </p:sp>
      </p:grpSp>
    </p:spTree>
    <p:extLst>
      <p:ext uri="{BB962C8B-B14F-4D97-AF65-F5344CB8AC3E}">
        <p14:creationId xmlns:p14="http://schemas.microsoft.com/office/powerpoint/2010/main" val="7901769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98717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319239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4915" y="185263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4915" y="2834848"/>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4915" y="381706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4915" y="4799279"/>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8227" y="185261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8227" y="283587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8227" y="3818089"/>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8227" y="4800305"/>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6204" y="1434"/>
            <a:ext cx="320007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0378591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4917" y="1499517"/>
            <a:ext cx="10562165"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86762" y="0"/>
            <a:ext cx="3182435"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6204" y="1434"/>
            <a:ext cx="320007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707999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6000" y="1498601"/>
            <a:ext cx="6096000" cy="5359401"/>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599"/>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6204" y="1434"/>
            <a:ext cx="320007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273402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5233" y="1498600"/>
            <a:ext cx="8276767" cy="5359402"/>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8" y="500836"/>
            <a:ext cx="10562166"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2757065"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8466"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40278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6000"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41846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76767" cy="5359396"/>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657" y="500836"/>
            <a:ext cx="105614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3191" y="1498600"/>
            <a:ext cx="2756523"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5-3-2024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3454"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16229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5" y="500836"/>
            <a:ext cx="10564800"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4918" y="1498599"/>
            <a:ext cx="10562167"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4918" y="6327020"/>
            <a:ext cx="2051352"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5-3-2024</a:t>
            </a:fld>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4950" y="6327020"/>
            <a:ext cx="4502385"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1.0</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67334" y="6327020"/>
            <a:ext cx="40975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a:p>
        </p:txBody>
      </p:sp>
    </p:spTree>
    <p:extLst>
      <p:ext uri="{BB962C8B-B14F-4D97-AF65-F5344CB8AC3E}">
        <p14:creationId xmlns:p14="http://schemas.microsoft.com/office/powerpoint/2010/main" val="375853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5" r:id="rId26"/>
  </p:sldLayoutIdLst>
  <p:hf hdr="0" dt="0"/>
  <p:txStyles>
    <p:titleStyle>
      <a:lvl1pPr algn="ctr" defTabSz="914034" rtl="0" eaLnBrk="1" latinLnBrk="0" hangingPunct="1">
        <a:lnSpc>
          <a:spcPct val="90000"/>
        </a:lnSpc>
        <a:spcBef>
          <a:spcPct val="0"/>
        </a:spcBef>
        <a:buNone/>
        <a:defRPr sz="2799" b="1" kern="1200" cap="none" spc="-60" baseline="0">
          <a:solidFill>
            <a:schemeClr val="accent2"/>
          </a:solidFill>
          <a:latin typeface="+mj-lt"/>
          <a:ea typeface="+mj-ea"/>
          <a:cs typeface="+mj-cs"/>
        </a:defRPr>
      </a:lvl1pPr>
    </p:titleStyle>
    <p:bodyStyle>
      <a:lvl1pPr marL="352284" indent="-352284" algn="l" defTabSz="534774" rtl="0" eaLnBrk="1" latinLnBrk="0" hangingPunct="1">
        <a:lnSpc>
          <a:spcPct val="100000"/>
        </a:lnSpc>
        <a:spcBef>
          <a:spcPts val="300"/>
        </a:spcBef>
        <a:spcAft>
          <a:spcPts val="600"/>
        </a:spcAft>
        <a:buClr>
          <a:schemeClr val="tx2"/>
        </a:buClr>
        <a:buFont typeface="Arial" panose="020B0604020202020204" pitchFamily="34" charset="0"/>
        <a:buChar char="•"/>
        <a:defRPr sz="1799" b="0" kern="1200">
          <a:solidFill>
            <a:schemeClr val="tx1">
              <a:lumMod val="65000"/>
              <a:lumOff val="35000"/>
            </a:schemeClr>
          </a:solidFill>
          <a:latin typeface="+mn-lt"/>
          <a:ea typeface="+mn-ea"/>
          <a:cs typeface="+mn-cs"/>
        </a:defRPr>
      </a:lvl1pPr>
      <a:lvl2pPr marL="718850" indent="-366566" algn="l" defTabSz="361805" rtl="0" eaLnBrk="1" latinLnBrk="0" hangingPunct="1">
        <a:lnSpc>
          <a:spcPct val="100000"/>
        </a:lnSpc>
        <a:spcBef>
          <a:spcPts val="300"/>
        </a:spcBef>
        <a:spcAft>
          <a:spcPts val="600"/>
        </a:spcAft>
        <a:buClr>
          <a:schemeClr val="accent2"/>
        </a:buClr>
        <a:buFont typeface="Arial" pitchFamily="34" charset="0"/>
        <a:buChar char="•"/>
        <a:defRPr sz="1799" kern="1200">
          <a:solidFill>
            <a:schemeClr val="tx1">
              <a:lumMod val="65000"/>
              <a:lumOff val="35000"/>
            </a:schemeClr>
          </a:solidFill>
          <a:latin typeface="+mn-lt"/>
          <a:ea typeface="+mn-ea"/>
          <a:cs typeface="+mn-cs"/>
        </a:defRPr>
      </a:lvl2pPr>
      <a:lvl3pPr marL="0" indent="0" algn="l" defTabSz="361805" rtl="0" eaLnBrk="1" latinLnBrk="0" hangingPunct="1">
        <a:lnSpc>
          <a:spcPct val="100000"/>
        </a:lnSpc>
        <a:spcBef>
          <a:spcPts val="300"/>
        </a:spcBef>
        <a:spcAft>
          <a:spcPts val="600"/>
        </a:spcAft>
        <a:buClr>
          <a:schemeClr val="tx2"/>
        </a:buClr>
        <a:buFont typeface="Arial" panose="020B0604020202020204" pitchFamily="34" charset="0"/>
        <a:buNone/>
        <a:defRPr sz="1799" kern="1200">
          <a:solidFill>
            <a:schemeClr val="tx1">
              <a:lumMod val="65000"/>
              <a:lumOff val="35000"/>
            </a:schemeClr>
          </a:solidFill>
          <a:latin typeface="+mn-lt"/>
          <a:ea typeface="+mn-ea"/>
          <a:cs typeface="+mn-cs"/>
        </a:defRPr>
      </a:lvl3pPr>
      <a:lvl4pPr marL="0" indent="0" algn="l" defTabSz="361805" rtl="0" eaLnBrk="1" latinLnBrk="0" hangingPunct="1">
        <a:lnSpc>
          <a:spcPct val="100000"/>
        </a:lnSpc>
        <a:spcBef>
          <a:spcPts val="300"/>
        </a:spcBef>
        <a:spcAft>
          <a:spcPts val="1200"/>
        </a:spcAft>
        <a:buClr>
          <a:schemeClr val="tx2"/>
        </a:buClr>
        <a:buFont typeface="Arial" pitchFamily="34" charset="0"/>
        <a:buNone/>
        <a:defRPr sz="1999" b="1" kern="1200">
          <a:solidFill>
            <a:schemeClr val="tx2"/>
          </a:solidFill>
          <a:latin typeface="+mn-lt"/>
          <a:ea typeface="+mn-ea"/>
          <a:cs typeface="+mn-cs"/>
        </a:defRPr>
      </a:lvl4pPr>
      <a:lvl5pPr marL="352284" indent="-352284" algn="l" defTabSz="361805" rtl="0" eaLnBrk="1" latinLnBrk="0" hangingPunct="1">
        <a:lnSpc>
          <a:spcPct val="100000"/>
        </a:lnSpc>
        <a:spcBef>
          <a:spcPts val="300"/>
        </a:spcBef>
        <a:spcAft>
          <a:spcPts val="300"/>
        </a:spcAft>
        <a:buClr>
          <a:schemeClr val="tx2"/>
        </a:buClr>
        <a:buFont typeface="+mj-lt"/>
        <a:buAutoNum type="arabicPeriod"/>
        <a:defRPr sz="1799" i="0" kern="1200" baseline="0">
          <a:solidFill>
            <a:schemeClr val="tx1">
              <a:lumMod val="65000"/>
              <a:lumOff val="35000"/>
            </a:schemeClr>
          </a:solidFill>
          <a:latin typeface="+mn-lt"/>
          <a:ea typeface="+mn-ea"/>
          <a:cs typeface="+mn-cs"/>
        </a:defRPr>
      </a:lvl5pPr>
      <a:lvl6pPr marL="718850" indent="-366566" algn="l" defTabSz="361805" rtl="0" eaLnBrk="1" latinLnBrk="0" hangingPunct="1">
        <a:lnSpc>
          <a:spcPct val="100000"/>
        </a:lnSpc>
        <a:spcBef>
          <a:spcPts val="300"/>
        </a:spcBef>
        <a:spcAft>
          <a:spcPts val="600"/>
        </a:spcAft>
        <a:buClr>
          <a:schemeClr val="tx2"/>
        </a:buClr>
        <a:buFont typeface="Arial" pitchFamily="34" charset="0"/>
        <a:buChar char="•"/>
        <a:defRPr sz="1799" kern="1200">
          <a:solidFill>
            <a:schemeClr val="tx1">
              <a:lumMod val="65000"/>
              <a:lumOff val="35000"/>
            </a:schemeClr>
          </a:solidFill>
          <a:latin typeface="+mn-lt"/>
          <a:ea typeface="+mn-ea"/>
          <a:cs typeface="+mn-cs"/>
        </a:defRPr>
      </a:lvl6pPr>
      <a:lvl7pPr marL="718850" indent="-366566" algn="l" defTabSz="361805" rtl="0" eaLnBrk="1" latinLnBrk="0" hangingPunct="1">
        <a:lnSpc>
          <a:spcPct val="100000"/>
        </a:lnSpc>
        <a:spcBef>
          <a:spcPts val="300"/>
        </a:spcBef>
        <a:spcAft>
          <a:spcPts val="600"/>
        </a:spcAft>
        <a:buClr>
          <a:schemeClr val="tx2"/>
        </a:buClr>
        <a:buFont typeface="+mj-lt"/>
        <a:buAutoNum type="alphaLcPeriod"/>
        <a:defRPr sz="1799" kern="1200">
          <a:solidFill>
            <a:schemeClr val="tx1">
              <a:lumMod val="65000"/>
              <a:lumOff val="35000"/>
            </a:schemeClr>
          </a:solidFill>
          <a:latin typeface="+mn-lt"/>
          <a:ea typeface="+mn-ea"/>
          <a:cs typeface="+mn-cs"/>
        </a:defRPr>
      </a:lvl7pPr>
      <a:lvl8pPr marL="360219" indent="-360219" algn="l" defTabSz="361805" rtl="0" eaLnBrk="1" latinLnBrk="0" hangingPunct="1">
        <a:lnSpc>
          <a:spcPct val="100000"/>
        </a:lnSpc>
        <a:spcBef>
          <a:spcPts val="300"/>
        </a:spcBef>
        <a:spcAft>
          <a:spcPts val="600"/>
        </a:spcAft>
        <a:buClr>
          <a:schemeClr val="tx2"/>
        </a:buClr>
        <a:buSzPct val="100000"/>
        <a:buFontTx/>
        <a:buBlip>
          <a:blip r:embed="rId28"/>
        </a:buBlip>
        <a:defRPr sz="1799" kern="1200">
          <a:solidFill>
            <a:schemeClr val="tx1">
              <a:lumMod val="65000"/>
              <a:lumOff val="35000"/>
            </a:schemeClr>
          </a:solidFill>
          <a:latin typeface="+mn-lt"/>
          <a:ea typeface="+mn-ea"/>
          <a:cs typeface="+mn-cs"/>
        </a:defRPr>
      </a:lvl8pPr>
      <a:lvl9pPr marL="360219" indent="-360219" algn="l" defTabSz="361805" rtl="0" eaLnBrk="1" latinLnBrk="0" hangingPunct="1">
        <a:lnSpc>
          <a:spcPct val="100000"/>
        </a:lnSpc>
        <a:spcBef>
          <a:spcPts val="300"/>
        </a:spcBef>
        <a:spcAft>
          <a:spcPts val="600"/>
        </a:spcAft>
        <a:buClr>
          <a:schemeClr val="tx2"/>
        </a:buClr>
        <a:buFontTx/>
        <a:buBlip>
          <a:blip r:embed="rId29"/>
        </a:buBlip>
        <a:defRPr sz="1799" kern="1200">
          <a:solidFill>
            <a:schemeClr val="tx1">
              <a:lumMod val="65000"/>
              <a:lumOff val="35000"/>
            </a:schemeClr>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desamenwerkwijzer.nl" TargetMode="External"/><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3409924" y="2309523"/>
            <a:ext cx="5947248" cy="1971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Rolbeschrijving</a:t>
            </a:r>
            <a:r>
              <a:rPr lang="en-US" sz="4600" dirty="0"/>
              <a:t> </a:t>
            </a:r>
            <a:r>
              <a:rPr lang="en-US" sz="4600" dirty="0" err="1"/>
              <a:t>Samenwerkings-coördinator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Body tekst"/>
          <p:cNvSpPr txBox="1"/>
          <p:nvPr/>
        </p:nvSpPr>
        <p:spPr>
          <a:xfrm>
            <a:off x="1432740" y="2974095"/>
            <a:ext cx="1057498" cy="21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0" tIns="25390" rIns="25390" bIns="25390">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r>
              <a:rPr sz="1200"/>
              <a:t>Body tekst</a:t>
            </a:r>
          </a:p>
        </p:txBody>
      </p:sp>
      <p:pic>
        <p:nvPicPr>
          <p:cNvPr id="208" name="Afbeelding" descr="Afbeelding"/>
          <p:cNvPicPr>
            <a:picLocks noChangeAspect="1"/>
          </p:cNvPicPr>
          <p:nvPr/>
        </p:nvPicPr>
        <p:blipFill>
          <a:blip r:embed="rId2"/>
          <a:stretch>
            <a:fillRect/>
          </a:stretch>
        </p:blipFill>
        <p:spPr>
          <a:xfrm flipH="1">
            <a:off x="-22161" y="-195295"/>
            <a:ext cx="4991685" cy="7062396"/>
          </a:xfrm>
          <a:prstGeom prst="rect">
            <a:avLst/>
          </a:prstGeom>
          <a:ln w="12700">
            <a:miter lim="400000"/>
          </a:ln>
        </p:spPr>
      </p:pic>
      <p:sp>
        <p:nvSpPr>
          <p:cNvPr id="2" name="Paginatitel">
            <a:extLst>
              <a:ext uri="{FF2B5EF4-FFF2-40B4-BE49-F238E27FC236}">
                <a16:creationId xmlns:a16="http://schemas.microsoft.com/office/drawing/2014/main" id="{7F718EE9-D356-EADB-72F8-64CBCF4EE711}"/>
              </a:ext>
            </a:extLst>
          </p:cNvPr>
          <p:cNvSpPr txBox="1"/>
          <p:nvPr/>
        </p:nvSpPr>
        <p:spPr>
          <a:xfrm>
            <a:off x="617459" y="430813"/>
            <a:ext cx="11859730" cy="38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0" tIns="25390" rIns="25390" bIns="2539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sz="2399" b="1" dirty="0" err="1">
                <a:latin typeface="DM Sans Regular" pitchFamily="2" charset="0"/>
              </a:rPr>
              <a:t>Rolbeschrijving</a:t>
            </a:r>
            <a:r>
              <a:rPr lang="en-US" sz="2399" b="1" dirty="0">
                <a:latin typeface="DM Sans Regular" pitchFamily="2" charset="0"/>
              </a:rPr>
              <a:t> </a:t>
            </a:r>
            <a:r>
              <a:rPr lang="en-US" sz="2399" b="1" dirty="0" err="1">
                <a:latin typeface="DM Sans Regular" pitchFamily="2" charset="0"/>
              </a:rPr>
              <a:t>Samenwerkingscoördinator</a:t>
            </a:r>
            <a:endParaRPr lang="en-US" sz="2399" b="1" dirty="0">
              <a:latin typeface="DM Sans Regular" pitchFamily="2" charset="0"/>
              <a:cs typeface="Arial"/>
            </a:endParaRPr>
          </a:p>
        </p:txBody>
      </p:sp>
      <p:sp>
        <p:nvSpPr>
          <p:cNvPr id="3" name="Ovaal 2">
            <a:extLst>
              <a:ext uri="{FF2B5EF4-FFF2-40B4-BE49-F238E27FC236}">
                <a16:creationId xmlns:a16="http://schemas.microsoft.com/office/drawing/2014/main" id="{9B3064C3-48F9-B99B-D5A4-933001818B08}"/>
              </a:ext>
            </a:extLst>
          </p:cNvPr>
          <p:cNvSpPr/>
          <p:nvPr/>
        </p:nvSpPr>
        <p:spPr>
          <a:xfrm>
            <a:off x="373058" y="2477088"/>
            <a:ext cx="3570596" cy="14288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sp>
        <p:nvSpPr>
          <p:cNvPr id="4" name="Tekstvak 3">
            <a:extLst>
              <a:ext uri="{FF2B5EF4-FFF2-40B4-BE49-F238E27FC236}">
                <a16:creationId xmlns:a16="http://schemas.microsoft.com/office/drawing/2014/main" id="{CA71CDE4-DDEF-D280-218F-7179915863AA}"/>
              </a:ext>
            </a:extLst>
          </p:cNvPr>
          <p:cNvSpPr txBox="1"/>
          <p:nvPr/>
        </p:nvSpPr>
        <p:spPr>
          <a:xfrm>
            <a:off x="1226003" y="2899363"/>
            <a:ext cx="1864705" cy="523016"/>
          </a:xfrm>
          <a:prstGeom prst="rect">
            <a:avLst/>
          </a:prstGeom>
          <a:noFill/>
        </p:spPr>
        <p:txBody>
          <a:bodyPr wrap="square">
            <a:spAutoFit/>
          </a:bodyPr>
          <a:lstStyle/>
          <a:p>
            <a:pPr algn="ctr"/>
            <a:r>
              <a:rPr lang="nl-NL" sz="1399" b="1" dirty="0">
                <a:solidFill>
                  <a:srgbClr val="000000"/>
                </a:solidFill>
                <a:latin typeface="DM Sans Regular" pitchFamily="2" charset="0"/>
              </a:rPr>
              <a:t>Samenwerkings-</a:t>
            </a:r>
          </a:p>
          <a:p>
            <a:pPr algn="ctr"/>
            <a:r>
              <a:rPr lang="nl-NL" sz="1399" b="1" dirty="0">
                <a:solidFill>
                  <a:srgbClr val="000000"/>
                </a:solidFill>
                <a:latin typeface="DM Sans Regular" pitchFamily="2" charset="0"/>
              </a:rPr>
              <a:t>coördinator</a:t>
            </a:r>
            <a:endParaRPr lang="nl-NL" sz="1999" b="1" dirty="0">
              <a:latin typeface="DM Sans Regular" pitchFamily="2" charset="0"/>
            </a:endParaRPr>
          </a:p>
        </p:txBody>
      </p:sp>
      <p:sp>
        <p:nvSpPr>
          <p:cNvPr id="15" name="Tekstvak 14">
            <a:extLst>
              <a:ext uri="{FF2B5EF4-FFF2-40B4-BE49-F238E27FC236}">
                <a16:creationId xmlns:a16="http://schemas.microsoft.com/office/drawing/2014/main" id="{9826B6A2-F03C-1591-8A02-582004467A06}"/>
              </a:ext>
            </a:extLst>
          </p:cNvPr>
          <p:cNvSpPr txBox="1"/>
          <p:nvPr/>
        </p:nvSpPr>
        <p:spPr>
          <a:xfrm>
            <a:off x="4150391" y="1335651"/>
            <a:ext cx="7668551" cy="5222712"/>
          </a:xfrm>
          <a:prstGeom prst="rect">
            <a:avLst/>
          </a:prstGeom>
          <a:noFill/>
        </p:spPr>
        <p:txBody>
          <a:bodyPr wrap="square" lIns="91440" tIns="45720" rIns="91440" bIns="45720" anchor="t">
            <a:spAutoFit/>
          </a:bodyPr>
          <a:lstStyle/>
          <a:p>
            <a:r>
              <a:rPr lang="nl-NL" sz="1399" b="1" dirty="0">
                <a:latin typeface="DM Sans Regular" pitchFamily="2" charset="0"/>
              </a:rPr>
              <a:t>De Samenwerkingscoördinator:</a:t>
            </a:r>
            <a:r>
              <a:rPr lang="nl-NL" sz="1399" dirty="0">
                <a:latin typeface="DM Sans Regular" pitchFamily="2" charset="0"/>
              </a:rPr>
              <a:t> </a:t>
            </a:r>
          </a:p>
          <a:p>
            <a:pPr marL="285750" indent="-285750">
              <a:buFont typeface="Arial" panose="020B0604020202020204" pitchFamily="34" charset="0"/>
              <a:buChar char="•"/>
            </a:pPr>
            <a:r>
              <a:rPr lang="nl-NL" sz="1350" dirty="0">
                <a:latin typeface="DM Sans Regular"/>
              </a:rPr>
              <a:t>Is een onafhankelijke </a:t>
            </a:r>
            <a:r>
              <a:rPr lang="nl-NL" sz="1350" b="1" dirty="0">
                <a:latin typeface="DM Sans Regular"/>
              </a:rPr>
              <a:t>spin in het web </a:t>
            </a:r>
            <a:r>
              <a:rPr lang="nl-NL" sz="1350" dirty="0">
                <a:latin typeface="DM Sans Regular"/>
              </a:rPr>
              <a:t>binnen de opgestelde, </a:t>
            </a:r>
            <a:r>
              <a:rPr lang="nl-NL" sz="1350" dirty="0" err="1">
                <a:latin typeface="DM Sans Regular"/>
              </a:rPr>
              <a:t>multisectorale</a:t>
            </a:r>
            <a:r>
              <a:rPr lang="nl-NL" sz="1350" dirty="0">
                <a:latin typeface="DM Sans Regular"/>
              </a:rPr>
              <a:t>, samenwerking. </a:t>
            </a:r>
            <a:endParaRPr lang="nl-NL" sz="1350" dirty="0">
              <a:latin typeface="DM Sans Regular" pitchFamily="2" charset="0"/>
            </a:endParaRPr>
          </a:p>
          <a:p>
            <a:pPr marL="285750" indent="-285750">
              <a:buFont typeface="Arial" panose="020B0604020202020204" pitchFamily="34" charset="0"/>
              <a:buChar char="•"/>
            </a:pPr>
            <a:r>
              <a:rPr lang="nl-NL" sz="1399" dirty="0">
                <a:latin typeface="DM Sans Regular" pitchFamily="2" charset="0"/>
              </a:rPr>
              <a:t>Is de leider, facilitator en tevens eerste aanspreekpunt voor de stuurgroep en kernteam. </a:t>
            </a:r>
          </a:p>
          <a:p>
            <a:pPr marL="285750" indent="-285750">
              <a:buFont typeface="Arial" panose="020B0604020202020204" pitchFamily="34" charset="0"/>
              <a:buChar char="•"/>
            </a:pPr>
            <a:r>
              <a:rPr lang="nl-NL" sz="1399" dirty="0">
                <a:latin typeface="DM Sans Regular" pitchFamily="2" charset="0"/>
              </a:rPr>
              <a:t>Is een </a:t>
            </a:r>
            <a:r>
              <a:rPr lang="nl-NL" sz="1399" b="1" dirty="0">
                <a:latin typeface="DM Sans Regular" pitchFamily="2" charset="0"/>
              </a:rPr>
              <a:t>drijvende kracht </a:t>
            </a:r>
            <a:r>
              <a:rPr lang="nl-NL" sz="1399" dirty="0">
                <a:latin typeface="DM Sans Regular" pitchFamily="2" charset="0"/>
              </a:rPr>
              <a:t>voor de samenwerking; zowel bij het bij elkaar brengen van de verschillende betrokkenen, het inrichten van de processen, als de lopende werkzaamheden. </a:t>
            </a:r>
          </a:p>
          <a:p>
            <a:pPr marL="285750" indent="-285750">
              <a:buFont typeface="Arial" panose="020B0604020202020204" pitchFamily="34" charset="0"/>
              <a:buChar char="•"/>
            </a:pPr>
            <a:r>
              <a:rPr lang="nl-NL" sz="1399" dirty="0">
                <a:latin typeface="DM Sans Regular" pitchFamily="2" charset="0"/>
              </a:rPr>
              <a:t>Organiseert en faciliteert bijeenkomsten, en werkt deze uit. </a:t>
            </a:r>
          </a:p>
          <a:p>
            <a:pPr marL="285750" indent="-285750">
              <a:buFont typeface="Arial" panose="020B0604020202020204" pitchFamily="34" charset="0"/>
              <a:buChar char="•"/>
            </a:pPr>
            <a:r>
              <a:rPr lang="nl-NL" sz="1399" dirty="0">
                <a:latin typeface="DM Sans Regular" pitchFamily="2" charset="0"/>
              </a:rPr>
              <a:t>Speelt een leidende rol in het escalatieproces, en schakelt gemakkelijk tussen stuurgroep en kernteam. </a:t>
            </a:r>
          </a:p>
          <a:p>
            <a:pPr marL="285750" indent="-285750">
              <a:buFont typeface="Arial" panose="020B0604020202020204" pitchFamily="34" charset="0"/>
              <a:buChar char="•"/>
            </a:pPr>
            <a:r>
              <a:rPr lang="nl-NL" sz="1399" dirty="0">
                <a:latin typeface="DM Sans Regular" pitchFamily="2" charset="0"/>
              </a:rPr>
              <a:t>Is </a:t>
            </a:r>
            <a:r>
              <a:rPr lang="nl-NL" sz="1399" b="1" dirty="0">
                <a:latin typeface="DM Sans Regular" pitchFamily="2" charset="0"/>
              </a:rPr>
              <a:t>ambassadeur</a:t>
            </a:r>
            <a:r>
              <a:rPr lang="nl-NL" sz="1399" dirty="0">
                <a:latin typeface="DM Sans Regular" pitchFamily="2" charset="0"/>
              </a:rPr>
              <a:t> van samenwerken, zorgt voor een fijne en veilige omgeving waar vertrouwen centraal staat. </a:t>
            </a:r>
          </a:p>
          <a:p>
            <a:endParaRPr lang="nl-NL" sz="1399" dirty="0">
              <a:latin typeface="DM Sans Regular" pitchFamily="2" charset="0"/>
            </a:endParaRPr>
          </a:p>
          <a:p>
            <a:r>
              <a:rPr lang="nl-NL" sz="1399" i="1" dirty="0">
                <a:latin typeface="DM Sans Regular" pitchFamily="2" charset="0"/>
              </a:rPr>
              <a:t>Geadviseerde eigenschappen voor een samenwerkingscoördinator: </a:t>
            </a:r>
          </a:p>
          <a:p>
            <a:pPr marL="285750" indent="-285750">
              <a:buFont typeface="Arial" panose="020B0604020202020204" pitchFamily="34" charset="0"/>
              <a:buChar char="•"/>
            </a:pPr>
            <a:r>
              <a:rPr lang="nl-NL" sz="1350" dirty="0">
                <a:latin typeface="DM Sans Regular"/>
              </a:rPr>
              <a:t>Een HBO werk- en denkniveau. Thuis in beheer en onderhoud, heeft ervaring met projectmanagement en kent de wereld van ondergrondse infrastructuur. </a:t>
            </a:r>
            <a:endParaRPr lang="nl-NL" sz="1350" dirty="0">
              <a:latin typeface="DM Sans Regular" pitchFamily="2" charset="0"/>
            </a:endParaRPr>
          </a:p>
          <a:p>
            <a:pPr marL="285750" indent="-285750">
              <a:buFont typeface="Arial" panose="020B0604020202020204" pitchFamily="34" charset="0"/>
              <a:buChar char="•"/>
            </a:pPr>
            <a:r>
              <a:rPr lang="nl-NL" sz="1350" dirty="0">
                <a:latin typeface="DM Sans Regular"/>
              </a:rPr>
              <a:t>In staat om rol-onafhankelijk en vanuit ieders belangen in te vullen; De rol kan zowel door een interne collega als een externe deskundige worden vervuld.</a:t>
            </a:r>
            <a:endParaRPr lang="nl-NL" sz="1350" dirty="0">
              <a:latin typeface="DM Sans Regular" pitchFamily="2" charset="0"/>
            </a:endParaRPr>
          </a:p>
          <a:p>
            <a:pPr marL="285750" indent="-285750">
              <a:buFont typeface="Arial" panose="020B0604020202020204" pitchFamily="34" charset="0"/>
              <a:buChar char="•"/>
            </a:pPr>
            <a:r>
              <a:rPr lang="nl-NL" sz="1350" dirty="0">
                <a:latin typeface="DM Sans Regular"/>
              </a:rPr>
              <a:t>Een resultaatgerichte speler, die met enthousiasme en bestuurlijke sensitiviteit uiteenlopende belangen kan behartigen.</a:t>
            </a:r>
            <a:endParaRPr lang="nl-NL" sz="1350" dirty="0">
              <a:latin typeface="DM Sans Regular" pitchFamily="2" charset="0"/>
            </a:endParaRPr>
          </a:p>
          <a:p>
            <a:pPr marL="285750" indent="-285750">
              <a:buFont typeface="Arial" panose="020B0604020202020204" pitchFamily="34" charset="0"/>
              <a:buChar char="•"/>
            </a:pPr>
            <a:r>
              <a:rPr lang="nl-NL" sz="1350" dirty="0">
                <a:latin typeface="DM Sans Regular"/>
              </a:rPr>
              <a:t>Zeer goede adviserende en communicatieve vaardigheden. </a:t>
            </a:r>
            <a:endParaRPr lang="nl-NL" sz="1350" dirty="0">
              <a:latin typeface="DM Sans Regular" pitchFamily="2" charset="0"/>
            </a:endParaRPr>
          </a:p>
          <a:p>
            <a:pPr marL="285750" indent="-285750">
              <a:buFont typeface="Arial" panose="020B0604020202020204" pitchFamily="34" charset="0"/>
              <a:buChar char="•"/>
            </a:pPr>
            <a:r>
              <a:rPr lang="nl-NL" sz="1350" dirty="0">
                <a:latin typeface="DM Sans Regular"/>
              </a:rPr>
              <a:t>Flexibel, gericht op samenwerking, sparringpartner voor collega’s en een echte netwerker.</a:t>
            </a:r>
          </a:p>
          <a:p>
            <a:pPr marL="285750" indent="-285750">
              <a:buFont typeface="Arial" panose="020B0604020202020204" pitchFamily="34" charset="0"/>
              <a:buChar char="•"/>
            </a:pPr>
            <a:r>
              <a:rPr lang="nl-NL" sz="1350" dirty="0">
                <a:latin typeface="DM Sans Regular"/>
              </a:rPr>
              <a:t>Durft hulp te vragen. De partijen </a:t>
            </a:r>
            <a:r>
              <a:rPr lang="nl-NL" sz="1400" dirty="0">
                <a:latin typeface="DM Sans Regular"/>
              </a:rPr>
              <a:t>achter </a:t>
            </a:r>
            <a:r>
              <a:rPr lang="nl-NL" sz="1400" dirty="0">
                <a:latin typeface="DM Sans Regular"/>
                <a:hlinkClick r:id="rId3"/>
              </a:rPr>
              <a:t>De Samenwerkwijzer</a:t>
            </a:r>
            <a:r>
              <a:rPr lang="nl-NL" sz="1400" dirty="0">
                <a:latin typeface="DM Sans Regular"/>
              </a:rPr>
              <a:t> kunnen hierin </a:t>
            </a:r>
            <a:r>
              <a:rPr lang="nl-NL" sz="1350" dirty="0">
                <a:latin typeface="DM Sans Regular"/>
              </a:rPr>
              <a:t>adviseren. </a:t>
            </a:r>
            <a:endParaRPr lang="nl-NL" sz="1350" dirty="0">
              <a:latin typeface="DM Sans Regular" pitchFamily="2" charset="0"/>
            </a:endParaRPr>
          </a:p>
          <a:p>
            <a:endParaRPr lang="nl-NL" sz="1599"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7DC43-D6B5-43C8-91DF-13EE93BC653D}">
  <ds:schemaRefs>
    <ds:schemaRef ds:uri="http://schemas.microsoft.com/sharepoint/v3/contenttype/forms"/>
  </ds:schemaRefs>
</ds:datastoreItem>
</file>

<file path=customXml/itemProps2.xml><?xml version="1.0" encoding="utf-8"?>
<ds:datastoreItem xmlns:ds="http://schemas.openxmlformats.org/officeDocument/2006/customXml" ds:itemID="{5EE9E47E-66AD-4504-A69E-6D13743D172F}">
  <ds:schemaRefs>
    <ds:schemaRef ds:uri="http://purl.org/dc/dcmitype/"/>
    <ds:schemaRef ds:uri="dcdcec69-8a07-4459-b77e-fcfe06e4af88"/>
    <ds:schemaRef ds:uri="http://www.w3.org/XML/1998/namespace"/>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metadata/properties"/>
    <ds:schemaRef ds:uri="7509cc8b-5556-402b-b32b-f0f5b016aaa2"/>
    <ds:schemaRef ds:uri="http://schemas.microsoft.com/office/2006/documentManagement/types"/>
  </ds:schemaRefs>
</ds:datastoreItem>
</file>

<file path=customXml/itemProps3.xml><?xml version="1.0" encoding="utf-8"?>
<ds:datastoreItem xmlns:ds="http://schemas.openxmlformats.org/officeDocument/2006/customXml" ds:itemID="{138D90EE-F711-46C7-A7DE-50DC39A98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7389</TotalTime>
  <Words>221</Words>
  <Application>Microsoft Office PowerPoint</Application>
  <PresentationFormat>Widescreen</PresentationFormat>
  <Paragraphs>20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Mijnaansluiting.nl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51</cp:revision>
  <dcterms:created xsi:type="dcterms:W3CDTF">2023-06-09T14:04:07Z</dcterms:created>
  <dcterms:modified xsi:type="dcterms:W3CDTF">2024-03-05T13:54:14Z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0x010100542B45F18FBEF746B89E8D2E1333C18C</vt:lpwstr>
  </property>
</Properties>
</file>