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71" r:id="rId4"/>
    <p:sldMasterId id="2147483824" r:id="rId5"/>
  </p:sldMasterIdLst>
  <p:notesMasterIdLst>
    <p:notesMasterId r:id="rId14"/>
  </p:notesMasterIdLst>
  <p:handoutMasterIdLst>
    <p:handoutMasterId r:id="rId15"/>
  </p:handoutMasterIdLst>
  <p:sldIdLst>
    <p:sldId id="258" r:id="rId6"/>
    <p:sldId id="262" r:id="rId7"/>
    <p:sldId id="263" r:id="rId8"/>
    <p:sldId id="267" r:id="rId9"/>
    <p:sldId id="264" r:id="rId10"/>
    <p:sldId id="266" r:id="rId11"/>
    <p:sldId id="259" r:id="rId12"/>
    <p:sldId id="261" r:id="rId13"/>
  </p:sldIdLst>
  <p:sldSz cx="12196763" cy="6858000"/>
  <p:notesSz cx="6797675" cy="9928225"/>
  <p:defaultTextStyle>
    <a:defPPr>
      <a:defRPr lang="nl-NL"/>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set" id="{17653B9B-2BA0-41A3-854D-CCDDA814FEEB}">
          <p14:sldIdLst>
            <p14:sldId id="258"/>
            <p14:sldId id="262"/>
            <p14:sldId id="263"/>
            <p14:sldId id="267"/>
            <p14:sldId id="264"/>
            <p14:sldId id="266"/>
            <p14:sldId id="259"/>
            <p14:sldId id="261"/>
          </p14:sldIdLst>
        </p14:section>
        <p14:section name="Extra sheets" id="{89B9254B-016B-47AA-971E-7B37200282EC}">
          <p14:sldIdLst/>
        </p14:section>
      </p14:sectionLst>
    </p:ext>
    <p:ext uri="{EFAFB233-063F-42B5-8137-9DF3F51BA10A}">
      <p15:sldGuideLst xmlns:p15="http://schemas.microsoft.com/office/powerpoint/2012/main">
        <p15:guide id="1" orient="horz" pos="300" userDrawn="1">
          <p15:clr>
            <a:srgbClr val="A4A3A4"/>
          </p15:clr>
        </p15:guide>
        <p15:guide id="2" orient="horz" pos="845" userDrawn="1">
          <p15:clr>
            <a:srgbClr val="A4A3A4"/>
          </p15:clr>
        </p15:guide>
        <p15:guide id="3" orient="horz" pos="935" userDrawn="1">
          <p15:clr>
            <a:srgbClr val="A4A3A4"/>
          </p15:clr>
        </p15:guide>
        <p15:guide id="4" orient="horz" pos="3748" userDrawn="1">
          <p15:clr>
            <a:srgbClr val="A4A3A4"/>
          </p15:clr>
        </p15:guide>
        <p15:guide id="5" pos="508" userDrawn="1">
          <p15:clr>
            <a:srgbClr val="A4A3A4"/>
          </p15:clr>
        </p15:guide>
        <p15:guide id="6" pos="717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C8B328-E15D-2314-3E8E-104D1999BEBD}" name="Hanneke" initials="H" userId="Hanneke" providerId="None"/>
  <p188:author id="{4C28CE4C-A149-2C4F-D762-CEBD8A4890EE}" name="Hanneke Zindel" initials="HZ" userId="S::hanneke.zindel@mijnaansluiting.org::97cd04de-05a1-46bd-bf16-c34207baf738" providerId="AD"/>
  <p188:author id="{D03B2890-F739-5AF3-822A-56524151E0A0}" name="Fieke van Woerkom" initials="FvW" userId="0ec9b8cd3a834072" providerId="Windows Live"/>
  <p188:author id="{D57EFDA0-B7BF-A7A4-CC6D-953B692AD041}" name="Henri van de Zande" initials="HvdZ" userId="S::henri.vandezande@mijnaansluiting.org::bfb26863-f23a-43e9-b6cf-e7cd82a429b5" providerId="AD"/>
  <p188:author id="{EDFA80A3-D375-362F-6716-72514A4D6AC0}" name="Fieke Van Woerkom" initials="FW" userId="S::fieke.vanwoerkom@mijnaansluiting.org::9fc9f487-c33c-4a73-a55f-41022521a16a" providerId="AD"/>
  <p188:author id="{836AE0E5-D687-293D-267E-EC9B031A5D21}" name="Ruurd Tigelaar" initials="RT" userId="S::ruurd.tigelaar@mijnaansluiting.org::dd70da64-3808-4208-b97e-3b607d5cba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ick van der Weg" initials="RvdW" lastIdx="6" clrIdx="0"/>
  <p:cmAuthor id="2" name="Ilse de Groot" initials="IdG" lastIdx="7" clrIdx="1">
    <p:extLst>
      <p:ext uri="{19B8F6BF-5375-455C-9EA6-DF929625EA0E}">
        <p15:presenceInfo xmlns:p15="http://schemas.microsoft.com/office/powerpoint/2012/main" userId="S-1-5-21-2890558824-3927818043-3374662254-1188" providerId="AD"/>
      </p:ext>
    </p:extLst>
  </p:cmAuthor>
  <p:cmAuthor id="3" name="Kelly Kok" initials="KK" lastIdx="6" clrIdx="2">
    <p:extLst>
      <p:ext uri="{19B8F6BF-5375-455C-9EA6-DF929625EA0E}">
        <p15:presenceInfo xmlns:p15="http://schemas.microsoft.com/office/powerpoint/2012/main" userId="S-1-5-21-2890558824-3927818043-3374662254-12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BC358D"/>
    <a:srgbClr val="21BBEE"/>
    <a:srgbClr val="D4EDFB"/>
    <a:srgbClr val="FEF3E6"/>
    <a:srgbClr val="FEF2E3"/>
    <a:srgbClr val="E95698"/>
    <a:srgbClr val="F49E30"/>
    <a:srgbClr val="B05395"/>
    <a:srgbClr val="CFCF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D02D7-CB1B-8E11-443A-F0D5E399D9CC}" v="5" dt="2025-12-19T14:04:55.043"/>
  </p1510:revLst>
</p1510:revInfo>
</file>

<file path=ppt/tableStyles.xml><?xml version="1.0" encoding="utf-8"?>
<a:tblStyleLst xmlns:a="http://schemas.openxmlformats.org/drawingml/2006/main" def="{72833802-FEF1-4C79-8D5D-14CF1EAF98D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Stijl, licht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Stijl, gemiddeld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Stijl, licht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23" autoAdjust="0"/>
    <p:restoredTop sz="94660"/>
  </p:normalViewPr>
  <p:slideViewPr>
    <p:cSldViewPr snapToGrid="0">
      <p:cViewPr varScale="1">
        <p:scale>
          <a:sx n="72" d="100"/>
          <a:sy n="72" d="100"/>
        </p:scale>
        <p:origin x="912" y="-9"/>
      </p:cViewPr>
      <p:guideLst>
        <p:guide orient="horz" pos="300"/>
        <p:guide orient="horz" pos="845"/>
        <p:guide orient="horz" pos="935"/>
        <p:guide orient="horz" pos="3748"/>
        <p:guide pos="508"/>
        <p:guide pos="717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F3376487-52F6-F742-BEA9-4AB624D38CEE}" type="datetimeFigureOut">
              <a:rPr lang="nl-NL" smtClean="0"/>
              <a:t>19-12-2025</a:t>
            </a:fld>
            <a:endParaRPr lang="nl-NL"/>
          </a:p>
        </p:txBody>
      </p:sp>
      <p:sp>
        <p:nvSpPr>
          <p:cNvPr id="4" name="Tijdelijke aanduiding voor voettekst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2EECFB17-F456-2447-B03B-8F97FD55C779}" type="slidenum">
              <a:rPr lang="nl-NL" smtClean="0"/>
              <a:t>‹#›</a:t>
            </a:fld>
            <a:endParaRPr lang="nl-NL"/>
          </a:p>
        </p:txBody>
      </p:sp>
    </p:spTree>
    <p:extLst>
      <p:ext uri="{BB962C8B-B14F-4D97-AF65-F5344CB8AC3E}">
        <p14:creationId xmlns:p14="http://schemas.microsoft.com/office/powerpoint/2010/main" val="25925495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37A353FE-3BED-4304-B458-4926FB7B84F4}" type="datetimeFigureOut">
              <a:rPr lang="nl-NL" smtClean="0"/>
              <a:t>19-12-2025</a:t>
            </a:fld>
            <a:endParaRPr lang="nl-NL"/>
          </a:p>
        </p:txBody>
      </p:sp>
      <p:sp>
        <p:nvSpPr>
          <p:cNvPr id="4" name="Slide Image Placeholder 3"/>
          <p:cNvSpPr>
            <a:spLocks noGrp="1" noRot="1" noChangeAspect="1"/>
          </p:cNvSpPr>
          <p:nvPr>
            <p:ph type="sldImg" idx="2"/>
          </p:nvPr>
        </p:nvSpPr>
        <p:spPr>
          <a:xfrm>
            <a:off x="88900" y="744538"/>
            <a:ext cx="661987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2E66984-BCC2-4689-A186-D805F9144E5B}" type="slidenum">
              <a:rPr lang="nl-NL" smtClean="0"/>
              <a:t>‹#›</a:t>
            </a:fld>
            <a:endParaRPr lang="nl-NL"/>
          </a:p>
        </p:txBody>
      </p:sp>
    </p:spTree>
    <p:extLst>
      <p:ext uri="{BB962C8B-B14F-4D97-AF65-F5344CB8AC3E}">
        <p14:creationId xmlns:p14="http://schemas.microsoft.com/office/powerpoint/2010/main" val="2510892819"/>
      </p:ext>
    </p:extLst>
  </p:cSld>
  <p:clrMap bg1="lt1" tx1="dk1" bg2="lt2" tx2="dk2" accent1="accent1" accent2="accent2" accent3="accent3" accent4="accent4" accent5="accent5" accent6="accent6" hlink="hlink" folHlink="folHlink"/>
  <p:hf hdr="0" ftr="0" dt="0"/>
  <p:notesStyle>
    <a:lvl1pPr marL="0" algn="l" defTabSz="1219444" rtl="0" eaLnBrk="1" latinLnBrk="0" hangingPunct="1">
      <a:defRPr sz="1600" kern="1200">
        <a:solidFill>
          <a:schemeClr val="tx1"/>
        </a:solidFill>
        <a:latin typeface="+mn-lt"/>
        <a:ea typeface="+mn-ea"/>
        <a:cs typeface="+mn-cs"/>
      </a:defRPr>
    </a:lvl1pPr>
    <a:lvl2pPr marL="609722" algn="l" defTabSz="1219444" rtl="0" eaLnBrk="1" latinLnBrk="0" hangingPunct="1">
      <a:defRPr sz="1600" kern="1200">
        <a:solidFill>
          <a:schemeClr val="tx1"/>
        </a:solidFill>
        <a:latin typeface="+mn-lt"/>
        <a:ea typeface="+mn-ea"/>
        <a:cs typeface="+mn-cs"/>
      </a:defRPr>
    </a:lvl2pPr>
    <a:lvl3pPr marL="1219444" algn="l" defTabSz="1219444" rtl="0" eaLnBrk="1" latinLnBrk="0" hangingPunct="1">
      <a:defRPr sz="1600" kern="1200">
        <a:solidFill>
          <a:schemeClr val="tx1"/>
        </a:solidFill>
        <a:latin typeface="+mn-lt"/>
        <a:ea typeface="+mn-ea"/>
        <a:cs typeface="+mn-cs"/>
      </a:defRPr>
    </a:lvl3pPr>
    <a:lvl4pPr marL="1829166" algn="l" defTabSz="1219444" rtl="0" eaLnBrk="1" latinLnBrk="0" hangingPunct="1">
      <a:defRPr sz="1600" kern="1200">
        <a:solidFill>
          <a:schemeClr val="tx1"/>
        </a:solidFill>
        <a:latin typeface="+mn-lt"/>
        <a:ea typeface="+mn-ea"/>
        <a:cs typeface="+mn-cs"/>
      </a:defRPr>
    </a:lvl4pPr>
    <a:lvl5pPr marL="2438888" algn="l" defTabSz="1219444" rtl="0" eaLnBrk="1" latinLnBrk="0" hangingPunct="1">
      <a:defRPr sz="1600" kern="1200">
        <a:solidFill>
          <a:schemeClr val="tx1"/>
        </a:solidFill>
        <a:latin typeface="+mn-lt"/>
        <a:ea typeface="+mn-ea"/>
        <a:cs typeface="+mn-cs"/>
      </a:defRPr>
    </a:lvl5pPr>
    <a:lvl6pPr marL="3048610" algn="l" defTabSz="1219444" rtl="0" eaLnBrk="1" latinLnBrk="0" hangingPunct="1">
      <a:defRPr sz="1600" kern="1200">
        <a:solidFill>
          <a:schemeClr val="tx1"/>
        </a:solidFill>
        <a:latin typeface="+mn-lt"/>
        <a:ea typeface="+mn-ea"/>
        <a:cs typeface="+mn-cs"/>
      </a:defRPr>
    </a:lvl6pPr>
    <a:lvl7pPr marL="3658332" algn="l" defTabSz="1219444" rtl="0" eaLnBrk="1" latinLnBrk="0" hangingPunct="1">
      <a:defRPr sz="1600" kern="1200">
        <a:solidFill>
          <a:schemeClr val="tx1"/>
        </a:solidFill>
        <a:latin typeface="+mn-lt"/>
        <a:ea typeface="+mn-ea"/>
        <a:cs typeface="+mn-cs"/>
      </a:defRPr>
    </a:lvl7pPr>
    <a:lvl8pPr marL="4268053" algn="l" defTabSz="1219444" rtl="0" eaLnBrk="1" latinLnBrk="0" hangingPunct="1">
      <a:defRPr sz="1600" kern="1200">
        <a:solidFill>
          <a:schemeClr val="tx1"/>
        </a:solidFill>
        <a:latin typeface="+mn-lt"/>
        <a:ea typeface="+mn-ea"/>
        <a:cs typeface="+mn-cs"/>
      </a:defRPr>
    </a:lvl8pPr>
    <a:lvl9pPr marL="4877775" algn="l" defTabSz="1219444"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2E66984-BCC2-4689-A186-D805F9144E5B}" type="slidenum">
              <a:rPr lang="nl-NL" smtClean="0"/>
              <a:t>2</a:t>
            </a:fld>
            <a:endParaRPr lang="nl-NL"/>
          </a:p>
        </p:txBody>
      </p:sp>
    </p:spTree>
    <p:extLst>
      <p:ext uri="{BB962C8B-B14F-4D97-AF65-F5344CB8AC3E}">
        <p14:creationId xmlns:p14="http://schemas.microsoft.com/office/powerpoint/2010/main" val="3072463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2E66984-BCC2-4689-A186-D805F9144E5B}" type="slidenum">
              <a:rPr lang="nl-NL" smtClean="0"/>
              <a:t>5</a:t>
            </a:fld>
            <a:endParaRPr lang="nl-NL"/>
          </a:p>
        </p:txBody>
      </p:sp>
    </p:spTree>
    <p:extLst>
      <p:ext uri="{BB962C8B-B14F-4D97-AF65-F5344CB8AC3E}">
        <p14:creationId xmlns:p14="http://schemas.microsoft.com/office/powerpoint/2010/main" val="238593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23" name="Tijdelijke aanduiding voor tekst 7">
            <a:extLst>
              <a:ext uri="{FF2B5EF4-FFF2-40B4-BE49-F238E27FC236}">
                <a16:creationId xmlns:a16="http://schemas.microsoft.com/office/drawing/2014/main" id="{3C759556-4C14-40C1-9D99-85AEA3BE0EC3}"/>
              </a:ext>
            </a:extLst>
          </p:cNvPr>
          <p:cNvSpPr>
            <a:spLocks noGrp="1"/>
          </p:cNvSpPr>
          <p:nvPr>
            <p:ph type="body" sz="quarter" idx="24" hasCustomPrompt="1"/>
          </p:nvPr>
        </p:nvSpPr>
        <p:spPr>
          <a:xfrm>
            <a:off x="1536366" y="554593"/>
            <a:ext cx="3969352" cy="790575"/>
          </a:xfrm>
          <a:blipFill>
            <a:blip r:embed="rId2"/>
            <a:srcRect/>
            <a:stretch>
              <a:fillRect l="-22160" t="-16629" r="-162" b="-16885"/>
            </a:stretch>
          </a:blipFill>
        </p:spPr>
        <p:txBody>
          <a:bodyPr wrap="none" bIns="1008000" anchor="ctr">
            <a:noAutofit/>
          </a:bodyPr>
          <a:lstStyle>
            <a:lvl1pPr marL="0" indent="0" algn="ctr">
              <a:buNone/>
              <a:defRPr sz="800"/>
            </a:lvl1pPr>
          </a:lstStyle>
          <a:p>
            <a:pPr lvl="0"/>
            <a:r>
              <a:rPr lang="nl-NL"/>
              <a:t>Woordmerk</a:t>
            </a:r>
          </a:p>
        </p:txBody>
      </p:sp>
      <p:sp>
        <p:nvSpPr>
          <p:cNvPr id="16" name="Rechthoek 15">
            <a:extLst>
              <a:ext uri="{FF2B5EF4-FFF2-40B4-BE49-F238E27FC236}">
                <a16:creationId xmlns:a16="http://schemas.microsoft.com/office/drawing/2014/main" id="{88E859C9-771B-4864-8449-C88D62576268}"/>
              </a:ext>
            </a:extLst>
          </p:cNvPr>
          <p:cNvSpPr/>
          <p:nvPr userDrawn="1"/>
        </p:nvSpPr>
        <p:spPr>
          <a:xfrm>
            <a:off x="0" y="1856172"/>
            <a:ext cx="12196763" cy="41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tekst 7">
            <a:extLst>
              <a:ext uri="{FF2B5EF4-FFF2-40B4-BE49-F238E27FC236}">
                <a16:creationId xmlns:a16="http://schemas.microsoft.com/office/drawing/2014/main" id="{5AC6E093-29DC-4FC5-BA55-FBA7B0FC1F97}"/>
              </a:ext>
            </a:extLst>
          </p:cNvPr>
          <p:cNvSpPr>
            <a:spLocks noGrp="1"/>
          </p:cNvSpPr>
          <p:nvPr>
            <p:ph type="body" sz="quarter" idx="14" hasCustomPrompt="1"/>
          </p:nvPr>
        </p:nvSpPr>
        <p:spPr>
          <a:xfrm>
            <a:off x="-127262" y="3139004"/>
            <a:ext cx="10800000" cy="180000"/>
          </a:xfrm>
          <a:prstGeom prst="round2SameRect">
            <a:avLst>
              <a:gd name="adj1" fmla="val 50000"/>
              <a:gd name="adj2"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8" name="Tijdelijke aanduiding voor tekst 7">
            <a:extLst>
              <a:ext uri="{FF2B5EF4-FFF2-40B4-BE49-F238E27FC236}">
                <a16:creationId xmlns:a16="http://schemas.microsoft.com/office/drawing/2014/main" id="{E49221D1-1E22-422C-8F81-E52F940193DA}"/>
              </a:ext>
            </a:extLst>
          </p:cNvPr>
          <p:cNvSpPr>
            <a:spLocks noGrp="1"/>
          </p:cNvSpPr>
          <p:nvPr>
            <p:ph type="body" sz="quarter" idx="15" hasCustomPrompt="1"/>
          </p:nvPr>
        </p:nvSpPr>
        <p:spPr>
          <a:xfrm>
            <a:off x="-127262" y="3427653"/>
            <a:ext cx="10188000" cy="180000"/>
          </a:xfrm>
          <a:prstGeom prst="round2SameRect">
            <a:avLst>
              <a:gd name="adj1" fmla="val 50000"/>
              <a:gd name="adj2"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9" name="Tijdelijke aanduiding voor tekst 7">
            <a:extLst>
              <a:ext uri="{FF2B5EF4-FFF2-40B4-BE49-F238E27FC236}">
                <a16:creationId xmlns:a16="http://schemas.microsoft.com/office/drawing/2014/main" id="{B4473FFB-EA77-4B71-B4A6-FA1FF4BC32E1}"/>
              </a:ext>
            </a:extLst>
          </p:cNvPr>
          <p:cNvSpPr>
            <a:spLocks noGrp="1"/>
          </p:cNvSpPr>
          <p:nvPr>
            <p:ph type="body" sz="quarter" idx="16" hasCustomPrompt="1"/>
          </p:nvPr>
        </p:nvSpPr>
        <p:spPr>
          <a:xfrm>
            <a:off x="-127262" y="3716302"/>
            <a:ext cx="11196000" cy="180000"/>
          </a:xfrm>
          <a:prstGeom prst="round2SameRect">
            <a:avLst>
              <a:gd name="adj1" fmla="val 50000"/>
              <a:gd name="adj2"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0" name="Tijdelijke aanduiding voor tekst 7">
            <a:extLst>
              <a:ext uri="{FF2B5EF4-FFF2-40B4-BE49-F238E27FC236}">
                <a16:creationId xmlns:a16="http://schemas.microsoft.com/office/drawing/2014/main" id="{B8AE6205-65CB-42D2-935D-5493FCFC5EC4}"/>
              </a:ext>
            </a:extLst>
          </p:cNvPr>
          <p:cNvSpPr>
            <a:spLocks noGrp="1"/>
          </p:cNvSpPr>
          <p:nvPr>
            <p:ph type="body" sz="quarter" idx="17" hasCustomPrompt="1"/>
          </p:nvPr>
        </p:nvSpPr>
        <p:spPr>
          <a:xfrm>
            <a:off x="-127262" y="4004951"/>
            <a:ext cx="11520000" cy="180000"/>
          </a:xfrm>
          <a:prstGeom prst="round2SameRect">
            <a:avLst>
              <a:gd name="adj1" fmla="val 50000"/>
              <a:gd name="adj2"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1" name="Tijdelijke aanduiding voor tekst 7">
            <a:extLst>
              <a:ext uri="{FF2B5EF4-FFF2-40B4-BE49-F238E27FC236}">
                <a16:creationId xmlns:a16="http://schemas.microsoft.com/office/drawing/2014/main" id="{B31968A6-6D70-4116-98ED-E8303A95FD57}"/>
              </a:ext>
            </a:extLst>
          </p:cNvPr>
          <p:cNvSpPr>
            <a:spLocks noGrp="1"/>
          </p:cNvSpPr>
          <p:nvPr>
            <p:ph type="body" sz="quarter" idx="18" hasCustomPrompt="1"/>
          </p:nvPr>
        </p:nvSpPr>
        <p:spPr>
          <a:xfrm>
            <a:off x="-127262" y="4293600"/>
            <a:ext cx="10980000" cy="180000"/>
          </a:xfrm>
          <a:prstGeom prst="round2SameRect">
            <a:avLst>
              <a:gd name="adj1" fmla="val 50000"/>
              <a:gd name="adj2"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2" name="Tijdelijke aanduiding voor tekst 7">
            <a:extLst>
              <a:ext uri="{FF2B5EF4-FFF2-40B4-BE49-F238E27FC236}">
                <a16:creationId xmlns:a16="http://schemas.microsoft.com/office/drawing/2014/main" id="{7E4EA980-CE8D-4E91-8170-604E182DA6D1}"/>
              </a:ext>
            </a:extLst>
          </p:cNvPr>
          <p:cNvSpPr>
            <a:spLocks noGrp="1"/>
          </p:cNvSpPr>
          <p:nvPr>
            <p:ph type="body" sz="quarter" idx="23" hasCustomPrompt="1"/>
          </p:nvPr>
        </p:nvSpPr>
        <p:spPr>
          <a:xfrm>
            <a:off x="-127262" y="4582247"/>
            <a:ext cx="10584000" cy="180000"/>
          </a:xfrm>
          <a:prstGeom prst="round2SameRect">
            <a:avLst>
              <a:gd name="adj1" fmla="val 50000"/>
              <a:gd name="adj2"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4" name="Titel 3">
            <a:extLst>
              <a:ext uri="{FF2B5EF4-FFF2-40B4-BE49-F238E27FC236}">
                <a16:creationId xmlns:a16="http://schemas.microsoft.com/office/drawing/2014/main" id="{BD97484C-4C8E-46A6-ABE6-50E33412A0DB}"/>
              </a:ext>
            </a:extLst>
          </p:cNvPr>
          <p:cNvSpPr>
            <a:spLocks noGrp="1"/>
          </p:cNvSpPr>
          <p:nvPr>
            <p:ph type="title" hasCustomPrompt="1"/>
          </p:nvPr>
        </p:nvSpPr>
        <p:spPr>
          <a:xfrm>
            <a:off x="815233" y="2425986"/>
            <a:ext cx="7476956" cy="3036373"/>
          </a:xfrm>
          <a:solidFill>
            <a:schemeClr val="bg1"/>
          </a:solidFill>
        </p:spPr>
        <p:txBody>
          <a:bodyPr wrap="none" lIns="360000" tIns="360000" rIns="360000" bIns="1440000" anchor="ctr">
            <a:noAutofit/>
          </a:bodyPr>
          <a:lstStyle>
            <a:lvl1pPr algn="l">
              <a:defRPr sz="4400"/>
            </a:lvl1pPr>
          </a:lstStyle>
          <a:p>
            <a:r>
              <a:rPr lang="nl-NL"/>
              <a:t>Klik om stijl te bewerken,</a:t>
            </a:r>
            <a:br>
              <a:rPr lang="nl-NL"/>
            </a:br>
            <a:r>
              <a:rPr lang="nl-NL"/>
              <a:t>mogelijk meerdere zinnen</a:t>
            </a:r>
          </a:p>
        </p:txBody>
      </p:sp>
      <p:sp>
        <p:nvSpPr>
          <p:cNvPr id="15" name="Tijdelijke aanduiding voor verticale tekst 2">
            <a:extLst>
              <a:ext uri="{FF2B5EF4-FFF2-40B4-BE49-F238E27FC236}">
                <a16:creationId xmlns:a16="http://schemas.microsoft.com/office/drawing/2014/main" id="{ACD2DB4F-AE3C-4AFD-9A2E-CF934B31D02C}"/>
              </a:ext>
            </a:extLst>
          </p:cNvPr>
          <p:cNvSpPr>
            <a:spLocks noGrp="1"/>
          </p:cNvSpPr>
          <p:nvPr>
            <p:ph type="body" orient="vert" idx="1" hasCustomPrompt="1"/>
          </p:nvPr>
        </p:nvSpPr>
        <p:spPr>
          <a:xfrm>
            <a:off x="815233" y="4429298"/>
            <a:ext cx="7476956" cy="270388"/>
          </a:xfrm>
        </p:spPr>
        <p:txBody>
          <a:bodyPr vert="horz" lIns="360000" rIns="1080000"/>
          <a:lstStyle>
            <a:lvl1pPr marL="0" indent="0">
              <a:spcBef>
                <a:spcPts val="0"/>
              </a:spcBef>
              <a:spcAft>
                <a:spcPts val="400"/>
              </a:spcAft>
              <a:buNone/>
              <a:defRPr sz="1400">
                <a:solidFill>
                  <a:schemeClr val="tx2"/>
                </a:solidFill>
              </a:defRPr>
            </a:lvl1pPr>
            <a:lvl2pPr marL="268288" indent="0">
              <a:buNone/>
              <a:defRPr/>
            </a:lvl2pPr>
            <a:lvl3pPr>
              <a:defRPr/>
            </a:lvl3pPr>
            <a:lvl4pPr>
              <a:defRPr/>
            </a:lvl4pPr>
            <a:lvl5pPr>
              <a:defRPr/>
            </a:lvl5pPr>
            <a:lvl6pPr>
              <a:defRPr/>
            </a:lvl6pPr>
            <a:lvl7pPr>
              <a:defRPr/>
            </a:lvl7pPr>
            <a:lvl8pPr>
              <a:defRPr/>
            </a:lvl8pPr>
            <a:lvl9pPr>
              <a:defRPr/>
            </a:lvl9pPr>
          </a:lstStyle>
          <a:p>
            <a:pPr lvl="0"/>
            <a:r>
              <a:rPr lang="nl-NL"/>
              <a:t>Versienummer</a:t>
            </a:r>
          </a:p>
        </p:txBody>
      </p:sp>
      <p:sp>
        <p:nvSpPr>
          <p:cNvPr id="18" name="Tijdelijke aanduiding voor verticale tekst 2">
            <a:extLst>
              <a:ext uri="{FF2B5EF4-FFF2-40B4-BE49-F238E27FC236}">
                <a16:creationId xmlns:a16="http://schemas.microsoft.com/office/drawing/2014/main" id="{8CA38CE5-5435-44A0-9397-34F2FC5DD782}"/>
              </a:ext>
            </a:extLst>
          </p:cNvPr>
          <p:cNvSpPr>
            <a:spLocks noGrp="1"/>
          </p:cNvSpPr>
          <p:nvPr>
            <p:ph type="body" orient="vert" idx="21" hasCustomPrompt="1"/>
          </p:nvPr>
        </p:nvSpPr>
        <p:spPr>
          <a:xfrm>
            <a:off x="815233" y="4735414"/>
            <a:ext cx="7476956" cy="270388"/>
          </a:xfrm>
        </p:spPr>
        <p:txBody>
          <a:bodyPr vert="horz" lIns="360000" rIns="1080000"/>
          <a:lstStyle>
            <a:lvl1pPr marL="0" indent="0">
              <a:spcBef>
                <a:spcPts val="0"/>
              </a:spcBef>
              <a:spcAft>
                <a:spcPts val="400"/>
              </a:spcAft>
              <a:buNone/>
              <a:defRPr sz="1400">
                <a:solidFill>
                  <a:schemeClr val="tx2"/>
                </a:solidFill>
              </a:defRPr>
            </a:lvl1pPr>
            <a:lvl2pPr marL="268288" indent="0">
              <a:buNone/>
              <a:defRPr/>
            </a:lvl2pPr>
            <a:lvl3pPr>
              <a:defRPr/>
            </a:lvl3pPr>
            <a:lvl4pPr>
              <a:defRPr/>
            </a:lvl4pPr>
            <a:lvl5pPr>
              <a:defRPr/>
            </a:lvl5pPr>
            <a:lvl6pPr>
              <a:defRPr/>
            </a:lvl6pPr>
            <a:lvl7pPr>
              <a:defRPr/>
            </a:lvl7pPr>
            <a:lvl8pPr>
              <a:defRPr/>
            </a:lvl8pPr>
            <a:lvl9pPr>
              <a:defRPr/>
            </a:lvl9pPr>
          </a:lstStyle>
          <a:p>
            <a:pPr lvl="0"/>
            <a:r>
              <a:rPr lang="nl-NL"/>
              <a:t>Datum</a:t>
            </a:r>
          </a:p>
        </p:txBody>
      </p:sp>
      <p:sp>
        <p:nvSpPr>
          <p:cNvPr id="19" name="Tijdelijke aanduiding voor verticale tekst 2">
            <a:extLst>
              <a:ext uri="{FF2B5EF4-FFF2-40B4-BE49-F238E27FC236}">
                <a16:creationId xmlns:a16="http://schemas.microsoft.com/office/drawing/2014/main" id="{A5FFED12-F92C-41A4-80DE-BD355D824158}"/>
              </a:ext>
            </a:extLst>
          </p:cNvPr>
          <p:cNvSpPr>
            <a:spLocks noGrp="1"/>
          </p:cNvSpPr>
          <p:nvPr>
            <p:ph type="body" orient="vert" idx="22" hasCustomPrompt="1"/>
          </p:nvPr>
        </p:nvSpPr>
        <p:spPr>
          <a:xfrm>
            <a:off x="815233" y="5041530"/>
            <a:ext cx="7476956" cy="270388"/>
          </a:xfrm>
        </p:spPr>
        <p:txBody>
          <a:bodyPr vert="horz" lIns="360000" rIns="1080000"/>
          <a:lstStyle>
            <a:lvl1pPr marL="0" indent="0">
              <a:spcBef>
                <a:spcPts val="0"/>
              </a:spcBef>
              <a:spcAft>
                <a:spcPts val="400"/>
              </a:spcAft>
              <a:buNone/>
              <a:defRPr sz="1400">
                <a:solidFill>
                  <a:schemeClr val="tx2"/>
                </a:solidFill>
              </a:defRPr>
            </a:lvl1pPr>
            <a:lvl2pPr marL="268288" indent="0">
              <a:buNone/>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20" name="Tijdelijke aanduiding voor voettekst 4">
            <a:extLst>
              <a:ext uri="{FF2B5EF4-FFF2-40B4-BE49-F238E27FC236}">
                <a16:creationId xmlns:a16="http://schemas.microsoft.com/office/drawing/2014/main" id="{B9CCDB77-4A21-4A9E-AA73-B61039544C88}"/>
              </a:ext>
            </a:extLst>
          </p:cNvPr>
          <p:cNvSpPr>
            <a:spLocks noGrp="1"/>
          </p:cNvSpPr>
          <p:nvPr>
            <p:ph type="ftr" sz="quarter" idx="11"/>
          </p:nvPr>
        </p:nvSpPr>
        <p:spPr>
          <a:xfrm>
            <a:off x="6467476" y="6954665"/>
            <a:ext cx="4504144" cy="367824"/>
          </a:xfrm>
        </p:spPr>
        <p:txBody>
          <a:bodyPr/>
          <a:lstStyle/>
          <a:p>
            <a:r>
              <a:rPr lang="nl-NL"/>
              <a:t>Concept – versie 0.9</a:t>
            </a:r>
          </a:p>
        </p:txBody>
      </p:sp>
      <p:sp>
        <p:nvSpPr>
          <p:cNvPr id="21" name="Tijdelijke aanduiding voor dianummer 5">
            <a:extLst>
              <a:ext uri="{FF2B5EF4-FFF2-40B4-BE49-F238E27FC236}">
                <a16:creationId xmlns:a16="http://schemas.microsoft.com/office/drawing/2014/main" id="{3237CF56-874F-4DA2-B567-C1828A43F5B2}"/>
              </a:ext>
            </a:extLst>
          </p:cNvPr>
          <p:cNvSpPr>
            <a:spLocks noGrp="1"/>
          </p:cNvSpPr>
          <p:nvPr>
            <p:ph type="sldNum" sz="quarter" idx="12"/>
          </p:nvPr>
        </p:nvSpPr>
        <p:spPr>
          <a:xfrm>
            <a:off x="10971619" y="6954665"/>
            <a:ext cx="409910" cy="367824"/>
          </a:xfrm>
        </p:spPr>
        <p:txBody>
          <a:bodyPr/>
          <a:lstStyle/>
          <a:p>
            <a:fld id="{4E9B7CCD-266F-43F9-81AC-61644C6EA253}" type="slidenum">
              <a:rPr lang="nl-NL" smtClean="0"/>
              <a:t>‹#›</a:t>
            </a:fld>
            <a:endParaRPr lang="nl-NL"/>
          </a:p>
        </p:txBody>
      </p:sp>
      <p:sp>
        <p:nvSpPr>
          <p:cNvPr id="17" name="LOGO">
            <a:extLst>
              <a:ext uri="{FF2B5EF4-FFF2-40B4-BE49-F238E27FC236}">
                <a16:creationId xmlns:a16="http://schemas.microsoft.com/office/drawing/2014/main" id="{3725DB0A-C617-444B-B507-89F1A6D3E237}"/>
              </a:ext>
            </a:extLst>
          </p:cNvPr>
          <p:cNvSpPr>
            <a:spLocks noGrp="1"/>
          </p:cNvSpPr>
          <p:nvPr>
            <p:ph type="body" sz="quarter" idx="20" hasCustomPrompt="1"/>
          </p:nvPr>
        </p:nvSpPr>
        <p:spPr>
          <a:xfrm>
            <a:off x="815233" y="550863"/>
            <a:ext cx="721132" cy="790575"/>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75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10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125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0-#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100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1000" fill="hold"/>
                                        <p:tgtEl>
                                          <p:spTgt spid="4"/>
                                        </p:tgtEl>
                                        <p:attrNameLst>
                                          <p:attrName>ppt_x</p:attrName>
                                        </p:attrNameLst>
                                      </p:cBhvr>
                                      <p:tavLst>
                                        <p:tav tm="0">
                                          <p:val>
                                            <p:strVal val="0-#ppt_w/2"/>
                                          </p:val>
                                        </p:tav>
                                        <p:tav tm="100000">
                                          <p:val>
                                            <p:strVal val="#ppt_x"/>
                                          </p:val>
                                        </p:tav>
                                      </p:tavLst>
                                    </p:anim>
                                    <p:anim calcmode="lin" valueType="num">
                                      <p:cBhvr additive="base">
                                        <p:cTn id="32" dur="1000" fill="hold"/>
                                        <p:tgtEl>
                                          <p:spTgt spid="4"/>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1000" fill="hold"/>
                                        <p:tgtEl>
                                          <p:spTgt spid="15"/>
                                        </p:tgtEl>
                                        <p:attrNameLst>
                                          <p:attrName>ppt_x</p:attrName>
                                        </p:attrNameLst>
                                      </p:cBhvr>
                                      <p:tavLst>
                                        <p:tav tm="0">
                                          <p:val>
                                            <p:strVal val="0-#ppt_w/2"/>
                                          </p:val>
                                        </p:tav>
                                        <p:tav tm="100000">
                                          <p:val>
                                            <p:strVal val="#ppt_x"/>
                                          </p:val>
                                        </p:tav>
                                      </p:tavLst>
                                    </p:anim>
                                    <p:anim calcmode="lin" valueType="num">
                                      <p:cBhvr additive="base">
                                        <p:cTn id="36" dur="10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00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1000" fill="hold"/>
                                        <p:tgtEl>
                                          <p:spTgt spid="18"/>
                                        </p:tgtEl>
                                        <p:attrNameLst>
                                          <p:attrName>ppt_x</p:attrName>
                                        </p:attrNameLst>
                                      </p:cBhvr>
                                      <p:tavLst>
                                        <p:tav tm="0">
                                          <p:val>
                                            <p:strVal val="0-#ppt_w/2"/>
                                          </p:val>
                                        </p:tav>
                                        <p:tav tm="100000">
                                          <p:val>
                                            <p:strVal val="#ppt_x"/>
                                          </p:val>
                                        </p:tav>
                                      </p:tavLst>
                                    </p:anim>
                                    <p:anim calcmode="lin" valueType="num">
                                      <p:cBhvr additive="base">
                                        <p:cTn id="40" dur="1000" fill="hold"/>
                                        <p:tgtEl>
                                          <p:spTgt spid="18"/>
                                        </p:tgtEl>
                                        <p:attrNameLst>
                                          <p:attrName>ppt_y</p:attrName>
                                        </p:attrNameLst>
                                      </p:cBhvr>
                                      <p:tavLst>
                                        <p:tav tm="0">
                                          <p:val>
                                            <p:strVal val="#ppt_y"/>
                                          </p:val>
                                        </p:tav>
                                        <p:tav tm="100000">
                                          <p:val>
                                            <p:strVal val="#ppt_y"/>
                                          </p:val>
                                        </p:tav>
                                      </p:tavLst>
                                    </p:anim>
                                  </p:childTnLst>
                                </p:cTn>
                              </p:par>
                              <p:par>
                                <p:cTn id="41" presetID="2" presetClass="entr" presetSubtype="8" decel="100000" fill="hold" grpId="0" nodeType="withEffect">
                                  <p:stCondLst>
                                    <p:cond delay="100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1000" fill="hold"/>
                                        <p:tgtEl>
                                          <p:spTgt spid="19"/>
                                        </p:tgtEl>
                                        <p:attrNameLst>
                                          <p:attrName>ppt_x</p:attrName>
                                        </p:attrNameLst>
                                      </p:cBhvr>
                                      <p:tavLst>
                                        <p:tav tm="0">
                                          <p:val>
                                            <p:strVal val="0-#ppt_w/2"/>
                                          </p:val>
                                        </p:tav>
                                        <p:tav tm="100000">
                                          <p:val>
                                            <p:strVal val="#ppt_x"/>
                                          </p:val>
                                        </p:tav>
                                      </p:tavLst>
                                    </p:anim>
                                    <p:anim calcmode="lin" valueType="num">
                                      <p:cBhvr additive="base">
                                        <p:cTn id="44"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2" presetClass="entr" presetSubtype="8"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8" decel="10000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10000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22" grpId="0" animBg="1">
        <p:tmplLst>
          <p:tmpl>
            <p:tnLst>
              <p:par>
                <p:cTn presetID="2" presetClass="entr" presetSubtype="8" decel="100000" fill="hold" nodeType="withEffect">
                  <p:stCondLst>
                    <p:cond delay="1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4" grpId="0" animBg="1"/>
      <p:bldP spid="15" grpId="0">
        <p:tmplLst>
          <p:tmpl>
            <p:tnLst>
              <p:par>
                <p:cTn presetID="2" presetClass="entr" presetSubtype="8" decel="100000" fill="hold" nodeType="withEffect">
                  <p:stCondLst>
                    <p:cond delay="10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0-#ppt_w/2"/>
                          </p:val>
                        </p:tav>
                        <p:tav tm="100000">
                          <p:val>
                            <p:strVal val="#ppt_x"/>
                          </p:val>
                        </p:tav>
                      </p:tavLst>
                    </p:anim>
                    <p:anim calcmode="lin" valueType="num">
                      <p:cBhvr additive="base">
                        <p:cTn dur="1000" fill="hold"/>
                        <p:tgtEl>
                          <p:spTgt spid="15"/>
                        </p:tgtEl>
                        <p:attrNameLst>
                          <p:attrName>ppt_y</p:attrName>
                        </p:attrNameLst>
                      </p:cBhvr>
                      <p:tavLst>
                        <p:tav tm="0">
                          <p:val>
                            <p:strVal val="#ppt_y"/>
                          </p:val>
                        </p:tav>
                        <p:tav tm="100000">
                          <p:val>
                            <p:strVal val="#ppt_y"/>
                          </p:val>
                        </p:tav>
                      </p:tavLst>
                    </p:anim>
                  </p:childTnLst>
                </p:cTn>
              </p:par>
            </p:tnLst>
          </p:tmpl>
        </p:tmplLst>
      </p:bldP>
      <p:bldP spid="18" grpId="0">
        <p:tmplLst>
          <p:tmpl>
            <p:tnLst>
              <p:par>
                <p:cTn presetID="2" presetClass="entr" presetSubtype="8" decel="100000" fill="hold" nodeType="withEffect">
                  <p:stCondLst>
                    <p:cond delay="10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0-#ppt_w/2"/>
                          </p:val>
                        </p:tav>
                        <p:tav tm="100000">
                          <p:val>
                            <p:strVal val="#ppt_x"/>
                          </p:val>
                        </p:tav>
                      </p:tavLst>
                    </p:anim>
                    <p:anim calcmode="lin" valueType="num">
                      <p:cBhvr additive="base">
                        <p:cTn dur="100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2" presetClass="entr" presetSubtype="8" decel="100000" fill="hold" nodeType="withEffect">
                  <p:stCondLst>
                    <p:cond delay="10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0-#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met aflopende afbeelding">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0" hasCustomPrompt="1"/>
          </p:nvPr>
        </p:nvSpPr>
        <p:spPr>
          <a:xfrm>
            <a:off x="-1" y="1498600"/>
            <a:ext cx="12196764" cy="5359400"/>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8" name="Title 7"/>
          <p:cNvSpPr>
            <a:spLocks noGrp="1"/>
          </p:cNvSpPr>
          <p:nvPr>
            <p:ph type="title"/>
          </p:nvPr>
        </p:nvSpPr>
        <p:spPr/>
        <p:txBody>
          <a:bodyPr/>
          <a:lstStyle>
            <a:lvl1pPr>
              <a:defRPr>
                <a:solidFill>
                  <a:srgbClr val="2A68B4"/>
                </a:solidFill>
              </a:defRPr>
            </a:lvl1pPr>
          </a:lstStyle>
          <a:p>
            <a:r>
              <a:rPr lang="nl-NL"/>
              <a:t>Klik om de stijl te bewerken</a:t>
            </a:r>
            <a:endParaRPr lang="en-US"/>
          </a:p>
        </p:txBody>
      </p:sp>
      <p:sp>
        <p:nvSpPr>
          <p:cNvPr id="14" name="Tijdelijke aanduiding voor datum 3">
            <a:extLst>
              <a:ext uri="{FF2B5EF4-FFF2-40B4-BE49-F238E27FC236}">
                <a16:creationId xmlns:a16="http://schemas.microsoft.com/office/drawing/2014/main" id="{9DCCCEC1-2C04-4CA2-83A8-269941CE8C47}"/>
              </a:ext>
            </a:extLst>
          </p:cNvPr>
          <p:cNvSpPr>
            <a:spLocks noGrp="1"/>
          </p:cNvSpPr>
          <p:nvPr>
            <p:ph type="dt" sz="half" idx="11"/>
          </p:nvPr>
        </p:nvSpPr>
        <p:spPr>
          <a:xfrm>
            <a:off x="815236" y="6327020"/>
            <a:ext cx="2052153" cy="367824"/>
          </a:xfrm>
        </p:spPr>
        <p:txBody>
          <a:bodyPr/>
          <a:lstStyle/>
          <a:p>
            <a:endParaRPr lang="nl-NL"/>
          </a:p>
        </p:txBody>
      </p:sp>
      <p:sp>
        <p:nvSpPr>
          <p:cNvPr id="15" name="Tijdelijke aanduiding voor voettekst 4">
            <a:extLst>
              <a:ext uri="{FF2B5EF4-FFF2-40B4-BE49-F238E27FC236}">
                <a16:creationId xmlns:a16="http://schemas.microsoft.com/office/drawing/2014/main" id="{18867B35-7E62-42BC-8334-96F92F4B2079}"/>
              </a:ext>
            </a:extLst>
          </p:cNvPr>
          <p:cNvSpPr>
            <a:spLocks noGrp="1"/>
          </p:cNvSpPr>
          <p:nvPr>
            <p:ph type="ftr" sz="quarter" idx="12"/>
          </p:nvPr>
        </p:nvSpPr>
        <p:spPr>
          <a:xfrm>
            <a:off x="6467476" y="6327020"/>
            <a:ext cx="4504144" cy="367824"/>
          </a:xfrm>
        </p:spPr>
        <p:txBody>
          <a:bodyPr/>
          <a:lstStyle/>
          <a:p>
            <a:r>
              <a:rPr lang="nl-NL"/>
              <a:t>Concept – versie 0.9</a:t>
            </a:r>
          </a:p>
        </p:txBody>
      </p:sp>
      <p:sp>
        <p:nvSpPr>
          <p:cNvPr id="16" name="Tijdelijke aanduiding voor dianummer 5">
            <a:extLst>
              <a:ext uri="{FF2B5EF4-FFF2-40B4-BE49-F238E27FC236}">
                <a16:creationId xmlns:a16="http://schemas.microsoft.com/office/drawing/2014/main" id="{27072CE5-21B9-4130-A152-00DCF8A1CD97}"/>
              </a:ext>
            </a:extLst>
          </p:cNvPr>
          <p:cNvSpPr>
            <a:spLocks noGrp="1"/>
          </p:cNvSpPr>
          <p:nvPr>
            <p:ph type="sldNum" sz="quarter" idx="13"/>
          </p:nvPr>
        </p:nvSpPr>
        <p:spPr>
          <a:xfrm>
            <a:off x="10971619" y="6327020"/>
            <a:ext cx="409910" cy="367824"/>
          </a:xfrm>
        </p:spPr>
        <p:txBody>
          <a:bodyPr/>
          <a:lstStyle/>
          <a:p>
            <a:fld id="{4E9B7CCD-266F-43F9-81AC-61644C6EA253}" type="slidenum">
              <a:rPr lang="nl-NL" smtClean="0"/>
              <a:t>‹#›</a:t>
            </a:fld>
            <a:endParaRPr lang="nl-NL"/>
          </a:p>
        </p:txBody>
      </p:sp>
      <p:sp>
        <p:nvSpPr>
          <p:cNvPr id="18" name="Tijdelijke aanduiding voor tekst 7">
            <a:extLst>
              <a:ext uri="{FF2B5EF4-FFF2-40B4-BE49-F238E27FC236}">
                <a16:creationId xmlns:a16="http://schemas.microsoft.com/office/drawing/2014/main" id="{8549DD21-ED76-4DF6-AF9B-C01CD0F5E469}"/>
              </a:ext>
            </a:extLst>
          </p:cNvPr>
          <p:cNvSpPr>
            <a:spLocks noGrp="1"/>
          </p:cNvSpPr>
          <p:nvPr>
            <p:ph type="body" sz="quarter" idx="15"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78D28500-5337-49B1-AA92-5565856C3BAF}"/>
              </a:ext>
            </a:extLst>
          </p:cNvPr>
          <p:cNvSpPr>
            <a:spLocks noGrp="1"/>
          </p:cNvSpPr>
          <p:nvPr>
            <p:ph type="body" sz="quarter" idx="16"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8D37F944-0BA0-45A0-A8D4-5E3AC95387E0}"/>
              </a:ext>
            </a:extLst>
          </p:cNvPr>
          <p:cNvSpPr>
            <a:spLocks noGrp="1"/>
          </p:cNvSpPr>
          <p:nvPr>
            <p:ph type="body" sz="quarter" idx="17"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EFC537C4-81D9-4EF4-A415-D131D3E6FB8F}"/>
              </a:ext>
            </a:extLst>
          </p:cNvPr>
          <p:cNvSpPr>
            <a:spLocks noGrp="1"/>
          </p:cNvSpPr>
          <p:nvPr>
            <p:ph type="body" sz="quarter" idx="18"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D3D03B26-FD38-47CF-B4BD-4106DA84716D}"/>
              </a:ext>
            </a:extLst>
          </p:cNvPr>
          <p:cNvSpPr>
            <a:spLocks noGrp="1"/>
          </p:cNvSpPr>
          <p:nvPr>
            <p:ph type="body" sz="quarter" idx="19"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3" name="Tijdelijke aanduiding voor tekst 7">
            <a:extLst>
              <a:ext uri="{FF2B5EF4-FFF2-40B4-BE49-F238E27FC236}">
                <a16:creationId xmlns:a16="http://schemas.microsoft.com/office/drawing/2014/main" id="{C96A9AF1-139C-4AC1-A189-E89661A2E376}"/>
              </a:ext>
            </a:extLst>
          </p:cNvPr>
          <p:cNvSpPr>
            <a:spLocks noGrp="1"/>
          </p:cNvSpPr>
          <p:nvPr>
            <p:ph type="body" sz="quarter" idx="20"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69" name="Instructie">
            <a:extLst>
              <a:ext uri="{FF2B5EF4-FFF2-40B4-BE49-F238E27FC236}">
                <a16:creationId xmlns:a16="http://schemas.microsoft.com/office/drawing/2014/main" id="{BE8D1439-6389-4794-9CDE-D41FB6AE37BB}"/>
              </a:ext>
            </a:extLst>
          </p:cNvPr>
          <p:cNvGrpSpPr/>
          <p:nvPr userDrawn="1"/>
        </p:nvGrpSpPr>
        <p:grpSpPr>
          <a:xfrm>
            <a:off x="-3425546" y="0"/>
            <a:ext cx="3183678" cy="5340257"/>
            <a:chOff x="12391601" y="0"/>
            <a:chExt cx="3183678" cy="5340257"/>
          </a:xfrm>
        </p:grpSpPr>
        <p:grpSp>
          <p:nvGrpSpPr>
            <p:cNvPr id="70" name="Meer informatie">
              <a:extLst>
                <a:ext uri="{FF2B5EF4-FFF2-40B4-BE49-F238E27FC236}">
                  <a16:creationId xmlns:a16="http://schemas.microsoft.com/office/drawing/2014/main" id="{91EDA2D3-3DF9-4F87-B224-38CEC770BFBF}"/>
                </a:ext>
              </a:extLst>
            </p:cNvPr>
            <p:cNvGrpSpPr/>
            <p:nvPr userDrawn="1"/>
          </p:nvGrpSpPr>
          <p:grpSpPr>
            <a:xfrm>
              <a:off x="12396764" y="4556984"/>
              <a:ext cx="3178515" cy="783273"/>
              <a:chOff x="-3741486" y="3386444"/>
              <a:chExt cx="3178515" cy="783273"/>
            </a:xfrm>
          </p:grpSpPr>
          <p:sp>
            <p:nvSpPr>
              <p:cNvPr id="110" name="Freeform 101">
                <a:extLst>
                  <a:ext uri="{FF2B5EF4-FFF2-40B4-BE49-F238E27FC236}">
                    <a16:creationId xmlns:a16="http://schemas.microsoft.com/office/drawing/2014/main" id="{F41FD572-6F08-47BF-9E1C-23EDA25EF33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11" name="Rechthoek 110">
                <a:extLst>
                  <a:ext uri="{FF2B5EF4-FFF2-40B4-BE49-F238E27FC236}">
                    <a16:creationId xmlns:a16="http://schemas.microsoft.com/office/drawing/2014/main" id="{8FFC6194-F702-4928-887D-08D110406CEF}"/>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12" name="Rechte verbindingslijn 111">
                <a:extLst>
                  <a:ext uri="{FF2B5EF4-FFF2-40B4-BE49-F238E27FC236}">
                    <a16:creationId xmlns:a16="http://schemas.microsoft.com/office/drawing/2014/main" id="{516A6275-D35E-4C3C-80D1-F72AFC62E742}"/>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71" name="Rechthoek 70">
              <a:extLst>
                <a:ext uri="{FF2B5EF4-FFF2-40B4-BE49-F238E27FC236}">
                  <a16:creationId xmlns:a16="http://schemas.microsoft.com/office/drawing/2014/main" id="{1DDFF81E-1DCD-451F-8386-F22E813D4EC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72" name="Ovaal 71">
              <a:extLst>
                <a:ext uri="{FF2B5EF4-FFF2-40B4-BE49-F238E27FC236}">
                  <a16:creationId xmlns:a16="http://schemas.microsoft.com/office/drawing/2014/main" id="{7F9C89A5-DB20-44D3-8811-7A55007F89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73" name="Rechte verbindingslijn 72">
              <a:extLst>
                <a:ext uri="{FF2B5EF4-FFF2-40B4-BE49-F238E27FC236}">
                  <a16:creationId xmlns:a16="http://schemas.microsoft.com/office/drawing/2014/main" id="{C5DE5E92-CA26-4403-970B-8AC1E03AEA7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74" name="Rechte verbindingslijn 73">
              <a:extLst>
                <a:ext uri="{FF2B5EF4-FFF2-40B4-BE49-F238E27FC236}">
                  <a16:creationId xmlns:a16="http://schemas.microsoft.com/office/drawing/2014/main" id="{5F7F4C0C-E67E-48EC-BBC7-618B686A3B6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5" name="Rechthoek 74">
              <a:extLst>
                <a:ext uri="{FF2B5EF4-FFF2-40B4-BE49-F238E27FC236}">
                  <a16:creationId xmlns:a16="http://schemas.microsoft.com/office/drawing/2014/main" id="{66579F6F-F116-4CCA-9DFC-F45BB73C1CAC}"/>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6" name="Rechte verbindingslijn 75">
              <a:extLst>
                <a:ext uri="{FF2B5EF4-FFF2-40B4-BE49-F238E27FC236}">
                  <a16:creationId xmlns:a16="http://schemas.microsoft.com/office/drawing/2014/main" id="{68037268-2FAB-4012-96D6-773B9C10D35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77" name="Ovaal 76">
              <a:extLst>
                <a:ext uri="{FF2B5EF4-FFF2-40B4-BE49-F238E27FC236}">
                  <a16:creationId xmlns:a16="http://schemas.microsoft.com/office/drawing/2014/main" id="{5C5E39B6-26F1-443B-86EE-05E5CAF9EE97}"/>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8" name="Rechthoek 77">
              <a:extLst>
                <a:ext uri="{FF2B5EF4-FFF2-40B4-BE49-F238E27FC236}">
                  <a16:creationId xmlns:a16="http://schemas.microsoft.com/office/drawing/2014/main" id="{E0742E7B-2A04-417A-B511-B1E18BFE24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9" name="Groep 78">
              <a:extLst>
                <a:ext uri="{FF2B5EF4-FFF2-40B4-BE49-F238E27FC236}">
                  <a16:creationId xmlns:a16="http://schemas.microsoft.com/office/drawing/2014/main" id="{AAF8AF0B-9573-4565-A959-FEBC062E7565}"/>
                </a:ext>
              </a:extLst>
            </p:cNvPr>
            <p:cNvGrpSpPr/>
            <p:nvPr userDrawn="1"/>
          </p:nvGrpSpPr>
          <p:grpSpPr>
            <a:xfrm>
              <a:off x="12757282" y="2184550"/>
              <a:ext cx="825500" cy="209550"/>
              <a:chOff x="13504624" y="2482850"/>
              <a:chExt cx="825500" cy="209550"/>
            </a:xfrm>
          </p:grpSpPr>
          <p:sp>
            <p:nvSpPr>
              <p:cNvPr id="107" name="Rechthoek 106">
                <a:extLst>
                  <a:ext uri="{FF2B5EF4-FFF2-40B4-BE49-F238E27FC236}">
                    <a16:creationId xmlns:a16="http://schemas.microsoft.com/office/drawing/2014/main" id="{202C5DD7-F14E-4F6A-8AC5-0B1EFADC24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108" name="Rechte verbindingslijn 107">
                <a:extLst>
                  <a:ext uri="{FF2B5EF4-FFF2-40B4-BE49-F238E27FC236}">
                    <a16:creationId xmlns:a16="http://schemas.microsoft.com/office/drawing/2014/main" id="{3B56683A-78D6-45C2-A08B-C3A56F3567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9" name="Gelijkbenige driehoek 108">
                <a:extLst>
                  <a:ext uri="{FF2B5EF4-FFF2-40B4-BE49-F238E27FC236}">
                    <a16:creationId xmlns:a16="http://schemas.microsoft.com/office/drawing/2014/main" id="{14EC480A-BEAC-4BF4-B61A-3A7FB003126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80" name="Groep 79">
              <a:extLst>
                <a:ext uri="{FF2B5EF4-FFF2-40B4-BE49-F238E27FC236}">
                  <a16:creationId xmlns:a16="http://schemas.microsoft.com/office/drawing/2014/main" id="{5485EAB6-7DDC-40C5-9D39-47527670C85E}"/>
                </a:ext>
              </a:extLst>
            </p:cNvPr>
            <p:cNvGrpSpPr/>
            <p:nvPr userDrawn="1"/>
          </p:nvGrpSpPr>
          <p:grpSpPr>
            <a:xfrm>
              <a:off x="12757282" y="1141626"/>
              <a:ext cx="294789" cy="318834"/>
              <a:chOff x="14466489" y="1001522"/>
              <a:chExt cx="290627" cy="314333"/>
            </a:xfrm>
          </p:grpSpPr>
          <p:sp>
            <p:nvSpPr>
              <p:cNvPr id="101" name="Rechthoek 100">
                <a:extLst>
                  <a:ext uri="{FF2B5EF4-FFF2-40B4-BE49-F238E27FC236}">
                    <a16:creationId xmlns:a16="http://schemas.microsoft.com/office/drawing/2014/main" id="{2B3530F2-8D0B-4095-9483-D5CDA760BB8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2" name="Ovaal 101">
                <a:extLst>
                  <a:ext uri="{FF2B5EF4-FFF2-40B4-BE49-F238E27FC236}">
                    <a16:creationId xmlns:a16="http://schemas.microsoft.com/office/drawing/2014/main" id="{564D22CB-B713-4020-8A95-8239DC2CCF8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3" name="Vrije vorm: vorm 102">
                <a:extLst>
                  <a:ext uri="{FF2B5EF4-FFF2-40B4-BE49-F238E27FC236}">
                    <a16:creationId xmlns:a16="http://schemas.microsoft.com/office/drawing/2014/main" id="{9EF02BA9-4B06-486C-A4F4-4C94F01B7F0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4" name="Rechthoek: afgeronde hoeken 103">
                <a:extLst>
                  <a:ext uri="{FF2B5EF4-FFF2-40B4-BE49-F238E27FC236}">
                    <a16:creationId xmlns:a16="http://schemas.microsoft.com/office/drawing/2014/main" id="{F8EBCFE3-09F3-4A4D-9494-EFF9501CA9E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105" name="Rechte verbindingslijn 104">
                <a:extLst>
                  <a:ext uri="{FF2B5EF4-FFF2-40B4-BE49-F238E27FC236}">
                    <a16:creationId xmlns:a16="http://schemas.microsoft.com/office/drawing/2014/main" id="{69827901-0C77-47BC-AC30-F1E32857C53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Rechte verbindingslijn 105">
                <a:extLst>
                  <a:ext uri="{FF2B5EF4-FFF2-40B4-BE49-F238E27FC236}">
                    <a16:creationId xmlns:a16="http://schemas.microsoft.com/office/drawing/2014/main" id="{4D840141-7D49-45FB-B7AD-30044CA34CCF}"/>
                  </a:ext>
                </a:extLst>
              </p:cNvPr>
              <p:cNvCxnSpPr>
                <a:cxnSpLocks/>
                <a:stCxn id="10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1" name="Ovaal 80">
              <a:extLst>
                <a:ext uri="{FF2B5EF4-FFF2-40B4-BE49-F238E27FC236}">
                  <a16:creationId xmlns:a16="http://schemas.microsoft.com/office/drawing/2014/main" id="{8E7F4594-826E-44AE-A94F-B101B124581E}"/>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82" name="Rechthoek 81">
              <a:extLst>
                <a:ext uri="{FF2B5EF4-FFF2-40B4-BE49-F238E27FC236}">
                  <a16:creationId xmlns:a16="http://schemas.microsoft.com/office/drawing/2014/main" id="{5ABEA096-4336-421E-8D60-2BF957F3A16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83" name="Rechte verbindingslijn 82">
              <a:extLst>
                <a:ext uri="{FF2B5EF4-FFF2-40B4-BE49-F238E27FC236}">
                  <a16:creationId xmlns:a16="http://schemas.microsoft.com/office/drawing/2014/main" id="{1EEED98A-4678-4389-937C-354FF59B532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84" name="Groep 83">
              <a:extLst>
                <a:ext uri="{FF2B5EF4-FFF2-40B4-BE49-F238E27FC236}">
                  <a16:creationId xmlns:a16="http://schemas.microsoft.com/office/drawing/2014/main" id="{CE6851D1-66D9-4AAB-B375-37AE55CCDD12}"/>
                </a:ext>
              </a:extLst>
            </p:cNvPr>
            <p:cNvGrpSpPr/>
            <p:nvPr userDrawn="1"/>
          </p:nvGrpSpPr>
          <p:grpSpPr>
            <a:xfrm>
              <a:off x="12696514" y="3701158"/>
              <a:ext cx="514284" cy="612918"/>
              <a:chOff x="12682980" y="3403241"/>
              <a:chExt cx="622284" cy="741632"/>
            </a:xfrm>
          </p:grpSpPr>
          <p:grpSp>
            <p:nvGrpSpPr>
              <p:cNvPr id="85" name="Groep 84">
                <a:extLst>
                  <a:ext uri="{FF2B5EF4-FFF2-40B4-BE49-F238E27FC236}">
                    <a16:creationId xmlns:a16="http://schemas.microsoft.com/office/drawing/2014/main" id="{9EEBD04D-69B8-48F6-81DB-892BEE3085B3}"/>
                  </a:ext>
                </a:extLst>
              </p:cNvPr>
              <p:cNvGrpSpPr/>
              <p:nvPr userDrawn="1"/>
            </p:nvGrpSpPr>
            <p:grpSpPr>
              <a:xfrm>
                <a:off x="12771568" y="3403241"/>
                <a:ext cx="467138" cy="448489"/>
                <a:chOff x="12782195" y="3403241"/>
                <a:chExt cx="467138" cy="448489"/>
              </a:xfrm>
            </p:grpSpPr>
            <p:grpSp>
              <p:nvGrpSpPr>
                <p:cNvPr id="88" name="Groep 87">
                  <a:extLst>
                    <a:ext uri="{FF2B5EF4-FFF2-40B4-BE49-F238E27FC236}">
                      <a16:creationId xmlns:a16="http://schemas.microsoft.com/office/drawing/2014/main" id="{2483C896-8F7E-4355-B065-3AC6D58B5BB7}"/>
                    </a:ext>
                  </a:extLst>
                </p:cNvPr>
                <p:cNvGrpSpPr/>
                <p:nvPr userDrawn="1"/>
              </p:nvGrpSpPr>
              <p:grpSpPr>
                <a:xfrm>
                  <a:off x="12782195" y="3403241"/>
                  <a:ext cx="412967" cy="393907"/>
                  <a:chOff x="13554906" y="3320109"/>
                  <a:chExt cx="443906" cy="423419"/>
                </a:xfrm>
              </p:grpSpPr>
              <p:grpSp>
                <p:nvGrpSpPr>
                  <p:cNvPr id="95" name="Groep 94">
                    <a:extLst>
                      <a:ext uri="{FF2B5EF4-FFF2-40B4-BE49-F238E27FC236}">
                        <a16:creationId xmlns:a16="http://schemas.microsoft.com/office/drawing/2014/main" id="{5329C7E1-5071-4A3D-AA54-F3106915F73C}"/>
                      </a:ext>
                    </a:extLst>
                  </p:cNvPr>
                  <p:cNvGrpSpPr/>
                  <p:nvPr userDrawn="1"/>
                </p:nvGrpSpPr>
                <p:grpSpPr>
                  <a:xfrm>
                    <a:off x="13554906" y="3320109"/>
                    <a:ext cx="443906" cy="423419"/>
                    <a:chOff x="12909684" y="1276143"/>
                    <a:chExt cx="443906" cy="423419"/>
                  </a:xfrm>
                </p:grpSpPr>
                <p:sp>
                  <p:nvSpPr>
                    <p:cNvPr id="98" name="Rechthoek 97">
                      <a:extLst>
                        <a:ext uri="{FF2B5EF4-FFF2-40B4-BE49-F238E27FC236}">
                          <a16:creationId xmlns:a16="http://schemas.microsoft.com/office/drawing/2014/main" id="{16A3315E-DCCB-4651-95A3-38ED59DCEEF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99" name="Rechthoek 98">
                      <a:extLst>
                        <a:ext uri="{FF2B5EF4-FFF2-40B4-BE49-F238E27FC236}">
                          <a16:creationId xmlns:a16="http://schemas.microsoft.com/office/drawing/2014/main" id="{6B3450C3-3CB5-4A38-8CB2-1E757C70100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0" name="Ovaal 99">
                      <a:extLst>
                        <a:ext uri="{FF2B5EF4-FFF2-40B4-BE49-F238E27FC236}">
                          <a16:creationId xmlns:a16="http://schemas.microsoft.com/office/drawing/2014/main" id="{D0D7D1C7-AD04-4155-96DA-757DB1E4963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96" name="Afbeelding 95">
                    <a:extLst>
                      <a:ext uri="{FF2B5EF4-FFF2-40B4-BE49-F238E27FC236}">
                        <a16:creationId xmlns:a16="http://schemas.microsoft.com/office/drawing/2014/main" id="{1160B3CE-2DF7-4C8D-B374-E49C5640F19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7" name="Afbeelding 96">
                    <a:extLst>
                      <a:ext uri="{FF2B5EF4-FFF2-40B4-BE49-F238E27FC236}">
                        <a16:creationId xmlns:a16="http://schemas.microsoft.com/office/drawing/2014/main" id="{8668DA63-5D8B-4633-B920-71AA3CA5A13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89" name="Groep 88">
                  <a:extLst>
                    <a:ext uri="{FF2B5EF4-FFF2-40B4-BE49-F238E27FC236}">
                      <a16:creationId xmlns:a16="http://schemas.microsoft.com/office/drawing/2014/main" id="{BFB971D9-6D4E-4889-9E63-6ECD3FC5B9A0}"/>
                    </a:ext>
                  </a:extLst>
                </p:cNvPr>
                <p:cNvGrpSpPr/>
                <p:nvPr userDrawn="1"/>
              </p:nvGrpSpPr>
              <p:grpSpPr>
                <a:xfrm>
                  <a:off x="13103513" y="3705268"/>
                  <a:ext cx="145820" cy="146462"/>
                  <a:chOff x="13096169" y="3602278"/>
                  <a:chExt cx="145820" cy="146462"/>
                </a:xfrm>
              </p:grpSpPr>
              <p:sp>
                <p:nvSpPr>
                  <p:cNvPr id="93" name="Rechthoek 92">
                    <a:extLst>
                      <a:ext uri="{FF2B5EF4-FFF2-40B4-BE49-F238E27FC236}">
                        <a16:creationId xmlns:a16="http://schemas.microsoft.com/office/drawing/2014/main" id="{B3A8185B-5BD3-4DA3-B17A-C2547BF9934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4" name="Rechthoek 93">
                    <a:extLst>
                      <a:ext uri="{FF2B5EF4-FFF2-40B4-BE49-F238E27FC236}">
                        <a16:creationId xmlns:a16="http://schemas.microsoft.com/office/drawing/2014/main" id="{AB698145-D488-4A95-B909-6E390E5E191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90" name="Groep 89">
                  <a:extLst>
                    <a:ext uri="{FF2B5EF4-FFF2-40B4-BE49-F238E27FC236}">
                      <a16:creationId xmlns:a16="http://schemas.microsoft.com/office/drawing/2014/main" id="{CEB431ED-FDC9-45CE-921B-8D9FEBE5009E}"/>
                    </a:ext>
                  </a:extLst>
                </p:cNvPr>
                <p:cNvGrpSpPr/>
                <p:nvPr userDrawn="1"/>
              </p:nvGrpSpPr>
              <p:grpSpPr>
                <a:xfrm rot="10800000">
                  <a:off x="13061402" y="3665637"/>
                  <a:ext cx="145820" cy="146462"/>
                  <a:chOff x="13096169" y="3602278"/>
                  <a:chExt cx="145820" cy="146462"/>
                </a:xfrm>
              </p:grpSpPr>
              <p:sp>
                <p:nvSpPr>
                  <p:cNvPr id="91" name="Rechthoek 90">
                    <a:extLst>
                      <a:ext uri="{FF2B5EF4-FFF2-40B4-BE49-F238E27FC236}">
                        <a16:creationId xmlns:a16="http://schemas.microsoft.com/office/drawing/2014/main" id="{B4AD483C-5D77-4219-BE68-A31F98369B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2" name="Rechthoek 91">
                    <a:extLst>
                      <a:ext uri="{FF2B5EF4-FFF2-40B4-BE49-F238E27FC236}">
                        <a16:creationId xmlns:a16="http://schemas.microsoft.com/office/drawing/2014/main" id="{6143B95C-2ECB-4397-BD3D-A1F0EA1A381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86" name="Rechthoek 85">
                <a:extLst>
                  <a:ext uri="{FF2B5EF4-FFF2-40B4-BE49-F238E27FC236}">
                    <a16:creationId xmlns:a16="http://schemas.microsoft.com/office/drawing/2014/main" id="{E53B718E-8B77-4043-B14B-D07A5A8F39DA}"/>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87" name="Gelijkbenige driehoek 86">
                <a:extLst>
                  <a:ext uri="{FF2B5EF4-FFF2-40B4-BE49-F238E27FC236}">
                    <a16:creationId xmlns:a16="http://schemas.microsoft.com/office/drawing/2014/main" id="{A58D721F-61BB-4735-BAB5-6D8B4174AC7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58" name="LOGO">
            <a:extLst>
              <a:ext uri="{FF2B5EF4-FFF2-40B4-BE49-F238E27FC236}">
                <a16:creationId xmlns:a16="http://schemas.microsoft.com/office/drawing/2014/main" id="{35C98766-9E9E-4E4C-B54B-CD7E385CC12B}"/>
              </a:ext>
            </a:extLst>
          </p:cNvPr>
          <p:cNvSpPr>
            <a:spLocks noGrp="1"/>
          </p:cNvSpPr>
          <p:nvPr>
            <p:ph type="body" sz="quarter" idx="21"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met aflopende video">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7D8BBF62-9355-4772-A8DD-40CD55BB43E3}"/>
              </a:ext>
            </a:extLst>
          </p:cNvPr>
          <p:cNvSpPr>
            <a:spLocks noGrp="1"/>
          </p:cNvSpPr>
          <p:nvPr>
            <p:ph type="media" sz="quarter" idx="23" hasCustomPrompt="1"/>
          </p:nvPr>
        </p:nvSpPr>
        <p:spPr>
          <a:xfrm>
            <a:off x="-18055" y="1498600"/>
            <a:ext cx="12214817" cy="5359400"/>
          </a:xfrm>
          <a:solidFill>
            <a:srgbClr val="D9D9D9"/>
          </a:solidFill>
        </p:spPr>
        <p:txBody>
          <a:bodyPr bIns="1116000" anchor="ctr" anchorCtr="0"/>
          <a:lstStyle>
            <a:lvl1pPr marL="0" indent="0" algn="ctr">
              <a:buNone/>
              <a:defRPr/>
            </a:lvl1pPr>
          </a:lstStyle>
          <a:p>
            <a:r>
              <a:rPr lang="nl-NL"/>
              <a:t>Plaats hier een video</a:t>
            </a:r>
          </a:p>
        </p:txBody>
      </p:sp>
      <p:sp>
        <p:nvSpPr>
          <p:cNvPr id="8" name="Title 7"/>
          <p:cNvSpPr>
            <a:spLocks noGrp="1"/>
          </p:cNvSpPr>
          <p:nvPr>
            <p:ph type="title"/>
          </p:nvPr>
        </p:nvSpPr>
        <p:spPr/>
        <p:txBody>
          <a:bodyPr/>
          <a:lstStyle>
            <a:lvl1pPr>
              <a:defRPr>
                <a:solidFill>
                  <a:srgbClr val="2A68B4"/>
                </a:solidFill>
              </a:defRPr>
            </a:lvl1pPr>
          </a:lstStyle>
          <a:p>
            <a:r>
              <a:rPr lang="nl-NL"/>
              <a:t>Klik om de stijl te bewerken</a:t>
            </a:r>
            <a:endParaRPr lang="en-US"/>
          </a:p>
        </p:txBody>
      </p:sp>
      <p:sp>
        <p:nvSpPr>
          <p:cNvPr id="14" name="Tijdelijke aanduiding voor datum 3">
            <a:extLst>
              <a:ext uri="{FF2B5EF4-FFF2-40B4-BE49-F238E27FC236}">
                <a16:creationId xmlns:a16="http://schemas.microsoft.com/office/drawing/2014/main" id="{9DCCCEC1-2C04-4CA2-83A8-269941CE8C47}"/>
              </a:ext>
            </a:extLst>
          </p:cNvPr>
          <p:cNvSpPr>
            <a:spLocks noGrp="1"/>
          </p:cNvSpPr>
          <p:nvPr>
            <p:ph type="dt" sz="half" idx="11"/>
          </p:nvPr>
        </p:nvSpPr>
        <p:spPr>
          <a:xfrm>
            <a:off x="815236" y="6327020"/>
            <a:ext cx="2052153" cy="367824"/>
          </a:xfrm>
        </p:spPr>
        <p:txBody>
          <a:bodyPr/>
          <a:lstStyle/>
          <a:p>
            <a:endParaRPr lang="nl-NL"/>
          </a:p>
        </p:txBody>
      </p:sp>
      <p:sp>
        <p:nvSpPr>
          <p:cNvPr id="15" name="Tijdelijke aanduiding voor voettekst 4">
            <a:extLst>
              <a:ext uri="{FF2B5EF4-FFF2-40B4-BE49-F238E27FC236}">
                <a16:creationId xmlns:a16="http://schemas.microsoft.com/office/drawing/2014/main" id="{18867B35-7E62-42BC-8334-96F92F4B2079}"/>
              </a:ext>
            </a:extLst>
          </p:cNvPr>
          <p:cNvSpPr>
            <a:spLocks noGrp="1"/>
          </p:cNvSpPr>
          <p:nvPr>
            <p:ph type="ftr" sz="quarter" idx="12"/>
          </p:nvPr>
        </p:nvSpPr>
        <p:spPr>
          <a:xfrm>
            <a:off x="6467476" y="6327020"/>
            <a:ext cx="4504144" cy="367824"/>
          </a:xfrm>
        </p:spPr>
        <p:txBody>
          <a:bodyPr/>
          <a:lstStyle/>
          <a:p>
            <a:r>
              <a:rPr lang="nl-NL"/>
              <a:t>Concept – versie 0.9</a:t>
            </a:r>
          </a:p>
        </p:txBody>
      </p:sp>
      <p:sp>
        <p:nvSpPr>
          <p:cNvPr id="16" name="Tijdelijke aanduiding voor dianummer 5">
            <a:extLst>
              <a:ext uri="{FF2B5EF4-FFF2-40B4-BE49-F238E27FC236}">
                <a16:creationId xmlns:a16="http://schemas.microsoft.com/office/drawing/2014/main" id="{27072CE5-21B9-4130-A152-00DCF8A1CD97}"/>
              </a:ext>
            </a:extLst>
          </p:cNvPr>
          <p:cNvSpPr>
            <a:spLocks noGrp="1"/>
          </p:cNvSpPr>
          <p:nvPr>
            <p:ph type="sldNum" sz="quarter" idx="13"/>
          </p:nvPr>
        </p:nvSpPr>
        <p:spPr>
          <a:xfrm>
            <a:off x="10971619" y="6327020"/>
            <a:ext cx="409910" cy="367824"/>
          </a:xfrm>
        </p:spPr>
        <p:txBody>
          <a:bodyPr/>
          <a:lstStyle/>
          <a:p>
            <a:fld id="{4E9B7CCD-266F-43F9-81AC-61644C6EA253}" type="slidenum">
              <a:rPr lang="nl-NL" smtClean="0"/>
              <a:t>‹#›</a:t>
            </a:fld>
            <a:endParaRPr lang="nl-NL"/>
          </a:p>
        </p:txBody>
      </p:sp>
      <p:sp>
        <p:nvSpPr>
          <p:cNvPr id="18" name="Tijdelijke aanduiding voor tekst 7">
            <a:extLst>
              <a:ext uri="{FF2B5EF4-FFF2-40B4-BE49-F238E27FC236}">
                <a16:creationId xmlns:a16="http://schemas.microsoft.com/office/drawing/2014/main" id="{8549DD21-ED76-4DF6-AF9B-C01CD0F5E469}"/>
              </a:ext>
            </a:extLst>
          </p:cNvPr>
          <p:cNvSpPr>
            <a:spLocks noGrp="1"/>
          </p:cNvSpPr>
          <p:nvPr>
            <p:ph type="body" sz="quarter" idx="15"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78D28500-5337-49B1-AA92-5565856C3BAF}"/>
              </a:ext>
            </a:extLst>
          </p:cNvPr>
          <p:cNvSpPr>
            <a:spLocks noGrp="1"/>
          </p:cNvSpPr>
          <p:nvPr>
            <p:ph type="body" sz="quarter" idx="16"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8D37F944-0BA0-45A0-A8D4-5E3AC95387E0}"/>
              </a:ext>
            </a:extLst>
          </p:cNvPr>
          <p:cNvSpPr>
            <a:spLocks noGrp="1"/>
          </p:cNvSpPr>
          <p:nvPr>
            <p:ph type="body" sz="quarter" idx="17"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EFC537C4-81D9-4EF4-A415-D131D3E6FB8F}"/>
              </a:ext>
            </a:extLst>
          </p:cNvPr>
          <p:cNvSpPr>
            <a:spLocks noGrp="1"/>
          </p:cNvSpPr>
          <p:nvPr>
            <p:ph type="body" sz="quarter" idx="18"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D3D03B26-FD38-47CF-B4BD-4106DA84716D}"/>
              </a:ext>
            </a:extLst>
          </p:cNvPr>
          <p:cNvSpPr>
            <a:spLocks noGrp="1"/>
          </p:cNvSpPr>
          <p:nvPr>
            <p:ph type="body" sz="quarter" idx="19"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3" name="Tijdelijke aanduiding voor tekst 7">
            <a:extLst>
              <a:ext uri="{FF2B5EF4-FFF2-40B4-BE49-F238E27FC236}">
                <a16:creationId xmlns:a16="http://schemas.microsoft.com/office/drawing/2014/main" id="{C96A9AF1-139C-4AC1-A189-E89661A2E376}"/>
              </a:ext>
            </a:extLst>
          </p:cNvPr>
          <p:cNvSpPr>
            <a:spLocks noGrp="1"/>
          </p:cNvSpPr>
          <p:nvPr>
            <p:ph type="body" sz="quarter" idx="20"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69" name="Instructie">
            <a:extLst>
              <a:ext uri="{FF2B5EF4-FFF2-40B4-BE49-F238E27FC236}">
                <a16:creationId xmlns:a16="http://schemas.microsoft.com/office/drawing/2014/main" id="{BE8D1439-6389-4794-9CDE-D41FB6AE37BB}"/>
              </a:ext>
            </a:extLst>
          </p:cNvPr>
          <p:cNvGrpSpPr/>
          <p:nvPr userDrawn="1"/>
        </p:nvGrpSpPr>
        <p:grpSpPr>
          <a:xfrm>
            <a:off x="-3425546" y="0"/>
            <a:ext cx="3183678" cy="5340257"/>
            <a:chOff x="12391601" y="0"/>
            <a:chExt cx="3183678" cy="5340257"/>
          </a:xfrm>
        </p:grpSpPr>
        <p:grpSp>
          <p:nvGrpSpPr>
            <p:cNvPr id="70" name="Meer informatie">
              <a:extLst>
                <a:ext uri="{FF2B5EF4-FFF2-40B4-BE49-F238E27FC236}">
                  <a16:creationId xmlns:a16="http://schemas.microsoft.com/office/drawing/2014/main" id="{91EDA2D3-3DF9-4F87-B224-38CEC770BFBF}"/>
                </a:ext>
              </a:extLst>
            </p:cNvPr>
            <p:cNvGrpSpPr/>
            <p:nvPr userDrawn="1"/>
          </p:nvGrpSpPr>
          <p:grpSpPr>
            <a:xfrm>
              <a:off x="12396764" y="4556984"/>
              <a:ext cx="3178515" cy="783273"/>
              <a:chOff x="-3741486" y="3386444"/>
              <a:chExt cx="3178515" cy="783273"/>
            </a:xfrm>
          </p:grpSpPr>
          <p:sp>
            <p:nvSpPr>
              <p:cNvPr id="110" name="Freeform 101">
                <a:extLst>
                  <a:ext uri="{FF2B5EF4-FFF2-40B4-BE49-F238E27FC236}">
                    <a16:creationId xmlns:a16="http://schemas.microsoft.com/office/drawing/2014/main" id="{F41FD572-6F08-47BF-9E1C-23EDA25EF33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11" name="Rechthoek 110">
                <a:extLst>
                  <a:ext uri="{FF2B5EF4-FFF2-40B4-BE49-F238E27FC236}">
                    <a16:creationId xmlns:a16="http://schemas.microsoft.com/office/drawing/2014/main" id="{8FFC6194-F702-4928-887D-08D110406CEF}"/>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12" name="Rechte verbindingslijn 111">
                <a:extLst>
                  <a:ext uri="{FF2B5EF4-FFF2-40B4-BE49-F238E27FC236}">
                    <a16:creationId xmlns:a16="http://schemas.microsoft.com/office/drawing/2014/main" id="{516A6275-D35E-4C3C-80D1-F72AFC62E742}"/>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71" name="Rechthoek 70">
              <a:extLst>
                <a:ext uri="{FF2B5EF4-FFF2-40B4-BE49-F238E27FC236}">
                  <a16:creationId xmlns:a16="http://schemas.microsoft.com/office/drawing/2014/main" id="{1DDFF81E-1DCD-451F-8386-F22E813D4EC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72" name="Ovaal 71">
              <a:extLst>
                <a:ext uri="{FF2B5EF4-FFF2-40B4-BE49-F238E27FC236}">
                  <a16:creationId xmlns:a16="http://schemas.microsoft.com/office/drawing/2014/main" id="{7F9C89A5-DB20-44D3-8811-7A55007F89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73" name="Rechte verbindingslijn 72">
              <a:extLst>
                <a:ext uri="{FF2B5EF4-FFF2-40B4-BE49-F238E27FC236}">
                  <a16:creationId xmlns:a16="http://schemas.microsoft.com/office/drawing/2014/main" id="{C5DE5E92-CA26-4403-970B-8AC1E03AEA7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74" name="Rechte verbindingslijn 73">
              <a:extLst>
                <a:ext uri="{FF2B5EF4-FFF2-40B4-BE49-F238E27FC236}">
                  <a16:creationId xmlns:a16="http://schemas.microsoft.com/office/drawing/2014/main" id="{5F7F4C0C-E67E-48EC-BBC7-618B686A3B6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5" name="Rechthoek 74">
              <a:extLst>
                <a:ext uri="{FF2B5EF4-FFF2-40B4-BE49-F238E27FC236}">
                  <a16:creationId xmlns:a16="http://schemas.microsoft.com/office/drawing/2014/main" id="{66579F6F-F116-4CCA-9DFC-F45BB73C1CAC}"/>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6" name="Rechte verbindingslijn 75">
              <a:extLst>
                <a:ext uri="{FF2B5EF4-FFF2-40B4-BE49-F238E27FC236}">
                  <a16:creationId xmlns:a16="http://schemas.microsoft.com/office/drawing/2014/main" id="{68037268-2FAB-4012-96D6-773B9C10D35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77" name="Ovaal 76">
              <a:extLst>
                <a:ext uri="{FF2B5EF4-FFF2-40B4-BE49-F238E27FC236}">
                  <a16:creationId xmlns:a16="http://schemas.microsoft.com/office/drawing/2014/main" id="{5C5E39B6-26F1-443B-86EE-05E5CAF9EE97}"/>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8" name="Rechthoek 77">
              <a:extLst>
                <a:ext uri="{FF2B5EF4-FFF2-40B4-BE49-F238E27FC236}">
                  <a16:creationId xmlns:a16="http://schemas.microsoft.com/office/drawing/2014/main" id="{E0742E7B-2A04-417A-B511-B1E18BFE24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9" name="Groep 78">
              <a:extLst>
                <a:ext uri="{FF2B5EF4-FFF2-40B4-BE49-F238E27FC236}">
                  <a16:creationId xmlns:a16="http://schemas.microsoft.com/office/drawing/2014/main" id="{AAF8AF0B-9573-4565-A959-FEBC062E7565}"/>
                </a:ext>
              </a:extLst>
            </p:cNvPr>
            <p:cNvGrpSpPr/>
            <p:nvPr userDrawn="1"/>
          </p:nvGrpSpPr>
          <p:grpSpPr>
            <a:xfrm>
              <a:off x="12757282" y="2184550"/>
              <a:ext cx="825500" cy="209550"/>
              <a:chOff x="13504624" y="2482850"/>
              <a:chExt cx="825500" cy="209550"/>
            </a:xfrm>
          </p:grpSpPr>
          <p:sp>
            <p:nvSpPr>
              <p:cNvPr id="107" name="Rechthoek 106">
                <a:extLst>
                  <a:ext uri="{FF2B5EF4-FFF2-40B4-BE49-F238E27FC236}">
                    <a16:creationId xmlns:a16="http://schemas.microsoft.com/office/drawing/2014/main" id="{202C5DD7-F14E-4F6A-8AC5-0B1EFADC24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108" name="Rechte verbindingslijn 107">
                <a:extLst>
                  <a:ext uri="{FF2B5EF4-FFF2-40B4-BE49-F238E27FC236}">
                    <a16:creationId xmlns:a16="http://schemas.microsoft.com/office/drawing/2014/main" id="{3B56683A-78D6-45C2-A08B-C3A56F3567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9" name="Gelijkbenige driehoek 108">
                <a:extLst>
                  <a:ext uri="{FF2B5EF4-FFF2-40B4-BE49-F238E27FC236}">
                    <a16:creationId xmlns:a16="http://schemas.microsoft.com/office/drawing/2014/main" id="{14EC480A-BEAC-4BF4-B61A-3A7FB003126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80" name="Groep 79">
              <a:extLst>
                <a:ext uri="{FF2B5EF4-FFF2-40B4-BE49-F238E27FC236}">
                  <a16:creationId xmlns:a16="http://schemas.microsoft.com/office/drawing/2014/main" id="{5485EAB6-7DDC-40C5-9D39-47527670C85E}"/>
                </a:ext>
              </a:extLst>
            </p:cNvPr>
            <p:cNvGrpSpPr/>
            <p:nvPr userDrawn="1"/>
          </p:nvGrpSpPr>
          <p:grpSpPr>
            <a:xfrm>
              <a:off x="12757282" y="1141626"/>
              <a:ext cx="294789" cy="318834"/>
              <a:chOff x="14466489" y="1001522"/>
              <a:chExt cx="290627" cy="314333"/>
            </a:xfrm>
          </p:grpSpPr>
          <p:sp>
            <p:nvSpPr>
              <p:cNvPr id="101" name="Rechthoek 100">
                <a:extLst>
                  <a:ext uri="{FF2B5EF4-FFF2-40B4-BE49-F238E27FC236}">
                    <a16:creationId xmlns:a16="http://schemas.microsoft.com/office/drawing/2014/main" id="{2B3530F2-8D0B-4095-9483-D5CDA760BB8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2" name="Ovaal 101">
                <a:extLst>
                  <a:ext uri="{FF2B5EF4-FFF2-40B4-BE49-F238E27FC236}">
                    <a16:creationId xmlns:a16="http://schemas.microsoft.com/office/drawing/2014/main" id="{564D22CB-B713-4020-8A95-8239DC2CCF8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3" name="Vrije vorm: vorm 102">
                <a:extLst>
                  <a:ext uri="{FF2B5EF4-FFF2-40B4-BE49-F238E27FC236}">
                    <a16:creationId xmlns:a16="http://schemas.microsoft.com/office/drawing/2014/main" id="{9EF02BA9-4B06-486C-A4F4-4C94F01B7F0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4" name="Rechthoek: afgeronde hoeken 103">
                <a:extLst>
                  <a:ext uri="{FF2B5EF4-FFF2-40B4-BE49-F238E27FC236}">
                    <a16:creationId xmlns:a16="http://schemas.microsoft.com/office/drawing/2014/main" id="{F8EBCFE3-09F3-4A4D-9494-EFF9501CA9E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105" name="Rechte verbindingslijn 104">
                <a:extLst>
                  <a:ext uri="{FF2B5EF4-FFF2-40B4-BE49-F238E27FC236}">
                    <a16:creationId xmlns:a16="http://schemas.microsoft.com/office/drawing/2014/main" id="{69827901-0C77-47BC-AC30-F1E32857C53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Rechte verbindingslijn 105">
                <a:extLst>
                  <a:ext uri="{FF2B5EF4-FFF2-40B4-BE49-F238E27FC236}">
                    <a16:creationId xmlns:a16="http://schemas.microsoft.com/office/drawing/2014/main" id="{4D840141-7D49-45FB-B7AD-30044CA34CCF}"/>
                  </a:ext>
                </a:extLst>
              </p:cNvPr>
              <p:cNvCxnSpPr>
                <a:cxnSpLocks/>
                <a:stCxn id="10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1" name="Ovaal 80">
              <a:extLst>
                <a:ext uri="{FF2B5EF4-FFF2-40B4-BE49-F238E27FC236}">
                  <a16:creationId xmlns:a16="http://schemas.microsoft.com/office/drawing/2014/main" id="{8E7F4594-826E-44AE-A94F-B101B124581E}"/>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82" name="Rechthoek 81">
              <a:extLst>
                <a:ext uri="{FF2B5EF4-FFF2-40B4-BE49-F238E27FC236}">
                  <a16:creationId xmlns:a16="http://schemas.microsoft.com/office/drawing/2014/main" id="{5ABEA096-4336-421E-8D60-2BF957F3A16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83" name="Rechte verbindingslijn 82">
              <a:extLst>
                <a:ext uri="{FF2B5EF4-FFF2-40B4-BE49-F238E27FC236}">
                  <a16:creationId xmlns:a16="http://schemas.microsoft.com/office/drawing/2014/main" id="{1EEED98A-4678-4389-937C-354FF59B532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84" name="Groep 83">
              <a:extLst>
                <a:ext uri="{FF2B5EF4-FFF2-40B4-BE49-F238E27FC236}">
                  <a16:creationId xmlns:a16="http://schemas.microsoft.com/office/drawing/2014/main" id="{CE6851D1-66D9-4AAB-B375-37AE55CCDD12}"/>
                </a:ext>
              </a:extLst>
            </p:cNvPr>
            <p:cNvGrpSpPr/>
            <p:nvPr userDrawn="1"/>
          </p:nvGrpSpPr>
          <p:grpSpPr>
            <a:xfrm>
              <a:off x="12696514" y="3701158"/>
              <a:ext cx="514284" cy="612918"/>
              <a:chOff x="12682980" y="3403241"/>
              <a:chExt cx="622284" cy="741632"/>
            </a:xfrm>
          </p:grpSpPr>
          <p:grpSp>
            <p:nvGrpSpPr>
              <p:cNvPr id="85" name="Groep 84">
                <a:extLst>
                  <a:ext uri="{FF2B5EF4-FFF2-40B4-BE49-F238E27FC236}">
                    <a16:creationId xmlns:a16="http://schemas.microsoft.com/office/drawing/2014/main" id="{9EEBD04D-69B8-48F6-81DB-892BEE3085B3}"/>
                  </a:ext>
                </a:extLst>
              </p:cNvPr>
              <p:cNvGrpSpPr/>
              <p:nvPr userDrawn="1"/>
            </p:nvGrpSpPr>
            <p:grpSpPr>
              <a:xfrm>
                <a:off x="12771568" y="3403241"/>
                <a:ext cx="467138" cy="448489"/>
                <a:chOff x="12782195" y="3403241"/>
                <a:chExt cx="467138" cy="448489"/>
              </a:xfrm>
            </p:grpSpPr>
            <p:grpSp>
              <p:nvGrpSpPr>
                <p:cNvPr id="88" name="Groep 87">
                  <a:extLst>
                    <a:ext uri="{FF2B5EF4-FFF2-40B4-BE49-F238E27FC236}">
                      <a16:creationId xmlns:a16="http://schemas.microsoft.com/office/drawing/2014/main" id="{2483C896-8F7E-4355-B065-3AC6D58B5BB7}"/>
                    </a:ext>
                  </a:extLst>
                </p:cNvPr>
                <p:cNvGrpSpPr/>
                <p:nvPr userDrawn="1"/>
              </p:nvGrpSpPr>
              <p:grpSpPr>
                <a:xfrm>
                  <a:off x="12782195" y="3403241"/>
                  <a:ext cx="412967" cy="393907"/>
                  <a:chOff x="13554906" y="3320109"/>
                  <a:chExt cx="443906" cy="423419"/>
                </a:xfrm>
              </p:grpSpPr>
              <p:grpSp>
                <p:nvGrpSpPr>
                  <p:cNvPr id="95" name="Groep 94">
                    <a:extLst>
                      <a:ext uri="{FF2B5EF4-FFF2-40B4-BE49-F238E27FC236}">
                        <a16:creationId xmlns:a16="http://schemas.microsoft.com/office/drawing/2014/main" id="{5329C7E1-5071-4A3D-AA54-F3106915F73C}"/>
                      </a:ext>
                    </a:extLst>
                  </p:cNvPr>
                  <p:cNvGrpSpPr/>
                  <p:nvPr userDrawn="1"/>
                </p:nvGrpSpPr>
                <p:grpSpPr>
                  <a:xfrm>
                    <a:off x="13554906" y="3320109"/>
                    <a:ext cx="443906" cy="423419"/>
                    <a:chOff x="12909684" y="1276143"/>
                    <a:chExt cx="443906" cy="423419"/>
                  </a:xfrm>
                </p:grpSpPr>
                <p:sp>
                  <p:nvSpPr>
                    <p:cNvPr id="98" name="Rechthoek 97">
                      <a:extLst>
                        <a:ext uri="{FF2B5EF4-FFF2-40B4-BE49-F238E27FC236}">
                          <a16:creationId xmlns:a16="http://schemas.microsoft.com/office/drawing/2014/main" id="{16A3315E-DCCB-4651-95A3-38ED59DCEEF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99" name="Rechthoek 98">
                      <a:extLst>
                        <a:ext uri="{FF2B5EF4-FFF2-40B4-BE49-F238E27FC236}">
                          <a16:creationId xmlns:a16="http://schemas.microsoft.com/office/drawing/2014/main" id="{6B3450C3-3CB5-4A38-8CB2-1E757C70100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0" name="Ovaal 99">
                      <a:extLst>
                        <a:ext uri="{FF2B5EF4-FFF2-40B4-BE49-F238E27FC236}">
                          <a16:creationId xmlns:a16="http://schemas.microsoft.com/office/drawing/2014/main" id="{D0D7D1C7-AD04-4155-96DA-757DB1E4963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96" name="Afbeelding 95">
                    <a:extLst>
                      <a:ext uri="{FF2B5EF4-FFF2-40B4-BE49-F238E27FC236}">
                        <a16:creationId xmlns:a16="http://schemas.microsoft.com/office/drawing/2014/main" id="{1160B3CE-2DF7-4C8D-B374-E49C5640F19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7" name="Afbeelding 96">
                    <a:extLst>
                      <a:ext uri="{FF2B5EF4-FFF2-40B4-BE49-F238E27FC236}">
                        <a16:creationId xmlns:a16="http://schemas.microsoft.com/office/drawing/2014/main" id="{8668DA63-5D8B-4633-B920-71AA3CA5A13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89" name="Groep 88">
                  <a:extLst>
                    <a:ext uri="{FF2B5EF4-FFF2-40B4-BE49-F238E27FC236}">
                      <a16:creationId xmlns:a16="http://schemas.microsoft.com/office/drawing/2014/main" id="{BFB971D9-6D4E-4889-9E63-6ECD3FC5B9A0}"/>
                    </a:ext>
                  </a:extLst>
                </p:cNvPr>
                <p:cNvGrpSpPr/>
                <p:nvPr userDrawn="1"/>
              </p:nvGrpSpPr>
              <p:grpSpPr>
                <a:xfrm>
                  <a:off x="13103513" y="3705268"/>
                  <a:ext cx="145820" cy="146462"/>
                  <a:chOff x="13096169" y="3602278"/>
                  <a:chExt cx="145820" cy="146462"/>
                </a:xfrm>
              </p:grpSpPr>
              <p:sp>
                <p:nvSpPr>
                  <p:cNvPr id="93" name="Rechthoek 92">
                    <a:extLst>
                      <a:ext uri="{FF2B5EF4-FFF2-40B4-BE49-F238E27FC236}">
                        <a16:creationId xmlns:a16="http://schemas.microsoft.com/office/drawing/2014/main" id="{B3A8185B-5BD3-4DA3-B17A-C2547BF9934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4" name="Rechthoek 93">
                    <a:extLst>
                      <a:ext uri="{FF2B5EF4-FFF2-40B4-BE49-F238E27FC236}">
                        <a16:creationId xmlns:a16="http://schemas.microsoft.com/office/drawing/2014/main" id="{AB698145-D488-4A95-B909-6E390E5E191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90" name="Groep 89">
                  <a:extLst>
                    <a:ext uri="{FF2B5EF4-FFF2-40B4-BE49-F238E27FC236}">
                      <a16:creationId xmlns:a16="http://schemas.microsoft.com/office/drawing/2014/main" id="{CEB431ED-FDC9-45CE-921B-8D9FEBE5009E}"/>
                    </a:ext>
                  </a:extLst>
                </p:cNvPr>
                <p:cNvGrpSpPr/>
                <p:nvPr userDrawn="1"/>
              </p:nvGrpSpPr>
              <p:grpSpPr>
                <a:xfrm rot="10800000">
                  <a:off x="13061402" y="3665637"/>
                  <a:ext cx="145820" cy="146462"/>
                  <a:chOff x="13096169" y="3602278"/>
                  <a:chExt cx="145820" cy="146462"/>
                </a:xfrm>
              </p:grpSpPr>
              <p:sp>
                <p:nvSpPr>
                  <p:cNvPr id="91" name="Rechthoek 90">
                    <a:extLst>
                      <a:ext uri="{FF2B5EF4-FFF2-40B4-BE49-F238E27FC236}">
                        <a16:creationId xmlns:a16="http://schemas.microsoft.com/office/drawing/2014/main" id="{B4AD483C-5D77-4219-BE68-A31F98369B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2" name="Rechthoek 91">
                    <a:extLst>
                      <a:ext uri="{FF2B5EF4-FFF2-40B4-BE49-F238E27FC236}">
                        <a16:creationId xmlns:a16="http://schemas.microsoft.com/office/drawing/2014/main" id="{6143B95C-2ECB-4397-BD3D-A1F0EA1A381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86" name="Rechthoek 85">
                <a:extLst>
                  <a:ext uri="{FF2B5EF4-FFF2-40B4-BE49-F238E27FC236}">
                    <a16:creationId xmlns:a16="http://schemas.microsoft.com/office/drawing/2014/main" id="{E53B718E-8B77-4043-B14B-D07A5A8F39DA}"/>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87" name="Gelijkbenige driehoek 86">
                <a:extLst>
                  <a:ext uri="{FF2B5EF4-FFF2-40B4-BE49-F238E27FC236}">
                    <a16:creationId xmlns:a16="http://schemas.microsoft.com/office/drawing/2014/main" id="{A58D721F-61BB-4735-BAB5-6D8B4174AC7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60" name="Groep 59">
            <a:extLst>
              <a:ext uri="{FF2B5EF4-FFF2-40B4-BE49-F238E27FC236}">
                <a16:creationId xmlns:a16="http://schemas.microsoft.com/office/drawing/2014/main" id="{EFE076D8-AF8B-4BAD-87D4-E7E33D69E73D}"/>
              </a:ext>
            </a:extLst>
          </p:cNvPr>
          <p:cNvGrpSpPr/>
          <p:nvPr userDrawn="1"/>
        </p:nvGrpSpPr>
        <p:grpSpPr>
          <a:xfrm>
            <a:off x="12391601" y="0"/>
            <a:ext cx="3183678" cy="5320923"/>
            <a:chOff x="12391601" y="0"/>
            <a:chExt cx="3183678" cy="5320923"/>
          </a:xfrm>
        </p:grpSpPr>
        <p:grpSp>
          <p:nvGrpSpPr>
            <p:cNvPr id="61" name="Video icoon">
              <a:extLst>
                <a:ext uri="{FF2B5EF4-FFF2-40B4-BE49-F238E27FC236}">
                  <a16:creationId xmlns:a16="http://schemas.microsoft.com/office/drawing/2014/main" id="{2C16B50B-CD25-43F5-9612-BC7B46EA3109}"/>
                </a:ext>
              </a:extLst>
            </p:cNvPr>
            <p:cNvGrpSpPr/>
            <p:nvPr userDrawn="1"/>
          </p:nvGrpSpPr>
          <p:grpSpPr>
            <a:xfrm>
              <a:off x="12757282" y="1266839"/>
              <a:ext cx="326087" cy="328143"/>
              <a:chOff x="8066315" y="1676399"/>
              <a:chExt cx="1371600" cy="1380253"/>
            </a:xfrm>
          </p:grpSpPr>
          <p:sp>
            <p:nvSpPr>
              <p:cNvPr id="143" name="Rechthoek 142">
                <a:extLst>
                  <a:ext uri="{FF2B5EF4-FFF2-40B4-BE49-F238E27FC236}">
                    <a16:creationId xmlns:a16="http://schemas.microsoft.com/office/drawing/2014/main" id="{77A1B49D-5D64-4CC3-92F4-391BEE5F069D}"/>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4" name="Vrije vorm 112">
                <a:extLst>
                  <a:ext uri="{FF2B5EF4-FFF2-40B4-BE49-F238E27FC236}">
                    <a16:creationId xmlns:a16="http://schemas.microsoft.com/office/drawing/2014/main" id="{C6465946-D7EA-425F-899E-EA32BA9AB402}"/>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5" name="Vrije vorm 113">
                <a:extLst>
                  <a:ext uri="{FF2B5EF4-FFF2-40B4-BE49-F238E27FC236}">
                    <a16:creationId xmlns:a16="http://schemas.microsoft.com/office/drawing/2014/main" id="{8BAEA3DB-8CA1-40FB-AA8F-3FC92569CC97}"/>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62" name="Rechthoek 61">
              <a:extLst>
                <a:ext uri="{FF2B5EF4-FFF2-40B4-BE49-F238E27FC236}">
                  <a16:creationId xmlns:a16="http://schemas.microsoft.com/office/drawing/2014/main" id="{946DF866-4DCA-41CC-B275-753CEC52529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Video invoegen/veranderen</a:t>
              </a:r>
            </a:p>
          </p:txBody>
        </p:sp>
        <p:sp>
          <p:nvSpPr>
            <p:cNvPr id="63" name="Ovaal 62">
              <a:extLst>
                <a:ext uri="{FF2B5EF4-FFF2-40B4-BE49-F238E27FC236}">
                  <a16:creationId xmlns:a16="http://schemas.microsoft.com/office/drawing/2014/main" id="{26F0BE43-8C98-40E9-9460-9673392BD0E6}"/>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4" name="Rechte verbindingslijn 63">
              <a:extLst>
                <a:ext uri="{FF2B5EF4-FFF2-40B4-BE49-F238E27FC236}">
                  <a16:creationId xmlns:a16="http://schemas.microsoft.com/office/drawing/2014/main" id="{9603DFC4-7E82-4837-BFE3-75DF32DDF90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5" name="Rechte verbindingslijn 64">
              <a:extLst>
                <a:ext uri="{FF2B5EF4-FFF2-40B4-BE49-F238E27FC236}">
                  <a16:creationId xmlns:a16="http://schemas.microsoft.com/office/drawing/2014/main" id="{3CCD5563-AB71-43D1-BBEC-1D8EFA4D4553}"/>
                </a:ext>
              </a:extLst>
            </p:cNvPr>
            <p:cNvCxnSpPr>
              <a:cxnSpLocks/>
            </p:cNvCxnSpPr>
            <p:nvPr userDrawn="1"/>
          </p:nvCxnSpPr>
          <p:spPr>
            <a:xfrm>
              <a:off x="12397261" y="1722312"/>
              <a:ext cx="3178017" cy="0"/>
            </a:xfrm>
            <a:prstGeom prst="line">
              <a:avLst/>
            </a:prstGeom>
            <a:noFill/>
            <a:ln w="3175" cap="flat" cmpd="sng" algn="ctr">
              <a:solidFill>
                <a:schemeClr val="accent1"/>
              </a:solidFill>
              <a:prstDash val="solid"/>
            </a:ln>
            <a:effectLst/>
          </p:spPr>
        </p:cxnSp>
        <p:sp>
          <p:nvSpPr>
            <p:cNvPr id="66" name="Rechthoek 65">
              <a:extLst>
                <a:ext uri="{FF2B5EF4-FFF2-40B4-BE49-F238E27FC236}">
                  <a16:creationId xmlns:a16="http://schemas.microsoft.com/office/drawing/2014/main" id="{BC6BA942-DCDC-4CA9-8546-FACE2ACB996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67" name="Groep 66">
              <a:extLst>
                <a:ext uri="{FF2B5EF4-FFF2-40B4-BE49-F238E27FC236}">
                  <a16:creationId xmlns:a16="http://schemas.microsoft.com/office/drawing/2014/main" id="{09614B93-A636-4AC0-989A-2E0FF34E1EF7}"/>
                </a:ext>
              </a:extLst>
            </p:cNvPr>
            <p:cNvGrpSpPr/>
            <p:nvPr userDrawn="1"/>
          </p:nvGrpSpPr>
          <p:grpSpPr>
            <a:xfrm>
              <a:off x="12396764" y="4419767"/>
              <a:ext cx="3178515" cy="901156"/>
              <a:chOff x="12396764" y="4439101"/>
              <a:chExt cx="3178515" cy="901156"/>
            </a:xfrm>
          </p:grpSpPr>
          <p:grpSp>
            <p:nvGrpSpPr>
              <p:cNvPr id="138" name="Meer informatie">
                <a:extLst>
                  <a:ext uri="{FF2B5EF4-FFF2-40B4-BE49-F238E27FC236}">
                    <a16:creationId xmlns:a16="http://schemas.microsoft.com/office/drawing/2014/main" id="{0148DBAD-A77A-4059-AEB6-BC978015AD0C}"/>
                  </a:ext>
                </a:extLst>
              </p:cNvPr>
              <p:cNvGrpSpPr/>
              <p:nvPr userDrawn="1"/>
            </p:nvGrpSpPr>
            <p:grpSpPr>
              <a:xfrm>
                <a:off x="12396764" y="4556984"/>
                <a:ext cx="3178515" cy="783273"/>
                <a:chOff x="-3741486" y="3386444"/>
                <a:chExt cx="3178515" cy="783273"/>
              </a:xfrm>
            </p:grpSpPr>
            <p:sp>
              <p:nvSpPr>
                <p:cNvPr id="140" name="Freeform 101">
                  <a:extLst>
                    <a:ext uri="{FF2B5EF4-FFF2-40B4-BE49-F238E27FC236}">
                      <a16:creationId xmlns:a16="http://schemas.microsoft.com/office/drawing/2014/main" id="{CD4D944F-B297-43BC-AD4B-047565B4C225}"/>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41" name="Rechthoek 140">
                  <a:extLst>
                    <a:ext uri="{FF2B5EF4-FFF2-40B4-BE49-F238E27FC236}">
                      <a16:creationId xmlns:a16="http://schemas.microsoft.com/office/drawing/2014/main" id="{89CC952E-74BB-4042-B29D-F0EC5FEF9312}"/>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42" name="Rechte verbindingslijn 141">
                  <a:extLst>
                    <a:ext uri="{FF2B5EF4-FFF2-40B4-BE49-F238E27FC236}">
                      <a16:creationId xmlns:a16="http://schemas.microsoft.com/office/drawing/2014/main" id="{2F7B835C-097F-41B9-AB98-0E456D262824}"/>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cxnSp>
            <p:nvCxnSpPr>
              <p:cNvPr id="139" name="Rechte verbindingslijn 138">
                <a:extLst>
                  <a:ext uri="{FF2B5EF4-FFF2-40B4-BE49-F238E27FC236}">
                    <a16:creationId xmlns:a16="http://schemas.microsoft.com/office/drawing/2014/main" id="{1DFC48E5-DD67-4218-B28A-2E51B9B9A68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grpSp>
        <p:sp>
          <p:nvSpPr>
            <p:cNvPr id="68" name="Ovaal 67">
              <a:extLst>
                <a:ext uri="{FF2B5EF4-FFF2-40B4-BE49-F238E27FC236}">
                  <a16:creationId xmlns:a16="http://schemas.microsoft.com/office/drawing/2014/main" id="{78818576-2F4D-4291-8470-A349A7E9E16B}"/>
                </a:ext>
              </a:extLst>
            </p:cNvPr>
            <p:cNvSpPr/>
            <p:nvPr userDrawn="1"/>
          </p:nvSpPr>
          <p:spPr>
            <a:xfrm>
              <a:off x="12391601" y="1850777"/>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3" name="Rechthoek 112">
              <a:extLst>
                <a:ext uri="{FF2B5EF4-FFF2-40B4-BE49-F238E27FC236}">
                  <a16:creationId xmlns:a16="http://schemas.microsoft.com/office/drawing/2014/main" id="{4694245E-4B1F-45B8-98DB-74B477A9E36B}"/>
                </a:ext>
              </a:extLst>
            </p:cNvPr>
            <p:cNvSpPr/>
            <p:nvPr userDrawn="1"/>
          </p:nvSpPr>
          <p:spPr>
            <a:xfrm>
              <a:off x="12757282" y="1916840"/>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video</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4" name="Groep 113">
              <a:extLst>
                <a:ext uri="{FF2B5EF4-FFF2-40B4-BE49-F238E27FC236}">
                  <a16:creationId xmlns:a16="http://schemas.microsoft.com/office/drawing/2014/main" id="{8DF2F246-67FA-410A-89F9-5735EE99CE90}"/>
                </a:ext>
              </a:extLst>
            </p:cNvPr>
            <p:cNvGrpSpPr/>
            <p:nvPr userDrawn="1"/>
          </p:nvGrpSpPr>
          <p:grpSpPr>
            <a:xfrm>
              <a:off x="12757282" y="2328929"/>
              <a:ext cx="825500" cy="209550"/>
              <a:chOff x="13504624" y="2482850"/>
              <a:chExt cx="825500" cy="209550"/>
            </a:xfrm>
          </p:grpSpPr>
          <p:sp>
            <p:nvSpPr>
              <p:cNvPr id="135" name="Rechthoek 134">
                <a:extLst>
                  <a:ext uri="{FF2B5EF4-FFF2-40B4-BE49-F238E27FC236}">
                    <a16:creationId xmlns:a16="http://schemas.microsoft.com/office/drawing/2014/main" id="{932D569A-2E71-4C6A-B82F-2DB6844231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36" name="Rechte verbindingslijn 135">
                <a:extLst>
                  <a:ext uri="{FF2B5EF4-FFF2-40B4-BE49-F238E27FC236}">
                    <a16:creationId xmlns:a16="http://schemas.microsoft.com/office/drawing/2014/main" id="{D0E93235-1915-4841-A551-3DAB9366FDB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37" name="Gelijkbenige driehoek 136">
                <a:extLst>
                  <a:ext uri="{FF2B5EF4-FFF2-40B4-BE49-F238E27FC236}">
                    <a16:creationId xmlns:a16="http://schemas.microsoft.com/office/drawing/2014/main" id="{DF4C749F-0627-4FC1-95EC-8AAFD483DC7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115" name="Ovaal 114">
              <a:extLst>
                <a:ext uri="{FF2B5EF4-FFF2-40B4-BE49-F238E27FC236}">
                  <a16:creationId xmlns:a16="http://schemas.microsoft.com/office/drawing/2014/main" id="{FB8BC0B0-76AF-4A5C-8ED1-0AFDFD773CE2}"/>
                </a:ext>
              </a:extLst>
            </p:cNvPr>
            <p:cNvSpPr/>
            <p:nvPr userDrawn="1"/>
          </p:nvSpPr>
          <p:spPr>
            <a:xfrm>
              <a:off x="12391601" y="276233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16" name="Rechthoek 115">
              <a:extLst>
                <a:ext uri="{FF2B5EF4-FFF2-40B4-BE49-F238E27FC236}">
                  <a16:creationId xmlns:a16="http://schemas.microsoft.com/office/drawing/2014/main" id="{ED8F8C04-D8B5-4A78-BE98-3E479F7BC5CB}"/>
                </a:ext>
              </a:extLst>
            </p:cNvPr>
            <p:cNvSpPr/>
            <p:nvPr userDrawn="1"/>
          </p:nvSpPr>
          <p:spPr>
            <a:xfrm>
              <a:off x="12757283" y="2828393"/>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video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17" name="Rechte verbindingslijn 116">
              <a:extLst>
                <a:ext uri="{FF2B5EF4-FFF2-40B4-BE49-F238E27FC236}">
                  <a16:creationId xmlns:a16="http://schemas.microsoft.com/office/drawing/2014/main" id="{982E3EE0-C632-4624-A84A-1452AF69D254}"/>
                </a:ext>
              </a:extLst>
            </p:cNvPr>
            <p:cNvCxnSpPr>
              <a:cxnSpLocks/>
            </p:cNvCxnSpPr>
            <p:nvPr userDrawn="1"/>
          </p:nvCxnSpPr>
          <p:spPr>
            <a:xfrm>
              <a:off x="12397261" y="2644168"/>
              <a:ext cx="3178017" cy="0"/>
            </a:xfrm>
            <a:prstGeom prst="line">
              <a:avLst/>
            </a:prstGeom>
            <a:noFill/>
            <a:ln w="3175" cap="flat" cmpd="sng" algn="ctr">
              <a:solidFill>
                <a:schemeClr val="accent1"/>
              </a:solidFill>
              <a:prstDash val="solid"/>
            </a:ln>
            <a:effectLst/>
          </p:spPr>
        </p:cxnSp>
        <p:grpSp>
          <p:nvGrpSpPr>
            <p:cNvPr id="118" name="Groep 117">
              <a:extLst>
                <a:ext uri="{FF2B5EF4-FFF2-40B4-BE49-F238E27FC236}">
                  <a16:creationId xmlns:a16="http://schemas.microsoft.com/office/drawing/2014/main" id="{DF9F4CF1-AA23-4BAE-BAA9-A967128DC7D3}"/>
                </a:ext>
              </a:extLst>
            </p:cNvPr>
            <p:cNvGrpSpPr/>
            <p:nvPr userDrawn="1"/>
          </p:nvGrpSpPr>
          <p:grpSpPr>
            <a:xfrm>
              <a:off x="12696514" y="3701158"/>
              <a:ext cx="514284" cy="612918"/>
              <a:chOff x="12682980" y="3403241"/>
              <a:chExt cx="622284" cy="741632"/>
            </a:xfrm>
          </p:grpSpPr>
          <p:grpSp>
            <p:nvGrpSpPr>
              <p:cNvPr id="119" name="Groep 118">
                <a:extLst>
                  <a:ext uri="{FF2B5EF4-FFF2-40B4-BE49-F238E27FC236}">
                    <a16:creationId xmlns:a16="http://schemas.microsoft.com/office/drawing/2014/main" id="{825598A2-98DC-4173-811B-01BF7D8C5C9E}"/>
                  </a:ext>
                </a:extLst>
              </p:cNvPr>
              <p:cNvGrpSpPr/>
              <p:nvPr userDrawn="1"/>
            </p:nvGrpSpPr>
            <p:grpSpPr>
              <a:xfrm>
                <a:off x="12771568" y="3403241"/>
                <a:ext cx="467138" cy="448489"/>
                <a:chOff x="12782195" y="3403241"/>
                <a:chExt cx="467138" cy="448489"/>
              </a:xfrm>
            </p:grpSpPr>
            <p:grpSp>
              <p:nvGrpSpPr>
                <p:cNvPr id="122" name="Groep 121">
                  <a:extLst>
                    <a:ext uri="{FF2B5EF4-FFF2-40B4-BE49-F238E27FC236}">
                      <a16:creationId xmlns:a16="http://schemas.microsoft.com/office/drawing/2014/main" id="{A80EDF62-1CC5-4E62-A335-E7BF74B47779}"/>
                    </a:ext>
                  </a:extLst>
                </p:cNvPr>
                <p:cNvGrpSpPr/>
                <p:nvPr userDrawn="1"/>
              </p:nvGrpSpPr>
              <p:grpSpPr>
                <a:xfrm>
                  <a:off x="12782195" y="3403241"/>
                  <a:ext cx="412967" cy="393907"/>
                  <a:chOff x="13554906" y="3320109"/>
                  <a:chExt cx="443906" cy="423419"/>
                </a:xfrm>
              </p:grpSpPr>
              <p:grpSp>
                <p:nvGrpSpPr>
                  <p:cNvPr id="129" name="Groep 128">
                    <a:extLst>
                      <a:ext uri="{FF2B5EF4-FFF2-40B4-BE49-F238E27FC236}">
                        <a16:creationId xmlns:a16="http://schemas.microsoft.com/office/drawing/2014/main" id="{083602A5-BFC4-4133-A8A2-53A8FD5DC723}"/>
                      </a:ext>
                    </a:extLst>
                  </p:cNvPr>
                  <p:cNvGrpSpPr/>
                  <p:nvPr userDrawn="1"/>
                </p:nvGrpSpPr>
                <p:grpSpPr>
                  <a:xfrm>
                    <a:off x="13554906" y="3320109"/>
                    <a:ext cx="443906" cy="423419"/>
                    <a:chOff x="12909684" y="1276143"/>
                    <a:chExt cx="443906" cy="423419"/>
                  </a:xfrm>
                </p:grpSpPr>
                <p:sp>
                  <p:nvSpPr>
                    <p:cNvPr id="132" name="Rechthoek 131">
                      <a:extLst>
                        <a:ext uri="{FF2B5EF4-FFF2-40B4-BE49-F238E27FC236}">
                          <a16:creationId xmlns:a16="http://schemas.microsoft.com/office/drawing/2014/main" id="{C52E261C-FE2E-47FA-A3AA-EAE3ECAFE44B}"/>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33" name="Rechthoek 132">
                      <a:extLst>
                        <a:ext uri="{FF2B5EF4-FFF2-40B4-BE49-F238E27FC236}">
                          <a16:creationId xmlns:a16="http://schemas.microsoft.com/office/drawing/2014/main" id="{1D38650A-F9C9-4F8E-8BDD-C00EEEC0821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34" name="Ovaal 133">
                      <a:extLst>
                        <a:ext uri="{FF2B5EF4-FFF2-40B4-BE49-F238E27FC236}">
                          <a16:creationId xmlns:a16="http://schemas.microsoft.com/office/drawing/2014/main" id="{3234634A-B18D-4F7C-BA6D-CCB162B7EE8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pic>
                <p:nvPicPr>
                  <p:cNvPr id="130" name="Afbeelding 129">
                    <a:extLst>
                      <a:ext uri="{FF2B5EF4-FFF2-40B4-BE49-F238E27FC236}">
                        <a16:creationId xmlns:a16="http://schemas.microsoft.com/office/drawing/2014/main" id="{992AC727-10D8-4781-B6E5-BC1D82E9481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31" name="Afbeelding 130">
                    <a:extLst>
                      <a:ext uri="{FF2B5EF4-FFF2-40B4-BE49-F238E27FC236}">
                        <a16:creationId xmlns:a16="http://schemas.microsoft.com/office/drawing/2014/main" id="{7A1096CF-5616-4C51-997C-D8AD39424E0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123" name="Groep 122">
                  <a:extLst>
                    <a:ext uri="{FF2B5EF4-FFF2-40B4-BE49-F238E27FC236}">
                      <a16:creationId xmlns:a16="http://schemas.microsoft.com/office/drawing/2014/main" id="{B6F7E9B1-029A-42A7-BDC6-FCD284FBDFD0}"/>
                    </a:ext>
                  </a:extLst>
                </p:cNvPr>
                <p:cNvGrpSpPr/>
                <p:nvPr userDrawn="1"/>
              </p:nvGrpSpPr>
              <p:grpSpPr>
                <a:xfrm>
                  <a:off x="13103513" y="3705268"/>
                  <a:ext cx="145820" cy="146462"/>
                  <a:chOff x="13096169" y="3602278"/>
                  <a:chExt cx="145820" cy="146462"/>
                </a:xfrm>
              </p:grpSpPr>
              <p:sp>
                <p:nvSpPr>
                  <p:cNvPr id="127" name="Rechthoek 126">
                    <a:extLst>
                      <a:ext uri="{FF2B5EF4-FFF2-40B4-BE49-F238E27FC236}">
                        <a16:creationId xmlns:a16="http://schemas.microsoft.com/office/drawing/2014/main" id="{64F3E093-ACA5-4C9C-917D-29E435D874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8" name="Rechthoek 127">
                    <a:extLst>
                      <a:ext uri="{FF2B5EF4-FFF2-40B4-BE49-F238E27FC236}">
                        <a16:creationId xmlns:a16="http://schemas.microsoft.com/office/drawing/2014/main" id="{99B2FC72-816E-418C-BEED-560083C60AC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24" name="Groep 123">
                  <a:extLst>
                    <a:ext uri="{FF2B5EF4-FFF2-40B4-BE49-F238E27FC236}">
                      <a16:creationId xmlns:a16="http://schemas.microsoft.com/office/drawing/2014/main" id="{664551A9-F069-4325-9DCC-BF314FD4B5A7}"/>
                    </a:ext>
                  </a:extLst>
                </p:cNvPr>
                <p:cNvGrpSpPr/>
                <p:nvPr userDrawn="1"/>
              </p:nvGrpSpPr>
              <p:grpSpPr>
                <a:xfrm rot="10800000">
                  <a:off x="13061402" y="3665637"/>
                  <a:ext cx="145820" cy="146462"/>
                  <a:chOff x="13096169" y="3602278"/>
                  <a:chExt cx="145820" cy="146462"/>
                </a:xfrm>
              </p:grpSpPr>
              <p:sp>
                <p:nvSpPr>
                  <p:cNvPr id="125" name="Rechthoek 124">
                    <a:extLst>
                      <a:ext uri="{FF2B5EF4-FFF2-40B4-BE49-F238E27FC236}">
                        <a16:creationId xmlns:a16="http://schemas.microsoft.com/office/drawing/2014/main" id="{7E177B16-1908-4CB9-B748-E3B74B01238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6" name="Rechthoek 125">
                    <a:extLst>
                      <a:ext uri="{FF2B5EF4-FFF2-40B4-BE49-F238E27FC236}">
                        <a16:creationId xmlns:a16="http://schemas.microsoft.com/office/drawing/2014/main" id="{F28880AB-1E63-40DB-AA98-B4746CCA77F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120" name="Rechthoek 119">
                <a:extLst>
                  <a:ext uri="{FF2B5EF4-FFF2-40B4-BE49-F238E27FC236}">
                    <a16:creationId xmlns:a16="http://schemas.microsoft.com/office/drawing/2014/main" id="{990D8210-4860-4B55-A527-79CE52FF9117}"/>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Arial" panose="020B0604020202020204" pitchFamily="34" charset="0"/>
                    <a:cs typeface="Arial" panose="020B0604020202020204" pitchFamily="34" charset="0"/>
                  </a:rPr>
                  <a:t>Bijsnijden</a:t>
                </a:r>
              </a:p>
            </p:txBody>
          </p:sp>
          <p:sp>
            <p:nvSpPr>
              <p:cNvPr id="121" name="Gelijkbenige driehoek 120">
                <a:extLst>
                  <a:ext uri="{FF2B5EF4-FFF2-40B4-BE49-F238E27FC236}">
                    <a16:creationId xmlns:a16="http://schemas.microsoft.com/office/drawing/2014/main" id="{BC5F8158-A6B8-4314-9D7D-AD20A3D591D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146" name="LOGO">
            <a:extLst>
              <a:ext uri="{FF2B5EF4-FFF2-40B4-BE49-F238E27FC236}">
                <a16:creationId xmlns:a16="http://schemas.microsoft.com/office/drawing/2014/main" id="{FC9136A8-559F-4442-AA0A-746B1533E3C5}"/>
              </a:ext>
            </a:extLst>
          </p:cNvPr>
          <p:cNvSpPr>
            <a:spLocks noGrp="1"/>
          </p:cNvSpPr>
          <p:nvPr>
            <p:ph type="body" sz="quarter" idx="24"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6901393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en Grafiek ">
    <p:spTree>
      <p:nvGrpSpPr>
        <p:cNvPr id="1" name=""/>
        <p:cNvGrpSpPr/>
        <p:nvPr/>
      </p:nvGrpSpPr>
      <p:grpSpPr>
        <a:xfrm>
          <a:off x="0" y="0"/>
          <a:ext cx="0" cy="0"/>
          <a:chOff x="0" y="0"/>
          <a:chExt cx="0" cy="0"/>
        </a:xfrm>
      </p:grpSpPr>
      <p:sp>
        <p:nvSpPr>
          <p:cNvPr id="8" name="Tijdelijke aanduiding voor grafiek 7">
            <a:extLst>
              <a:ext uri="{FF2B5EF4-FFF2-40B4-BE49-F238E27FC236}">
                <a16:creationId xmlns:a16="http://schemas.microsoft.com/office/drawing/2014/main" id="{73670F2E-0A0A-4927-AD63-023C42B8728C}"/>
              </a:ext>
            </a:extLst>
          </p:cNvPr>
          <p:cNvSpPr>
            <a:spLocks noGrp="1"/>
          </p:cNvSpPr>
          <p:nvPr>
            <p:ph type="chart" sz="quarter" idx="22" hasCustomPrompt="1"/>
          </p:nvPr>
        </p:nvSpPr>
        <p:spPr>
          <a:xfrm>
            <a:off x="6091108" y="1498600"/>
            <a:ext cx="5289680" cy="4442400"/>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Bullets</a:t>
            </a:r>
            <a:endParaRPr lang="nl-NL"/>
          </a:p>
          <a:p>
            <a:pPr lvl="1"/>
            <a:r>
              <a:rPr lang="nl-NL"/>
              <a:t>Sub-</a:t>
            </a:r>
            <a:r>
              <a:rPr lang="nl-NL" err="1"/>
              <a:t>Bullets</a:t>
            </a:r>
            <a:endParaRPr lang="nl-NL"/>
          </a:p>
          <a:p>
            <a:pPr lvl="2"/>
            <a:r>
              <a:rPr lang="nl-NL"/>
              <a:t>Platte tekst</a:t>
            </a:r>
          </a:p>
          <a:p>
            <a:pPr lvl="3"/>
            <a:r>
              <a:rPr lang="nl-NL"/>
              <a:t>Subtitel</a:t>
            </a:r>
          </a:p>
          <a:p>
            <a:pPr lvl="4"/>
            <a:r>
              <a:rPr lang="nl-NL"/>
              <a:t>Opsomming</a:t>
            </a:r>
          </a:p>
          <a:p>
            <a:pPr lvl="5"/>
            <a:r>
              <a:rPr lang="nl-NL"/>
              <a:t># </a:t>
            </a:r>
            <a:r>
              <a:rPr lang="nl-NL" err="1"/>
              <a:t>Bullets</a:t>
            </a:r>
            <a:endParaRPr lang="nl-NL"/>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C1076185-249F-46FF-97ED-0E81F87AAEDD}"/>
              </a:ext>
            </a:extLst>
          </p:cNvPr>
          <p:cNvGrpSpPr/>
          <p:nvPr userDrawn="1"/>
        </p:nvGrpSpPr>
        <p:grpSpPr>
          <a:xfrm>
            <a:off x="12389714" y="3046306"/>
            <a:ext cx="3183677" cy="2546619"/>
            <a:chOff x="12389714" y="4327164"/>
            <a:chExt cx="3183677" cy="2546619"/>
          </a:xfrm>
        </p:grpSpPr>
        <p:grpSp>
          <p:nvGrpSpPr>
            <p:cNvPr id="265" name="Meer informatie">
              <a:extLst>
                <a:ext uri="{FF2B5EF4-FFF2-40B4-BE49-F238E27FC236}">
                  <a16:creationId xmlns:a16="http://schemas.microsoft.com/office/drawing/2014/main" id="{0313B666-E418-497A-BFF3-8CAC712ED283}"/>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6A8E60D6-CC17-4C4F-8352-AA183D8F1657}"/>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E14C406-9BC4-4479-848B-3DD4184B9BEA}"/>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4CCBEA36-85FD-48D3-A649-0FB0D9977B06}"/>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934EBEC0-CE44-4873-8453-95C4AC1DC8F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32EB1E5B-C65F-4F58-9FD4-9C6A29862C7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BCBEB1B3-095B-423E-B0A1-C3C0007DFF6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2B0EA390-3F35-4041-AE1F-E1C8CCEF373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D787F5C5-8B60-4C28-A638-15EB344939EC}"/>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38D9BB95-123A-4628-AAB9-95037C9B980B}"/>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C824331A-9EE1-451E-A946-E064E579FEAB}"/>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8DE511EF-F6BE-46CC-9BE6-B1A08C63E75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386DD181-95EC-498E-A834-0C817EFC6051}"/>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264E00A8-1C05-4461-8FBB-F260E6CC605C}"/>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5139DE2A-F217-41D4-A238-F3C14B971B9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1B53341B-3E2D-4544-99AC-9419B66DDBBF}"/>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7B7781CF-DD60-485B-8A8D-E0CC9A81395C}"/>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1" name="Rechthoek 300">
                  <a:extLst>
                    <a:ext uri="{FF2B5EF4-FFF2-40B4-BE49-F238E27FC236}">
                      <a16:creationId xmlns:a16="http://schemas.microsoft.com/office/drawing/2014/main" id="{81172B35-79FE-45A8-B990-3919F86AE2CF}"/>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2" name="Rechthoek 301">
                  <a:extLst>
                    <a:ext uri="{FF2B5EF4-FFF2-40B4-BE49-F238E27FC236}">
                      <a16:creationId xmlns:a16="http://schemas.microsoft.com/office/drawing/2014/main" id="{77C4E7B9-0B5C-4CC1-A001-0F789C91D0E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78" name="Groep 277">
                <a:extLst>
                  <a:ext uri="{FF2B5EF4-FFF2-40B4-BE49-F238E27FC236}">
                    <a16:creationId xmlns:a16="http://schemas.microsoft.com/office/drawing/2014/main" id="{93ED8848-00C0-4651-91FA-C30696A004FC}"/>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E850563D-63A0-4137-800C-D46381E67121}"/>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0" name="Groep 279">
                  <a:extLst>
                    <a:ext uri="{FF2B5EF4-FFF2-40B4-BE49-F238E27FC236}">
                      <a16:creationId xmlns:a16="http://schemas.microsoft.com/office/drawing/2014/main" id="{EA20D96F-B50B-4030-8297-81AEB637F34B}"/>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6A81E4-A05D-4618-9D49-329864745EF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21E19D67-2A0F-4730-AC1C-AB170CFBF247}"/>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7" name="Groep 286">
                      <a:extLst>
                        <a:ext uri="{FF2B5EF4-FFF2-40B4-BE49-F238E27FC236}">
                          <a16:creationId xmlns:a16="http://schemas.microsoft.com/office/drawing/2014/main" id="{38291458-857E-4462-88A6-086697ADD2E6}"/>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0A94B65A-F952-4F11-8485-88C9448A19C4}"/>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6BCFD6BF-BA69-4F72-89CF-E78B4F4B85B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3896AAA7-6C99-41D2-868E-D5188DB95895}"/>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1D743BA0-D862-4822-8E13-4E8A71900C62}"/>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D17B788D-6FD5-4B12-BF80-FC9A88D1B64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6C30B7E8-4608-4387-8B3F-0769443FA3A2}"/>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A2F8B08C-9D62-4FC7-B9AD-342A62667C9F}"/>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A5A12D64-A113-4575-9A8F-410A90B71A2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58D1000C-D2F7-41FD-B225-6F232CAC8ACD}"/>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A245519-DF97-4AD2-B1F0-F8D60E2B40EB}"/>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D09FDECC-9E0F-4C4E-85A7-90DDF04C64D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0BE56406-E0B4-494D-8A1C-BB22CDFA9880}"/>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EEFF840B-B188-4B09-BB75-A9FBB62E30CF}"/>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D4683257-08D8-4FD8-A2A8-7577B65FAC6F}"/>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4" name="Rechthoek: afgeronde bovenhoeken 283">
                      <a:extLst>
                        <a:ext uri="{FF2B5EF4-FFF2-40B4-BE49-F238E27FC236}">
                          <a16:creationId xmlns:a16="http://schemas.microsoft.com/office/drawing/2014/main" id="{790F4B10-A125-4554-B24B-642267FB21B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5" name="Gelijkbenige driehoek 284">
                      <a:extLst>
                        <a:ext uri="{FF2B5EF4-FFF2-40B4-BE49-F238E27FC236}">
                          <a16:creationId xmlns:a16="http://schemas.microsoft.com/office/drawing/2014/main" id="{847586B8-F922-415C-9EDB-7B8C8F017E04}"/>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306" name="Instructie">
            <a:extLst>
              <a:ext uri="{FF2B5EF4-FFF2-40B4-BE49-F238E27FC236}">
                <a16:creationId xmlns:a16="http://schemas.microsoft.com/office/drawing/2014/main" id="{41CD3665-86A2-414D-A59A-8943535C7F6E}"/>
              </a:ext>
            </a:extLst>
          </p:cNvPr>
          <p:cNvGrpSpPr/>
          <p:nvPr userDrawn="1"/>
        </p:nvGrpSpPr>
        <p:grpSpPr>
          <a:xfrm>
            <a:off x="12391601" y="0"/>
            <a:ext cx="3183677" cy="2499789"/>
            <a:chOff x="12391601" y="0"/>
            <a:chExt cx="3183677" cy="2499789"/>
          </a:xfrm>
        </p:grpSpPr>
        <p:sp>
          <p:nvSpPr>
            <p:cNvPr id="307" name="Rechthoek 306">
              <a:extLst>
                <a:ext uri="{FF2B5EF4-FFF2-40B4-BE49-F238E27FC236}">
                  <a16:creationId xmlns:a16="http://schemas.microsoft.com/office/drawing/2014/main" id="{9A32F40A-4C11-4610-81C1-199E5F09B7B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6370B547-8666-463D-95A2-A3D48D7F7CF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AA172FB5-AF84-4AA7-824F-A4FFEEC81C7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09A76822-3C78-4817-A736-0F4E903613C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A8B9418B-55A3-4347-B013-76EA5F639F0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54E51DD9-259C-4B83-BD26-6263C1C1F3C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024A3AC7-147C-4DFC-BADC-111EC0C684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FAFE8C1-0246-4F29-B5A9-52C18ED06F5B}"/>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047AE026-CDD6-402E-A0A3-1CA9BFE653E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9DBD39BE-5894-413A-81A1-2D93B15E223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C897DC9D-ACC5-4247-B625-0FF34402B7A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F435629D-EB5A-4F69-96B5-0709EFC9EDF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0AC12C54-941B-461F-B50D-BBC0E67F6512}"/>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6619608B-FDE1-4139-8B52-FBDA629FEB5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8" name="Rechthoek 317">
                <a:extLst>
                  <a:ext uri="{FF2B5EF4-FFF2-40B4-BE49-F238E27FC236}">
                    <a16:creationId xmlns:a16="http://schemas.microsoft.com/office/drawing/2014/main" id="{BBA75094-E66A-45E6-B229-4FB9F5968174}"/>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9" name="Rechthoek 318">
                <a:extLst>
                  <a:ext uri="{FF2B5EF4-FFF2-40B4-BE49-F238E27FC236}">
                    <a16:creationId xmlns:a16="http://schemas.microsoft.com/office/drawing/2014/main" id="{2BD97741-AD20-4196-A0EE-5BC4F56A5C9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57" name="Instructie">
            <a:extLst>
              <a:ext uri="{FF2B5EF4-FFF2-40B4-BE49-F238E27FC236}">
                <a16:creationId xmlns:a16="http://schemas.microsoft.com/office/drawing/2014/main" id="{3202FFEE-3BAE-4573-8E79-584609AD08E6}"/>
              </a:ext>
            </a:extLst>
          </p:cNvPr>
          <p:cNvGrpSpPr/>
          <p:nvPr userDrawn="1"/>
        </p:nvGrpSpPr>
        <p:grpSpPr>
          <a:xfrm>
            <a:off x="-3437547" y="1434"/>
            <a:ext cx="3201327" cy="6001164"/>
            <a:chOff x="-3437547" y="1434"/>
            <a:chExt cx="3201327" cy="6001164"/>
          </a:xfrm>
        </p:grpSpPr>
        <p:cxnSp>
          <p:nvCxnSpPr>
            <p:cNvPr id="158" name="Rechte verbindingslijn 157">
              <a:extLst>
                <a:ext uri="{FF2B5EF4-FFF2-40B4-BE49-F238E27FC236}">
                  <a16:creationId xmlns:a16="http://schemas.microsoft.com/office/drawing/2014/main" id="{CB76DCFF-1456-43B0-A635-CD04B4777117}"/>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62EF1B08-52A6-4041-8038-FA62A9C83AAE}"/>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98BA0345-9344-41D0-9452-18DDA09EDAC9}"/>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61" name="Ovaal 160">
              <a:extLst>
                <a:ext uri="{FF2B5EF4-FFF2-40B4-BE49-F238E27FC236}">
                  <a16:creationId xmlns:a16="http://schemas.microsoft.com/office/drawing/2014/main" id="{1C8F0200-3B9C-4103-9FCF-0D944D56B0D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0F111FDE-D09B-4CDD-A681-99A1A8C6F363}"/>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63" name="Ovaal 162">
              <a:extLst>
                <a:ext uri="{FF2B5EF4-FFF2-40B4-BE49-F238E27FC236}">
                  <a16:creationId xmlns:a16="http://schemas.microsoft.com/office/drawing/2014/main" id="{FC67DA35-7595-4B92-B8FC-AC376925428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64" name="Rechthoek 163">
              <a:extLst>
                <a:ext uri="{FF2B5EF4-FFF2-40B4-BE49-F238E27FC236}">
                  <a16:creationId xmlns:a16="http://schemas.microsoft.com/office/drawing/2014/main" id="{0EF4F12D-6D19-4F3D-B649-27F1B56B15D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3"/>
                </a:buBlip>
                <a:tabLst/>
                <a:defRPr/>
              </a:pPr>
              <a:r>
                <a:rPr lang="nl-NL" sz="1800" kern="1200" noProof="0">
                  <a:solidFill>
                    <a:schemeClr val="tx1">
                      <a:lumMod val="65000"/>
                      <a:lumOff val="35000"/>
                    </a:schemeClr>
                  </a:solidFill>
                  <a:latin typeface="+mn-lt"/>
                  <a:ea typeface="+mn-ea"/>
                  <a:cs typeface="+mn-cs"/>
                </a:rPr>
                <a:t>Check leeg</a:t>
              </a:r>
            </a:p>
          </p:txBody>
        </p:sp>
        <p:sp>
          <p:nvSpPr>
            <p:cNvPr id="165" name="Ovaal 164">
              <a:extLst>
                <a:ext uri="{FF2B5EF4-FFF2-40B4-BE49-F238E27FC236}">
                  <a16:creationId xmlns:a16="http://schemas.microsoft.com/office/drawing/2014/main" id="{BB01C8EE-DC07-4328-BBF6-FE0C1FD56CE4}"/>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66" name="Rechthoek 165">
              <a:extLst>
                <a:ext uri="{FF2B5EF4-FFF2-40B4-BE49-F238E27FC236}">
                  <a16:creationId xmlns:a16="http://schemas.microsoft.com/office/drawing/2014/main" id="{5021A63E-08F8-47F8-AA75-0458D0664F97}"/>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4"/>
                </a:buBlip>
                <a:tabLst/>
                <a:defRPr/>
              </a:pPr>
              <a:r>
                <a:rPr lang="nl-NL" sz="1800" kern="1200" noProof="0">
                  <a:solidFill>
                    <a:schemeClr val="tx1">
                      <a:lumMod val="65000"/>
                      <a:lumOff val="35000"/>
                    </a:schemeClr>
                  </a:solidFill>
                  <a:latin typeface="+mn-lt"/>
                  <a:ea typeface="+mn-ea"/>
                  <a:cs typeface="+mn-cs"/>
                </a:rPr>
                <a:t>Check vol</a:t>
              </a:r>
            </a:p>
          </p:txBody>
        </p:sp>
        <p:grpSp>
          <p:nvGrpSpPr>
            <p:cNvPr id="167" name="Meer informatie">
              <a:extLst>
                <a:ext uri="{FF2B5EF4-FFF2-40B4-BE49-F238E27FC236}">
                  <a16:creationId xmlns:a16="http://schemas.microsoft.com/office/drawing/2014/main" id="{A806DA39-2F8E-41FE-BD24-3F2328240D01}"/>
                </a:ext>
              </a:extLst>
            </p:cNvPr>
            <p:cNvGrpSpPr/>
            <p:nvPr userDrawn="1"/>
          </p:nvGrpSpPr>
          <p:grpSpPr>
            <a:xfrm>
              <a:off x="-3421298" y="5206936"/>
              <a:ext cx="3178515" cy="795662"/>
              <a:chOff x="-3741486" y="3387723"/>
              <a:chExt cx="3178515" cy="795662"/>
            </a:xfrm>
          </p:grpSpPr>
          <p:sp>
            <p:nvSpPr>
              <p:cNvPr id="235" name="Freeform 101">
                <a:extLst>
                  <a:ext uri="{FF2B5EF4-FFF2-40B4-BE49-F238E27FC236}">
                    <a16:creationId xmlns:a16="http://schemas.microsoft.com/office/drawing/2014/main" id="{7CE67D91-2A24-46FD-B4BF-ACE2DB5018CB}"/>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36" name="Rechthoek 235">
                <a:extLst>
                  <a:ext uri="{FF2B5EF4-FFF2-40B4-BE49-F238E27FC236}">
                    <a16:creationId xmlns:a16="http://schemas.microsoft.com/office/drawing/2014/main" id="{D2F7D211-5D55-4A68-A372-1E94F553916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37" name="Rechte verbindingslijn 236">
                <a:extLst>
                  <a:ext uri="{FF2B5EF4-FFF2-40B4-BE49-F238E27FC236}">
                    <a16:creationId xmlns:a16="http://schemas.microsoft.com/office/drawing/2014/main" id="{83BD39BD-AA1C-4130-A3CA-0865684EA292}"/>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8" name="Rechthoek 167">
              <a:extLst>
                <a:ext uri="{FF2B5EF4-FFF2-40B4-BE49-F238E27FC236}">
                  <a16:creationId xmlns:a16="http://schemas.microsoft.com/office/drawing/2014/main" id="{6B193903-A4AD-47C0-B0EB-13722B5BF23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9" name="Ovaal 168">
              <a:extLst>
                <a:ext uri="{FF2B5EF4-FFF2-40B4-BE49-F238E27FC236}">
                  <a16:creationId xmlns:a16="http://schemas.microsoft.com/office/drawing/2014/main" id="{0EECD93D-23CC-475E-BD03-4FB35256AB1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70" name="Rechte verbindingslijn 169">
              <a:extLst>
                <a:ext uri="{FF2B5EF4-FFF2-40B4-BE49-F238E27FC236}">
                  <a16:creationId xmlns:a16="http://schemas.microsoft.com/office/drawing/2014/main" id="{FB77A4E8-4690-4A17-8C0D-806AE68F57C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1" name="Groep 170">
              <a:extLst>
                <a:ext uri="{FF2B5EF4-FFF2-40B4-BE49-F238E27FC236}">
                  <a16:creationId xmlns:a16="http://schemas.microsoft.com/office/drawing/2014/main" id="{00CFBA95-241E-45CC-9E50-FBDC9941A3A4}"/>
                </a:ext>
              </a:extLst>
            </p:cNvPr>
            <p:cNvGrpSpPr/>
            <p:nvPr userDrawn="1"/>
          </p:nvGrpSpPr>
          <p:grpSpPr>
            <a:xfrm>
              <a:off x="-3437547" y="349413"/>
              <a:ext cx="2933825" cy="558875"/>
              <a:chOff x="-3419346" y="368233"/>
              <a:chExt cx="3904920" cy="743862"/>
            </a:xfrm>
          </p:grpSpPr>
          <p:sp>
            <p:nvSpPr>
              <p:cNvPr id="183" name="Rechthoek 182">
                <a:extLst>
                  <a:ext uri="{FF2B5EF4-FFF2-40B4-BE49-F238E27FC236}">
                    <a16:creationId xmlns:a16="http://schemas.microsoft.com/office/drawing/2014/main" id="{7DF32C94-6FEF-4B6D-BB00-99B3EF95910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84" name="Rechte verbindingslijn 183">
                <a:extLst>
                  <a:ext uri="{FF2B5EF4-FFF2-40B4-BE49-F238E27FC236}">
                    <a16:creationId xmlns:a16="http://schemas.microsoft.com/office/drawing/2014/main" id="{0143A327-ACCB-4690-959C-84E6332060D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Rechte verbindingslijn 184">
                <a:extLst>
                  <a:ext uri="{FF2B5EF4-FFF2-40B4-BE49-F238E27FC236}">
                    <a16:creationId xmlns:a16="http://schemas.microsoft.com/office/drawing/2014/main" id="{512D35EA-4307-4174-925D-C2AE124F3ADB}"/>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6" name="Rechthoek 185">
                <a:extLst>
                  <a:ext uri="{FF2B5EF4-FFF2-40B4-BE49-F238E27FC236}">
                    <a16:creationId xmlns:a16="http://schemas.microsoft.com/office/drawing/2014/main" id="{853CCDA1-FF41-4CB7-8D4F-B41647034813}"/>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87" name="Groep 186">
                <a:extLst>
                  <a:ext uri="{FF2B5EF4-FFF2-40B4-BE49-F238E27FC236}">
                    <a16:creationId xmlns:a16="http://schemas.microsoft.com/office/drawing/2014/main" id="{B495ECBA-E5E5-4455-BC5B-9B16F9808201}"/>
                  </a:ext>
                </a:extLst>
              </p:cNvPr>
              <p:cNvGrpSpPr/>
              <p:nvPr userDrawn="1"/>
            </p:nvGrpSpPr>
            <p:grpSpPr>
              <a:xfrm>
                <a:off x="-3002834" y="720303"/>
                <a:ext cx="182598" cy="143759"/>
                <a:chOff x="-3310843" y="700986"/>
                <a:chExt cx="182598" cy="143759"/>
              </a:xfrm>
            </p:grpSpPr>
            <p:grpSp>
              <p:nvGrpSpPr>
                <p:cNvPr id="226" name="Groep 225">
                  <a:extLst>
                    <a:ext uri="{FF2B5EF4-FFF2-40B4-BE49-F238E27FC236}">
                      <a16:creationId xmlns:a16="http://schemas.microsoft.com/office/drawing/2014/main" id="{9059752D-DC5A-4B95-94FA-A5EEDB6BDD3D}"/>
                    </a:ext>
                  </a:extLst>
                </p:cNvPr>
                <p:cNvGrpSpPr/>
                <p:nvPr userDrawn="1"/>
              </p:nvGrpSpPr>
              <p:grpSpPr>
                <a:xfrm>
                  <a:off x="-3310843" y="700986"/>
                  <a:ext cx="182598" cy="143759"/>
                  <a:chOff x="-3310843" y="700986"/>
                  <a:chExt cx="182598" cy="143759"/>
                </a:xfrm>
              </p:grpSpPr>
              <p:cxnSp>
                <p:nvCxnSpPr>
                  <p:cNvPr id="230" name="Rechte verbindingslijn 229">
                    <a:extLst>
                      <a:ext uri="{FF2B5EF4-FFF2-40B4-BE49-F238E27FC236}">
                        <a16:creationId xmlns:a16="http://schemas.microsoft.com/office/drawing/2014/main" id="{D7D5FD68-D8DB-49C1-A419-DE2ED7BB5A82}"/>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1" name="Rechte verbindingslijn 230">
                    <a:extLst>
                      <a:ext uri="{FF2B5EF4-FFF2-40B4-BE49-F238E27FC236}">
                        <a16:creationId xmlns:a16="http://schemas.microsoft.com/office/drawing/2014/main" id="{28AFAF2F-D5FF-45AB-B8EF-F24B96FC4B91}"/>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2" name="Rechte verbindingslijn 231">
                    <a:extLst>
                      <a:ext uri="{FF2B5EF4-FFF2-40B4-BE49-F238E27FC236}">
                        <a16:creationId xmlns:a16="http://schemas.microsoft.com/office/drawing/2014/main" id="{A4F96D4C-A544-4182-9B31-ECCF471E535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id="{798319A0-9931-42EA-80D2-E338D52FBE9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8DFDD7D9-4E07-4307-8913-055C1D5FEF01}"/>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27" name="Groep 226">
                  <a:extLst>
                    <a:ext uri="{FF2B5EF4-FFF2-40B4-BE49-F238E27FC236}">
                      <a16:creationId xmlns:a16="http://schemas.microsoft.com/office/drawing/2014/main" id="{C079FD78-C8C3-4B64-ACD8-7C81E09939A0}"/>
                    </a:ext>
                  </a:extLst>
                </p:cNvPr>
                <p:cNvGrpSpPr/>
                <p:nvPr userDrawn="1"/>
              </p:nvGrpSpPr>
              <p:grpSpPr>
                <a:xfrm flipH="1">
                  <a:off x="-3310774" y="735854"/>
                  <a:ext cx="88801" cy="72568"/>
                  <a:chOff x="-2091059" y="1395403"/>
                  <a:chExt cx="157316" cy="128558"/>
                </a:xfrm>
              </p:grpSpPr>
              <p:sp>
                <p:nvSpPr>
                  <p:cNvPr id="228" name="Rechthoek 227">
                    <a:extLst>
                      <a:ext uri="{FF2B5EF4-FFF2-40B4-BE49-F238E27FC236}">
                        <a16:creationId xmlns:a16="http://schemas.microsoft.com/office/drawing/2014/main" id="{55DCFC55-F27E-4ADF-BE7C-7F35EC305FB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9" name="Pijl: punthaak 228">
                    <a:extLst>
                      <a:ext uri="{FF2B5EF4-FFF2-40B4-BE49-F238E27FC236}">
                        <a16:creationId xmlns:a16="http://schemas.microsoft.com/office/drawing/2014/main" id="{716CEE48-3032-4170-8167-2E2BF3F1CFE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8" name="Groep 187">
                <a:extLst>
                  <a:ext uri="{FF2B5EF4-FFF2-40B4-BE49-F238E27FC236}">
                    <a16:creationId xmlns:a16="http://schemas.microsoft.com/office/drawing/2014/main" id="{CADD26A0-92BE-4FFD-B0ED-B31BEA528D04}"/>
                  </a:ext>
                </a:extLst>
              </p:cNvPr>
              <p:cNvGrpSpPr/>
              <p:nvPr userDrawn="1"/>
            </p:nvGrpSpPr>
            <p:grpSpPr>
              <a:xfrm>
                <a:off x="-3326107" y="720303"/>
                <a:ext cx="182598" cy="143759"/>
                <a:chOff x="-3634116" y="700986"/>
                <a:chExt cx="182598" cy="143759"/>
              </a:xfrm>
            </p:grpSpPr>
            <p:grpSp>
              <p:nvGrpSpPr>
                <p:cNvPr id="217" name="Groep 216">
                  <a:extLst>
                    <a:ext uri="{FF2B5EF4-FFF2-40B4-BE49-F238E27FC236}">
                      <a16:creationId xmlns:a16="http://schemas.microsoft.com/office/drawing/2014/main" id="{8D819415-7C4C-45CC-9E6D-BE13EDD9AA1D}"/>
                    </a:ext>
                  </a:extLst>
                </p:cNvPr>
                <p:cNvGrpSpPr/>
                <p:nvPr userDrawn="1"/>
              </p:nvGrpSpPr>
              <p:grpSpPr>
                <a:xfrm>
                  <a:off x="-3634116" y="700986"/>
                  <a:ext cx="182598" cy="143759"/>
                  <a:chOff x="-3634116" y="700986"/>
                  <a:chExt cx="182598" cy="143759"/>
                </a:xfrm>
              </p:grpSpPr>
              <p:cxnSp>
                <p:nvCxnSpPr>
                  <p:cNvPr id="221" name="Rechte verbindingslijn 220">
                    <a:extLst>
                      <a:ext uri="{FF2B5EF4-FFF2-40B4-BE49-F238E27FC236}">
                        <a16:creationId xmlns:a16="http://schemas.microsoft.com/office/drawing/2014/main" id="{80F75B0D-7668-405A-BDC8-F4F2B413A39E}"/>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2" name="Rechte verbindingslijn 221">
                    <a:extLst>
                      <a:ext uri="{FF2B5EF4-FFF2-40B4-BE49-F238E27FC236}">
                        <a16:creationId xmlns:a16="http://schemas.microsoft.com/office/drawing/2014/main" id="{2EFA2F76-34BD-449B-9636-259B277E69B8}"/>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5FE032B7-D9ED-4411-95E2-C415B320C4C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7C4D63F6-DD61-48F8-868A-9FA24AA61CB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92CA405D-34F9-4678-9514-90AC61841DEE}"/>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8" name="Groep 217">
                  <a:extLst>
                    <a:ext uri="{FF2B5EF4-FFF2-40B4-BE49-F238E27FC236}">
                      <a16:creationId xmlns:a16="http://schemas.microsoft.com/office/drawing/2014/main" id="{2611DF52-3389-4818-99EE-5F056DE562CA}"/>
                    </a:ext>
                  </a:extLst>
                </p:cNvPr>
                <p:cNvGrpSpPr/>
                <p:nvPr userDrawn="1"/>
              </p:nvGrpSpPr>
              <p:grpSpPr>
                <a:xfrm>
                  <a:off x="-3634047" y="735854"/>
                  <a:ext cx="88801" cy="72568"/>
                  <a:chOff x="-2091059" y="1395403"/>
                  <a:chExt cx="157316" cy="128558"/>
                </a:xfrm>
              </p:grpSpPr>
              <p:sp>
                <p:nvSpPr>
                  <p:cNvPr id="219" name="Rechthoek 218">
                    <a:extLst>
                      <a:ext uri="{FF2B5EF4-FFF2-40B4-BE49-F238E27FC236}">
                        <a16:creationId xmlns:a16="http://schemas.microsoft.com/office/drawing/2014/main" id="{A7425B21-F602-479E-82FD-4CB65938601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0" name="Pijl: punthaak 219">
                    <a:extLst>
                      <a:ext uri="{FF2B5EF4-FFF2-40B4-BE49-F238E27FC236}">
                        <a16:creationId xmlns:a16="http://schemas.microsoft.com/office/drawing/2014/main" id="{BD18E1DE-548A-49A5-A94D-536216047EC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9" name="Rechte verbindingslijn 188">
                <a:extLst>
                  <a:ext uri="{FF2B5EF4-FFF2-40B4-BE49-F238E27FC236}">
                    <a16:creationId xmlns:a16="http://schemas.microsoft.com/office/drawing/2014/main" id="{0EF92C53-5975-4C87-BE74-FBF8D1D39E9A}"/>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0" name="Rechte verbindingslijn 189">
                <a:extLst>
                  <a:ext uri="{FF2B5EF4-FFF2-40B4-BE49-F238E27FC236}">
                    <a16:creationId xmlns:a16="http://schemas.microsoft.com/office/drawing/2014/main" id="{0272C6CD-B786-44A1-81B6-83F7446F68D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1" name="Groep 190">
                <a:extLst>
                  <a:ext uri="{FF2B5EF4-FFF2-40B4-BE49-F238E27FC236}">
                    <a16:creationId xmlns:a16="http://schemas.microsoft.com/office/drawing/2014/main" id="{BDA2DEFF-48E1-4D57-9C6C-EAE9A2DE4631}"/>
                  </a:ext>
                </a:extLst>
              </p:cNvPr>
              <p:cNvGrpSpPr/>
              <p:nvPr userDrawn="1"/>
            </p:nvGrpSpPr>
            <p:grpSpPr>
              <a:xfrm>
                <a:off x="-2425037" y="370226"/>
                <a:ext cx="357690" cy="330595"/>
                <a:chOff x="-2721817" y="347336"/>
                <a:chExt cx="432805" cy="400021"/>
              </a:xfrm>
            </p:grpSpPr>
            <p:sp>
              <p:nvSpPr>
                <p:cNvPr id="206" name="Rechthoek 205">
                  <a:extLst>
                    <a:ext uri="{FF2B5EF4-FFF2-40B4-BE49-F238E27FC236}">
                      <a16:creationId xmlns:a16="http://schemas.microsoft.com/office/drawing/2014/main" id="{8E228495-76D9-47E0-9B84-FBECD513C1A4}"/>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207" name="Groep 206">
                  <a:extLst>
                    <a:ext uri="{FF2B5EF4-FFF2-40B4-BE49-F238E27FC236}">
                      <a16:creationId xmlns:a16="http://schemas.microsoft.com/office/drawing/2014/main" id="{E3EA8DD5-4D39-4EB6-A8F7-42181531FFDA}"/>
                    </a:ext>
                  </a:extLst>
                </p:cNvPr>
                <p:cNvGrpSpPr/>
                <p:nvPr userDrawn="1"/>
              </p:nvGrpSpPr>
              <p:grpSpPr>
                <a:xfrm>
                  <a:off x="-2652453" y="431583"/>
                  <a:ext cx="294076" cy="231526"/>
                  <a:chOff x="-3634116" y="700986"/>
                  <a:chExt cx="182598" cy="143759"/>
                </a:xfrm>
              </p:grpSpPr>
              <p:grpSp>
                <p:nvGrpSpPr>
                  <p:cNvPr id="208" name="Groep 207">
                    <a:extLst>
                      <a:ext uri="{FF2B5EF4-FFF2-40B4-BE49-F238E27FC236}">
                        <a16:creationId xmlns:a16="http://schemas.microsoft.com/office/drawing/2014/main" id="{E682C970-D9B7-407D-98C7-0DBF27D9EC77}"/>
                      </a:ext>
                    </a:extLst>
                  </p:cNvPr>
                  <p:cNvGrpSpPr/>
                  <p:nvPr userDrawn="1"/>
                </p:nvGrpSpPr>
                <p:grpSpPr>
                  <a:xfrm>
                    <a:off x="-3634116" y="700986"/>
                    <a:ext cx="182598" cy="143759"/>
                    <a:chOff x="-3634116" y="700986"/>
                    <a:chExt cx="182598" cy="143759"/>
                  </a:xfrm>
                </p:grpSpPr>
                <p:cxnSp>
                  <p:nvCxnSpPr>
                    <p:cNvPr id="212" name="Rechte verbindingslijn 211">
                      <a:extLst>
                        <a:ext uri="{FF2B5EF4-FFF2-40B4-BE49-F238E27FC236}">
                          <a16:creationId xmlns:a16="http://schemas.microsoft.com/office/drawing/2014/main" id="{E02B5C26-D62A-4241-B887-5E87ABEEF7D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3" name="Rechte verbindingslijn 212">
                      <a:extLst>
                        <a:ext uri="{FF2B5EF4-FFF2-40B4-BE49-F238E27FC236}">
                          <a16:creationId xmlns:a16="http://schemas.microsoft.com/office/drawing/2014/main" id="{D2E317ED-AC20-49FB-87D3-F8AE78D59334}"/>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761725EA-E7F5-4904-90FF-30AD154E756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382B46D8-DD40-4046-B87F-95EA176C1E5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26E676B2-1600-4466-B092-B9CF10ADB3BE}"/>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9" name="Groep 208">
                    <a:extLst>
                      <a:ext uri="{FF2B5EF4-FFF2-40B4-BE49-F238E27FC236}">
                        <a16:creationId xmlns:a16="http://schemas.microsoft.com/office/drawing/2014/main" id="{0BDB8233-D51D-47C5-911B-4B97AECB8046}"/>
                      </a:ext>
                    </a:extLst>
                  </p:cNvPr>
                  <p:cNvGrpSpPr/>
                  <p:nvPr userDrawn="1"/>
                </p:nvGrpSpPr>
                <p:grpSpPr>
                  <a:xfrm>
                    <a:off x="-3634047" y="735854"/>
                    <a:ext cx="88801" cy="72568"/>
                    <a:chOff x="-2091059" y="1395403"/>
                    <a:chExt cx="157316" cy="128558"/>
                  </a:xfrm>
                </p:grpSpPr>
                <p:sp>
                  <p:nvSpPr>
                    <p:cNvPr id="210" name="Rechthoek 209">
                      <a:extLst>
                        <a:ext uri="{FF2B5EF4-FFF2-40B4-BE49-F238E27FC236}">
                          <a16:creationId xmlns:a16="http://schemas.microsoft.com/office/drawing/2014/main" id="{8D8D2EAD-5BAB-41F0-9B9A-2BED32FFAFE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1" name="Pijl: punthaak 210">
                      <a:extLst>
                        <a:ext uri="{FF2B5EF4-FFF2-40B4-BE49-F238E27FC236}">
                          <a16:creationId xmlns:a16="http://schemas.microsoft.com/office/drawing/2014/main" id="{88C00773-2C76-4046-B695-24BEFDF0F9D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92" name="Groep 191">
                <a:extLst>
                  <a:ext uri="{FF2B5EF4-FFF2-40B4-BE49-F238E27FC236}">
                    <a16:creationId xmlns:a16="http://schemas.microsoft.com/office/drawing/2014/main" id="{5D75D950-F713-4156-8F2D-164C286B2DBF}"/>
                  </a:ext>
                </a:extLst>
              </p:cNvPr>
              <p:cNvGrpSpPr/>
              <p:nvPr userDrawn="1"/>
            </p:nvGrpSpPr>
            <p:grpSpPr>
              <a:xfrm>
                <a:off x="-2425037" y="781500"/>
                <a:ext cx="357690" cy="330595"/>
                <a:chOff x="-2721817" y="782525"/>
                <a:chExt cx="432805" cy="400021"/>
              </a:xfrm>
            </p:grpSpPr>
            <p:sp>
              <p:nvSpPr>
                <p:cNvPr id="195" name="Rechthoek 194">
                  <a:extLst>
                    <a:ext uri="{FF2B5EF4-FFF2-40B4-BE49-F238E27FC236}">
                      <a16:creationId xmlns:a16="http://schemas.microsoft.com/office/drawing/2014/main" id="{6349F9B8-4815-44A0-8B15-3E8FF123A04F}"/>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6" name="Groep 195">
                  <a:extLst>
                    <a:ext uri="{FF2B5EF4-FFF2-40B4-BE49-F238E27FC236}">
                      <a16:creationId xmlns:a16="http://schemas.microsoft.com/office/drawing/2014/main" id="{04FB8F48-0481-4E45-A82B-0849520E6F11}"/>
                    </a:ext>
                  </a:extLst>
                </p:cNvPr>
                <p:cNvGrpSpPr/>
                <p:nvPr userDrawn="1"/>
              </p:nvGrpSpPr>
              <p:grpSpPr>
                <a:xfrm>
                  <a:off x="-2652453" y="866772"/>
                  <a:ext cx="294076" cy="231526"/>
                  <a:chOff x="-3310843" y="700986"/>
                  <a:chExt cx="182598" cy="143759"/>
                </a:xfrm>
              </p:grpSpPr>
              <p:grpSp>
                <p:nvGrpSpPr>
                  <p:cNvPr id="197" name="Groep 196">
                    <a:extLst>
                      <a:ext uri="{FF2B5EF4-FFF2-40B4-BE49-F238E27FC236}">
                        <a16:creationId xmlns:a16="http://schemas.microsoft.com/office/drawing/2014/main" id="{21655DDC-11C8-4C0D-A37D-16768681F583}"/>
                      </a:ext>
                    </a:extLst>
                  </p:cNvPr>
                  <p:cNvGrpSpPr/>
                  <p:nvPr userDrawn="1"/>
                </p:nvGrpSpPr>
                <p:grpSpPr>
                  <a:xfrm>
                    <a:off x="-3310843" y="700986"/>
                    <a:ext cx="182598" cy="143759"/>
                    <a:chOff x="-3310843" y="700986"/>
                    <a:chExt cx="182598" cy="143759"/>
                  </a:xfrm>
                </p:grpSpPr>
                <p:cxnSp>
                  <p:nvCxnSpPr>
                    <p:cNvPr id="201" name="Rechte verbindingslijn 200">
                      <a:extLst>
                        <a:ext uri="{FF2B5EF4-FFF2-40B4-BE49-F238E27FC236}">
                          <a16:creationId xmlns:a16="http://schemas.microsoft.com/office/drawing/2014/main" id="{6FAA4378-E673-493E-9C64-7909B05B36D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8BC2CB36-8016-4581-AEFF-B7E7558B527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3" name="Rechte verbindingslijn 202">
                      <a:extLst>
                        <a:ext uri="{FF2B5EF4-FFF2-40B4-BE49-F238E27FC236}">
                          <a16:creationId xmlns:a16="http://schemas.microsoft.com/office/drawing/2014/main" id="{B4797650-B623-415D-87FF-B52F190B6CD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4" name="Rechte verbindingslijn 203">
                      <a:extLst>
                        <a:ext uri="{FF2B5EF4-FFF2-40B4-BE49-F238E27FC236}">
                          <a16:creationId xmlns:a16="http://schemas.microsoft.com/office/drawing/2014/main" id="{C47D2D22-EFB2-4DC6-BEB9-F235F853CE5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7FB64701-6824-4140-A7DF-DF21C0773AAA}"/>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8" name="Groep 197">
                    <a:extLst>
                      <a:ext uri="{FF2B5EF4-FFF2-40B4-BE49-F238E27FC236}">
                        <a16:creationId xmlns:a16="http://schemas.microsoft.com/office/drawing/2014/main" id="{7B8C40EB-00E1-4521-BFAD-C151745AA3C0}"/>
                      </a:ext>
                    </a:extLst>
                  </p:cNvPr>
                  <p:cNvGrpSpPr/>
                  <p:nvPr userDrawn="1"/>
                </p:nvGrpSpPr>
                <p:grpSpPr>
                  <a:xfrm flipH="1">
                    <a:off x="-3310774" y="735854"/>
                    <a:ext cx="88801" cy="72568"/>
                    <a:chOff x="-2091059" y="1395403"/>
                    <a:chExt cx="157316" cy="128558"/>
                  </a:xfrm>
                </p:grpSpPr>
                <p:sp>
                  <p:nvSpPr>
                    <p:cNvPr id="199" name="Rechthoek 198">
                      <a:extLst>
                        <a:ext uri="{FF2B5EF4-FFF2-40B4-BE49-F238E27FC236}">
                          <a16:creationId xmlns:a16="http://schemas.microsoft.com/office/drawing/2014/main" id="{FD1E652B-3092-42A8-B802-50BFF5767AE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0" name="Pijl: punthaak 199">
                      <a:extLst>
                        <a:ext uri="{FF2B5EF4-FFF2-40B4-BE49-F238E27FC236}">
                          <a16:creationId xmlns:a16="http://schemas.microsoft.com/office/drawing/2014/main" id="{AA77AC2E-4A5E-4FFF-9BCA-B979CCD5CE1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93" name="Rechthoek 192">
                <a:extLst>
                  <a:ext uri="{FF2B5EF4-FFF2-40B4-BE49-F238E27FC236}">
                    <a16:creationId xmlns:a16="http://schemas.microsoft.com/office/drawing/2014/main" id="{CD2B1D29-1F99-41E8-8E88-962BFD7BC7E9}"/>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94" name="Rechthoek 193">
                <a:extLst>
                  <a:ext uri="{FF2B5EF4-FFF2-40B4-BE49-F238E27FC236}">
                    <a16:creationId xmlns:a16="http://schemas.microsoft.com/office/drawing/2014/main" id="{FFA6AC53-BEE7-4A7D-9AED-3EA747BAA31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72" name="Rechte verbindingslijn 171">
              <a:extLst>
                <a:ext uri="{FF2B5EF4-FFF2-40B4-BE49-F238E27FC236}">
                  <a16:creationId xmlns:a16="http://schemas.microsoft.com/office/drawing/2014/main" id="{FFFF91B4-EFE6-496D-930C-DDD4ED8480E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3" name="Rechthoek 172">
              <a:extLst>
                <a:ext uri="{FF2B5EF4-FFF2-40B4-BE49-F238E27FC236}">
                  <a16:creationId xmlns:a16="http://schemas.microsoft.com/office/drawing/2014/main" id="{368BEFD7-45D1-4F17-92B3-413A1E90B570}"/>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74" name="Ovaal 173">
              <a:extLst>
                <a:ext uri="{FF2B5EF4-FFF2-40B4-BE49-F238E27FC236}">
                  <a16:creationId xmlns:a16="http://schemas.microsoft.com/office/drawing/2014/main" id="{803879C0-7619-476B-B00C-C5F7C299F4F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5" name="Rechthoek 174">
              <a:extLst>
                <a:ext uri="{FF2B5EF4-FFF2-40B4-BE49-F238E27FC236}">
                  <a16:creationId xmlns:a16="http://schemas.microsoft.com/office/drawing/2014/main" id="{E87E349F-D999-4986-8828-DEE87ACC330B}"/>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76" name="Ovaal 175">
              <a:extLst>
                <a:ext uri="{FF2B5EF4-FFF2-40B4-BE49-F238E27FC236}">
                  <a16:creationId xmlns:a16="http://schemas.microsoft.com/office/drawing/2014/main" id="{9CBC48E8-5E2E-4B84-9339-A6C1C349530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213A0809-9587-4515-91F3-A037E87CFA7E}"/>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8" name="Ovaal 177">
              <a:extLst>
                <a:ext uri="{FF2B5EF4-FFF2-40B4-BE49-F238E27FC236}">
                  <a16:creationId xmlns:a16="http://schemas.microsoft.com/office/drawing/2014/main" id="{80CEF3CE-1D88-447B-A8FA-89E21EA8D30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9" name="Rechthoek 178">
              <a:extLst>
                <a:ext uri="{FF2B5EF4-FFF2-40B4-BE49-F238E27FC236}">
                  <a16:creationId xmlns:a16="http://schemas.microsoft.com/office/drawing/2014/main" id="{76F04A98-3DF3-462F-B971-F087FA590624}"/>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80" name="Ovaal 179">
              <a:extLst>
                <a:ext uri="{FF2B5EF4-FFF2-40B4-BE49-F238E27FC236}">
                  <a16:creationId xmlns:a16="http://schemas.microsoft.com/office/drawing/2014/main" id="{261A5A4C-9235-427C-AE31-B8AAE69C1331}"/>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1" name="Rechthoek 180">
              <a:extLst>
                <a:ext uri="{FF2B5EF4-FFF2-40B4-BE49-F238E27FC236}">
                  <a16:creationId xmlns:a16="http://schemas.microsoft.com/office/drawing/2014/main" id="{2B4F734F-8149-4281-B244-3B13C1D156AC}"/>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82" name="Rechthoek 181">
              <a:extLst>
                <a:ext uri="{FF2B5EF4-FFF2-40B4-BE49-F238E27FC236}">
                  <a16:creationId xmlns:a16="http://schemas.microsoft.com/office/drawing/2014/main" id="{814284CC-E7A6-46ED-A959-C50257CD7C9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55" name="LOGO">
            <a:extLst>
              <a:ext uri="{FF2B5EF4-FFF2-40B4-BE49-F238E27FC236}">
                <a16:creationId xmlns:a16="http://schemas.microsoft.com/office/drawing/2014/main" id="{6FFE9F2A-4BD5-4871-88C4-D243EFFD4072}"/>
              </a:ext>
            </a:extLst>
          </p:cNvPr>
          <p:cNvSpPr>
            <a:spLocks noGrp="1"/>
          </p:cNvSpPr>
          <p:nvPr>
            <p:ph type="body" sz="quarter" idx="20" hasCustomPrompt="1"/>
          </p:nvPr>
        </p:nvSpPr>
        <p:spPr>
          <a:xfrm>
            <a:off x="5850466" y="6151264"/>
            <a:ext cx="495832"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9218024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en Grafiek 2x">
    <p:spTree>
      <p:nvGrpSpPr>
        <p:cNvPr id="1" name=""/>
        <p:cNvGrpSpPr/>
        <p:nvPr/>
      </p:nvGrpSpPr>
      <p:grpSpPr>
        <a:xfrm>
          <a:off x="0" y="0"/>
          <a:ext cx="0" cy="0"/>
          <a:chOff x="0" y="0"/>
          <a:chExt cx="0" cy="0"/>
        </a:xfrm>
      </p:grpSpPr>
      <p:sp>
        <p:nvSpPr>
          <p:cNvPr id="8" name="Tijdelijke aanduiding voor grafiek 7">
            <a:extLst>
              <a:ext uri="{FF2B5EF4-FFF2-40B4-BE49-F238E27FC236}">
                <a16:creationId xmlns:a16="http://schemas.microsoft.com/office/drawing/2014/main" id="{73670F2E-0A0A-4927-AD63-023C42B8728C}"/>
              </a:ext>
            </a:extLst>
          </p:cNvPr>
          <p:cNvSpPr>
            <a:spLocks noGrp="1"/>
          </p:cNvSpPr>
          <p:nvPr>
            <p:ph type="chart" sz="quarter" idx="22" hasCustomPrompt="1"/>
          </p:nvPr>
        </p:nvSpPr>
        <p:spPr>
          <a:xfrm>
            <a:off x="6346298" y="1498601"/>
            <a:ext cx="5034490" cy="3210304"/>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p:nvPr>
        </p:nvSpPr>
        <p:spPr>
          <a:xfrm>
            <a:off x="815237" y="4866068"/>
            <a:ext cx="5034486" cy="10749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C1076185-249F-46FF-97ED-0E81F87AAEDD}"/>
              </a:ext>
            </a:extLst>
          </p:cNvPr>
          <p:cNvGrpSpPr/>
          <p:nvPr userDrawn="1"/>
        </p:nvGrpSpPr>
        <p:grpSpPr>
          <a:xfrm>
            <a:off x="12389714" y="3046306"/>
            <a:ext cx="3183677" cy="2546619"/>
            <a:chOff x="12389714" y="4327164"/>
            <a:chExt cx="3183677" cy="2546619"/>
          </a:xfrm>
        </p:grpSpPr>
        <p:grpSp>
          <p:nvGrpSpPr>
            <p:cNvPr id="265" name="Meer informatie">
              <a:extLst>
                <a:ext uri="{FF2B5EF4-FFF2-40B4-BE49-F238E27FC236}">
                  <a16:creationId xmlns:a16="http://schemas.microsoft.com/office/drawing/2014/main" id="{0313B666-E418-497A-BFF3-8CAC712ED283}"/>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6A8E60D6-CC17-4C4F-8352-AA183D8F1657}"/>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E14C406-9BC4-4479-848B-3DD4184B9BEA}"/>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4CCBEA36-85FD-48D3-A649-0FB0D9977B06}"/>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934EBEC0-CE44-4873-8453-95C4AC1DC8F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32EB1E5B-C65F-4F58-9FD4-9C6A29862C7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BCBEB1B3-095B-423E-B0A1-C3C0007DFF6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2B0EA390-3F35-4041-AE1F-E1C8CCEF373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D787F5C5-8B60-4C28-A638-15EB344939EC}"/>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38D9BB95-123A-4628-AAB9-95037C9B980B}"/>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C824331A-9EE1-451E-A946-E064E579FEAB}"/>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8DE511EF-F6BE-46CC-9BE6-B1A08C63E75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386DD181-95EC-498E-A834-0C817EFC6051}"/>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264E00A8-1C05-4461-8FBB-F260E6CC605C}"/>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5139DE2A-F217-41D4-A238-F3C14B971B9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1B53341B-3E2D-4544-99AC-9419B66DDBBF}"/>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7B7781CF-DD60-485B-8A8D-E0CC9A81395C}"/>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1" name="Rechthoek 300">
                  <a:extLst>
                    <a:ext uri="{FF2B5EF4-FFF2-40B4-BE49-F238E27FC236}">
                      <a16:creationId xmlns:a16="http://schemas.microsoft.com/office/drawing/2014/main" id="{81172B35-79FE-45A8-B990-3919F86AE2CF}"/>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2" name="Rechthoek 301">
                  <a:extLst>
                    <a:ext uri="{FF2B5EF4-FFF2-40B4-BE49-F238E27FC236}">
                      <a16:creationId xmlns:a16="http://schemas.microsoft.com/office/drawing/2014/main" id="{77C4E7B9-0B5C-4CC1-A001-0F789C91D0E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78" name="Groep 277">
                <a:extLst>
                  <a:ext uri="{FF2B5EF4-FFF2-40B4-BE49-F238E27FC236}">
                    <a16:creationId xmlns:a16="http://schemas.microsoft.com/office/drawing/2014/main" id="{93ED8848-00C0-4651-91FA-C30696A004FC}"/>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E850563D-63A0-4137-800C-D46381E67121}"/>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0" name="Groep 279">
                  <a:extLst>
                    <a:ext uri="{FF2B5EF4-FFF2-40B4-BE49-F238E27FC236}">
                      <a16:creationId xmlns:a16="http://schemas.microsoft.com/office/drawing/2014/main" id="{EA20D96F-B50B-4030-8297-81AEB637F34B}"/>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6A81E4-A05D-4618-9D49-329864745EF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21E19D67-2A0F-4730-AC1C-AB170CFBF247}"/>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7" name="Groep 286">
                      <a:extLst>
                        <a:ext uri="{FF2B5EF4-FFF2-40B4-BE49-F238E27FC236}">
                          <a16:creationId xmlns:a16="http://schemas.microsoft.com/office/drawing/2014/main" id="{38291458-857E-4462-88A6-086697ADD2E6}"/>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0A94B65A-F952-4F11-8485-88C9448A19C4}"/>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6BCFD6BF-BA69-4F72-89CF-E78B4F4B85B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3896AAA7-6C99-41D2-868E-D5188DB95895}"/>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1D743BA0-D862-4822-8E13-4E8A71900C62}"/>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D17B788D-6FD5-4B12-BF80-FC9A88D1B64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6C30B7E8-4608-4387-8B3F-0769443FA3A2}"/>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A2F8B08C-9D62-4FC7-B9AD-342A62667C9F}"/>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A5A12D64-A113-4575-9A8F-410A90B71A2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58D1000C-D2F7-41FD-B225-6F232CAC8ACD}"/>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A245519-DF97-4AD2-B1F0-F8D60E2B40EB}"/>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D09FDECC-9E0F-4C4E-85A7-90DDF04C64D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0BE56406-E0B4-494D-8A1C-BB22CDFA9880}"/>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EEFF840B-B188-4B09-BB75-A9FBB62E30CF}"/>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D4683257-08D8-4FD8-A2A8-7577B65FAC6F}"/>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4" name="Rechthoek: afgeronde bovenhoeken 283">
                      <a:extLst>
                        <a:ext uri="{FF2B5EF4-FFF2-40B4-BE49-F238E27FC236}">
                          <a16:creationId xmlns:a16="http://schemas.microsoft.com/office/drawing/2014/main" id="{790F4B10-A125-4554-B24B-642267FB21B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5" name="Gelijkbenige driehoek 284">
                      <a:extLst>
                        <a:ext uri="{FF2B5EF4-FFF2-40B4-BE49-F238E27FC236}">
                          <a16:creationId xmlns:a16="http://schemas.microsoft.com/office/drawing/2014/main" id="{847586B8-F922-415C-9EDB-7B8C8F017E04}"/>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306" name="Instructie">
            <a:extLst>
              <a:ext uri="{FF2B5EF4-FFF2-40B4-BE49-F238E27FC236}">
                <a16:creationId xmlns:a16="http://schemas.microsoft.com/office/drawing/2014/main" id="{41CD3665-86A2-414D-A59A-8943535C7F6E}"/>
              </a:ext>
            </a:extLst>
          </p:cNvPr>
          <p:cNvGrpSpPr/>
          <p:nvPr userDrawn="1"/>
        </p:nvGrpSpPr>
        <p:grpSpPr>
          <a:xfrm>
            <a:off x="12391601" y="0"/>
            <a:ext cx="3183677" cy="2499789"/>
            <a:chOff x="12391601" y="0"/>
            <a:chExt cx="3183677" cy="2499789"/>
          </a:xfrm>
        </p:grpSpPr>
        <p:sp>
          <p:nvSpPr>
            <p:cNvPr id="307" name="Rechthoek 306">
              <a:extLst>
                <a:ext uri="{FF2B5EF4-FFF2-40B4-BE49-F238E27FC236}">
                  <a16:creationId xmlns:a16="http://schemas.microsoft.com/office/drawing/2014/main" id="{9A32F40A-4C11-4610-81C1-199E5F09B7B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6370B547-8666-463D-95A2-A3D48D7F7CF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AA172FB5-AF84-4AA7-824F-A4FFEEC81C7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09A76822-3C78-4817-A736-0F4E903613C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A8B9418B-55A3-4347-B013-76EA5F639F0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54E51DD9-259C-4B83-BD26-6263C1C1F3C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024A3AC7-147C-4DFC-BADC-111EC0C684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FAFE8C1-0246-4F29-B5A9-52C18ED06F5B}"/>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047AE026-CDD6-402E-A0A3-1CA9BFE653E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9DBD39BE-5894-413A-81A1-2D93B15E223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C897DC9D-ACC5-4247-B625-0FF34402B7A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F435629D-EB5A-4F69-96B5-0709EFC9EDF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0AC12C54-941B-461F-B50D-BBC0E67F6512}"/>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6619608B-FDE1-4139-8B52-FBDA629FEB5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8" name="Rechthoek 317">
                <a:extLst>
                  <a:ext uri="{FF2B5EF4-FFF2-40B4-BE49-F238E27FC236}">
                    <a16:creationId xmlns:a16="http://schemas.microsoft.com/office/drawing/2014/main" id="{BBA75094-E66A-45E6-B229-4FB9F5968174}"/>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9" name="Rechthoek 318">
                <a:extLst>
                  <a:ext uri="{FF2B5EF4-FFF2-40B4-BE49-F238E27FC236}">
                    <a16:creationId xmlns:a16="http://schemas.microsoft.com/office/drawing/2014/main" id="{2BD97741-AD20-4196-A0EE-5BC4F56A5C9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155" name="Tijdelijke aanduiding voor grafiek 7">
            <a:extLst>
              <a:ext uri="{FF2B5EF4-FFF2-40B4-BE49-F238E27FC236}">
                <a16:creationId xmlns:a16="http://schemas.microsoft.com/office/drawing/2014/main" id="{1B86F8E0-D329-4C4F-B1D9-8FC8C6FE2564}"/>
              </a:ext>
            </a:extLst>
          </p:cNvPr>
          <p:cNvSpPr>
            <a:spLocks noGrp="1"/>
          </p:cNvSpPr>
          <p:nvPr>
            <p:ph type="chart" sz="quarter" idx="23" hasCustomPrompt="1"/>
          </p:nvPr>
        </p:nvSpPr>
        <p:spPr>
          <a:xfrm>
            <a:off x="815233" y="1498600"/>
            <a:ext cx="5034490" cy="3210305"/>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156" name="Tijdelijke aanduiding voor verticale tekst 2">
            <a:extLst>
              <a:ext uri="{FF2B5EF4-FFF2-40B4-BE49-F238E27FC236}">
                <a16:creationId xmlns:a16="http://schemas.microsoft.com/office/drawing/2014/main" id="{74508A74-90B4-4573-930A-CF58F8AFC630}"/>
              </a:ext>
            </a:extLst>
          </p:cNvPr>
          <p:cNvSpPr>
            <a:spLocks noGrp="1"/>
          </p:cNvSpPr>
          <p:nvPr>
            <p:ph type="body" orient="vert" idx="24"/>
          </p:nvPr>
        </p:nvSpPr>
        <p:spPr>
          <a:xfrm>
            <a:off x="6346298" y="4866068"/>
            <a:ext cx="5034486" cy="10749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lang="en-US"/>
          </a:p>
        </p:txBody>
      </p:sp>
      <p:grpSp>
        <p:nvGrpSpPr>
          <p:cNvPr id="157" name="Instructie">
            <a:extLst>
              <a:ext uri="{FF2B5EF4-FFF2-40B4-BE49-F238E27FC236}">
                <a16:creationId xmlns:a16="http://schemas.microsoft.com/office/drawing/2014/main" id="{BFDFACCA-3493-48F4-8785-B3610C5D5ED0}"/>
              </a:ext>
            </a:extLst>
          </p:cNvPr>
          <p:cNvGrpSpPr/>
          <p:nvPr userDrawn="1"/>
        </p:nvGrpSpPr>
        <p:grpSpPr>
          <a:xfrm>
            <a:off x="-3437547" y="1434"/>
            <a:ext cx="3201327" cy="6001164"/>
            <a:chOff x="-3437547" y="1434"/>
            <a:chExt cx="3201327" cy="6001164"/>
          </a:xfrm>
        </p:grpSpPr>
        <p:cxnSp>
          <p:nvCxnSpPr>
            <p:cNvPr id="158" name="Rechte verbindingslijn 157">
              <a:extLst>
                <a:ext uri="{FF2B5EF4-FFF2-40B4-BE49-F238E27FC236}">
                  <a16:creationId xmlns:a16="http://schemas.microsoft.com/office/drawing/2014/main" id="{6DBFBF3B-39C1-40AB-AE97-9BA3D81B47AA}"/>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BF1B4D03-BF83-426B-A151-FB8D2A5A540D}"/>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FF0B3991-E49E-4601-9709-96514433E535}"/>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61" name="Ovaal 160">
              <a:extLst>
                <a:ext uri="{FF2B5EF4-FFF2-40B4-BE49-F238E27FC236}">
                  <a16:creationId xmlns:a16="http://schemas.microsoft.com/office/drawing/2014/main" id="{77BDC17C-DB70-47AB-BEAE-E3BEBCCE3234}"/>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AE189E30-33FB-46A6-B259-F6CE444571AC}"/>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63" name="Ovaal 162">
              <a:extLst>
                <a:ext uri="{FF2B5EF4-FFF2-40B4-BE49-F238E27FC236}">
                  <a16:creationId xmlns:a16="http://schemas.microsoft.com/office/drawing/2014/main" id="{4684103F-0BAA-4F0C-B70F-1CFB5337777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64" name="Rechthoek 163">
              <a:extLst>
                <a:ext uri="{FF2B5EF4-FFF2-40B4-BE49-F238E27FC236}">
                  <a16:creationId xmlns:a16="http://schemas.microsoft.com/office/drawing/2014/main" id="{59A42542-F682-4CCF-88D9-954AF0154AC4}"/>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3"/>
                </a:buBlip>
                <a:tabLst/>
                <a:defRPr/>
              </a:pPr>
              <a:r>
                <a:rPr lang="nl-NL" sz="1800" kern="1200" noProof="0">
                  <a:solidFill>
                    <a:schemeClr val="tx1">
                      <a:lumMod val="65000"/>
                      <a:lumOff val="35000"/>
                    </a:schemeClr>
                  </a:solidFill>
                  <a:latin typeface="+mn-lt"/>
                  <a:ea typeface="+mn-ea"/>
                  <a:cs typeface="+mn-cs"/>
                </a:rPr>
                <a:t>Check leeg</a:t>
              </a:r>
            </a:p>
          </p:txBody>
        </p:sp>
        <p:sp>
          <p:nvSpPr>
            <p:cNvPr id="165" name="Ovaal 164">
              <a:extLst>
                <a:ext uri="{FF2B5EF4-FFF2-40B4-BE49-F238E27FC236}">
                  <a16:creationId xmlns:a16="http://schemas.microsoft.com/office/drawing/2014/main" id="{20E76B7B-4AFA-49A1-B2D9-3DB2BE7AF3D2}"/>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66" name="Rechthoek 165">
              <a:extLst>
                <a:ext uri="{FF2B5EF4-FFF2-40B4-BE49-F238E27FC236}">
                  <a16:creationId xmlns:a16="http://schemas.microsoft.com/office/drawing/2014/main" id="{39A10ACE-32D5-4B79-BBF3-C90B419B7EC0}"/>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4"/>
                </a:buBlip>
                <a:tabLst/>
                <a:defRPr/>
              </a:pPr>
              <a:r>
                <a:rPr lang="nl-NL" sz="1800" kern="1200" noProof="0">
                  <a:solidFill>
                    <a:schemeClr val="tx1">
                      <a:lumMod val="65000"/>
                      <a:lumOff val="35000"/>
                    </a:schemeClr>
                  </a:solidFill>
                  <a:latin typeface="+mn-lt"/>
                  <a:ea typeface="+mn-ea"/>
                  <a:cs typeface="+mn-cs"/>
                </a:rPr>
                <a:t>Check vol</a:t>
              </a:r>
            </a:p>
          </p:txBody>
        </p:sp>
        <p:grpSp>
          <p:nvGrpSpPr>
            <p:cNvPr id="167" name="Meer informatie">
              <a:extLst>
                <a:ext uri="{FF2B5EF4-FFF2-40B4-BE49-F238E27FC236}">
                  <a16:creationId xmlns:a16="http://schemas.microsoft.com/office/drawing/2014/main" id="{E0375C29-EFF5-4AE4-A9E8-F2937526DFF0}"/>
                </a:ext>
              </a:extLst>
            </p:cNvPr>
            <p:cNvGrpSpPr/>
            <p:nvPr userDrawn="1"/>
          </p:nvGrpSpPr>
          <p:grpSpPr>
            <a:xfrm>
              <a:off x="-3421298" y="5206936"/>
              <a:ext cx="3178515" cy="795662"/>
              <a:chOff x="-3741486" y="3387723"/>
              <a:chExt cx="3178515" cy="795662"/>
            </a:xfrm>
          </p:grpSpPr>
          <p:sp>
            <p:nvSpPr>
              <p:cNvPr id="235" name="Freeform 101">
                <a:extLst>
                  <a:ext uri="{FF2B5EF4-FFF2-40B4-BE49-F238E27FC236}">
                    <a16:creationId xmlns:a16="http://schemas.microsoft.com/office/drawing/2014/main" id="{DC1547E7-DB45-4DC4-852F-E2E6E88A155D}"/>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36" name="Rechthoek 235">
                <a:extLst>
                  <a:ext uri="{FF2B5EF4-FFF2-40B4-BE49-F238E27FC236}">
                    <a16:creationId xmlns:a16="http://schemas.microsoft.com/office/drawing/2014/main" id="{818A8A20-3B4E-49DF-92D8-54065CD69E3C}"/>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37" name="Rechte verbindingslijn 236">
                <a:extLst>
                  <a:ext uri="{FF2B5EF4-FFF2-40B4-BE49-F238E27FC236}">
                    <a16:creationId xmlns:a16="http://schemas.microsoft.com/office/drawing/2014/main" id="{EC49F176-3313-48DF-955F-44D2A2BB6AE7}"/>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8" name="Rechthoek 167">
              <a:extLst>
                <a:ext uri="{FF2B5EF4-FFF2-40B4-BE49-F238E27FC236}">
                  <a16:creationId xmlns:a16="http://schemas.microsoft.com/office/drawing/2014/main" id="{C1E9E32C-F752-4896-8EDE-E86CAB856A69}"/>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9" name="Ovaal 168">
              <a:extLst>
                <a:ext uri="{FF2B5EF4-FFF2-40B4-BE49-F238E27FC236}">
                  <a16:creationId xmlns:a16="http://schemas.microsoft.com/office/drawing/2014/main" id="{F0F3A47D-3B83-42A3-8E16-4FBAA47008A5}"/>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70" name="Rechte verbindingslijn 169">
              <a:extLst>
                <a:ext uri="{FF2B5EF4-FFF2-40B4-BE49-F238E27FC236}">
                  <a16:creationId xmlns:a16="http://schemas.microsoft.com/office/drawing/2014/main" id="{6DEA9A13-6BE8-4938-AA5D-6092E15ADF73}"/>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1" name="Groep 170">
              <a:extLst>
                <a:ext uri="{FF2B5EF4-FFF2-40B4-BE49-F238E27FC236}">
                  <a16:creationId xmlns:a16="http://schemas.microsoft.com/office/drawing/2014/main" id="{3303D0B2-3CD1-4427-9238-F5707CD09CD0}"/>
                </a:ext>
              </a:extLst>
            </p:cNvPr>
            <p:cNvGrpSpPr/>
            <p:nvPr userDrawn="1"/>
          </p:nvGrpSpPr>
          <p:grpSpPr>
            <a:xfrm>
              <a:off x="-3437547" y="349413"/>
              <a:ext cx="2933825" cy="558875"/>
              <a:chOff x="-3419346" y="368233"/>
              <a:chExt cx="3904920" cy="743862"/>
            </a:xfrm>
          </p:grpSpPr>
          <p:sp>
            <p:nvSpPr>
              <p:cNvPr id="183" name="Rechthoek 182">
                <a:extLst>
                  <a:ext uri="{FF2B5EF4-FFF2-40B4-BE49-F238E27FC236}">
                    <a16:creationId xmlns:a16="http://schemas.microsoft.com/office/drawing/2014/main" id="{626C0CCD-0F4D-43C6-9B91-A9A5E1C493DB}"/>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84" name="Rechte verbindingslijn 183">
                <a:extLst>
                  <a:ext uri="{FF2B5EF4-FFF2-40B4-BE49-F238E27FC236}">
                    <a16:creationId xmlns:a16="http://schemas.microsoft.com/office/drawing/2014/main" id="{6B7F4751-0F62-4B7B-8C70-DC24536947CE}"/>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Rechte verbindingslijn 184">
                <a:extLst>
                  <a:ext uri="{FF2B5EF4-FFF2-40B4-BE49-F238E27FC236}">
                    <a16:creationId xmlns:a16="http://schemas.microsoft.com/office/drawing/2014/main" id="{DD9F4615-720D-4400-9B0F-5BA1A71A4345}"/>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6" name="Rechthoek 185">
                <a:extLst>
                  <a:ext uri="{FF2B5EF4-FFF2-40B4-BE49-F238E27FC236}">
                    <a16:creationId xmlns:a16="http://schemas.microsoft.com/office/drawing/2014/main" id="{C181F58A-FB7F-42D0-8162-A376BD94970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87" name="Groep 186">
                <a:extLst>
                  <a:ext uri="{FF2B5EF4-FFF2-40B4-BE49-F238E27FC236}">
                    <a16:creationId xmlns:a16="http://schemas.microsoft.com/office/drawing/2014/main" id="{71A0D793-22CE-4A2F-BE17-CACA3019620D}"/>
                  </a:ext>
                </a:extLst>
              </p:cNvPr>
              <p:cNvGrpSpPr/>
              <p:nvPr userDrawn="1"/>
            </p:nvGrpSpPr>
            <p:grpSpPr>
              <a:xfrm>
                <a:off x="-3002834" y="720303"/>
                <a:ext cx="182598" cy="143759"/>
                <a:chOff x="-3310843" y="700986"/>
                <a:chExt cx="182598" cy="143759"/>
              </a:xfrm>
            </p:grpSpPr>
            <p:grpSp>
              <p:nvGrpSpPr>
                <p:cNvPr id="226" name="Groep 225">
                  <a:extLst>
                    <a:ext uri="{FF2B5EF4-FFF2-40B4-BE49-F238E27FC236}">
                      <a16:creationId xmlns:a16="http://schemas.microsoft.com/office/drawing/2014/main" id="{D2E3203F-58A0-4468-92BE-B9241BED4B7C}"/>
                    </a:ext>
                  </a:extLst>
                </p:cNvPr>
                <p:cNvGrpSpPr/>
                <p:nvPr userDrawn="1"/>
              </p:nvGrpSpPr>
              <p:grpSpPr>
                <a:xfrm>
                  <a:off x="-3310843" y="700986"/>
                  <a:ext cx="182598" cy="143759"/>
                  <a:chOff x="-3310843" y="700986"/>
                  <a:chExt cx="182598" cy="143759"/>
                </a:xfrm>
              </p:grpSpPr>
              <p:cxnSp>
                <p:nvCxnSpPr>
                  <p:cNvPr id="230" name="Rechte verbindingslijn 229">
                    <a:extLst>
                      <a:ext uri="{FF2B5EF4-FFF2-40B4-BE49-F238E27FC236}">
                        <a16:creationId xmlns:a16="http://schemas.microsoft.com/office/drawing/2014/main" id="{E3C64448-320B-4B5B-855C-3795BA16827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1" name="Rechte verbindingslijn 230">
                    <a:extLst>
                      <a:ext uri="{FF2B5EF4-FFF2-40B4-BE49-F238E27FC236}">
                        <a16:creationId xmlns:a16="http://schemas.microsoft.com/office/drawing/2014/main" id="{F850A888-47F6-4091-A191-D763BD01F67C}"/>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2" name="Rechte verbindingslijn 231">
                    <a:extLst>
                      <a:ext uri="{FF2B5EF4-FFF2-40B4-BE49-F238E27FC236}">
                        <a16:creationId xmlns:a16="http://schemas.microsoft.com/office/drawing/2014/main" id="{1A3FC6DE-8664-430B-BFBB-645FD6BB4BB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id="{A7B360D2-5C5F-4C18-A9BD-2549AF0F0BD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8DBCD01B-36CB-4F21-A26A-CAC20EC6A894}"/>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27" name="Groep 226">
                  <a:extLst>
                    <a:ext uri="{FF2B5EF4-FFF2-40B4-BE49-F238E27FC236}">
                      <a16:creationId xmlns:a16="http://schemas.microsoft.com/office/drawing/2014/main" id="{041A95D1-ED73-4678-BCEC-A5DEB3BF33DF}"/>
                    </a:ext>
                  </a:extLst>
                </p:cNvPr>
                <p:cNvGrpSpPr/>
                <p:nvPr userDrawn="1"/>
              </p:nvGrpSpPr>
              <p:grpSpPr>
                <a:xfrm flipH="1">
                  <a:off x="-3310774" y="735854"/>
                  <a:ext cx="88801" cy="72568"/>
                  <a:chOff x="-2091059" y="1395403"/>
                  <a:chExt cx="157316" cy="128558"/>
                </a:xfrm>
              </p:grpSpPr>
              <p:sp>
                <p:nvSpPr>
                  <p:cNvPr id="228" name="Rechthoek 227">
                    <a:extLst>
                      <a:ext uri="{FF2B5EF4-FFF2-40B4-BE49-F238E27FC236}">
                        <a16:creationId xmlns:a16="http://schemas.microsoft.com/office/drawing/2014/main" id="{8C24B69C-A3A1-42E4-943E-EE260C99859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9" name="Pijl: punthaak 228">
                    <a:extLst>
                      <a:ext uri="{FF2B5EF4-FFF2-40B4-BE49-F238E27FC236}">
                        <a16:creationId xmlns:a16="http://schemas.microsoft.com/office/drawing/2014/main" id="{A3589687-BE55-4FAE-B45F-9532FAA73D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8" name="Groep 187">
                <a:extLst>
                  <a:ext uri="{FF2B5EF4-FFF2-40B4-BE49-F238E27FC236}">
                    <a16:creationId xmlns:a16="http://schemas.microsoft.com/office/drawing/2014/main" id="{206CBAE6-A837-4420-BF8B-73332C3A6358}"/>
                  </a:ext>
                </a:extLst>
              </p:cNvPr>
              <p:cNvGrpSpPr/>
              <p:nvPr userDrawn="1"/>
            </p:nvGrpSpPr>
            <p:grpSpPr>
              <a:xfrm>
                <a:off x="-3326107" y="720303"/>
                <a:ext cx="182598" cy="143759"/>
                <a:chOff x="-3634116" y="700986"/>
                <a:chExt cx="182598" cy="143759"/>
              </a:xfrm>
            </p:grpSpPr>
            <p:grpSp>
              <p:nvGrpSpPr>
                <p:cNvPr id="217" name="Groep 216">
                  <a:extLst>
                    <a:ext uri="{FF2B5EF4-FFF2-40B4-BE49-F238E27FC236}">
                      <a16:creationId xmlns:a16="http://schemas.microsoft.com/office/drawing/2014/main" id="{A39B4038-FCBD-4B04-9648-307521670355}"/>
                    </a:ext>
                  </a:extLst>
                </p:cNvPr>
                <p:cNvGrpSpPr/>
                <p:nvPr userDrawn="1"/>
              </p:nvGrpSpPr>
              <p:grpSpPr>
                <a:xfrm>
                  <a:off x="-3634116" y="700986"/>
                  <a:ext cx="182598" cy="143759"/>
                  <a:chOff x="-3634116" y="700986"/>
                  <a:chExt cx="182598" cy="143759"/>
                </a:xfrm>
              </p:grpSpPr>
              <p:cxnSp>
                <p:nvCxnSpPr>
                  <p:cNvPr id="221" name="Rechte verbindingslijn 220">
                    <a:extLst>
                      <a:ext uri="{FF2B5EF4-FFF2-40B4-BE49-F238E27FC236}">
                        <a16:creationId xmlns:a16="http://schemas.microsoft.com/office/drawing/2014/main" id="{A4BD28C2-7659-4F6F-8FE3-3B3278D038AC}"/>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2" name="Rechte verbindingslijn 221">
                    <a:extLst>
                      <a:ext uri="{FF2B5EF4-FFF2-40B4-BE49-F238E27FC236}">
                        <a16:creationId xmlns:a16="http://schemas.microsoft.com/office/drawing/2014/main" id="{F7C7DCDE-EBD0-44D7-9EBE-0EB080341C4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91613607-A8F9-45F2-9BFE-E0C3ADE95485}"/>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52DF89C8-02A6-4431-8E94-4BA87D094A9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0ECA8E04-ABC6-4D2B-99C0-63164AB2A24E}"/>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8" name="Groep 217">
                  <a:extLst>
                    <a:ext uri="{FF2B5EF4-FFF2-40B4-BE49-F238E27FC236}">
                      <a16:creationId xmlns:a16="http://schemas.microsoft.com/office/drawing/2014/main" id="{644516D3-9C79-440E-AD6D-D2794723C6B6}"/>
                    </a:ext>
                  </a:extLst>
                </p:cNvPr>
                <p:cNvGrpSpPr/>
                <p:nvPr userDrawn="1"/>
              </p:nvGrpSpPr>
              <p:grpSpPr>
                <a:xfrm>
                  <a:off x="-3634047" y="735854"/>
                  <a:ext cx="88801" cy="72568"/>
                  <a:chOff x="-2091059" y="1395403"/>
                  <a:chExt cx="157316" cy="128558"/>
                </a:xfrm>
              </p:grpSpPr>
              <p:sp>
                <p:nvSpPr>
                  <p:cNvPr id="219" name="Rechthoek 218">
                    <a:extLst>
                      <a:ext uri="{FF2B5EF4-FFF2-40B4-BE49-F238E27FC236}">
                        <a16:creationId xmlns:a16="http://schemas.microsoft.com/office/drawing/2014/main" id="{2E050E63-A60D-4894-8A32-558A9A73E95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0" name="Pijl: punthaak 219">
                    <a:extLst>
                      <a:ext uri="{FF2B5EF4-FFF2-40B4-BE49-F238E27FC236}">
                        <a16:creationId xmlns:a16="http://schemas.microsoft.com/office/drawing/2014/main" id="{73FDAE2E-5155-4FA9-97FF-C6AB1707BFD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9" name="Rechte verbindingslijn 188">
                <a:extLst>
                  <a:ext uri="{FF2B5EF4-FFF2-40B4-BE49-F238E27FC236}">
                    <a16:creationId xmlns:a16="http://schemas.microsoft.com/office/drawing/2014/main" id="{368A4075-C294-419A-B19F-1A557B5D6A40}"/>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0" name="Rechte verbindingslijn 189">
                <a:extLst>
                  <a:ext uri="{FF2B5EF4-FFF2-40B4-BE49-F238E27FC236}">
                    <a16:creationId xmlns:a16="http://schemas.microsoft.com/office/drawing/2014/main" id="{CCA8D454-556E-441D-AD56-208A729B03B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1" name="Groep 190">
                <a:extLst>
                  <a:ext uri="{FF2B5EF4-FFF2-40B4-BE49-F238E27FC236}">
                    <a16:creationId xmlns:a16="http://schemas.microsoft.com/office/drawing/2014/main" id="{B78F2CF8-D56C-471B-9565-B470B08A45B7}"/>
                  </a:ext>
                </a:extLst>
              </p:cNvPr>
              <p:cNvGrpSpPr/>
              <p:nvPr userDrawn="1"/>
            </p:nvGrpSpPr>
            <p:grpSpPr>
              <a:xfrm>
                <a:off x="-2425037" y="370226"/>
                <a:ext cx="357690" cy="330595"/>
                <a:chOff x="-2721817" y="347336"/>
                <a:chExt cx="432805" cy="400021"/>
              </a:xfrm>
            </p:grpSpPr>
            <p:sp>
              <p:nvSpPr>
                <p:cNvPr id="206" name="Rechthoek 205">
                  <a:extLst>
                    <a:ext uri="{FF2B5EF4-FFF2-40B4-BE49-F238E27FC236}">
                      <a16:creationId xmlns:a16="http://schemas.microsoft.com/office/drawing/2014/main" id="{AA707707-BAFA-45B7-A789-7B5628AA02BA}"/>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207" name="Groep 206">
                  <a:extLst>
                    <a:ext uri="{FF2B5EF4-FFF2-40B4-BE49-F238E27FC236}">
                      <a16:creationId xmlns:a16="http://schemas.microsoft.com/office/drawing/2014/main" id="{504284C9-BDA4-45FE-BE78-205AE46C3B8E}"/>
                    </a:ext>
                  </a:extLst>
                </p:cNvPr>
                <p:cNvGrpSpPr/>
                <p:nvPr userDrawn="1"/>
              </p:nvGrpSpPr>
              <p:grpSpPr>
                <a:xfrm>
                  <a:off x="-2652453" y="431583"/>
                  <a:ext cx="294076" cy="231526"/>
                  <a:chOff x="-3634116" y="700986"/>
                  <a:chExt cx="182598" cy="143759"/>
                </a:xfrm>
              </p:grpSpPr>
              <p:grpSp>
                <p:nvGrpSpPr>
                  <p:cNvPr id="208" name="Groep 207">
                    <a:extLst>
                      <a:ext uri="{FF2B5EF4-FFF2-40B4-BE49-F238E27FC236}">
                        <a16:creationId xmlns:a16="http://schemas.microsoft.com/office/drawing/2014/main" id="{26334BB1-D3B2-45E5-A150-38FC7CB95B09}"/>
                      </a:ext>
                    </a:extLst>
                  </p:cNvPr>
                  <p:cNvGrpSpPr/>
                  <p:nvPr userDrawn="1"/>
                </p:nvGrpSpPr>
                <p:grpSpPr>
                  <a:xfrm>
                    <a:off x="-3634116" y="700986"/>
                    <a:ext cx="182598" cy="143759"/>
                    <a:chOff x="-3634116" y="700986"/>
                    <a:chExt cx="182598" cy="143759"/>
                  </a:xfrm>
                </p:grpSpPr>
                <p:cxnSp>
                  <p:nvCxnSpPr>
                    <p:cNvPr id="212" name="Rechte verbindingslijn 211">
                      <a:extLst>
                        <a:ext uri="{FF2B5EF4-FFF2-40B4-BE49-F238E27FC236}">
                          <a16:creationId xmlns:a16="http://schemas.microsoft.com/office/drawing/2014/main" id="{62C5F93C-ACFE-4752-A4E4-1E795DAC2923}"/>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3" name="Rechte verbindingslijn 212">
                      <a:extLst>
                        <a:ext uri="{FF2B5EF4-FFF2-40B4-BE49-F238E27FC236}">
                          <a16:creationId xmlns:a16="http://schemas.microsoft.com/office/drawing/2014/main" id="{A1D1B15E-01A0-43A6-8B7F-414A21A85B77}"/>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AD43BBEF-C0F4-495C-850C-EE4A55F55EA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C0572212-F82A-4D76-8749-53F2DB943337}"/>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1253500C-04A3-4876-933D-3580A707A238}"/>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9" name="Groep 208">
                    <a:extLst>
                      <a:ext uri="{FF2B5EF4-FFF2-40B4-BE49-F238E27FC236}">
                        <a16:creationId xmlns:a16="http://schemas.microsoft.com/office/drawing/2014/main" id="{0965DD74-EB6B-417A-A24C-952E20D62CAC}"/>
                      </a:ext>
                    </a:extLst>
                  </p:cNvPr>
                  <p:cNvGrpSpPr/>
                  <p:nvPr userDrawn="1"/>
                </p:nvGrpSpPr>
                <p:grpSpPr>
                  <a:xfrm>
                    <a:off x="-3634047" y="735854"/>
                    <a:ext cx="88801" cy="72568"/>
                    <a:chOff x="-2091059" y="1395403"/>
                    <a:chExt cx="157316" cy="128558"/>
                  </a:xfrm>
                </p:grpSpPr>
                <p:sp>
                  <p:nvSpPr>
                    <p:cNvPr id="210" name="Rechthoek 209">
                      <a:extLst>
                        <a:ext uri="{FF2B5EF4-FFF2-40B4-BE49-F238E27FC236}">
                          <a16:creationId xmlns:a16="http://schemas.microsoft.com/office/drawing/2014/main" id="{5007E185-E233-4F0B-967C-B4846C6D72C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1" name="Pijl: punthaak 210">
                      <a:extLst>
                        <a:ext uri="{FF2B5EF4-FFF2-40B4-BE49-F238E27FC236}">
                          <a16:creationId xmlns:a16="http://schemas.microsoft.com/office/drawing/2014/main" id="{D221C925-C3BC-4088-B848-A755CD90AD3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92" name="Groep 191">
                <a:extLst>
                  <a:ext uri="{FF2B5EF4-FFF2-40B4-BE49-F238E27FC236}">
                    <a16:creationId xmlns:a16="http://schemas.microsoft.com/office/drawing/2014/main" id="{4699F992-2B55-40ED-A290-28DBF7CB9A77}"/>
                  </a:ext>
                </a:extLst>
              </p:cNvPr>
              <p:cNvGrpSpPr/>
              <p:nvPr userDrawn="1"/>
            </p:nvGrpSpPr>
            <p:grpSpPr>
              <a:xfrm>
                <a:off x="-2425037" y="781500"/>
                <a:ext cx="357690" cy="330595"/>
                <a:chOff x="-2721817" y="782525"/>
                <a:chExt cx="432805" cy="400021"/>
              </a:xfrm>
            </p:grpSpPr>
            <p:sp>
              <p:nvSpPr>
                <p:cNvPr id="195" name="Rechthoek 194">
                  <a:extLst>
                    <a:ext uri="{FF2B5EF4-FFF2-40B4-BE49-F238E27FC236}">
                      <a16:creationId xmlns:a16="http://schemas.microsoft.com/office/drawing/2014/main" id="{BF7C7730-E88B-41BD-9455-89E8A4C28209}"/>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6" name="Groep 195">
                  <a:extLst>
                    <a:ext uri="{FF2B5EF4-FFF2-40B4-BE49-F238E27FC236}">
                      <a16:creationId xmlns:a16="http://schemas.microsoft.com/office/drawing/2014/main" id="{FBB1A5A5-6C83-40F2-9F08-AFED6B5CC4BB}"/>
                    </a:ext>
                  </a:extLst>
                </p:cNvPr>
                <p:cNvGrpSpPr/>
                <p:nvPr userDrawn="1"/>
              </p:nvGrpSpPr>
              <p:grpSpPr>
                <a:xfrm>
                  <a:off x="-2652453" y="866772"/>
                  <a:ext cx="294076" cy="231526"/>
                  <a:chOff x="-3310843" y="700986"/>
                  <a:chExt cx="182598" cy="143759"/>
                </a:xfrm>
              </p:grpSpPr>
              <p:grpSp>
                <p:nvGrpSpPr>
                  <p:cNvPr id="197" name="Groep 196">
                    <a:extLst>
                      <a:ext uri="{FF2B5EF4-FFF2-40B4-BE49-F238E27FC236}">
                        <a16:creationId xmlns:a16="http://schemas.microsoft.com/office/drawing/2014/main" id="{81356CD9-0077-41B1-BF45-AA894FE630C6}"/>
                      </a:ext>
                    </a:extLst>
                  </p:cNvPr>
                  <p:cNvGrpSpPr/>
                  <p:nvPr userDrawn="1"/>
                </p:nvGrpSpPr>
                <p:grpSpPr>
                  <a:xfrm>
                    <a:off x="-3310843" y="700986"/>
                    <a:ext cx="182598" cy="143759"/>
                    <a:chOff x="-3310843" y="700986"/>
                    <a:chExt cx="182598" cy="143759"/>
                  </a:xfrm>
                </p:grpSpPr>
                <p:cxnSp>
                  <p:nvCxnSpPr>
                    <p:cNvPr id="201" name="Rechte verbindingslijn 200">
                      <a:extLst>
                        <a:ext uri="{FF2B5EF4-FFF2-40B4-BE49-F238E27FC236}">
                          <a16:creationId xmlns:a16="http://schemas.microsoft.com/office/drawing/2014/main" id="{CE0AF9C4-952B-462B-9A3E-B9DEA4C7C66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FD2829DC-66E7-463A-BE33-EED671ADADF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3" name="Rechte verbindingslijn 202">
                      <a:extLst>
                        <a:ext uri="{FF2B5EF4-FFF2-40B4-BE49-F238E27FC236}">
                          <a16:creationId xmlns:a16="http://schemas.microsoft.com/office/drawing/2014/main" id="{33396B64-ED22-4F3B-B270-4562B60D028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4" name="Rechte verbindingslijn 203">
                      <a:extLst>
                        <a:ext uri="{FF2B5EF4-FFF2-40B4-BE49-F238E27FC236}">
                          <a16:creationId xmlns:a16="http://schemas.microsoft.com/office/drawing/2014/main" id="{0D79B194-80F0-4044-8013-9F0F34BE9D18}"/>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4FA1CCC6-5F68-4613-AA60-B39B63A1192C}"/>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8" name="Groep 197">
                    <a:extLst>
                      <a:ext uri="{FF2B5EF4-FFF2-40B4-BE49-F238E27FC236}">
                        <a16:creationId xmlns:a16="http://schemas.microsoft.com/office/drawing/2014/main" id="{FADD9A36-AEB0-412C-8859-E74F269A836A}"/>
                      </a:ext>
                    </a:extLst>
                  </p:cNvPr>
                  <p:cNvGrpSpPr/>
                  <p:nvPr userDrawn="1"/>
                </p:nvGrpSpPr>
                <p:grpSpPr>
                  <a:xfrm flipH="1">
                    <a:off x="-3310774" y="735854"/>
                    <a:ext cx="88801" cy="72568"/>
                    <a:chOff x="-2091059" y="1395403"/>
                    <a:chExt cx="157316" cy="128558"/>
                  </a:xfrm>
                </p:grpSpPr>
                <p:sp>
                  <p:nvSpPr>
                    <p:cNvPr id="199" name="Rechthoek 198">
                      <a:extLst>
                        <a:ext uri="{FF2B5EF4-FFF2-40B4-BE49-F238E27FC236}">
                          <a16:creationId xmlns:a16="http://schemas.microsoft.com/office/drawing/2014/main" id="{AB8F5D30-75C7-4D3E-A3C0-414BACE3A7C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0" name="Pijl: punthaak 199">
                      <a:extLst>
                        <a:ext uri="{FF2B5EF4-FFF2-40B4-BE49-F238E27FC236}">
                          <a16:creationId xmlns:a16="http://schemas.microsoft.com/office/drawing/2014/main" id="{932E9856-B196-41BD-9A04-892EA4CA116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93" name="Rechthoek 192">
                <a:extLst>
                  <a:ext uri="{FF2B5EF4-FFF2-40B4-BE49-F238E27FC236}">
                    <a16:creationId xmlns:a16="http://schemas.microsoft.com/office/drawing/2014/main" id="{66F18D3B-9960-438D-B141-8A1B95838AC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94" name="Rechthoek 193">
                <a:extLst>
                  <a:ext uri="{FF2B5EF4-FFF2-40B4-BE49-F238E27FC236}">
                    <a16:creationId xmlns:a16="http://schemas.microsoft.com/office/drawing/2014/main" id="{B7357D9C-4F57-45BB-AFAB-37BD7F2C4F48}"/>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72" name="Rechte verbindingslijn 171">
              <a:extLst>
                <a:ext uri="{FF2B5EF4-FFF2-40B4-BE49-F238E27FC236}">
                  <a16:creationId xmlns:a16="http://schemas.microsoft.com/office/drawing/2014/main" id="{DDB134F0-5755-4B52-9A3D-1C452265028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3" name="Rechthoek 172">
              <a:extLst>
                <a:ext uri="{FF2B5EF4-FFF2-40B4-BE49-F238E27FC236}">
                  <a16:creationId xmlns:a16="http://schemas.microsoft.com/office/drawing/2014/main" id="{EBDD2BD4-B2B7-4956-BF67-2AF52BD93424}"/>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74" name="Ovaal 173">
              <a:extLst>
                <a:ext uri="{FF2B5EF4-FFF2-40B4-BE49-F238E27FC236}">
                  <a16:creationId xmlns:a16="http://schemas.microsoft.com/office/drawing/2014/main" id="{B92E439D-1C3A-4914-943F-CFA181CCBAF0}"/>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5" name="Rechthoek 174">
              <a:extLst>
                <a:ext uri="{FF2B5EF4-FFF2-40B4-BE49-F238E27FC236}">
                  <a16:creationId xmlns:a16="http://schemas.microsoft.com/office/drawing/2014/main" id="{FA489365-372E-4030-B305-DE151357D13D}"/>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76" name="Ovaal 175">
              <a:extLst>
                <a:ext uri="{FF2B5EF4-FFF2-40B4-BE49-F238E27FC236}">
                  <a16:creationId xmlns:a16="http://schemas.microsoft.com/office/drawing/2014/main" id="{253B2B5E-F8D9-45FD-8458-465A2DC2301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73153DAA-7437-4F5D-ADB1-D8956ADE8105}"/>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8" name="Ovaal 177">
              <a:extLst>
                <a:ext uri="{FF2B5EF4-FFF2-40B4-BE49-F238E27FC236}">
                  <a16:creationId xmlns:a16="http://schemas.microsoft.com/office/drawing/2014/main" id="{EF534245-9589-4621-8A7F-6C0C63B2F34D}"/>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9" name="Rechthoek 178">
              <a:extLst>
                <a:ext uri="{FF2B5EF4-FFF2-40B4-BE49-F238E27FC236}">
                  <a16:creationId xmlns:a16="http://schemas.microsoft.com/office/drawing/2014/main" id="{E4949FF6-2FCD-4F3B-B9B4-98D48688476B}"/>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80" name="Ovaal 179">
              <a:extLst>
                <a:ext uri="{FF2B5EF4-FFF2-40B4-BE49-F238E27FC236}">
                  <a16:creationId xmlns:a16="http://schemas.microsoft.com/office/drawing/2014/main" id="{25FC1754-A53B-4966-9CB3-2CFC0241953F}"/>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1" name="Rechthoek 180">
              <a:extLst>
                <a:ext uri="{FF2B5EF4-FFF2-40B4-BE49-F238E27FC236}">
                  <a16:creationId xmlns:a16="http://schemas.microsoft.com/office/drawing/2014/main" id="{2565FD4C-7F6D-4F41-91D9-48236DC8ED2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82" name="Rechthoek 181">
              <a:extLst>
                <a:ext uri="{FF2B5EF4-FFF2-40B4-BE49-F238E27FC236}">
                  <a16:creationId xmlns:a16="http://schemas.microsoft.com/office/drawing/2014/main" id="{D939910E-A06D-4EAD-B148-B89F371E319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38" name="LOGO">
            <a:extLst>
              <a:ext uri="{FF2B5EF4-FFF2-40B4-BE49-F238E27FC236}">
                <a16:creationId xmlns:a16="http://schemas.microsoft.com/office/drawing/2014/main" id="{15A6472B-ED82-4BFD-833C-E70B766A4D9D}"/>
              </a:ext>
            </a:extLst>
          </p:cNvPr>
          <p:cNvSpPr>
            <a:spLocks noGrp="1"/>
          </p:cNvSpPr>
          <p:nvPr>
            <p:ph type="body" sz="quarter" idx="20" hasCustomPrompt="1"/>
          </p:nvPr>
        </p:nvSpPr>
        <p:spPr>
          <a:xfrm>
            <a:off x="5850466" y="6151264"/>
            <a:ext cx="495832"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2001610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fiek en Tekst ">
    <p:spTree>
      <p:nvGrpSpPr>
        <p:cNvPr id="1" name=""/>
        <p:cNvGrpSpPr/>
        <p:nvPr/>
      </p:nvGrpSpPr>
      <p:grpSpPr>
        <a:xfrm>
          <a:off x="0" y="0"/>
          <a:ext cx="0" cy="0"/>
          <a:chOff x="0" y="0"/>
          <a:chExt cx="0" cy="0"/>
        </a:xfrm>
      </p:grpSpPr>
      <p:sp>
        <p:nvSpPr>
          <p:cNvPr id="263" name="Tijdelijke aanduiding voor grafiek 7">
            <a:extLst>
              <a:ext uri="{FF2B5EF4-FFF2-40B4-BE49-F238E27FC236}">
                <a16:creationId xmlns:a16="http://schemas.microsoft.com/office/drawing/2014/main" id="{254E8663-9878-4C68-A80D-D4AC60B19B6A}"/>
              </a:ext>
            </a:extLst>
          </p:cNvPr>
          <p:cNvSpPr>
            <a:spLocks noGrp="1"/>
          </p:cNvSpPr>
          <p:nvPr>
            <p:ph type="chart" sz="quarter" idx="22" hasCustomPrompt="1"/>
          </p:nvPr>
        </p:nvSpPr>
        <p:spPr>
          <a:xfrm>
            <a:off x="816962" y="1498599"/>
            <a:ext cx="5289680" cy="4442400"/>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5006"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264" name="Instructie">
            <a:extLst>
              <a:ext uri="{FF2B5EF4-FFF2-40B4-BE49-F238E27FC236}">
                <a16:creationId xmlns:a16="http://schemas.microsoft.com/office/drawing/2014/main" id="{E8576963-C26D-4C78-947B-7E43F504A7F5}"/>
              </a:ext>
            </a:extLst>
          </p:cNvPr>
          <p:cNvGrpSpPr/>
          <p:nvPr userDrawn="1"/>
        </p:nvGrpSpPr>
        <p:grpSpPr>
          <a:xfrm>
            <a:off x="12389714" y="3046306"/>
            <a:ext cx="3183677" cy="2546619"/>
            <a:chOff x="12389714" y="4327164"/>
            <a:chExt cx="3183677" cy="2546619"/>
          </a:xfrm>
        </p:grpSpPr>
        <p:grpSp>
          <p:nvGrpSpPr>
            <p:cNvPr id="265" name="Meer informatie">
              <a:extLst>
                <a:ext uri="{FF2B5EF4-FFF2-40B4-BE49-F238E27FC236}">
                  <a16:creationId xmlns:a16="http://schemas.microsoft.com/office/drawing/2014/main" id="{DA583B44-C667-4BE3-A27F-13F0734297B2}"/>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ADB5B4D4-0528-4E36-BC67-ACC0942E59D2}"/>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9381A0B-33AB-49A2-A248-E144911C4CBD}"/>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3CCCBE2B-267C-4847-B7CD-EA76F29C5B6B}"/>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B2D07903-3820-4FA3-9FF6-61273D9D2B4A}"/>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B4EB76A1-CF04-40A8-B0F8-CE1EBBB8731D}"/>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3240A37A-5817-42B4-8281-4FDB32895D5C}"/>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41B1E641-8130-41CE-9E76-CCE14BA884D0}"/>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75E1C260-1B15-4C7B-A230-B93C64417D72}"/>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E26759BB-150B-4734-B521-98B6B491BC34}"/>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B981AFBD-AE91-4206-995B-F845EFF844F8}"/>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437B20C4-1C01-4B39-A3C7-2368A8F9B5C9}"/>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1A43ECFF-4F4E-4624-BD69-BB9033F1D5D4}"/>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7A35EAB8-4387-4C85-92D5-AB0128407A7B}"/>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42EE0FE0-D8DE-4CFD-9E9B-033025B325E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3E3433EC-6B8F-4B6C-855C-5998B7C13544}"/>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561215AA-AC74-40C5-B8CC-6934E332183E}"/>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1" name="Rechthoek 300">
                  <a:extLst>
                    <a:ext uri="{FF2B5EF4-FFF2-40B4-BE49-F238E27FC236}">
                      <a16:creationId xmlns:a16="http://schemas.microsoft.com/office/drawing/2014/main" id="{B20722CB-70B1-416D-8ACB-156191C329D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2" name="Rechthoek 301">
                  <a:extLst>
                    <a:ext uri="{FF2B5EF4-FFF2-40B4-BE49-F238E27FC236}">
                      <a16:creationId xmlns:a16="http://schemas.microsoft.com/office/drawing/2014/main" id="{D15F601A-178A-4662-ABF1-4F78D2474AFB}"/>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78" name="Groep 277">
                <a:extLst>
                  <a:ext uri="{FF2B5EF4-FFF2-40B4-BE49-F238E27FC236}">
                    <a16:creationId xmlns:a16="http://schemas.microsoft.com/office/drawing/2014/main" id="{844C174E-2ED0-4E57-B35B-3AC11FA9CC34}"/>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06785D8E-F0C9-4CAE-B6D3-B1A98F0DD68C}"/>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0" name="Groep 279">
                  <a:extLst>
                    <a:ext uri="{FF2B5EF4-FFF2-40B4-BE49-F238E27FC236}">
                      <a16:creationId xmlns:a16="http://schemas.microsoft.com/office/drawing/2014/main" id="{92051AB0-FD0D-4F85-89C5-FB8B6E6155F0}"/>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8B2D3E-C5F2-41D4-9062-0243FFD5225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D59AC2C1-3F12-413D-8D9B-8BFB898178DB}"/>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7" name="Groep 286">
                      <a:extLst>
                        <a:ext uri="{FF2B5EF4-FFF2-40B4-BE49-F238E27FC236}">
                          <a16:creationId xmlns:a16="http://schemas.microsoft.com/office/drawing/2014/main" id="{3BBF015D-CD65-40E5-A038-70B97F0696EB}"/>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A6DF8B57-D680-484E-810D-2E58E389B92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9F66BC44-112B-4B39-ACA3-C4034E9F55B6}"/>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6775D971-478E-4774-8130-D7887807636E}"/>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EA6C033D-D2AD-442E-8EA9-DA247F9B57A3}"/>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9DB7AEE9-C36A-48F9-ADDE-15EA90FBEF9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A1268447-082A-4F87-808B-2018B3B54816}"/>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C11B00DD-84AA-45E5-A416-140319D9A709}"/>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D7824C4B-9354-40DF-9DDF-2778433121F1}"/>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8383D320-88A6-409E-B5C9-B4CB52F53C55}"/>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068F39C-0313-4B4B-8211-1676A35C750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CD4ABFAC-8F34-43B6-841F-175BFB4B044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AC7E6B09-EDC2-4C5C-8DD4-9F494805AFA7}"/>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72EEE111-454A-406D-AF4A-24F05BAE0467}"/>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35E2E38A-B781-4214-BC1B-98BAB732EB6E}"/>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4" name="Rechthoek: afgeronde bovenhoeken 283">
                      <a:extLst>
                        <a:ext uri="{FF2B5EF4-FFF2-40B4-BE49-F238E27FC236}">
                          <a16:creationId xmlns:a16="http://schemas.microsoft.com/office/drawing/2014/main" id="{F251DD92-378B-41C1-BCEE-F01EB8CCF899}"/>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5" name="Gelijkbenige driehoek 284">
                      <a:extLst>
                        <a:ext uri="{FF2B5EF4-FFF2-40B4-BE49-F238E27FC236}">
                          <a16:creationId xmlns:a16="http://schemas.microsoft.com/office/drawing/2014/main" id="{C464A831-A19F-46AE-AEE6-FA8058FB5C07}"/>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306" name="Instructie">
            <a:extLst>
              <a:ext uri="{FF2B5EF4-FFF2-40B4-BE49-F238E27FC236}">
                <a16:creationId xmlns:a16="http://schemas.microsoft.com/office/drawing/2014/main" id="{D7A87ADE-C6DB-4341-AAFB-8110ABE22F7A}"/>
              </a:ext>
            </a:extLst>
          </p:cNvPr>
          <p:cNvGrpSpPr/>
          <p:nvPr userDrawn="1"/>
        </p:nvGrpSpPr>
        <p:grpSpPr>
          <a:xfrm>
            <a:off x="12391601" y="0"/>
            <a:ext cx="3183677" cy="2499789"/>
            <a:chOff x="12391601" y="0"/>
            <a:chExt cx="3183677" cy="2499789"/>
          </a:xfrm>
        </p:grpSpPr>
        <p:sp>
          <p:nvSpPr>
            <p:cNvPr id="307" name="Rechthoek 306">
              <a:extLst>
                <a:ext uri="{FF2B5EF4-FFF2-40B4-BE49-F238E27FC236}">
                  <a16:creationId xmlns:a16="http://schemas.microsoft.com/office/drawing/2014/main" id="{CC70B24E-27DE-4DF8-B02D-A934493DBBF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DAC3814F-F702-4157-B807-58F55DC42D5C}"/>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20B6989D-EC63-4844-9959-645D5441B47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DD2FF76B-CF34-4125-B2D5-B54262D8372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58AFD24F-874C-4831-A856-95F773EF9CB2}"/>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368BEC3D-124B-434A-B51B-6D6E43782DA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8CDA1B9D-FC78-4F5E-A8DB-FA3F0E7DD211}"/>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065DC72-3576-4624-B275-7314866AFAF1}"/>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7C786B25-E43F-4051-A658-9DDB8A53B05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1F6AF7D2-BD33-42F6-8252-05AB36FA5F8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75318670-ABF5-45CB-A6B6-E669D864CAD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E5043573-538B-40CF-AE62-B2C703A4C0E3}"/>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9EF53D99-BCC7-4FCD-B9AB-CC6A37349608}"/>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0D9E4A17-CA37-4C02-BA47-2B9FBDB6FCE2}"/>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8" name="Rechthoek 317">
                <a:extLst>
                  <a:ext uri="{FF2B5EF4-FFF2-40B4-BE49-F238E27FC236}">
                    <a16:creationId xmlns:a16="http://schemas.microsoft.com/office/drawing/2014/main" id="{D3536F08-0ACE-459C-9706-411F27858923}"/>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9" name="Rechthoek 318">
                <a:extLst>
                  <a:ext uri="{FF2B5EF4-FFF2-40B4-BE49-F238E27FC236}">
                    <a16:creationId xmlns:a16="http://schemas.microsoft.com/office/drawing/2014/main" id="{15E6E09A-8F8A-4CA3-86FC-7302444FF79C}"/>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118" name="LOGO">
            <a:extLst>
              <a:ext uri="{FF2B5EF4-FFF2-40B4-BE49-F238E27FC236}">
                <a16:creationId xmlns:a16="http://schemas.microsoft.com/office/drawing/2014/main" id="{F8485D93-4459-4EE7-9746-610AA174E153}"/>
              </a:ext>
            </a:extLst>
          </p:cNvPr>
          <p:cNvSpPr>
            <a:spLocks noGrp="1"/>
          </p:cNvSpPr>
          <p:nvPr>
            <p:ph type="body" sz="quarter" idx="20" hasCustomPrompt="1"/>
          </p:nvPr>
        </p:nvSpPr>
        <p:spPr>
          <a:xfrm>
            <a:off x="5850466" y="6151264"/>
            <a:ext cx="495832"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53578005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fiek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33" name="Tijdelijke aanduiding voor tekst 7">
            <a:extLst>
              <a:ext uri="{FF2B5EF4-FFF2-40B4-BE49-F238E27FC236}">
                <a16:creationId xmlns:a16="http://schemas.microsoft.com/office/drawing/2014/main" id="{D4CE9A2D-B932-4B9F-AD9C-39AF6845F2AE}"/>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4" name="Tijdelijke aanduiding voor tekst 7">
            <a:extLst>
              <a:ext uri="{FF2B5EF4-FFF2-40B4-BE49-F238E27FC236}">
                <a16:creationId xmlns:a16="http://schemas.microsoft.com/office/drawing/2014/main" id="{DDF9DAF9-916B-42B0-A56D-A3D3A05BCA60}"/>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5" name="Tijdelijke aanduiding voor tekst 7">
            <a:extLst>
              <a:ext uri="{FF2B5EF4-FFF2-40B4-BE49-F238E27FC236}">
                <a16:creationId xmlns:a16="http://schemas.microsoft.com/office/drawing/2014/main" id="{ED858E33-42CF-4EFE-89CF-B3D90C1263F3}"/>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6" name="Tijdelijke aanduiding voor tekst 7">
            <a:extLst>
              <a:ext uri="{FF2B5EF4-FFF2-40B4-BE49-F238E27FC236}">
                <a16:creationId xmlns:a16="http://schemas.microsoft.com/office/drawing/2014/main" id="{22376B8E-3BE9-476B-A162-E34248324F42}"/>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7" name="Tijdelijke aanduiding voor tekst 7">
            <a:extLst>
              <a:ext uri="{FF2B5EF4-FFF2-40B4-BE49-F238E27FC236}">
                <a16:creationId xmlns:a16="http://schemas.microsoft.com/office/drawing/2014/main" id="{F205E2AC-ED42-4D0B-95DD-A8984C2380D9}"/>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8" name="Tijdelijke aanduiding voor tekst 7">
            <a:extLst>
              <a:ext uri="{FF2B5EF4-FFF2-40B4-BE49-F238E27FC236}">
                <a16:creationId xmlns:a16="http://schemas.microsoft.com/office/drawing/2014/main" id="{7B8A6535-A1F3-4A6F-8244-C3C880DA5318}"/>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7" name="Tijdelijke aanduiding voor grafiek 6">
            <a:extLst>
              <a:ext uri="{FF2B5EF4-FFF2-40B4-BE49-F238E27FC236}">
                <a16:creationId xmlns:a16="http://schemas.microsoft.com/office/drawing/2014/main" id="{7F4B0BC2-69E1-4814-BF8C-C28256928A11}"/>
              </a:ext>
            </a:extLst>
          </p:cNvPr>
          <p:cNvSpPr>
            <a:spLocks noGrp="1"/>
          </p:cNvSpPr>
          <p:nvPr>
            <p:ph type="chart" sz="quarter" idx="22" hasCustomPrompt="1"/>
          </p:nvPr>
        </p:nvSpPr>
        <p:spPr>
          <a:xfrm>
            <a:off x="815233" y="1498599"/>
            <a:ext cx="10566296" cy="4442400"/>
          </a:xfrm>
          <a:solidFill>
            <a:srgbClr val="D9D9D9"/>
          </a:solidFill>
        </p:spPr>
        <p:txBody>
          <a:bodyPr bIns="900000" anchor="ctr" anchorCtr="0"/>
          <a:lstStyle>
            <a:lvl1pPr marL="0" indent="0" algn="ctr">
              <a:buNone/>
              <a:defRPr/>
            </a:lvl1pPr>
          </a:lstStyle>
          <a:p>
            <a:r>
              <a:rPr lang="nl-NL"/>
              <a:t>Plaats hier een grafiek</a:t>
            </a:r>
          </a:p>
        </p:txBody>
      </p:sp>
      <p:grpSp>
        <p:nvGrpSpPr>
          <p:cNvPr id="199" name="Instructie">
            <a:extLst>
              <a:ext uri="{FF2B5EF4-FFF2-40B4-BE49-F238E27FC236}">
                <a16:creationId xmlns:a16="http://schemas.microsoft.com/office/drawing/2014/main" id="{AD8C282A-4041-4653-BC38-7C6293367487}"/>
              </a:ext>
            </a:extLst>
          </p:cNvPr>
          <p:cNvGrpSpPr/>
          <p:nvPr userDrawn="1"/>
        </p:nvGrpSpPr>
        <p:grpSpPr>
          <a:xfrm>
            <a:off x="12389714" y="3046306"/>
            <a:ext cx="3183677" cy="2546619"/>
            <a:chOff x="12389714" y="4327164"/>
            <a:chExt cx="3183677" cy="2546619"/>
          </a:xfrm>
        </p:grpSpPr>
        <p:grpSp>
          <p:nvGrpSpPr>
            <p:cNvPr id="200" name="Meer informatie">
              <a:extLst>
                <a:ext uri="{FF2B5EF4-FFF2-40B4-BE49-F238E27FC236}">
                  <a16:creationId xmlns:a16="http://schemas.microsoft.com/office/drawing/2014/main" id="{9EE3AD1B-0990-4700-815D-54635000D642}"/>
                </a:ext>
              </a:extLst>
            </p:cNvPr>
            <p:cNvGrpSpPr/>
            <p:nvPr userDrawn="1"/>
          </p:nvGrpSpPr>
          <p:grpSpPr>
            <a:xfrm>
              <a:off x="12394875" y="6090510"/>
              <a:ext cx="3178515" cy="783273"/>
              <a:chOff x="-3741486" y="3359148"/>
              <a:chExt cx="3178515" cy="783273"/>
            </a:xfrm>
          </p:grpSpPr>
          <p:sp>
            <p:nvSpPr>
              <p:cNvPr id="238" name="Freeform 101">
                <a:extLst>
                  <a:ext uri="{FF2B5EF4-FFF2-40B4-BE49-F238E27FC236}">
                    <a16:creationId xmlns:a16="http://schemas.microsoft.com/office/drawing/2014/main" id="{24D346EA-C28D-4E8C-BC5E-306BD8F0B10A}"/>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39" name="Rechthoek 238">
                <a:extLst>
                  <a:ext uri="{FF2B5EF4-FFF2-40B4-BE49-F238E27FC236}">
                    <a16:creationId xmlns:a16="http://schemas.microsoft.com/office/drawing/2014/main" id="{6EBA654D-31D1-4E4F-B213-7637DDFA7605}"/>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40" name="Rechte verbindingslijn 239">
                <a:extLst>
                  <a:ext uri="{FF2B5EF4-FFF2-40B4-BE49-F238E27FC236}">
                    <a16:creationId xmlns:a16="http://schemas.microsoft.com/office/drawing/2014/main" id="{2A5401F7-352A-4627-95E8-87394EE2AC07}"/>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01" name="Rechte verbindingslijn 200">
              <a:extLst>
                <a:ext uri="{FF2B5EF4-FFF2-40B4-BE49-F238E27FC236}">
                  <a16:creationId xmlns:a16="http://schemas.microsoft.com/office/drawing/2014/main" id="{D2A22416-17B2-4D2D-B799-FE1127A01786}"/>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02" name="Rechthoek 201">
              <a:extLst>
                <a:ext uri="{FF2B5EF4-FFF2-40B4-BE49-F238E27FC236}">
                  <a16:creationId xmlns:a16="http://schemas.microsoft.com/office/drawing/2014/main" id="{9B1B0CA7-E295-4480-9FFA-140367EC5DC2}"/>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03" name="Ovaal 202">
              <a:extLst>
                <a:ext uri="{FF2B5EF4-FFF2-40B4-BE49-F238E27FC236}">
                  <a16:creationId xmlns:a16="http://schemas.microsoft.com/office/drawing/2014/main" id="{8009B495-0317-4DA2-9B3D-6213E97A1909}"/>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04" name="Rechte verbindingslijn 203">
              <a:extLst>
                <a:ext uri="{FF2B5EF4-FFF2-40B4-BE49-F238E27FC236}">
                  <a16:creationId xmlns:a16="http://schemas.microsoft.com/office/drawing/2014/main" id="{B2E552BF-E486-42E1-9074-084FFE4330D8}"/>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05" name="Rechthoek 204">
              <a:extLst>
                <a:ext uri="{FF2B5EF4-FFF2-40B4-BE49-F238E27FC236}">
                  <a16:creationId xmlns:a16="http://schemas.microsoft.com/office/drawing/2014/main" id="{0BF6041F-ED03-40D9-A903-031F061C3620}"/>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06" name="Groep 205">
              <a:extLst>
                <a:ext uri="{FF2B5EF4-FFF2-40B4-BE49-F238E27FC236}">
                  <a16:creationId xmlns:a16="http://schemas.microsoft.com/office/drawing/2014/main" id="{4BF2D374-C84C-409B-94E7-454CFAA3DF1A}"/>
                </a:ext>
              </a:extLst>
            </p:cNvPr>
            <p:cNvGrpSpPr/>
            <p:nvPr userDrawn="1"/>
          </p:nvGrpSpPr>
          <p:grpSpPr>
            <a:xfrm>
              <a:off x="12755394" y="5222855"/>
              <a:ext cx="1714530" cy="639425"/>
              <a:chOff x="12757283" y="4365594"/>
              <a:chExt cx="1714530" cy="639425"/>
            </a:xfrm>
          </p:grpSpPr>
          <p:sp>
            <p:nvSpPr>
              <p:cNvPr id="207" name="Rechthoek 206">
                <a:extLst>
                  <a:ext uri="{FF2B5EF4-FFF2-40B4-BE49-F238E27FC236}">
                    <a16:creationId xmlns:a16="http://schemas.microsoft.com/office/drawing/2014/main" id="{3F78C6E2-2954-4248-BBA6-B7B8204C61B0}"/>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08" name="Rechthoek 207">
                <a:extLst>
                  <a:ext uri="{FF2B5EF4-FFF2-40B4-BE49-F238E27FC236}">
                    <a16:creationId xmlns:a16="http://schemas.microsoft.com/office/drawing/2014/main" id="{6563F5D0-A81F-4843-B1BE-566F68472272}"/>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09" name="Tekstvak 208">
                <a:extLst>
                  <a:ext uri="{FF2B5EF4-FFF2-40B4-BE49-F238E27FC236}">
                    <a16:creationId xmlns:a16="http://schemas.microsoft.com/office/drawing/2014/main" id="{3D356473-5B70-4074-828D-A93CAE3F1501}"/>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10" name="Tekstvak 209">
                <a:extLst>
                  <a:ext uri="{FF2B5EF4-FFF2-40B4-BE49-F238E27FC236}">
                    <a16:creationId xmlns:a16="http://schemas.microsoft.com/office/drawing/2014/main" id="{B9B321B7-B84D-4C76-872B-ABEB889C34B5}"/>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11" name="Picture 3">
                <a:extLst>
                  <a:ext uri="{FF2B5EF4-FFF2-40B4-BE49-F238E27FC236}">
                    <a16:creationId xmlns:a16="http://schemas.microsoft.com/office/drawing/2014/main" id="{7EBE91D3-7384-48DD-900A-97A9A28E780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12" name="Groep 211">
                <a:extLst>
                  <a:ext uri="{FF2B5EF4-FFF2-40B4-BE49-F238E27FC236}">
                    <a16:creationId xmlns:a16="http://schemas.microsoft.com/office/drawing/2014/main" id="{0373FF3C-AB50-4A72-A3D9-104D60739DA6}"/>
                  </a:ext>
                </a:extLst>
              </p:cNvPr>
              <p:cNvGrpSpPr/>
              <p:nvPr userDrawn="1"/>
            </p:nvGrpSpPr>
            <p:grpSpPr>
              <a:xfrm>
                <a:off x="12831198" y="4432250"/>
                <a:ext cx="139861" cy="152244"/>
                <a:chOff x="12574450" y="6053892"/>
                <a:chExt cx="169232" cy="184215"/>
              </a:xfrm>
            </p:grpSpPr>
            <p:sp>
              <p:nvSpPr>
                <p:cNvPr id="235" name="Rechthoek 234">
                  <a:extLst>
                    <a:ext uri="{FF2B5EF4-FFF2-40B4-BE49-F238E27FC236}">
                      <a16:creationId xmlns:a16="http://schemas.microsoft.com/office/drawing/2014/main" id="{B415D114-57B8-4C13-B765-1287FB50B386}"/>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236" name="Rechthoek 235">
                  <a:extLst>
                    <a:ext uri="{FF2B5EF4-FFF2-40B4-BE49-F238E27FC236}">
                      <a16:creationId xmlns:a16="http://schemas.microsoft.com/office/drawing/2014/main" id="{E6786030-4D95-4D44-9011-3411579CA8F7}"/>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237" name="Rechthoek 236">
                  <a:extLst>
                    <a:ext uri="{FF2B5EF4-FFF2-40B4-BE49-F238E27FC236}">
                      <a16:creationId xmlns:a16="http://schemas.microsoft.com/office/drawing/2014/main" id="{C3526B88-95D3-4C02-B8FE-AEB789792654}"/>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13" name="Groep 212">
                <a:extLst>
                  <a:ext uri="{FF2B5EF4-FFF2-40B4-BE49-F238E27FC236}">
                    <a16:creationId xmlns:a16="http://schemas.microsoft.com/office/drawing/2014/main" id="{A065C731-F3BA-43E6-AD0F-C19911D60BE2}"/>
                  </a:ext>
                </a:extLst>
              </p:cNvPr>
              <p:cNvGrpSpPr/>
              <p:nvPr userDrawn="1"/>
            </p:nvGrpSpPr>
            <p:grpSpPr>
              <a:xfrm>
                <a:off x="12831198" y="4748585"/>
                <a:ext cx="184916" cy="120210"/>
                <a:chOff x="8815516" y="1076284"/>
                <a:chExt cx="503174" cy="327105"/>
              </a:xfrm>
            </p:grpSpPr>
            <p:sp>
              <p:nvSpPr>
                <p:cNvPr id="214" name="Rechthoek 213">
                  <a:extLst>
                    <a:ext uri="{FF2B5EF4-FFF2-40B4-BE49-F238E27FC236}">
                      <a16:creationId xmlns:a16="http://schemas.microsoft.com/office/drawing/2014/main" id="{CB6984A5-6A42-438E-8224-C12A74C9F5A6}"/>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15" name="Groep 214">
                  <a:extLst>
                    <a:ext uri="{FF2B5EF4-FFF2-40B4-BE49-F238E27FC236}">
                      <a16:creationId xmlns:a16="http://schemas.microsoft.com/office/drawing/2014/main" id="{A32DD0B8-FC32-4DD4-9C0E-E3E30AA738F9}"/>
                    </a:ext>
                  </a:extLst>
                </p:cNvPr>
                <p:cNvGrpSpPr/>
                <p:nvPr userDrawn="1"/>
              </p:nvGrpSpPr>
              <p:grpSpPr>
                <a:xfrm>
                  <a:off x="8815517" y="1076284"/>
                  <a:ext cx="503173" cy="327105"/>
                  <a:chOff x="1351248" y="-683635"/>
                  <a:chExt cx="503173" cy="327105"/>
                </a:xfrm>
              </p:grpSpPr>
              <p:grpSp>
                <p:nvGrpSpPr>
                  <p:cNvPr id="216" name="Groep 215">
                    <a:extLst>
                      <a:ext uri="{FF2B5EF4-FFF2-40B4-BE49-F238E27FC236}">
                        <a16:creationId xmlns:a16="http://schemas.microsoft.com/office/drawing/2014/main" id="{20EBF9C0-B2A0-4B0D-9DDB-7A9FE0DB3898}"/>
                      </a:ext>
                    </a:extLst>
                  </p:cNvPr>
                  <p:cNvGrpSpPr/>
                  <p:nvPr userDrawn="1"/>
                </p:nvGrpSpPr>
                <p:grpSpPr>
                  <a:xfrm>
                    <a:off x="1351248" y="-683635"/>
                    <a:ext cx="375186" cy="293652"/>
                    <a:chOff x="1094874" y="-884923"/>
                    <a:chExt cx="884668" cy="692417"/>
                  </a:xfrm>
                </p:grpSpPr>
                <p:sp>
                  <p:nvSpPr>
                    <p:cNvPr id="221" name="Rechthoek 220">
                      <a:extLst>
                        <a:ext uri="{FF2B5EF4-FFF2-40B4-BE49-F238E27FC236}">
                          <a16:creationId xmlns:a16="http://schemas.microsoft.com/office/drawing/2014/main" id="{3E552132-2FE4-4920-BA92-84B8B5B92609}"/>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22" name="Groep 221">
                      <a:extLst>
                        <a:ext uri="{FF2B5EF4-FFF2-40B4-BE49-F238E27FC236}">
                          <a16:creationId xmlns:a16="http://schemas.microsoft.com/office/drawing/2014/main" id="{5D0E06D8-7104-4299-A1C4-6CBFB31179E2}"/>
                        </a:ext>
                      </a:extLst>
                    </p:cNvPr>
                    <p:cNvGrpSpPr/>
                    <p:nvPr userDrawn="1"/>
                  </p:nvGrpSpPr>
                  <p:grpSpPr>
                    <a:xfrm>
                      <a:off x="1094874" y="-878306"/>
                      <a:ext cx="867364" cy="685800"/>
                      <a:chOff x="1094874" y="-878306"/>
                      <a:chExt cx="867364" cy="613611"/>
                    </a:xfrm>
                  </p:grpSpPr>
                  <p:cxnSp>
                    <p:nvCxnSpPr>
                      <p:cNvPr id="228" name="Rechte verbindingslijn 227">
                        <a:extLst>
                          <a:ext uri="{FF2B5EF4-FFF2-40B4-BE49-F238E27FC236}">
                            <a16:creationId xmlns:a16="http://schemas.microsoft.com/office/drawing/2014/main" id="{B19AEAAD-811B-4690-9D43-8142562C7E93}"/>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9" name="Rechte verbindingslijn 228">
                        <a:extLst>
                          <a:ext uri="{FF2B5EF4-FFF2-40B4-BE49-F238E27FC236}">
                            <a16:creationId xmlns:a16="http://schemas.microsoft.com/office/drawing/2014/main" id="{E40C2A29-8916-4E0D-A9C9-19946660B32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30" name="Groep 229">
                        <a:extLst>
                          <a:ext uri="{FF2B5EF4-FFF2-40B4-BE49-F238E27FC236}">
                            <a16:creationId xmlns:a16="http://schemas.microsoft.com/office/drawing/2014/main" id="{81CD2086-978E-4194-94DF-8EC288138D55}"/>
                          </a:ext>
                        </a:extLst>
                      </p:cNvPr>
                      <p:cNvGrpSpPr/>
                      <p:nvPr userDrawn="1"/>
                    </p:nvGrpSpPr>
                    <p:grpSpPr>
                      <a:xfrm>
                        <a:off x="1270535" y="-878306"/>
                        <a:ext cx="526983" cy="613611"/>
                        <a:chOff x="1270535" y="-745959"/>
                        <a:chExt cx="526983" cy="481264"/>
                      </a:xfrm>
                    </p:grpSpPr>
                    <p:cxnSp>
                      <p:nvCxnSpPr>
                        <p:cNvPr id="231" name="Rechte verbindingslijn 230">
                          <a:extLst>
                            <a:ext uri="{FF2B5EF4-FFF2-40B4-BE49-F238E27FC236}">
                              <a16:creationId xmlns:a16="http://schemas.microsoft.com/office/drawing/2014/main" id="{44D6BC87-0722-4FE6-AA9D-E83C2ED1003B}"/>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2" name="Rechte verbindingslijn 231">
                          <a:extLst>
                            <a:ext uri="{FF2B5EF4-FFF2-40B4-BE49-F238E27FC236}">
                              <a16:creationId xmlns:a16="http://schemas.microsoft.com/office/drawing/2014/main" id="{FD06BD63-141F-4970-82B2-88C799D6383D}"/>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3" name="Rechte verbindingslijn 232">
                          <a:extLst>
                            <a:ext uri="{FF2B5EF4-FFF2-40B4-BE49-F238E27FC236}">
                              <a16:creationId xmlns:a16="http://schemas.microsoft.com/office/drawing/2014/main" id="{CD0257BF-A4AD-44F0-9BD3-297EC26CB830}"/>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4" name="Rechte verbindingslijn 233">
                          <a:extLst>
                            <a:ext uri="{FF2B5EF4-FFF2-40B4-BE49-F238E27FC236}">
                              <a16:creationId xmlns:a16="http://schemas.microsoft.com/office/drawing/2014/main" id="{55766EEF-91E5-4836-B110-60E25C868E17}"/>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23" name="Rechte verbindingslijn 222">
                      <a:extLst>
                        <a:ext uri="{FF2B5EF4-FFF2-40B4-BE49-F238E27FC236}">
                          <a16:creationId xmlns:a16="http://schemas.microsoft.com/office/drawing/2014/main" id="{1F298033-01AC-45A1-9A3F-2B6C05623C03}"/>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24" name="Groep 223">
                      <a:extLst>
                        <a:ext uri="{FF2B5EF4-FFF2-40B4-BE49-F238E27FC236}">
                          <a16:creationId xmlns:a16="http://schemas.microsoft.com/office/drawing/2014/main" id="{3F4C4FEF-5648-4558-B933-7A57D75C1AEA}"/>
                        </a:ext>
                      </a:extLst>
                    </p:cNvPr>
                    <p:cNvGrpSpPr/>
                    <p:nvPr userDrawn="1"/>
                  </p:nvGrpSpPr>
                  <p:grpSpPr>
                    <a:xfrm>
                      <a:off x="1094874" y="-607596"/>
                      <a:ext cx="878306" cy="276726"/>
                      <a:chOff x="1106905" y="-607596"/>
                      <a:chExt cx="878307" cy="276726"/>
                    </a:xfrm>
                  </p:grpSpPr>
                  <p:cxnSp>
                    <p:nvCxnSpPr>
                      <p:cNvPr id="225" name="Rechte verbindingslijn 224">
                        <a:extLst>
                          <a:ext uri="{FF2B5EF4-FFF2-40B4-BE49-F238E27FC236}">
                            <a16:creationId xmlns:a16="http://schemas.microsoft.com/office/drawing/2014/main" id="{0F49D6BC-0144-4AD9-B698-ED9395988D81}"/>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6" name="Rechte verbindingslijn 225">
                        <a:extLst>
                          <a:ext uri="{FF2B5EF4-FFF2-40B4-BE49-F238E27FC236}">
                            <a16:creationId xmlns:a16="http://schemas.microsoft.com/office/drawing/2014/main" id="{74679F8B-24DE-4129-8ADC-F54141673C46}"/>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7" name="Rechte verbindingslijn 226">
                        <a:extLst>
                          <a:ext uri="{FF2B5EF4-FFF2-40B4-BE49-F238E27FC236}">
                            <a16:creationId xmlns:a16="http://schemas.microsoft.com/office/drawing/2014/main" id="{E366C5D8-F400-4B15-A395-3384EB0C2E4D}"/>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17" name="Groep 216">
                    <a:extLst>
                      <a:ext uri="{FF2B5EF4-FFF2-40B4-BE49-F238E27FC236}">
                        <a16:creationId xmlns:a16="http://schemas.microsoft.com/office/drawing/2014/main" id="{A2624000-8195-4E7C-BD69-271CF284F728}"/>
                      </a:ext>
                    </a:extLst>
                  </p:cNvPr>
                  <p:cNvGrpSpPr/>
                  <p:nvPr userDrawn="1"/>
                </p:nvGrpSpPr>
                <p:grpSpPr>
                  <a:xfrm rot="2700000">
                    <a:off x="1605871" y="-605080"/>
                    <a:ext cx="90079" cy="407021"/>
                    <a:chOff x="3130062" y="-817193"/>
                    <a:chExt cx="131884" cy="595920"/>
                  </a:xfrm>
                  <a:solidFill>
                    <a:srgbClr val="3399FF"/>
                  </a:solidFill>
                </p:grpSpPr>
                <p:sp>
                  <p:nvSpPr>
                    <p:cNvPr id="218" name="Rechthoek 217">
                      <a:extLst>
                        <a:ext uri="{FF2B5EF4-FFF2-40B4-BE49-F238E27FC236}">
                          <a16:creationId xmlns:a16="http://schemas.microsoft.com/office/drawing/2014/main" id="{DBA9D684-8F9D-4A33-A41A-80CAC9316EB6}"/>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19" name="Rechthoek: afgeronde bovenhoeken 218">
                      <a:extLst>
                        <a:ext uri="{FF2B5EF4-FFF2-40B4-BE49-F238E27FC236}">
                          <a16:creationId xmlns:a16="http://schemas.microsoft.com/office/drawing/2014/main" id="{7C6224E5-7FA2-4BAB-A8A8-3D691D45326A}"/>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20" name="Gelijkbenige driehoek 219">
                      <a:extLst>
                        <a:ext uri="{FF2B5EF4-FFF2-40B4-BE49-F238E27FC236}">
                          <a16:creationId xmlns:a16="http://schemas.microsoft.com/office/drawing/2014/main" id="{80AE1904-FB93-4546-9D82-E1568BC2CC4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241" name="Instructie">
            <a:extLst>
              <a:ext uri="{FF2B5EF4-FFF2-40B4-BE49-F238E27FC236}">
                <a16:creationId xmlns:a16="http://schemas.microsoft.com/office/drawing/2014/main" id="{19BA543B-018D-4A42-884E-C0EB8E9AC32E}"/>
              </a:ext>
            </a:extLst>
          </p:cNvPr>
          <p:cNvGrpSpPr/>
          <p:nvPr userDrawn="1"/>
        </p:nvGrpSpPr>
        <p:grpSpPr>
          <a:xfrm>
            <a:off x="12391601" y="0"/>
            <a:ext cx="3183677" cy="2499789"/>
            <a:chOff x="12391601" y="0"/>
            <a:chExt cx="3183677" cy="2499789"/>
          </a:xfrm>
        </p:grpSpPr>
        <p:sp>
          <p:nvSpPr>
            <p:cNvPr id="242" name="Rechthoek 241">
              <a:extLst>
                <a:ext uri="{FF2B5EF4-FFF2-40B4-BE49-F238E27FC236}">
                  <a16:creationId xmlns:a16="http://schemas.microsoft.com/office/drawing/2014/main" id="{74E65EC8-CF31-4C90-9D36-22DADF293E7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243" name="Ovaal 242">
              <a:extLst>
                <a:ext uri="{FF2B5EF4-FFF2-40B4-BE49-F238E27FC236}">
                  <a16:creationId xmlns:a16="http://schemas.microsoft.com/office/drawing/2014/main" id="{8E7A1238-5BA7-4B5C-83DB-4F44D97D488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4" name="Rechte verbindingslijn 243">
              <a:extLst>
                <a:ext uri="{FF2B5EF4-FFF2-40B4-BE49-F238E27FC236}">
                  <a16:creationId xmlns:a16="http://schemas.microsoft.com/office/drawing/2014/main" id="{0A75492B-91B9-4096-BA14-1C592035D66C}"/>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45" name="Rechte verbindingslijn 244">
              <a:extLst>
                <a:ext uri="{FF2B5EF4-FFF2-40B4-BE49-F238E27FC236}">
                  <a16:creationId xmlns:a16="http://schemas.microsoft.com/office/drawing/2014/main" id="{027D92B0-C557-4EA7-B082-FE2F7C284EB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46" name="Rechthoek 245">
              <a:extLst>
                <a:ext uri="{FF2B5EF4-FFF2-40B4-BE49-F238E27FC236}">
                  <a16:creationId xmlns:a16="http://schemas.microsoft.com/office/drawing/2014/main" id="{962E45F2-D39C-49E5-A8B9-89E2424F3531}"/>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47" name="Ovaal 246">
              <a:extLst>
                <a:ext uri="{FF2B5EF4-FFF2-40B4-BE49-F238E27FC236}">
                  <a16:creationId xmlns:a16="http://schemas.microsoft.com/office/drawing/2014/main" id="{D7B7A023-7594-45A3-B0DC-C5462D70D25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48" name="Rechthoek 247">
              <a:extLst>
                <a:ext uri="{FF2B5EF4-FFF2-40B4-BE49-F238E27FC236}">
                  <a16:creationId xmlns:a16="http://schemas.microsoft.com/office/drawing/2014/main" id="{262075F2-E9E0-4240-83DC-1AC55556541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49" name="Groep 248">
              <a:extLst>
                <a:ext uri="{FF2B5EF4-FFF2-40B4-BE49-F238E27FC236}">
                  <a16:creationId xmlns:a16="http://schemas.microsoft.com/office/drawing/2014/main" id="{2C879F55-72EB-4BA3-A9BF-9B0CB97AF688}"/>
                </a:ext>
              </a:extLst>
            </p:cNvPr>
            <p:cNvGrpSpPr/>
            <p:nvPr userDrawn="1"/>
          </p:nvGrpSpPr>
          <p:grpSpPr>
            <a:xfrm>
              <a:off x="12757282" y="2184550"/>
              <a:ext cx="825500" cy="209550"/>
              <a:chOff x="13504624" y="2482850"/>
              <a:chExt cx="825500" cy="209550"/>
            </a:xfrm>
          </p:grpSpPr>
          <p:sp>
            <p:nvSpPr>
              <p:cNvPr id="255" name="Rechthoek 254">
                <a:extLst>
                  <a:ext uri="{FF2B5EF4-FFF2-40B4-BE49-F238E27FC236}">
                    <a16:creationId xmlns:a16="http://schemas.microsoft.com/office/drawing/2014/main" id="{FFE654CA-CED7-41ED-9C91-7F4BA80CEA9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256" name="Rechte verbindingslijn 255">
                <a:extLst>
                  <a:ext uri="{FF2B5EF4-FFF2-40B4-BE49-F238E27FC236}">
                    <a16:creationId xmlns:a16="http://schemas.microsoft.com/office/drawing/2014/main" id="{CC50E587-7926-48E4-8F86-D863B16D424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7" name="Gelijkbenige driehoek 256">
                <a:extLst>
                  <a:ext uri="{FF2B5EF4-FFF2-40B4-BE49-F238E27FC236}">
                    <a16:creationId xmlns:a16="http://schemas.microsoft.com/office/drawing/2014/main" id="{859E1BC5-EC75-4CC7-A3BA-193D2593B78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50" name="Rechte verbindingslijn 249">
              <a:extLst>
                <a:ext uri="{FF2B5EF4-FFF2-40B4-BE49-F238E27FC236}">
                  <a16:creationId xmlns:a16="http://schemas.microsoft.com/office/drawing/2014/main" id="{934B7849-7F9F-47ED-891B-5FAACEB5B809}"/>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51" name="Groep 250">
              <a:extLst>
                <a:ext uri="{FF2B5EF4-FFF2-40B4-BE49-F238E27FC236}">
                  <a16:creationId xmlns:a16="http://schemas.microsoft.com/office/drawing/2014/main" id="{9539F423-EB6F-4E7B-943F-394F588F74B3}"/>
                </a:ext>
              </a:extLst>
            </p:cNvPr>
            <p:cNvGrpSpPr/>
            <p:nvPr userDrawn="1"/>
          </p:nvGrpSpPr>
          <p:grpSpPr>
            <a:xfrm>
              <a:off x="12751697" y="1147804"/>
              <a:ext cx="289372" cy="314992"/>
              <a:chOff x="7322769" y="-310267"/>
              <a:chExt cx="289372" cy="314992"/>
            </a:xfrm>
          </p:grpSpPr>
          <p:sp>
            <p:nvSpPr>
              <p:cNvPr id="252" name="Rechthoek 251">
                <a:extLst>
                  <a:ext uri="{FF2B5EF4-FFF2-40B4-BE49-F238E27FC236}">
                    <a16:creationId xmlns:a16="http://schemas.microsoft.com/office/drawing/2014/main" id="{C8CFF879-F2CB-4F85-99F9-287193C48EA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53" name="Rechthoek 252">
                <a:extLst>
                  <a:ext uri="{FF2B5EF4-FFF2-40B4-BE49-F238E27FC236}">
                    <a16:creationId xmlns:a16="http://schemas.microsoft.com/office/drawing/2014/main" id="{0D9E5EB7-B6CA-4F12-AD7A-7D3F47ECDD2F}"/>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54" name="Rechthoek 253">
                <a:extLst>
                  <a:ext uri="{FF2B5EF4-FFF2-40B4-BE49-F238E27FC236}">
                    <a16:creationId xmlns:a16="http://schemas.microsoft.com/office/drawing/2014/main" id="{FFEB0EE0-42CE-4F0F-9116-6EC27BFB926F}"/>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73" name="LOGO">
            <a:extLst>
              <a:ext uri="{FF2B5EF4-FFF2-40B4-BE49-F238E27FC236}">
                <a16:creationId xmlns:a16="http://schemas.microsoft.com/office/drawing/2014/main" id="{0142FC14-698B-4346-B968-FA83867FAAB7}"/>
              </a:ext>
            </a:extLst>
          </p:cNvPr>
          <p:cNvSpPr>
            <a:spLocks noGrp="1"/>
          </p:cNvSpPr>
          <p:nvPr>
            <p:ph type="body" sz="quarter" idx="20" hasCustomPrompt="1"/>
          </p:nvPr>
        </p:nvSpPr>
        <p:spPr>
          <a:xfrm>
            <a:off x="5850466" y="6151264"/>
            <a:ext cx="495832" cy="543579"/>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31624822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en Tabel ">
    <p:spTree>
      <p:nvGrpSpPr>
        <p:cNvPr id="1" name=""/>
        <p:cNvGrpSpPr/>
        <p:nvPr/>
      </p:nvGrpSpPr>
      <p:grpSpPr>
        <a:xfrm>
          <a:off x="0" y="0"/>
          <a:ext cx="0" cy="0"/>
          <a:chOff x="0" y="0"/>
          <a:chExt cx="0" cy="0"/>
        </a:xfrm>
      </p:grpSpPr>
      <p:sp>
        <p:nvSpPr>
          <p:cNvPr id="15" name="Tijdelijke aanduiding voor tabel 14">
            <a:extLst>
              <a:ext uri="{FF2B5EF4-FFF2-40B4-BE49-F238E27FC236}">
                <a16:creationId xmlns:a16="http://schemas.microsoft.com/office/drawing/2014/main" id="{3AE03EB7-B30D-4181-8C4C-1F43A6557997}"/>
              </a:ext>
            </a:extLst>
          </p:cNvPr>
          <p:cNvSpPr>
            <a:spLocks noGrp="1"/>
          </p:cNvSpPr>
          <p:nvPr>
            <p:ph type="tbl" sz="quarter" idx="23" hasCustomPrompt="1"/>
          </p:nvPr>
        </p:nvSpPr>
        <p:spPr>
          <a:xfrm>
            <a:off x="6091238" y="1498600"/>
            <a:ext cx="5289550" cy="4442400"/>
          </a:xfrm>
          <a:solidFill>
            <a:schemeClr val="bg1">
              <a:lumMod val="85000"/>
            </a:schemeClr>
          </a:solidFill>
        </p:spPr>
        <p:txBody>
          <a:bodyPr tIns="720000" anchor="ctr" anchorCtr="0"/>
          <a:lstStyle>
            <a:lvl1pPr marL="0" indent="0" algn="ctr">
              <a:buNone/>
              <a:defRPr sz="1400"/>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86B4DB86-5A07-4FD8-AC96-81D692F70396}"/>
              </a:ext>
            </a:extLst>
          </p:cNvPr>
          <p:cNvGrpSpPr/>
          <p:nvPr userDrawn="1"/>
        </p:nvGrpSpPr>
        <p:grpSpPr>
          <a:xfrm>
            <a:off x="12391601" y="0"/>
            <a:ext cx="3183678" cy="3418198"/>
            <a:chOff x="12391601" y="0"/>
            <a:chExt cx="3183678" cy="3418198"/>
          </a:xfrm>
        </p:grpSpPr>
        <p:grpSp>
          <p:nvGrpSpPr>
            <p:cNvPr id="265" name="Meer informatie">
              <a:extLst>
                <a:ext uri="{FF2B5EF4-FFF2-40B4-BE49-F238E27FC236}">
                  <a16:creationId xmlns:a16="http://schemas.microsoft.com/office/drawing/2014/main" id="{6793DFD1-D7A4-4527-A65F-AFA6892228A5}"/>
                </a:ext>
              </a:extLst>
            </p:cNvPr>
            <p:cNvGrpSpPr/>
            <p:nvPr userDrawn="1"/>
          </p:nvGrpSpPr>
          <p:grpSpPr>
            <a:xfrm>
              <a:off x="12396764" y="2622893"/>
              <a:ext cx="3178515" cy="795305"/>
              <a:chOff x="-3741486" y="3347116"/>
              <a:chExt cx="3178515" cy="795305"/>
            </a:xfrm>
          </p:grpSpPr>
          <p:sp>
            <p:nvSpPr>
              <p:cNvPr id="287" name="Freeform 101">
                <a:extLst>
                  <a:ext uri="{FF2B5EF4-FFF2-40B4-BE49-F238E27FC236}">
                    <a16:creationId xmlns:a16="http://schemas.microsoft.com/office/drawing/2014/main" id="{E54526BB-62B9-4D94-BF4C-E117C5028248}"/>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8" name="Rechthoek 287">
                <a:extLst>
                  <a:ext uri="{FF2B5EF4-FFF2-40B4-BE49-F238E27FC236}">
                    <a16:creationId xmlns:a16="http://schemas.microsoft.com/office/drawing/2014/main" id="{49A49591-EF36-46FB-85F6-6E9631DE467D}"/>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89" name="Rechte verbindingslijn 288">
                <a:extLst>
                  <a:ext uri="{FF2B5EF4-FFF2-40B4-BE49-F238E27FC236}">
                    <a16:creationId xmlns:a16="http://schemas.microsoft.com/office/drawing/2014/main" id="{DB3E87D8-DEF2-47C2-BBDF-F73DA6CBFA75}"/>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6" name="Rechthoek 265">
              <a:extLst>
                <a:ext uri="{FF2B5EF4-FFF2-40B4-BE49-F238E27FC236}">
                  <a16:creationId xmlns:a16="http://schemas.microsoft.com/office/drawing/2014/main" id="{61FCC24E-2004-46DB-B13F-B8B97B674D00}"/>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7" name="Ovaal 266">
              <a:extLst>
                <a:ext uri="{FF2B5EF4-FFF2-40B4-BE49-F238E27FC236}">
                  <a16:creationId xmlns:a16="http://schemas.microsoft.com/office/drawing/2014/main" id="{D8EDDDE9-176F-4A7C-ABF5-5FAF55C1C6C0}"/>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8" name="Rechte verbindingslijn 267">
              <a:extLst>
                <a:ext uri="{FF2B5EF4-FFF2-40B4-BE49-F238E27FC236}">
                  <a16:creationId xmlns:a16="http://schemas.microsoft.com/office/drawing/2014/main" id="{50A42FF7-2F08-49B9-8B2C-7502A31D163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69" name="Rechte verbindingslijn 268">
              <a:extLst>
                <a:ext uri="{FF2B5EF4-FFF2-40B4-BE49-F238E27FC236}">
                  <a16:creationId xmlns:a16="http://schemas.microsoft.com/office/drawing/2014/main" id="{47B4D3BC-4767-4FFA-9397-A5D70631A5B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EF462A6D-E6F9-46C3-835E-DF053209DC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1" name="Ovaal 270">
              <a:extLst>
                <a:ext uri="{FF2B5EF4-FFF2-40B4-BE49-F238E27FC236}">
                  <a16:creationId xmlns:a16="http://schemas.microsoft.com/office/drawing/2014/main" id="{5533D57D-6685-4E03-A654-773A380C597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2" name="Rechthoek 271">
              <a:extLst>
                <a:ext uri="{FF2B5EF4-FFF2-40B4-BE49-F238E27FC236}">
                  <a16:creationId xmlns:a16="http://schemas.microsoft.com/office/drawing/2014/main" id="{7AF47FFC-A580-4145-AD62-87E448E15A2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3" name="Groep 272">
              <a:extLst>
                <a:ext uri="{FF2B5EF4-FFF2-40B4-BE49-F238E27FC236}">
                  <a16:creationId xmlns:a16="http://schemas.microsoft.com/office/drawing/2014/main" id="{E38032D2-2632-4307-9215-04AF0CA144AA}"/>
                </a:ext>
              </a:extLst>
            </p:cNvPr>
            <p:cNvGrpSpPr/>
            <p:nvPr userDrawn="1"/>
          </p:nvGrpSpPr>
          <p:grpSpPr>
            <a:xfrm>
              <a:off x="12757282" y="2184550"/>
              <a:ext cx="825500" cy="209550"/>
              <a:chOff x="13504624" y="2482850"/>
              <a:chExt cx="825500" cy="209550"/>
            </a:xfrm>
          </p:grpSpPr>
          <p:sp>
            <p:nvSpPr>
              <p:cNvPr id="284" name="Rechthoek 283">
                <a:extLst>
                  <a:ext uri="{FF2B5EF4-FFF2-40B4-BE49-F238E27FC236}">
                    <a16:creationId xmlns:a16="http://schemas.microsoft.com/office/drawing/2014/main" id="{B24C8CD6-02E6-42C8-90E4-BC9D90525A6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5" name="Rechte verbindingslijn 284">
                <a:extLst>
                  <a:ext uri="{FF2B5EF4-FFF2-40B4-BE49-F238E27FC236}">
                    <a16:creationId xmlns:a16="http://schemas.microsoft.com/office/drawing/2014/main" id="{33D9AD98-6507-4683-95C9-3EBA7B23B24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6" name="Gelijkbenige driehoek 285">
                <a:extLst>
                  <a:ext uri="{FF2B5EF4-FFF2-40B4-BE49-F238E27FC236}">
                    <a16:creationId xmlns:a16="http://schemas.microsoft.com/office/drawing/2014/main" id="{98FCCEE9-4561-431A-BAA2-82FE903CB2A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4" name="Rechte verbindingslijn 273">
              <a:extLst>
                <a:ext uri="{FF2B5EF4-FFF2-40B4-BE49-F238E27FC236}">
                  <a16:creationId xmlns:a16="http://schemas.microsoft.com/office/drawing/2014/main" id="{4C00C29C-A162-445E-9EFE-00C5CC8C31D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5" name="Tabel icoon">
              <a:extLst>
                <a:ext uri="{FF2B5EF4-FFF2-40B4-BE49-F238E27FC236}">
                  <a16:creationId xmlns:a16="http://schemas.microsoft.com/office/drawing/2014/main" id="{9D627361-21E2-470C-B017-0BF81D6BFC90}"/>
                </a:ext>
              </a:extLst>
            </p:cNvPr>
            <p:cNvGrpSpPr/>
            <p:nvPr userDrawn="1"/>
          </p:nvGrpSpPr>
          <p:grpSpPr>
            <a:xfrm>
              <a:off x="12757283" y="1133664"/>
              <a:ext cx="375500" cy="339168"/>
              <a:chOff x="6072040" y="3376043"/>
              <a:chExt cx="1227920" cy="1109109"/>
            </a:xfrm>
          </p:grpSpPr>
          <p:sp>
            <p:nvSpPr>
              <p:cNvPr id="276" name="Rechthoek 275">
                <a:extLst>
                  <a:ext uri="{FF2B5EF4-FFF2-40B4-BE49-F238E27FC236}">
                    <a16:creationId xmlns:a16="http://schemas.microsoft.com/office/drawing/2014/main" id="{F127B670-2CBE-40D4-898C-5E98022F4213}"/>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77" name="Rechthoek 276">
                <a:extLst>
                  <a:ext uri="{FF2B5EF4-FFF2-40B4-BE49-F238E27FC236}">
                    <a16:creationId xmlns:a16="http://schemas.microsoft.com/office/drawing/2014/main" id="{81B8A114-E9FB-4766-8B64-27A88B276940}"/>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278" name="Rechte verbindingslijn 277">
                <a:extLst>
                  <a:ext uri="{FF2B5EF4-FFF2-40B4-BE49-F238E27FC236}">
                    <a16:creationId xmlns:a16="http://schemas.microsoft.com/office/drawing/2014/main" id="{F9E9FEEB-CFC7-4960-9CCD-27AF3591324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79" name="Rechte verbindingslijn 278">
                <a:extLst>
                  <a:ext uri="{FF2B5EF4-FFF2-40B4-BE49-F238E27FC236}">
                    <a16:creationId xmlns:a16="http://schemas.microsoft.com/office/drawing/2014/main" id="{BC1FE3B4-EA85-4DFE-A8A3-52FC9758C784}"/>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F7C5D368-DA8F-4E94-A0B5-948E7DA7B34A}"/>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465A3C7F-E6CB-4BDB-8B8E-43C1824A6535}"/>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7A3C3A56-B1BA-4459-9780-FFBC42D5089D}"/>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3" name="Rechthoek 282">
                <a:extLst>
                  <a:ext uri="{FF2B5EF4-FFF2-40B4-BE49-F238E27FC236}">
                    <a16:creationId xmlns:a16="http://schemas.microsoft.com/office/drawing/2014/main" id="{D41DC124-74B1-4CCB-80E9-43DC6401934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43" name="Instructie">
            <a:extLst>
              <a:ext uri="{FF2B5EF4-FFF2-40B4-BE49-F238E27FC236}">
                <a16:creationId xmlns:a16="http://schemas.microsoft.com/office/drawing/2014/main" id="{580C624C-DEF9-4C48-9704-3B9937D3D6C4}"/>
              </a:ext>
            </a:extLst>
          </p:cNvPr>
          <p:cNvGrpSpPr/>
          <p:nvPr userDrawn="1"/>
        </p:nvGrpSpPr>
        <p:grpSpPr>
          <a:xfrm>
            <a:off x="-3437547" y="1434"/>
            <a:ext cx="3201327" cy="6001164"/>
            <a:chOff x="-3437547" y="1434"/>
            <a:chExt cx="3201327" cy="6001164"/>
          </a:xfrm>
        </p:grpSpPr>
        <p:cxnSp>
          <p:nvCxnSpPr>
            <p:cNvPr id="144" name="Rechte verbindingslijn 143">
              <a:extLst>
                <a:ext uri="{FF2B5EF4-FFF2-40B4-BE49-F238E27FC236}">
                  <a16:creationId xmlns:a16="http://schemas.microsoft.com/office/drawing/2014/main" id="{F333EBCE-6A32-461F-ADD9-C06F682F3DD9}"/>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5" name="Ovaal 144">
              <a:extLst>
                <a:ext uri="{FF2B5EF4-FFF2-40B4-BE49-F238E27FC236}">
                  <a16:creationId xmlns:a16="http://schemas.microsoft.com/office/drawing/2014/main" id="{3A7189AA-E823-4085-B477-F31E62FD769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46" name="Rechthoek 145">
              <a:extLst>
                <a:ext uri="{FF2B5EF4-FFF2-40B4-BE49-F238E27FC236}">
                  <a16:creationId xmlns:a16="http://schemas.microsoft.com/office/drawing/2014/main" id="{EBC4091E-9DD7-4E4D-B34F-7C8ACCB047F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47" name="Ovaal 146">
              <a:extLst>
                <a:ext uri="{FF2B5EF4-FFF2-40B4-BE49-F238E27FC236}">
                  <a16:creationId xmlns:a16="http://schemas.microsoft.com/office/drawing/2014/main" id="{D822A950-973B-4705-B857-B039BC40D256}"/>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48" name="Rechthoek 147">
              <a:extLst>
                <a:ext uri="{FF2B5EF4-FFF2-40B4-BE49-F238E27FC236}">
                  <a16:creationId xmlns:a16="http://schemas.microsoft.com/office/drawing/2014/main" id="{7F91AD65-D5B8-4EDC-8459-8081CC078BA5}"/>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49" name="Ovaal 148">
              <a:extLst>
                <a:ext uri="{FF2B5EF4-FFF2-40B4-BE49-F238E27FC236}">
                  <a16:creationId xmlns:a16="http://schemas.microsoft.com/office/drawing/2014/main" id="{9B9DAE3E-72A1-4918-8BBC-1803957EA346}"/>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0" name="Rechthoek 149">
              <a:extLst>
                <a:ext uri="{FF2B5EF4-FFF2-40B4-BE49-F238E27FC236}">
                  <a16:creationId xmlns:a16="http://schemas.microsoft.com/office/drawing/2014/main" id="{1B33CA2B-D204-414C-A9D4-C6C9B002F46A}"/>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2"/>
                </a:buBlip>
                <a:tabLst/>
                <a:defRPr/>
              </a:pPr>
              <a:r>
                <a:rPr lang="nl-NL" sz="1800" kern="1200" noProof="0">
                  <a:solidFill>
                    <a:schemeClr val="tx1">
                      <a:lumMod val="65000"/>
                      <a:lumOff val="35000"/>
                    </a:schemeClr>
                  </a:solidFill>
                  <a:latin typeface="+mn-lt"/>
                  <a:ea typeface="+mn-ea"/>
                  <a:cs typeface="+mn-cs"/>
                </a:rPr>
                <a:t>Check leeg</a:t>
              </a:r>
            </a:p>
          </p:txBody>
        </p:sp>
        <p:sp>
          <p:nvSpPr>
            <p:cNvPr id="151" name="Ovaal 150">
              <a:extLst>
                <a:ext uri="{FF2B5EF4-FFF2-40B4-BE49-F238E27FC236}">
                  <a16:creationId xmlns:a16="http://schemas.microsoft.com/office/drawing/2014/main" id="{DFC73218-500A-4F19-A6BB-60D4E9EB8252}"/>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2" name="Rechthoek 151">
              <a:extLst>
                <a:ext uri="{FF2B5EF4-FFF2-40B4-BE49-F238E27FC236}">
                  <a16:creationId xmlns:a16="http://schemas.microsoft.com/office/drawing/2014/main" id="{970C1316-0DC2-4A09-B98D-AD3B535BACAC}"/>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3"/>
                </a:buBlip>
                <a:tabLst/>
                <a:defRPr/>
              </a:pPr>
              <a:r>
                <a:rPr lang="nl-NL" sz="1800" kern="1200" noProof="0">
                  <a:solidFill>
                    <a:schemeClr val="tx1">
                      <a:lumMod val="65000"/>
                      <a:lumOff val="35000"/>
                    </a:schemeClr>
                  </a:solidFill>
                  <a:latin typeface="+mn-lt"/>
                  <a:ea typeface="+mn-ea"/>
                  <a:cs typeface="+mn-cs"/>
                </a:rPr>
                <a:t>Check vol</a:t>
              </a:r>
            </a:p>
          </p:txBody>
        </p:sp>
        <p:grpSp>
          <p:nvGrpSpPr>
            <p:cNvPr id="153" name="Meer informatie">
              <a:extLst>
                <a:ext uri="{FF2B5EF4-FFF2-40B4-BE49-F238E27FC236}">
                  <a16:creationId xmlns:a16="http://schemas.microsoft.com/office/drawing/2014/main" id="{8AE906F2-66DE-401F-A57C-8469BCE73313}"/>
                </a:ext>
              </a:extLst>
            </p:cNvPr>
            <p:cNvGrpSpPr/>
            <p:nvPr userDrawn="1"/>
          </p:nvGrpSpPr>
          <p:grpSpPr>
            <a:xfrm>
              <a:off x="-3421298" y="5206936"/>
              <a:ext cx="3178515" cy="795662"/>
              <a:chOff x="-3741486" y="3387723"/>
              <a:chExt cx="3178515" cy="795662"/>
            </a:xfrm>
          </p:grpSpPr>
          <p:sp>
            <p:nvSpPr>
              <p:cNvPr id="221" name="Freeform 101">
                <a:extLst>
                  <a:ext uri="{FF2B5EF4-FFF2-40B4-BE49-F238E27FC236}">
                    <a16:creationId xmlns:a16="http://schemas.microsoft.com/office/drawing/2014/main" id="{BF951A54-4D91-4776-9765-E435758308F2}"/>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2" name="Rechthoek 221">
                <a:extLst>
                  <a:ext uri="{FF2B5EF4-FFF2-40B4-BE49-F238E27FC236}">
                    <a16:creationId xmlns:a16="http://schemas.microsoft.com/office/drawing/2014/main" id="{65B880C9-8FF3-4854-98BF-353D65BCD21E}"/>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3" name="Rechte verbindingslijn 222">
                <a:extLst>
                  <a:ext uri="{FF2B5EF4-FFF2-40B4-BE49-F238E27FC236}">
                    <a16:creationId xmlns:a16="http://schemas.microsoft.com/office/drawing/2014/main" id="{A4A2B34F-6698-4F5E-ABDD-33A4ACC3F4A0}"/>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54" name="Rechthoek 153">
              <a:extLst>
                <a:ext uri="{FF2B5EF4-FFF2-40B4-BE49-F238E27FC236}">
                  <a16:creationId xmlns:a16="http://schemas.microsoft.com/office/drawing/2014/main" id="{7B51F5C7-09DB-4BD2-BA98-CD1D5706AB67}"/>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55" name="Ovaal 154">
              <a:extLst>
                <a:ext uri="{FF2B5EF4-FFF2-40B4-BE49-F238E27FC236}">
                  <a16:creationId xmlns:a16="http://schemas.microsoft.com/office/drawing/2014/main" id="{94759345-53BF-4CAA-B9DD-C9A1D4175AC3}"/>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56" name="Rechte verbindingslijn 155">
              <a:extLst>
                <a:ext uri="{FF2B5EF4-FFF2-40B4-BE49-F238E27FC236}">
                  <a16:creationId xmlns:a16="http://schemas.microsoft.com/office/drawing/2014/main" id="{9BDDB8BD-8C5F-4B8E-9533-93FB50D0862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7" name="Groep 156">
              <a:extLst>
                <a:ext uri="{FF2B5EF4-FFF2-40B4-BE49-F238E27FC236}">
                  <a16:creationId xmlns:a16="http://schemas.microsoft.com/office/drawing/2014/main" id="{C6A9BB7F-CD09-4B34-9DDC-47901F3FAF43}"/>
                </a:ext>
              </a:extLst>
            </p:cNvPr>
            <p:cNvGrpSpPr/>
            <p:nvPr userDrawn="1"/>
          </p:nvGrpSpPr>
          <p:grpSpPr>
            <a:xfrm>
              <a:off x="-3437547" y="349413"/>
              <a:ext cx="2933825" cy="558875"/>
              <a:chOff x="-3419346" y="368233"/>
              <a:chExt cx="3904920" cy="743862"/>
            </a:xfrm>
          </p:grpSpPr>
          <p:sp>
            <p:nvSpPr>
              <p:cNvPr id="169" name="Rechthoek 168">
                <a:extLst>
                  <a:ext uri="{FF2B5EF4-FFF2-40B4-BE49-F238E27FC236}">
                    <a16:creationId xmlns:a16="http://schemas.microsoft.com/office/drawing/2014/main" id="{051AAE86-CB32-443B-A7F9-44579AE00F9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0" name="Rechte verbindingslijn 169">
                <a:extLst>
                  <a:ext uri="{FF2B5EF4-FFF2-40B4-BE49-F238E27FC236}">
                    <a16:creationId xmlns:a16="http://schemas.microsoft.com/office/drawing/2014/main" id="{0119FEA4-AAC0-4A45-B442-A81E9716F09C}"/>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3D674A44-43D9-4F3A-8253-749A9B7289C0}"/>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2" name="Rechthoek 171">
                <a:extLst>
                  <a:ext uri="{FF2B5EF4-FFF2-40B4-BE49-F238E27FC236}">
                    <a16:creationId xmlns:a16="http://schemas.microsoft.com/office/drawing/2014/main" id="{AB8A5981-9327-42D4-9765-3C7C8C0A663E}"/>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3" name="Groep 172">
                <a:extLst>
                  <a:ext uri="{FF2B5EF4-FFF2-40B4-BE49-F238E27FC236}">
                    <a16:creationId xmlns:a16="http://schemas.microsoft.com/office/drawing/2014/main" id="{59A437E9-677E-4831-B6B5-FA06C143D501}"/>
                  </a:ext>
                </a:extLst>
              </p:cNvPr>
              <p:cNvGrpSpPr/>
              <p:nvPr userDrawn="1"/>
            </p:nvGrpSpPr>
            <p:grpSpPr>
              <a:xfrm>
                <a:off x="-3002834" y="720303"/>
                <a:ext cx="182598" cy="143759"/>
                <a:chOff x="-3310843" y="700986"/>
                <a:chExt cx="182598" cy="143759"/>
              </a:xfrm>
            </p:grpSpPr>
            <p:grpSp>
              <p:nvGrpSpPr>
                <p:cNvPr id="212" name="Groep 211">
                  <a:extLst>
                    <a:ext uri="{FF2B5EF4-FFF2-40B4-BE49-F238E27FC236}">
                      <a16:creationId xmlns:a16="http://schemas.microsoft.com/office/drawing/2014/main" id="{9B0CF1D8-9120-42CF-87B6-09B126C5D460}"/>
                    </a:ext>
                  </a:extLst>
                </p:cNvPr>
                <p:cNvGrpSpPr/>
                <p:nvPr userDrawn="1"/>
              </p:nvGrpSpPr>
              <p:grpSpPr>
                <a:xfrm>
                  <a:off x="-3310843" y="700986"/>
                  <a:ext cx="182598" cy="143759"/>
                  <a:chOff x="-3310843" y="700986"/>
                  <a:chExt cx="182598" cy="143759"/>
                </a:xfrm>
              </p:grpSpPr>
              <p:cxnSp>
                <p:nvCxnSpPr>
                  <p:cNvPr id="216" name="Rechte verbindingslijn 215">
                    <a:extLst>
                      <a:ext uri="{FF2B5EF4-FFF2-40B4-BE49-F238E27FC236}">
                        <a16:creationId xmlns:a16="http://schemas.microsoft.com/office/drawing/2014/main" id="{D85D2C22-523B-4E7C-BF1D-1D36B38070C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7E65EE3E-FBC2-471E-A5B7-304134B2E425}"/>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18" name="Rechte verbindingslijn 217">
                    <a:extLst>
                      <a:ext uri="{FF2B5EF4-FFF2-40B4-BE49-F238E27FC236}">
                        <a16:creationId xmlns:a16="http://schemas.microsoft.com/office/drawing/2014/main" id="{FA67AF14-475A-4D85-9470-72AAAADEB55B}"/>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19" name="Rechte verbindingslijn 218">
                    <a:extLst>
                      <a:ext uri="{FF2B5EF4-FFF2-40B4-BE49-F238E27FC236}">
                        <a16:creationId xmlns:a16="http://schemas.microsoft.com/office/drawing/2014/main" id="{425C9352-E268-465F-AD42-B4057FD0B1A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0" name="Rechte verbindingslijn 219">
                    <a:extLst>
                      <a:ext uri="{FF2B5EF4-FFF2-40B4-BE49-F238E27FC236}">
                        <a16:creationId xmlns:a16="http://schemas.microsoft.com/office/drawing/2014/main" id="{7E6F2035-3FD5-45DF-8725-6DA1CF5B788B}"/>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3" name="Groep 212">
                  <a:extLst>
                    <a:ext uri="{FF2B5EF4-FFF2-40B4-BE49-F238E27FC236}">
                      <a16:creationId xmlns:a16="http://schemas.microsoft.com/office/drawing/2014/main" id="{37CD031A-4654-48E5-9006-9C0CCCF193C9}"/>
                    </a:ext>
                  </a:extLst>
                </p:cNvPr>
                <p:cNvGrpSpPr/>
                <p:nvPr userDrawn="1"/>
              </p:nvGrpSpPr>
              <p:grpSpPr>
                <a:xfrm flipH="1">
                  <a:off x="-3310774" y="735854"/>
                  <a:ext cx="88801" cy="72568"/>
                  <a:chOff x="-2091059" y="1395403"/>
                  <a:chExt cx="157316" cy="128558"/>
                </a:xfrm>
              </p:grpSpPr>
              <p:sp>
                <p:nvSpPr>
                  <p:cNvPr id="214" name="Rechthoek 213">
                    <a:extLst>
                      <a:ext uri="{FF2B5EF4-FFF2-40B4-BE49-F238E27FC236}">
                        <a16:creationId xmlns:a16="http://schemas.microsoft.com/office/drawing/2014/main" id="{947A58CD-3F47-49AA-870A-4498C8990A3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5" name="Pijl: punthaak 214">
                    <a:extLst>
                      <a:ext uri="{FF2B5EF4-FFF2-40B4-BE49-F238E27FC236}">
                        <a16:creationId xmlns:a16="http://schemas.microsoft.com/office/drawing/2014/main" id="{9088115E-C4F2-49CB-842C-C1F19344D8F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74" name="Groep 173">
                <a:extLst>
                  <a:ext uri="{FF2B5EF4-FFF2-40B4-BE49-F238E27FC236}">
                    <a16:creationId xmlns:a16="http://schemas.microsoft.com/office/drawing/2014/main" id="{C8E8FBB0-1D6B-4D20-89E5-CA426C15CAAC}"/>
                  </a:ext>
                </a:extLst>
              </p:cNvPr>
              <p:cNvGrpSpPr/>
              <p:nvPr userDrawn="1"/>
            </p:nvGrpSpPr>
            <p:grpSpPr>
              <a:xfrm>
                <a:off x="-3326107" y="720303"/>
                <a:ext cx="182598" cy="143759"/>
                <a:chOff x="-3634116" y="700986"/>
                <a:chExt cx="182598" cy="143759"/>
              </a:xfrm>
            </p:grpSpPr>
            <p:grpSp>
              <p:nvGrpSpPr>
                <p:cNvPr id="203" name="Groep 202">
                  <a:extLst>
                    <a:ext uri="{FF2B5EF4-FFF2-40B4-BE49-F238E27FC236}">
                      <a16:creationId xmlns:a16="http://schemas.microsoft.com/office/drawing/2014/main" id="{F756A9F5-0AE8-4D99-962A-0F5B2D84A44A}"/>
                    </a:ext>
                  </a:extLst>
                </p:cNvPr>
                <p:cNvGrpSpPr/>
                <p:nvPr userDrawn="1"/>
              </p:nvGrpSpPr>
              <p:grpSpPr>
                <a:xfrm>
                  <a:off x="-3634116" y="700986"/>
                  <a:ext cx="182598" cy="143759"/>
                  <a:chOff x="-3634116" y="700986"/>
                  <a:chExt cx="182598" cy="143759"/>
                </a:xfrm>
              </p:grpSpPr>
              <p:cxnSp>
                <p:nvCxnSpPr>
                  <p:cNvPr id="207" name="Rechte verbindingslijn 206">
                    <a:extLst>
                      <a:ext uri="{FF2B5EF4-FFF2-40B4-BE49-F238E27FC236}">
                        <a16:creationId xmlns:a16="http://schemas.microsoft.com/office/drawing/2014/main" id="{1288818B-3F12-4AC4-B6D7-D70BB4385DA8}"/>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D91F7998-885A-4398-A57D-E881C8F94FB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09" name="Rechte verbindingslijn 208">
                    <a:extLst>
                      <a:ext uri="{FF2B5EF4-FFF2-40B4-BE49-F238E27FC236}">
                        <a16:creationId xmlns:a16="http://schemas.microsoft.com/office/drawing/2014/main" id="{28F1CACA-D816-427C-88E4-2C2C1B6901E2}"/>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0" name="Rechte verbindingslijn 209">
                    <a:extLst>
                      <a:ext uri="{FF2B5EF4-FFF2-40B4-BE49-F238E27FC236}">
                        <a16:creationId xmlns:a16="http://schemas.microsoft.com/office/drawing/2014/main" id="{E759EB2E-9FC5-4252-BDD8-49BE3B872E14}"/>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1" name="Rechte verbindingslijn 210">
                    <a:extLst>
                      <a:ext uri="{FF2B5EF4-FFF2-40B4-BE49-F238E27FC236}">
                        <a16:creationId xmlns:a16="http://schemas.microsoft.com/office/drawing/2014/main" id="{7C398823-51C3-41E8-A9F7-55C1DA43D863}"/>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04" name="Groep 203">
                  <a:extLst>
                    <a:ext uri="{FF2B5EF4-FFF2-40B4-BE49-F238E27FC236}">
                      <a16:creationId xmlns:a16="http://schemas.microsoft.com/office/drawing/2014/main" id="{D733DA0F-F392-4041-97CF-906AF2E4C1FE}"/>
                    </a:ext>
                  </a:extLst>
                </p:cNvPr>
                <p:cNvGrpSpPr/>
                <p:nvPr userDrawn="1"/>
              </p:nvGrpSpPr>
              <p:grpSpPr>
                <a:xfrm>
                  <a:off x="-3634047" y="735854"/>
                  <a:ext cx="88801" cy="72568"/>
                  <a:chOff x="-2091059" y="1395403"/>
                  <a:chExt cx="157316" cy="128558"/>
                </a:xfrm>
              </p:grpSpPr>
              <p:sp>
                <p:nvSpPr>
                  <p:cNvPr id="205" name="Rechthoek 204">
                    <a:extLst>
                      <a:ext uri="{FF2B5EF4-FFF2-40B4-BE49-F238E27FC236}">
                        <a16:creationId xmlns:a16="http://schemas.microsoft.com/office/drawing/2014/main" id="{741190BF-62B5-4352-88D0-583ED1C59C8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6" name="Pijl: punthaak 205">
                    <a:extLst>
                      <a:ext uri="{FF2B5EF4-FFF2-40B4-BE49-F238E27FC236}">
                        <a16:creationId xmlns:a16="http://schemas.microsoft.com/office/drawing/2014/main" id="{00AD6690-1F96-493F-B2C8-EF3D1E4C16A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75" name="Rechte verbindingslijn 174">
                <a:extLst>
                  <a:ext uri="{FF2B5EF4-FFF2-40B4-BE49-F238E27FC236}">
                    <a16:creationId xmlns:a16="http://schemas.microsoft.com/office/drawing/2014/main" id="{139EBA99-29F2-4AB7-9EEC-CBDF81409F67}"/>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76" name="Rechte verbindingslijn 175">
                <a:extLst>
                  <a:ext uri="{FF2B5EF4-FFF2-40B4-BE49-F238E27FC236}">
                    <a16:creationId xmlns:a16="http://schemas.microsoft.com/office/drawing/2014/main" id="{8B231C0F-FD59-44C4-9022-2FED62FFFB3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77" name="Groep 176">
                <a:extLst>
                  <a:ext uri="{FF2B5EF4-FFF2-40B4-BE49-F238E27FC236}">
                    <a16:creationId xmlns:a16="http://schemas.microsoft.com/office/drawing/2014/main" id="{E5E06B55-74F3-4D7B-B88B-1A29FA648821}"/>
                  </a:ext>
                </a:extLst>
              </p:cNvPr>
              <p:cNvGrpSpPr/>
              <p:nvPr userDrawn="1"/>
            </p:nvGrpSpPr>
            <p:grpSpPr>
              <a:xfrm>
                <a:off x="-2425037" y="370226"/>
                <a:ext cx="357690" cy="330595"/>
                <a:chOff x="-2721817" y="347336"/>
                <a:chExt cx="432805" cy="400021"/>
              </a:xfrm>
            </p:grpSpPr>
            <p:sp>
              <p:nvSpPr>
                <p:cNvPr id="192" name="Rechthoek 191">
                  <a:extLst>
                    <a:ext uri="{FF2B5EF4-FFF2-40B4-BE49-F238E27FC236}">
                      <a16:creationId xmlns:a16="http://schemas.microsoft.com/office/drawing/2014/main" id="{25FFBC3A-3EB3-43D9-BA9E-0B0A7228FCD9}"/>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3" name="Groep 192">
                  <a:extLst>
                    <a:ext uri="{FF2B5EF4-FFF2-40B4-BE49-F238E27FC236}">
                      <a16:creationId xmlns:a16="http://schemas.microsoft.com/office/drawing/2014/main" id="{1C66F615-DB42-43C0-B9E1-F9F6C75832BB}"/>
                    </a:ext>
                  </a:extLst>
                </p:cNvPr>
                <p:cNvGrpSpPr/>
                <p:nvPr userDrawn="1"/>
              </p:nvGrpSpPr>
              <p:grpSpPr>
                <a:xfrm>
                  <a:off x="-2652453" y="431583"/>
                  <a:ext cx="294076" cy="231526"/>
                  <a:chOff x="-3634116" y="700986"/>
                  <a:chExt cx="182598" cy="143759"/>
                </a:xfrm>
              </p:grpSpPr>
              <p:grpSp>
                <p:nvGrpSpPr>
                  <p:cNvPr id="194" name="Groep 193">
                    <a:extLst>
                      <a:ext uri="{FF2B5EF4-FFF2-40B4-BE49-F238E27FC236}">
                        <a16:creationId xmlns:a16="http://schemas.microsoft.com/office/drawing/2014/main" id="{6DAA1429-C0F4-4EFE-947B-41117B627EE6}"/>
                      </a:ext>
                    </a:extLst>
                  </p:cNvPr>
                  <p:cNvGrpSpPr/>
                  <p:nvPr userDrawn="1"/>
                </p:nvGrpSpPr>
                <p:grpSpPr>
                  <a:xfrm>
                    <a:off x="-3634116" y="700986"/>
                    <a:ext cx="182598" cy="143759"/>
                    <a:chOff x="-3634116" y="700986"/>
                    <a:chExt cx="182598" cy="143759"/>
                  </a:xfrm>
                </p:grpSpPr>
                <p:cxnSp>
                  <p:nvCxnSpPr>
                    <p:cNvPr id="198" name="Rechte verbindingslijn 197">
                      <a:extLst>
                        <a:ext uri="{FF2B5EF4-FFF2-40B4-BE49-F238E27FC236}">
                          <a16:creationId xmlns:a16="http://schemas.microsoft.com/office/drawing/2014/main" id="{796F7CF7-9ECA-4475-B621-B91C78CFE20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99" name="Rechte verbindingslijn 198">
                      <a:extLst>
                        <a:ext uri="{FF2B5EF4-FFF2-40B4-BE49-F238E27FC236}">
                          <a16:creationId xmlns:a16="http://schemas.microsoft.com/office/drawing/2014/main" id="{6F88526F-514F-4941-8F00-7EC70E606352}"/>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0" name="Rechte verbindingslijn 199">
                      <a:extLst>
                        <a:ext uri="{FF2B5EF4-FFF2-40B4-BE49-F238E27FC236}">
                          <a16:creationId xmlns:a16="http://schemas.microsoft.com/office/drawing/2014/main" id="{EA3B1A0F-8826-42F7-83DE-74BCBD59C0C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1" name="Rechte verbindingslijn 200">
                      <a:extLst>
                        <a:ext uri="{FF2B5EF4-FFF2-40B4-BE49-F238E27FC236}">
                          <a16:creationId xmlns:a16="http://schemas.microsoft.com/office/drawing/2014/main" id="{723CE26A-5D09-487C-8EA0-5D27AFB1902C}"/>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1577E123-1296-47D7-B111-565C617F1C2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95" name="Groep 194">
                    <a:extLst>
                      <a:ext uri="{FF2B5EF4-FFF2-40B4-BE49-F238E27FC236}">
                        <a16:creationId xmlns:a16="http://schemas.microsoft.com/office/drawing/2014/main" id="{1FB05CF2-9960-4153-ACAC-6D2168A3A725}"/>
                      </a:ext>
                    </a:extLst>
                  </p:cNvPr>
                  <p:cNvGrpSpPr/>
                  <p:nvPr userDrawn="1"/>
                </p:nvGrpSpPr>
                <p:grpSpPr>
                  <a:xfrm>
                    <a:off x="-3634047" y="735854"/>
                    <a:ext cx="88801" cy="72568"/>
                    <a:chOff x="-2091059" y="1395403"/>
                    <a:chExt cx="157316" cy="128558"/>
                  </a:xfrm>
                </p:grpSpPr>
                <p:sp>
                  <p:nvSpPr>
                    <p:cNvPr id="196" name="Rechthoek 195">
                      <a:extLst>
                        <a:ext uri="{FF2B5EF4-FFF2-40B4-BE49-F238E27FC236}">
                          <a16:creationId xmlns:a16="http://schemas.microsoft.com/office/drawing/2014/main" id="{4363E3E4-DA11-4DDA-BF91-5004E230B24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7" name="Pijl: punthaak 196">
                      <a:extLst>
                        <a:ext uri="{FF2B5EF4-FFF2-40B4-BE49-F238E27FC236}">
                          <a16:creationId xmlns:a16="http://schemas.microsoft.com/office/drawing/2014/main" id="{06ED5551-C405-441F-9E34-9FCAEF085A0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78" name="Groep 177">
                <a:extLst>
                  <a:ext uri="{FF2B5EF4-FFF2-40B4-BE49-F238E27FC236}">
                    <a16:creationId xmlns:a16="http://schemas.microsoft.com/office/drawing/2014/main" id="{B24000BD-ED25-4890-9B67-B964BDA2980C}"/>
                  </a:ext>
                </a:extLst>
              </p:cNvPr>
              <p:cNvGrpSpPr/>
              <p:nvPr userDrawn="1"/>
            </p:nvGrpSpPr>
            <p:grpSpPr>
              <a:xfrm>
                <a:off x="-2425037" y="781500"/>
                <a:ext cx="357690" cy="330595"/>
                <a:chOff x="-2721817" y="782525"/>
                <a:chExt cx="432805" cy="400021"/>
              </a:xfrm>
            </p:grpSpPr>
            <p:sp>
              <p:nvSpPr>
                <p:cNvPr id="181" name="Rechthoek 180">
                  <a:extLst>
                    <a:ext uri="{FF2B5EF4-FFF2-40B4-BE49-F238E27FC236}">
                      <a16:creationId xmlns:a16="http://schemas.microsoft.com/office/drawing/2014/main" id="{E62092FF-DC7E-44F9-94B3-11A71AFD4B13}"/>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2" name="Groep 181">
                  <a:extLst>
                    <a:ext uri="{FF2B5EF4-FFF2-40B4-BE49-F238E27FC236}">
                      <a16:creationId xmlns:a16="http://schemas.microsoft.com/office/drawing/2014/main" id="{88DB3DBC-BE3F-47BC-8E0C-3854C4D8ECF4}"/>
                    </a:ext>
                  </a:extLst>
                </p:cNvPr>
                <p:cNvGrpSpPr/>
                <p:nvPr userDrawn="1"/>
              </p:nvGrpSpPr>
              <p:grpSpPr>
                <a:xfrm>
                  <a:off x="-2652453" y="866772"/>
                  <a:ext cx="294076" cy="231526"/>
                  <a:chOff x="-3310843" y="700986"/>
                  <a:chExt cx="182598" cy="143759"/>
                </a:xfrm>
              </p:grpSpPr>
              <p:grpSp>
                <p:nvGrpSpPr>
                  <p:cNvPr id="183" name="Groep 182">
                    <a:extLst>
                      <a:ext uri="{FF2B5EF4-FFF2-40B4-BE49-F238E27FC236}">
                        <a16:creationId xmlns:a16="http://schemas.microsoft.com/office/drawing/2014/main" id="{9CE7968E-326A-452F-B3F7-AB525239222F}"/>
                      </a:ext>
                    </a:extLst>
                  </p:cNvPr>
                  <p:cNvGrpSpPr/>
                  <p:nvPr userDrawn="1"/>
                </p:nvGrpSpPr>
                <p:grpSpPr>
                  <a:xfrm>
                    <a:off x="-3310843" y="700986"/>
                    <a:ext cx="182598" cy="143759"/>
                    <a:chOff x="-3310843" y="700986"/>
                    <a:chExt cx="182598" cy="143759"/>
                  </a:xfrm>
                </p:grpSpPr>
                <p:cxnSp>
                  <p:nvCxnSpPr>
                    <p:cNvPr id="187" name="Rechte verbindingslijn 186">
                      <a:extLst>
                        <a:ext uri="{FF2B5EF4-FFF2-40B4-BE49-F238E27FC236}">
                          <a16:creationId xmlns:a16="http://schemas.microsoft.com/office/drawing/2014/main" id="{F9CCCD94-0A21-4852-A5C9-1BF96AB301D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88" name="Rechte verbindingslijn 187">
                      <a:extLst>
                        <a:ext uri="{FF2B5EF4-FFF2-40B4-BE49-F238E27FC236}">
                          <a16:creationId xmlns:a16="http://schemas.microsoft.com/office/drawing/2014/main" id="{38805625-74E6-480F-9B92-635CCE7D9E0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89" name="Rechte verbindingslijn 188">
                      <a:extLst>
                        <a:ext uri="{FF2B5EF4-FFF2-40B4-BE49-F238E27FC236}">
                          <a16:creationId xmlns:a16="http://schemas.microsoft.com/office/drawing/2014/main" id="{EB3953CD-04C9-467A-836E-65D18C824F07}"/>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0" name="Rechte verbindingslijn 189">
                      <a:extLst>
                        <a:ext uri="{FF2B5EF4-FFF2-40B4-BE49-F238E27FC236}">
                          <a16:creationId xmlns:a16="http://schemas.microsoft.com/office/drawing/2014/main" id="{DDF26CF7-2BA3-4308-9EBE-4CFD185384E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1" name="Rechte verbindingslijn 190">
                      <a:extLst>
                        <a:ext uri="{FF2B5EF4-FFF2-40B4-BE49-F238E27FC236}">
                          <a16:creationId xmlns:a16="http://schemas.microsoft.com/office/drawing/2014/main" id="{47AEBAA8-6ADE-41A6-B9AA-84BE60CB13F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84" name="Groep 183">
                    <a:extLst>
                      <a:ext uri="{FF2B5EF4-FFF2-40B4-BE49-F238E27FC236}">
                        <a16:creationId xmlns:a16="http://schemas.microsoft.com/office/drawing/2014/main" id="{758168BE-EFC1-441A-9079-E9AB5DA3E489}"/>
                      </a:ext>
                    </a:extLst>
                  </p:cNvPr>
                  <p:cNvGrpSpPr/>
                  <p:nvPr userDrawn="1"/>
                </p:nvGrpSpPr>
                <p:grpSpPr>
                  <a:xfrm flipH="1">
                    <a:off x="-3310774" y="735854"/>
                    <a:ext cx="88801" cy="72568"/>
                    <a:chOff x="-2091059" y="1395403"/>
                    <a:chExt cx="157316" cy="128558"/>
                  </a:xfrm>
                </p:grpSpPr>
                <p:sp>
                  <p:nvSpPr>
                    <p:cNvPr id="185" name="Rechthoek 184">
                      <a:extLst>
                        <a:ext uri="{FF2B5EF4-FFF2-40B4-BE49-F238E27FC236}">
                          <a16:creationId xmlns:a16="http://schemas.microsoft.com/office/drawing/2014/main" id="{4D4D8D21-7BE3-49D2-8EA0-49C80F239D1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86" name="Pijl: punthaak 185">
                      <a:extLst>
                        <a:ext uri="{FF2B5EF4-FFF2-40B4-BE49-F238E27FC236}">
                          <a16:creationId xmlns:a16="http://schemas.microsoft.com/office/drawing/2014/main" id="{86F37C97-EE8F-434C-9EDA-8DFFC0086CE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79" name="Rechthoek 178">
                <a:extLst>
                  <a:ext uri="{FF2B5EF4-FFF2-40B4-BE49-F238E27FC236}">
                    <a16:creationId xmlns:a16="http://schemas.microsoft.com/office/drawing/2014/main" id="{B62B5E7B-C0FD-492C-8B83-78704350465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0" name="Rechthoek 179">
                <a:extLst>
                  <a:ext uri="{FF2B5EF4-FFF2-40B4-BE49-F238E27FC236}">
                    <a16:creationId xmlns:a16="http://schemas.microsoft.com/office/drawing/2014/main" id="{20BF6761-B75F-4739-818D-34EE8195A57E}"/>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58" name="Rechte verbindingslijn 157">
              <a:extLst>
                <a:ext uri="{FF2B5EF4-FFF2-40B4-BE49-F238E27FC236}">
                  <a16:creationId xmlns:a16="http://schemas.microsoft.com/office/drawing/2014/main" id="{7CC270EE-3314-4C2D-9822-955D7C1F8F66}"/>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9" name="Rechthoek 158">
              <a:extLst>
                <a:ext uri="{FF2B5EF4-FFF2-40B4-BE49-F238E27FC236}">
                  <a16:creationId xmlns:a16="http://schemas.microsoft.com/office/drawing/2014/main" id="{3A26CA19-8FFA-438C-BCFD-EDA06193B63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0" name="Ovaal 159">
              <a:extLst>
                <a:ext uri="{FF2B5EF4-FFF2-40B4-BE49-F238E27FC236}">
                  <a16:creationId xmlns:a16="http://schemas.microsoft.com/office/drawing/2014/main" id="{0D579CF8-363F-4A2A-B856-4AD27CFE0FF9}"/>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1" name="Rechthoek 160">
              <a:extLst>
                <a:ext uri="{FF2B5EF4-FFF2-40B4-BE49-F238E27FC236}">
                  <a16:creationId xmlns:a16="http://schemas.microsoft.com/office/drawing/2014/main" id="{29770F39-D3E2-440C-859A-62A440197754}"/>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2" name="Ovaal 161">
              <a:extLst>
                <a:ext uri="{FF2B5EF4-FFF2-40B4-BE49-F238E27FC236}">
                  <a16:creationId xmlns:a16="http://schemas.microsoft.com/office/drawing/2014/main" id="{2CF63A44-163A-4F04-8F88-1EEE35F238F5}"/>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3" name="Rechthoek 162">
              <a:extLst>
                <a:ext uri="{FF2B5EF4-FFF2-40B4-BE49-F238E27FC236}">
                  <a16:creationId xmlns:a16="http://schemas.microsoft.com/office/drawing/2014/main" id="{D06D4436-0CB6-4CD3-9C6A-CC8275B00922}"/>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64" name="Ovaal 163">
              <a:extLst>
                <a:ext uri="{FF2B5EF4-FFF2-40B4-BE49-F238E27FC236}">
                  <a16:creationId xmlns:a16="http://schemas.microsoft.com/office/drawing/2014/main" id="{1AFDA2CD-2CD5-440E-9217-5DC19026FFE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65" name="Rechthoek 164">
              <a:extLst>
                <a:ext uri="{FF2B5EF4-FFF2-40B4-BE49-F238E27FC236}">
                  <a16:creationId xmlns:a16="http://schemas.microsoft.com/office/drawing/2014/main" id="{4895A174-7F4B-4B4B-9E24-CB5556BA2168}"/>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66" name="Ovaal 165">
              <a:extLst>
                <a:ext uri="{FF2B5EF4-FFF2-40B4-BE49-F238E27FC236}">
                  <a16:creationId xmlns:a16="http://schemas.microsoft.com/office/drawing/2014/main" id="{56A81BEF-E650-4081-AF40-430A940AF965}"/>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7" name="Rechthoek 166">
              <a:extLst>
                <a:ext uri="{FF2B5EF4-FFF2-40B4-BE49-F238E27FC236}">
                  <a16:creationId xmlns:a16="http://schemas.microsoft.com/office/drawing/2014/main" id="{0B96D06F-C0D1-4C26-AD28-323928E0C90E}"/>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68" name="Rechthoek 167">
              <a:extLst>
                <a:ext uri="{FF2B5EF4-FFF2-40B4-BE49-F238E27FC236}">
                  <a16:creationId xmlns:a16="http://schemas.microsoft.com/office/drawing/2014/main" id="{1D6A6961-0610-4F98-8152-71E1EE98161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22" name="LOGO">
            <a:extLst>
              <a:ext uri="{FF2B5EF4-FFF2-40B4-BE49-F238E27FC236}">
                <a16:creationId xmlns:a16="http://schemas.microsoft.com/office/drawing/2014/main" id="{A202F853-EFF3-4476-843D-F60A9E2FF64D}"/>
              </a:ext>
            </a:extLst>
          </p:cNvPr>
          <p:cNvSpPr>
            <a:spLocks noGrp="1"/>
          </p:cNvSpPr>
          <p:nvPr>
            <p:ph type="body" sz="quarter" idx="20"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85647130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el en Tekst ">
    <p:spTree>
      <p:nvGrpSpPr>
        <p:cNvPr id="1" name=""/>
        <p:cNvGrpSpPr/>
        <p:nvPr/>
      </p:nvGrpSpPr>
      <p:grpSpPr>
        <a:xfrm>
          <a:off x="0" y="0"/>
          <a:ext cx="0" cy="0"/>
          <a:chOff x="0" y="0"/>
          <a:chExt cx="0" cy="0"/>
        </a:xfrm>
      </p:grpSpPr>
      <p:sp>
        <p:nvSpPr>
          <p:cNvPr id="264" name="Tijdelijke aanduiding voor tabel 14">
            <a:extLst>
              <a:ext uri="{FF2B5EF4-FFF2-40B4-BE49-F238E27FC236}">
                <a16:creationId xmlns:a16="http://schemas.microsoft.com/office/drawing/2014/main" id="{E12C0EEC-CF83-4AE4-BA70-C717C17B5884}"/>
              </a:ext>
            </a:extLst>
          </p:cNvPr>
          <p:cNvSpPr>
            <a:spLocks noGrp="1"/>
          </p:cNvSpPr>
          <p:nvPr>
            <p:ph type="tbl" sz="quarter" idx="23" hasCustomPrompt="1"/>
          </p:nvPr>
        </p:nvSpPr>
        <p:spPr>
          <a:xfrm>
            <a:off x="817092" y="1498600"/>
            <a:ext cx="5289550" cy="4442400"/>
          </a:xfrm>
          <a:solidFill>
            <a:schemeClr val="bg1">
              <a:lumMod val="85000"/>
            </a:schemeClr>
          </a:solidFill>
        </p:spPr>
        <p:txBody>
          <a:bodyPr tIns="720000" anchor="ctr" anchorCtr="0"/>
          <a:lstStyle>
            <a:lvl1pPr marL="0" indent="0" algn="ctr">
              <a:buNone/>
              <a:defRPr sz="1400"/>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5006"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265" name="Instructie">
            <a:extLst>
              <a:ext uri="{FF2B5EF4-FFF2-40B4-BE49-F238E27FC236}">
                <a16:creationId xmlns:a16="http://schemas.microsoft.com/office/drawing/2014/main" id="{34031EE5-7084-44C3-AA08-C061C61A2C79}"/>
              </a:ext>
            </a:extLst>
          </p:cNvPr>
          <p:cNvGrpSpPr/>
          <p:nvPr userDrawn="1"/>
        </p:nvGrpSpPr>
        <p:grpSpPr>
          <a:xfrm>
            <a:off x="12391601" y="0"/>
            <a:ext cx="3183678" cy="3418198"/>
            <a:chOff x="12391601" y="0"/>
            <a:chExt cx="3183678" cy="3418198"/>
          </a:xfrm>
        </p:grpSpPr>
        <p:grpSp>
          <p:nvGrpSpPr>
            <p:cNvPr id="266" name="Meer informatie">
              <a:extLst>
                <a:ext uri="{FF2B5EF4-FFF2-40B4-BE49-F238E27FC236}">
                  <a16:creationId xmlns:a16="http://schemas.microsoft.com/office/drawing/2014/main" id="{A687E1A3-CF68-4930-8B1B-0BFCFE1D8C7F}"/>
                </a:ext>
              </a:extLst>
            </p:cNvPr>
            <p:cNvGrpSpPr/>
            <p:nvPr userDrawn="1"/>
          </p:nvGrpSpPr>
          <p:grpSpPr>
            <a:xfrm>
              <a:off x="12396764" y="2622893"/>
              <a:ext cx="3178515" cy="795305"/>
              <a:chOff x="-3741486" y="3347116"/>
              <a:chExt cx="3178515" cy="795305"/>
            </a:xfrm>
          </p:grpSpPr>
          <p:sp>
            <p:nvSpPr>
              <p:cNvPr id="288" name="Freeform 101">
                <a:extLst>
                  <a:ext uri="{FF2B5EF4-FFF2-40B4-BE49-F238E27FC236}">
                    <a16:creationId xmlns:a16="http://schemas.microsoft.com/office/drawing/2014/main" id="{FB6D532C-C66F-424E-9E2F-C7C1C0042DAE}"/>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9" name="Rechthoek 288">
                <a:extLst>
                  <a:ext uri="{FF2B5EF4-FFF2-40B4-BE49-F238E27FC236}">
                    <a16:creationId xmlns:a16="http://schemas.microsoft.com/office/drawing/2014/main" id="{5EA19A3E-298C-49B7-81F8-1CC691184956}"/>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90" name="Rechte verbindingslijn 289">
                <a:extLst>
                  <a:ext uri="{FF2B5EF4-FFF2-40B4-BE49-F238E27FC236}">
                    <a16:creationId xmlns:a16="http://schemas.microsoft.com/office/drawing/2014/main" id="{DAF9AB59-7FA2-493E-8150-48974FA0D2A4}"/>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7" name="Rechthoek 266">
              <a:extLst>
                <a:ext uri="{FF2B5EF4-FFF2-40B4-BE49-F238E27FC236}">
                  <a16:creationId xmlns:a16="http://schemas.microsoft.com/office/drawing/2014/main" id="{BAA0AE37-8AED-4C73-8454-49E04D10E58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8" name="Ovaal 267">
              <a:extLst>
                <a:ext uri="{FF2B5EF4-FFF2-40B4-BE49-F238E27FC236}">
                  <a16:creationId xmlns:a16="http://schemas.microsoft.com/office/drawing/2014/main" id="{4AA4C2BE-E61D-4A1D-82C1-A783180A622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E903E105-605C-4B9E-92C5-C48ED8B4266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70" name="Rechte verbindingslijn 269">
              <a:extLst>
                <a:ext uri="{FF2B5EF4-FFF2-40B4-BE49-F238E27FC236}">
                  <a16:creationId xmlns:a16="http://schemas.microsoft.com/office/drawing/2014/main" id="{1D472C57-9634-4A99-A9D6-2E872523173E}"/>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1" name="Rechthoek 270">
              <a:extLst>
                <a:ext uri="{FF2B5EF4-FFF2-40B4-BE49-F238E27FC236}">
                  <a16:creationId xmlns:a16="http://schemas.microsoft.com/office/drawing/2014/main" id="{22979C92-5510-45D0-B6C8-D5D0348B6E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2" name="Ovaal 271">
              <a:extLst>
                <a:ext uri="{FF2B5EF4-FFF2-40B4-BE49-F238E27FC236}">
                  <a16:creationId xmlns:a16="http://schemas.microsoft.com/office/drawing/2014/main" id="{0E4CA709-FE1D-4458-9519-8F19D657B45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3" name="Rechthoek 272">
              <a:extLst>
                <a:ext uri="{FF2B5EF4-FFF2-40B4-BE49-F238E27FC236}">
                  <a16:creationId xmlns:a16="http://schemas.microsoft.com/office/drawing/2014/main" id="{33F23E48-793C-4044-9598-6152FBE9F9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4" name="Groep 273">
              <a:extLst>
                <a:ext uri="{FF2B5EF4-FFF2-40B4-BE49-F238E27FC236}">
                  <a16:creationId xmlns:a16="http://schemas.microsoft.com/office/drawing/2014/main" id="{25C1F042-D549-4A42-A728-54B5762F8C72}"/>
                </a:ext>
              </a:extLst>
            </p:cNvPr>
            <p:cNvGrpSpPr/>
            <p:nvPr userDrawn="1"/>
          </p:nvGrpSpPr>
          <p:grpSpPr>
            <a:xfrm>
              <a:off x="12757282" y="2184550"/>
              <a:ext cx="825500" cy="209550"/>
              <a:chOff x="13504624" y="2482850"/>
              <a:chExt cx="825500" cy="209550"/>
            </a:xfrm>
          </p:grpSpPr>
          <p:sp>
            <p:nvSpPr>
              <p:cNvPr id="285" name="Rechthoek 284">
                <a:extLst>
                  <a:ext uri="{FF2B5EF4-FFF2-40B4-BE49-F238E27FC236}">
                    <a16:creationId xmlns:a16="http://schemas.microsoft.com/office/drawing/2014/main" id="{92B410D3-A6B7-4F25-B206-14321DE61E7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6" name="Rechte verbindingslijn 285">
                <a:extLst>
                  <a:ext uri="{FF2B5EF4-FFF2-40B4-BE49-F238E27FC236}">
                    <a16:creationId xmlns:a16="http://schemas.microsoft.com/office/drawing/2014/main" id="{065C63D0-D1E6-4400-9526-AEF49CF0AE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7" name="Gelijkbenige driehoek 286">
                <a:extLst>
                  <a:ext uri="{FF2B5EF4-FFF2-40B4-BE49-F238E27FC236}">
                    <a16:creationId xmlns:a16="http://schemas.microsoft.com/office/drawing/2014/main" id="{9EC7EF14-25FB-4E9F-AD1E-74BE1FBD7F0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5" name="Rechte verbindingslijn 274">
              <a:extLst>
                <a:ext uri="{FF2B5EF4-FFF2-40B4-BE49-F238E27FC236}">
                  <a16:creationId xmlns:a16="http://schemas.microsoft.com/office/drawing/2014/main" id="{6E70A7FF-323D-4812-809A-BA92BDF40C4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6" name="Tabel icoon">
              <a:extLst>
                <a:ext uri="{FF2B5EF4-FFF2-40B4-BE49-F238E27FC236}">
                  <a16:creationId xmlns:a16="http://schemas.microsoft.com/office/drawing/2014/main" id="{D9BCD4C3-4C29-41C3-977C-1B84432C9ACB}"/>
                </a:ext>
              </a:extLst>
            </p:cNvPr>
            <p:cNvGrpSpPr/>
            <p:nvPr userDrawn="1"/>
          </p:nvGrpSpPr>
          <p:grpSpPr>
            <a:xfrm>
              <a:off x="12757283" y="1133664"/>
              <a:ext cx="375500" cy="339168"/>
              <a:chOff x="6072040" y="3376043"/>
              <a:chExt cx="1227920" cy="1109109"/>
            </a:xfrm>
          </p:grpSpPr>
          <p:sp>
            <p:nvSpPr>
              <p:cNvPr id="277" name="Rechthoek 276">
                <a:extLst>
                  <a:ext uri="{FF2B5EF4-FFF2-40B4-BE49-F238E27FC236}">
                    <a16:creationId xmlns:a16="http://schemas.microsoft.com/office/drawing/2014/main" id="{72F630AC-7C45-457F-95DA-AF0EF3EEF48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78" name="Rechthoek 277">
                <a:extLst>
                  <a:ext uri="{FF2B5EF4-FFF2-40B4-BE49-F238E27FC236}">
                    <a16:creationId xmlns:a16="http://schemas.microsoft.com/office/drawing/2014/main" id="{5AD57A30-3318-4AEE-8D61-EBA20235DC92}"/>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279" name="Rechte verbindingslijn 278">
                <a:extLst>
                  <a:ext uri="{FF2B5EF4-FFF2-40B4-BE49-F238E27FC236}">
                    <a16:creationId xmlns:a16="http://schemas.microsoft.com/office/drawing/2014/main" id="{237CFE95-0201-4473-80A6-95FC6FEF736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67CDE65C-BC94-48FF-9919-76510ADB645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F74792A5-4383-4E5A-8A06-3AC5880629C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1D28B0CB-E62E-43B9-A5C3-B0478C5AAB79}"/>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3" name="Rechte verbindingslijn 282">
                <a:extLst>
                  <a:ext uri="{FF2B5EF4-FFF2-40B4-BE49-F238E27FC236}">
                    <a16:creationId xmlns:a16="http://schemas.microsoft.com/office/drawing/2014/main" id="{2065C1DA-BB6E-4DB9-A481-98F0889828AE}"/>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4" name="Rechthoek 283">
                <a:extLst>
                  <a:ext uri="{FF2B5EF4-FFF2-40B4-BE49-F238E27FC236}">
                    <a16:creationId xmlns:a16="http://schemas.microsoft.com/office/drawing/2014/main" id="{86B245FD-FA97-4309-8700-728341E81FC7}"/>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85" name="LOGO">
            <a:extLst>
              <a:ext uri="{FF2B5EF4-FFF2-40B4-BE49-F238E27FC236}">
                <a16:creationId xmlns:a16="http://schemas.microsoft.com/office/drawing/2014/main" id="{DA408888-5174-44D2-A5C3-37D3CFB3D8F5}"/>
              </a:ext>
            </a:extLst>
          </p:cNvPr>
          <p:cNvSpPr>
            <a:spLocks noGrp="1"/>
          </p:cNvSpPr>
          <p:nvPr>
            <p:ph type="body" sz="quarter" idx="20"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3329431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el (100%)">
    <p:spTree>
      <p:nvGrpSpPr>
        <p:cNvPr id="1" name=""/>
        <p:cNvGrpSpPr/>
        <p:nvPr/>
      </p:nvGrpSpPr>
      <p:grpSpPr>
        <a:xfrm>
          <a:off x="0" y="0"/>
          <a:ext cx="0" cy="0"/>
          <a:chOff x="0" y="0"/>
          <a:chExt cx="0" cy="0"/>
        </a:xfrm>
      </p:grpSpPr>
      <p:sp>
        <p:nvSpPr>
          <p:cNvPr id="264" name="Tijdelijke aanduiding voor tabel 14">
            <a:extLst>
              <a:ext uri="{FF2B5EF4-FFF2-40B4-BE49-F238E27FC236}">
                <a16:creationId xmlns:a16="http://schemas.microsoft.com/office/drawing/2014/main" id="{E12C0EEC-CF83-4AE4-BA70-C717C17B5884}"/>
              </a:ext>
            </a:extLst>
          </p:cNvPr>
          <p:cNvSpPr>
            <a:spLocks noGrp="1"/>
          </p:cNvSpPr>
          <p:nvPr>
            <p:ph type="tbl" sz="quarter" idx="23" hasCustomPrompt="1"/>
          </p:nvPr>
        </p:nvSpPr>
        <p:spPr>
          <a:xfrm>
            <a:off x="817092" y="1498600"/>
            <a:ext cx="10564437" cy="4442400"/>
          </a:xfrm>
          <a:solidFill>
            <a:schemeClr val="bg1">
              <a:lumMod val="85000"/>
            </a:schemeClr>
          </a:solidFill>
        </p:spPr>
        <p:txBody>
          <a:bodyPr tIns="720000" anchor="ctr" anchorCtr="0"/>
          <a:lstStyle>
            <a:lvl1pPr marL="0" indent="0" algn="ctr">
              <a:buNone/>
              <a:defRPr sz="1400"/>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5" name="Instructie">
            <a:extLst>
              <a:ext uri="{FF2B5EF4-FFF2-40B4-BE49-F238E27FC236}">
                <a16:creationId xmlns:a16="http://schemas.microsoft.com/office/drawing/2014/main" id="{34031EE5-7084-44C3-AA08-C061C61A2C79}"/>
              </a:ext>
            </a:extLst>
          </p:cNvPr>
          <p:cNvGrpSpPr/>
          <p:nvPr userDrawn="1"/>
        </p:nvGrpSpPr>
        <p:grpSpPr>
          <a:xfrm>
            <a:off x="12391601" y="0"/>
            <a:ext cx="3183678" cy="3418198"/>
            <a:chOff x="12391601" y="0"/>
            <a:chExt cx="3183678" cy="3418198"/>
          </a:xfrm>
        </p:grpSpPr>
        <p:grpSp>
          <p:nvGrpSpPr>
            <p:cNvPr id="266" name="Meer informatie">
              <a:extLst>
                <a:ext uri="{FF2B5EF4-FFF2-40B4-BE49-F238E27FC236}">
                  <a16:creationId xmlns:a16="http://schemas.microsoft.com/office/drawing/2014/main" id="{A687E1A3-CF68-4930-8B1B-0BFCFE1D8C7F}"/>
                </a:ext>
              </a:extLst>
            </p:cNvPr>
            <p:cNvGrpSpPr/>
            <p:nvPr userDrawn="1"/>
          </p:nvGrpSpPr>
          <p:grpSpPr>
            <a:xfrm>
              <a:off x="12396764" y="2622893"/>
              <a:ext cx="3178515" cy="795305"/>
              <a:chOff x="-3741486" y="3347116"/>
              <a:chExt cx="3178515" cy="795305"/>
            </a:xfrm>
          </p:grpSpPr>
          <p:sp>
            <p:nvSpPr>
              <p:cNvPr id="288" name="Freeform 101">
                <a:extLst>
                  <a:ext uri="{FF2B5EF4-FFF2-40B4-BE49-F238E27FC236}">
                    <a16:creationId xmlns:a16="http://schemas.microsoft.com/office/drawing/2014/main" id="{FB6D532C-C66F-424E-9E2F-C7C1C0042DAE}"/>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9" name="Rechthoek 288">
                <a:extLst>
                  <a:ext uri="{FF2B5EF4-FFF2-40B4-BE49-F238E27FC236}">
                    <a16:creationId xmlns:a16="http://schemas.microsoft.com/office/drawing/2014/main" id="{5EA19A3E-298C-49B7-81F8-1CC691184956}"/>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90" name="Rechte verbindingslijn 289">
                <a:extLst>
                  <a:ext uri="{FF2B5EF4-FFF2-40B4-BE49-F238E27FC236}">
                    <a16:creationId xmlns:a16="http://schemas.microsoft.com/office/drawing/2014/main" id="{DAF9AB59-7FA2-493E-8150-48974FA0D2A4}"/>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7" name="Rechthoek 266">
              <a:extLst>
                <a:ext uri="{FF2B5EF4-FFF2-40B4-BE49-F238E27FC236}">
                  <a16:creationId xmlns:a16="http://schemas.microsoft.com/office/drawing/2014/main" id="{BAA0AE37-8AED-4C73-8454-49E04D10E58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8" name="Ovaal 267">
              <a:extLst>
                <a:ext uri="{FF2B5EF4-FFF2-40B4-BE49-F238E27FC236}">
                  <a16:creationId xmlns:a16="http://schemas.microsoft.com/office/drawing/2014/main" id="{4AA4C2BE-E61D-4A1D-82C1-A783180A622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E903E105-605C-4B9E-92C5-C48ED8B4266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70" name="Rechte verbindingslijn 269">
              <a:extLst>
                <a:ext uri="{FF2B5EF4-FFF2-40B4-BE49-F238E27FC236}">
                  <a16:creationId xmlns:a16="http://schemas.microsoft.com/office/drawing/2014/main" id="{1D472C57-9634-4A99-A9D6-2E872523173E}"/>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1" name="Rechthoek 270">
              <a:extLst>
                <a:ext uri="{FF2B5EF4-FFF2-40B4-BE49-F238E27FC236}">
                  <a16:creationId xmlns:a16="http://schemas.microsoft.com/office/drawing/2014/main" id="{22979C92-5510-45D0-B6C8-D5D0348B6E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2" name="Ovaal 271">
              <a:extLst>
                <a:ext uri="{FF2B5EF4-FFF2-40B4-BE49-F238E27FC236}">
                  <a16:creationId xmlns:a16="http://schemas.microsoft.com/office/drawing/2014/main" id="{0E4CA709-FE1D-4458-9519-8F19D657B45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3" name="Rechthoek 272">
              <a:extLst>
                <a:ext uri="{FF2B5EF4-FFF2-40B4-BE49-F238E27FC236}">
                  <a16:creationId xmlns:a16="http://schemas.microsoft.com/office/drawing/2014/main" id="{33F23E48-793C-4044-9598-6152FBE9F9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4" name="Groep 273">
              <a:extLst>
                <a:ext uri="{FF2B5EF4-FFF2-40B4-BE49-F238E27FC236}">
                  <a16:creationId xmlns:a16="http://schemas.microsoft.com/office/drawing/2014/main" id="{25C1F042-D549-4A42-A728-54B5762F8C72}"/>
                </a:ext>
              </a:extLst>
            </p:cNvPr>
            <p:cNvGrpSpPr/>
            <p:nvPr userDrawn="1"/>
          </p:nvGrpSpPr>
          <p:grpSpPr>
            <a:xfrm>
              <a:off x="12757282" y="2184550"/>
              <a:ext cx="825500" cy="209550"/>
              <a:chOff x="13504624" y="2482850"/>
              <a:chExt cx="825500" cy="209550"/>
            </a:xfrm>
          </p:grpSpPr>
          <p:sp>
            <p:nvSpPr>
              <p:cNvPr id="285" name="Rechthoek 284">
                <a:extLst>
                  <a:ext uri="{FF2B5EF4-FFF2-40B4-BE49-F238E27FC236}">
                    <a16:creationId xmlns:a16="http://schemas.microsoft.com/office/drawing/2014/main" id="{92B410D3-A6B7-4F25-B206-14321DE61E7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6" name="Rechte verbindingslijn 285">
                <a:extLst>
                  <a:ext uri="{FF2B5EF4-FFF2-40B4-BE49-F238E27FC236}">
                    <a16:creationId xmlns:a16="http://schemas.microsoft.com/office/drawing/2014/main" id="{065C63D0-D1E6-4400-9526-AEF49CF0AE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7" name="Gelijkbenige driehoek 286">
                <a:extLst>
                  <a:ext uri="{FF2B5EF4-FFF2-40B4-BE49-F238E27FC236}">
                    <a16:creationId xmlns:a16="http://schemas.microsoft.com/office/drawing/2014/main" id="{9EC7EF14-25FB-4E9F-AD1E-74BE1FBD7F0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5" name="Rechte verbindingslijn 274">
              <a:extLst>
                <a:ext uri="{FF2B5EF4-FFF2-40B4-BE49-F238E27FC236}">
                  <a16:creationId xmlns:a16="http://schemas.microsoft.com/office/drawing/2014/main" id="{6E70A7FF-323D-4812-809A-BA92BDF40C4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6" name="Tabel icoon">
              <a:extLst>
                <a:ext uri="{FF2B5EF4-FFF2-40B4-BE49-F238E27FC236}">
                  <a16:creationId xmlns:a16="http://schemas.microsoft.com/office/drawing/2014/main" id="{D9BCD4C3-4C29-41C3-977C-1B84432C9ACB}"/>
                </a:ext>
              </a:extLst>
            </p:cNvPr>
            <p:cNvGrpSpPr/>
            <p:nvPr userDrawn="1"/>
          </p:nvGrpSpPr>
          <p:grpSpPr>
            <a:xfrm>
              <a:off x="12757283" y="1133664"/>
              <a:ext cx="375500" cy="339168"/>
              <a:chOff x="6072040" y="3376043"/>
              <a:chExt cx="1227920" cy="1109109"/>
            </a:xfrm>
          </p:grpSpPr>
          <p:sp>
            <p:nvSpPr>
              <p:cNvPr id="277" name="Rechthoek 276">
                <a:extLst>
                  <a:ext uri="{FF2B5EF4-FFF2-40B4-BE49-F238E27FC236}">
                    <a16:creationId xmlns:a16="http://schemas.microsoft.com/office/drawing/2014/main" id="{72F630AC-7C45-457F-95DA-AF0EF3EEF48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78" name="Rechthoek 277">
                <a:extLst>
                  <a:ext uri="{FF2B5EF4-FFF2-40B4-BE49-F238E27FC236}">
                    <a16:creationId xmlns:a16="http://schemas.microsoft.com/office/drawing/2014/main" id="{5AD57A30-3318-4AEE-8D61-EBA20235DC92}"/>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279" name="Rechte verbindingslijn 278">
                <a:extLst>
                  <a:ext uri="{FF2B5EF4-FFF2-40B4-BE49-F238E27FC236}">
                    <a16:creationId xmlns:a16="http://schemas.microsoft.com/office/drawing/2014/main" id="{237CFE95-0201-4473-80A6-95FC6FEF736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67CDE65C-BC94-48FF-9919-76510ADB645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F74792A5-4383-4E5A-8A06-3AC5880629C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1D28B0CB-E62E-43B9-A5C3-B0478C5AAB79}"/>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3" name="Rechte verbindingslijn 282">
                <a:extLst>
                  <a:ext uri="{FF2B5EF4-FFF2-40B4-BE49-F238E27FC236}">
                    <a16:creationId xmlns:a16="http://schemas.microsoft.com/office/drawing/2014/main" id="{2065C1DA-BB6E-4DB9-A481-98F0889828AE}"/>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4" name="Rechthoek 283">
                <a:extLst>
                  <a:ext uri="{FF2B5EF4-FFF2-40B4-BE49-F238E27FC236}">
                    <a16:creationId xmlns:a16="http://schemas.microsoft.com/office/drawing/2014/main" id="{86B245FD-FA97-4309-8700-728341E81FC7}"/>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40" name="LOGO">
            <a:extLst>
              <a:ext uri="{FF2B5EF4-FFF2-40B4-BE49-F238E27FC236}">
                <a16:creationId xmlns:a16="http://schemas.microsoft.com/office/drawing/2014/main" id="{C420F25C-F1AC-4C7F-AAA9-53208B4D097A}"/>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06862254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martArt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lang="nl-NL" dirty="0"/>
            </a:lvl1pPr>
          </a:lstStyle>
          <a:p>
            <a:pPr lvl="0"/>
            <a:r>
              <a:rPr lang="nl-NL"/>
              <a:t> </a:t>
            </a:r>
          </a:p>
        </p:txBody>
      </p:sp>
      <p:sp>
        <p:nvSpPr>
          <p:cNvPr id="7" name="Tijdelijke aanduiding voor SmartArt 6">
            <a:extLst>
              <a:ext uri="{FF2B5EF4-FFF2-40B4-BE49-F238E27FC236}">
                <a16:creationId xmlns:a16="http://schemas.microsoft.com/office/drawing/2014/main" id="{869F3F18-1F09-4DB8-ADCD-5D32BC79624F}"/>
              </a:ext>
            </a:extLst>
          </p:cNvPr>
          <p:cNvSpPr>
            <a:spLocks noGrp="1"/>
          </p:cNvSpPr>
          <p:nvPr>
            <p:ph type="dgm" sz="quarter" idx="24" hasCustomPrompt="1"/>
          </p:nvPr>
        </p:nvSpPr>
        <p:spPr>
          <a:xfrm>
            <a:off x="815975" y="1498600"/>
            <a:ext cx="10564813" cy="4441825"/>
          </a:xfrm>
          <a:solidFill>
            <a:srgbClr val="D9D9D9"/>
          </a:solidFill>
        </p:spPr>
        <p:txBody>
          <a:bodyPr bIns="936000" anchor="ctr" anchorCtr="0"/>
          <a:lstStyle>
            <a:lvl1pPr marL="0" indent="0" algn="ctr">
              <a:buNone/>
              <a:defRPr/>
            </a:lvl1pPr>
          </a:lstStyle>
          <a:p>
            <a:r>
              <a:rPr lang="nl-NL"/>
              <a:t>Plaats hier een </a:t>
            </a:r>
            <a:r>
              <a:rPr lang="nl-NL" err="1"/>
              <a:t>SmartArt</a:t>
            </a:r>
            <a:endParaRPr lang="nl-NL"/>
          </a:p>
        </p:txBody>
      </p:sp>
      <p:grpSp>
        <p:nvGrpSpPr>
          <p:cNvPr id="42" name="Instructie">
            <a:extLst>
              <a:ext uri="{FF2B5EF4-FFF2-40B4-BE49-F238E27FC236}">
                <a16:creationId xmlns:a16="http://schemas.microsoft.com/office/drawing/2014/main" id="{B0CDBC28-E6FD-48A3-A574-490EF36C1C09}"/>
              </a:ext>
            </a:extLst>
          </p:cNvPr>
          <p:cNvGrpSpPr/>
          <p:nvPr userDrawn="1"/>
        </p:nvGrpSpPr>
        <p:grpSpPr>
          <a:xfrm>
            <a:off x="12391601" y="0"/>
            <a:ext cx="3183678" cy="4084324"/>
            <a:chOff x="12391601" y="0"/>
            <a:chExt cx="3183678" cy="4084324"/>
          </a:xfrm>
        </p:grpSpPr>
        <p:sp>
          <p:nvSpPr>
            <p:cNvPr id="43" name="Rechthoek 42">
              <a:extLst>
                <a:ext uri="{FF2B5EF4-FFF2-40B4-BE49-F238E27FC236}">
                  <a16:creationId xmlns:a16="http://schemas.microsoft.com/office/drawing/2014/main" id="{A111AD82-784D-47DD-8CFB-ECF46A5805E5}"/>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err="1">
                  <a:ln>
                    <a:noFill/>
                  </a:ln>
                  <a:solidFill>
                    <a:schemeClr val="accent1"/>
                  </a:solidFill>
                  <a:effectLst/>
                  <a:uLnTx/>
                  <a:uFillTx/>
                  <a:latin typeface="+mj-lt"/>
                  <a:cs typeface="Segoe UI Light" panose="020B0502040204020203" pitchFamily="34" charset="0"/>
                </a:rPr>
                <a:t>SmartArt</a:t>
              </a: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 invoegen/veranderen</a:t>
              </a:r>
            </a:p>
          </p:txBody>
        </p:sp>
        <p:sp>
          <p:nvSpPr>
            <p:cNvPr id="44" name="Ovaal 43">
              <a:extLst>
                <a:ext uri="{FF2B5EF4-FFF2-40B4-BE49-F238E27FC236}">
                  <a16:creationId xmlns:a16="http://schemas.microsoft.com/office/drawing/2014/main" id="{BFD0BD83-BBCE-4560-B158-5A5E22B5356A}"/>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5" name="Rechte verbindingslijn 44">
              <a:extLst>
                <a:ext uri="{FF2B5EF4-FFF2-40B4-BE49-F238E27FC236}">
                  <a16:creationId xmlns:a16="http://schemas.microsoft.com/office/drawing/2014/main" id="{46AD3D4A-A2A3-47B5-AD34-06EF4AB3D28F}"/>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46" name="Rechte verbindingslijn 45">
              <a:extLst>
                <a:ext uri="{FF2B5EF4-FFF2-40B4-BE49-F238E27FC236}">
                  <a16:creationId xmlns:a16="http://schemas.microsoft.com/office/drawing/2014/main" id="{EC3970B3-C4FF-4763-804D-05FB4324D29A}"/>
                </a:ext>
              </a:extLst>
            </p:cNvPr>
            <p:cNvCxnSpPr>
              <a:cxnSpLocks/>
            </p:cNvCxnSpPr>
            <p:nvPr userDrawn="1"/>
          </p:nvCxnSpPr>
          <p:spPr>
            <a:xfrm>
              <a:off x="12397261" y="1714411"/>
              <a:ext cx="3178017" cy="0"/>
            </a:xfrm>
            <a:prstGeom prst="line">
              <a:avLst/>
            </a:prstGeom>
            <a:noFill/>
            <a:ln w="3175" cap="flat" cmpd="sng" algn="ctr">
              <a:solidFill>
                <a:schemeClr val="accent1"/>
              </a:solidFill>
              <a:prstDash val="solid"/>
            </a:ln>
            <a:effectLst/>
          </p:spPr>
        </p:cxnSp>
        <p:sp>
          <p:nvSpPr>
            <p:cNvPr id="47" name="Rechthoek 46">
              <a:extLst>
                <a:ext uri="{FF2B5EF4-FFF2-40B4-BE49-F238E27FC236}">
                  <a16:creationId xmlns:a16="http://schemas.microsoft.com/office/drawing/2014/main" id="{B1E30E69-E29B-4DF8-9333-5533FEFA2933}"/>
                </a:ext>
              </a:extLst>
            </p:cNvPr>
            <p:cNvSpPr/>
            <p:nvPr userDrawn="1"/>
          </p:nvSpPr>
          <p:spPr>
            <a:xfrm>
              <a:off x="12757283" y="432552"/>
              <a:ext cx="2812028"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het bestaande </a:t>
              </a:r>
              <a:r>
                <a:rPr kumimoji="0" lang="nl-NL" sz="1100" b="0" i="0" u="none" strike="noStrike" kern="0" cap="none" spc="0" normalizeH="0" baseline="0" noProof="0" err="1">
                  <a:ln>
                    <a:noFill/>
                  </a:ln>
                  <a:solidFill>
                    <a:srgbClr val="000000"/>
                  </a:solidFill>
                  <a:effectLst/>
                  <a:uLnTx/>
                  <a:uFillTx/>
                  <a:latin typeface="+mn-lt"/>
                  <a:cs typeface="Segoe UI Light" panose="020B0502040204020203" pitchFamily="34" charset="0"/>
                </a:rPr>
                <a:t>SmartArt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object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 object in te voegen.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48" name="Rechte verbindingslijn 47">
              <a:extLst>
                <a:ext uri="{FF2B5EF4-FFF2-40B4-BE49-F238E27FC236}">
                  <a16:creationId xmlns:a16="http://schemas.microsoft.com/office/drawing/2014/main" id="{5B0A7C6D-4BEE-4A1A-9F4C-26424EBD209C}"/>
                </a:ext>
              </a:extLst>
            </p:cNvPr>
            <p:cNvCxnSpPr>
              <a:cxnSpLocks/>
            </p:cNvCxnSpPr>
            <p:nvPr userDrawn="1"/>
          </p:nvCxnSpPr>
          <p:spPr>
            <a:xfrm>
              <a:off x="12397261" y="4084324"/>
              <a:ext cx="3178017" cy="0"/>
            </a:xfrm>
            <a:prstGeom prst="line">
              <a:avLst/>
            </a:prstGeom>
            <a:noFill/>
            <a:ln w="3175" cap="flat" cmpd="sng" algn="ctr">
              <a:solidFill>
                <a:schemeClr val="accent1"/>
              </a:solidFill>
              <a:prstDash val="solid"/>
            </a:ln>
            <a:effectLst/>
          </p:spPr>
        </p:cxnSp>
        <p:sp>
          <p:nvSpPr>
            <p:cNvPr id="49" name="Ovaal 48">
              <a:extLst>
                <a:ext uri="{FF2B5EF4-FFF2-40B4-BE49-F238E27FC236}">
                  <a16:creationId xmlns:a16="http://schemas.microsoft.com/office/drawing/2014/main" id="{BC3C4E52-2237-4578-B637-4445322606B3}"/>
                </a:ext>
              </a:extLst>
            </p:cNvPr>
            <p:cNvSpPr/>
            <p:nvPr userDrawn="1"/>
          </p:nvSpPr>
          <p:spPr>
            <a:xfrm>
              <a:off x="12391601" y="184287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0" name="Rechthoek 49">
              <a:extLst>
                <a:ext uri="{FF2B5EF4-FFF2-40B4-BE49-F238E27FC236}">
                  <a16:creationId xmlns:a16="http://schemas.microsoft.com/office/drawing/2014/main" id="{73B4B73E-F4B4-47D2-ADEE-973CD10F0195}"/>
                </a:ext>
              </a:extLst>
            </p:cNvPr>
            <p:cNvSpPr/>
            <p:nvPr userDrawn="1"/>
          </p:nvSpPr>
          <p:spPr>
            <a:xfrm>
              <a:off x="12757282" y="1908939"/>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aan de linker kant van het venster het gewenste type en vervolgens het gewenste objecten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51" name="Groep 50">
              <a:extLst>
                <a:ext uri="{FF2B5EF4-FFF2-40B4-BE49-F238E27FC236}">
                  <a16:creationId xmlns:a16="http://schemas.microsoft.com/office/drawing/2014/main" id="{1B174615-B68A-4764-A6AF-622040C00C54}"/>
                </a:ext>
              </a:extLst>
            </p:cNvPr>
            <p:cNvGrpSpPr/>
            <p:nvPr userDrawn="1"/>
          </p:nvGrpSpPr>
          <p:grpSpPr>
            <a:xfrm>
              <a:off x="12757282" y="2471653"/>
              <a:ext cx="825500" cy="209550"/>
              <a:chOff x="13504624" y="2482850"/>
              <a:chExt cx="825500" cy="209550"/>
            </a:xfrm>
          </p:grpSpPr>
          <p:sp>
            <p:nvSpPr>
              <p:cNvPr id="67" name="Rechthoek 66">
                <a:extLst>
                  <a:ext uri="{FF2B5EF4-FFF2-40B4-BE49-F238E27FC236}">
                    <a16:creationId xmlns:a16="http://schemas.microsoft.com/office/drawing/2014/main" id="{D4F5F3F9-92E6-45AC-9011-56DBF649EA6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68" name="Rechte verbindingslijn 67">
                <a:extLst>
                  <a:ext uri="{FF2B5EF4-FFF2-40B4-BE49-F238E27FC236}">
                    <a16:creationId xmlns:a16="http://schemas.microsoft.com/office/drawing/2014/main" id="{6ECF72ED-4A0D-4E2B-9E98-318A32B34F7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9" name="Gelijkbenige driehoek 68">
                <a:extLst>
                  <a:ext uri="{FF2B5EF4-FFF2-40B4-BE49-F238E27FC236}">
                    <a16:creationId xmlns:a16="http://schemas.microsoft.com/office/drawing/2014/main" id="{6E08B591-19B6-400F-A289-65EF693ED68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52" name="Ovaal 51">
              <a:extLst>
                <a:ext uri="{FF2B5EF4-FFF2-40B4-BE49-F238E27FC236}">
                  <a16:creationId xmlns:a16="http://schemas.microsoft.com/office/drawing/2014/main" id="{6CB2A94D-501D-438E-9748-70970710622A}"/>
                </a:ext>
              </a:extLst>
            </p:cNvPr>
            <p:cNvSpPr/>
            <p:nvPr userDrawn="1"/>
          </p:nvSpPr>
          <p:spPr>
            <a:xfrm>
              <a:off x="12391601" y="2989099"/>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53" name="Rechthoek 52">
              <a:extLst>
                <a:ext uri="{FF2B5EF4-FFF2-40B4-BE49-F238E27FC236}">
                  <a16:creationId xmlns:a16="http://schemas.microsoft.com/office/drawing/2014/main" id="{E489EF44-E5C7-4312-917B-3517E762BA39}"/>
                </a:ext>
              </a:extLst>
            </p:cNvPr>
            <p:cNvSpPr/>
            <p:nvPr userDrawn="1"/>
          </p:nvSpPr>
          <p:spPr>
            <a:xfrm>
              <a:off x="12757283" y="3055162"/>
              <a:ext cx="2817996" cy="91633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t>
              </a:r>
              <a:r>
                <a:rPr kumimoji="0" lang="nl-NL" sz="1100" b="1" i="0" u="none" strike="noStrike" kern="0" cap="none" spc="0" normalizeH="0" baseline="0" noProof="0" err="1">
                  <a:ln>
                    <a:noFill/>
                  </a:ln>
                  <a:solidFill>
                    <a:srgbClr val="000000"/>
                  </a:solidFill>
                  <a:effectLst/>
                  <a:uLnTx/>
                  <a:uFillTx/>
                  <a:latin typeface="+mn-lt"/>
                  <a:cs typeface="Segoe UI Light" panose="020B0502040204020203" pitchFamily="34" charset="0"/>
                </a:rPr>
                <a:t>SmartArt</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kunnen opvulkleuren en lijnkleuren aangepast worden.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kan o.a. de tekstopmaak worden gewijzigd.</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54" name="Rechte verbindingslijn 53">
              <a:extLst>
                <a:ext uri="{FF2B5EF4-FFF2-40B4-BE49-F238E27FC236}">
                  <a16:creationId xmlns:a16="http://schemas.microsoft.com/office/drawing/2014/main" id="{239871BC-4FE5-41DC-A0AF-91C422623E1F}"/>
                </a:ext>
              </a:extLst>
            </p:cNvPr>
            <p:cNvCxnSpPr>
              <a:cxnSpLocks/>
            </p:cNvCxnSpPr>
            <p:nvPr userDrawn="1"/>
          </p:nvCxnSpPr>
          <p:spPr>
            <a:xfrm>
              <a:off x="12397261" y="2801420"/>
              <a:ext cx="3178017" cy="0"/>
            </a:xfrm>
            <a:prstGeom prst="line">
              <a:avLst/>
            </a:prstGeom>
            <a:noFill/>
            <a:ln w="3175" cap="flat" cmpd="sng" algn="ctr">
              <a:solidFill>
                <a:schemeClr val="accent1"/>
              </a:solidFill>
              <a:prstDash val="solid"/>
            </a:ln>
            <a:effectLst/>
          </p:spPr>
        </p:cxnSp>
        <p:grpSp>
          <p:nvGrpSpPr>
            <p:cNvPr id="55" name="Groep 54">
              <a:extLst>
                <a:ext uri="{FF2B5EF4-FFF2-40B4-BE49-F238E27FC236}">
                  <a16:creationId xmlns:a16="http://schemas.microsoft.com/office/drawing/2014/main" id="{15FB080F-D012-4140-98BC-3AE05C1970E9}"/>
                </a:ext>
              </a:extLst>
            </p:cNvPr>
            <p:cNvGrpSpPr/>
            <p:nvPr userDrawn="1"/>
          </p:nvGrpSpPr>
          <p:grpSpPr>
            <a:xfrm>
              <a:off x="12762292" y="1283764"/>
              <a:ext cx="390792" cy="312040"/>
              <a:chOff x="7741071" y="1082154"/>
              <a:chExt cx="589013" cy="470317"/>
            </a:xfrm>
          </p:grpSpPr>
          <p:sp>
            <p:nvSpPr>
              <p:cNvPr id="56" name="Pijl: punthaak 55">
                <a:extLst>
                  <a:ext uri="{FF2B5EF4-FFF2-40B4-BE49-F238E27FC236}">
                    <a16:creationId xmlns:a16="http://schemas.microsoft.com/office/drawing/2014/main" id="{9DB6EF8A-B6B8-4128-BCB7-13E7544C36B4}"/>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57" name="Rechthoek 56">
                <a:extLst>
                  <a:ext uri="{FF2B5EF4-FFF2-40B4-BE49-F238E27FC236}">
                    <a16:creationId xmlns:a16="http://schemas.microsoft.com/office/drawing/2014/main" id="{781197AB-48FF-4D96-B1C4-EC3749E3EF26}"/>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58" name="Groep 57">
                <a:extLst>
                  <a:ext uri="{FF2B5EF4-FFF2-40B4-BE49-F238E27FC236}">
                    <a16:creationId xmlns:a16="http://schemas.microsoft.com/office/drawing/2014/main" id="{BC88FB83-7278-4803-8424-B89B633AE681}"/>
                  </a:ext>
                </a:extLst>
              </p:cNvPr>
              <p:cNvGrpSpPr/>
              <p:nvPr userDrawn="1"/>
            </p:nvGrpSpPr>
            <p:grpSpPr>
              <a:xfrm>
                <a:off x="7966294" y="1306401"/>
                <a:ext cx="308524" cy="31227"/>
                <a:chOff x="7966294" y="1306401"/>
                <a:chExt cx="308524" cy="31227"/>
              </a:xfrm>
            </p:grpSpPr>
            <p:sp>
              <p:nvSpPr>
                <p:cNvPr id="65" name="Ovaal 64">
                  <a:extLst>
                    <a:ext uri="{FF2B5EF4-FFF2-40B4-BE49-F238E27FC236}">
                      <a16:creationId xmlns:a16="http://schemas.microsoft.com/office/drawing/2014/main" id="{C2987F9D-03A9-4C62-9851-AF46BFB639A7}"/>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6" name="Rechte verbindingslijn 65">
                  <a:extLst>
                    <a:ext uri="{FF2B5EF4-FFF2-40B4-BE49-F238E27FC236}">
                      <a16:creationId xmlns:a16="http://schemas.microsoft.com/office/drawing/2014/main" id="{4F036AA6-559A-425F-BB3F-765948BBE7CE}"/>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59" name="Groep 58">
                <a:extLst>
                  <a:ext uri="{FF2B5EF4-FFF2-40B4-BE49-F238E27FC236}">
                    <a16:creationId xmlns:a16="http://schemas.microsoft.com/office/drawing/2014/main" id="{C7B3FD8F-A831-4187-99DE-5659086FC965}"/>
                  </a:ext>
                </a:extLst>
              </p:cNvPr>
              <p:cNvGrpSpPr/>
              <p:nvPr userDrawn="1"/>
            </p:nvGrpSpPr>
            <p:grpSpPr>
              <a:xfrm>
                <a:off x="7966294" y="1381787"/>
                <a:ext cx="308524" cy="31227"/>
                <a:chOff x="7966294" y="1306401"/>
                <a:chExt cx="308524" cy="31227"/>
              </a:xfrm>
            </p:grpSpPr>
            <p:sp>
              <p:nvSpPr>
                <p:cNvPr id="63" name="Ovaal 62">
                  <a:extLst>
                    <a:ext uri="{FF2B5EF4-FFF2-40B4-BE49-F238E27FC236}">
                      <a16:creationId xmlns:a16="http://schemas.microsoft.com/office/drawing/2014/main" id="{DC2930EC-EDEF-4F91-B880-B1CE1133860F}"/>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4" name="Rechte verbindingslijn 63">
                  <a:extLst>
                    <a:ext uri="{FF2B5EF4-FFF2-40B4-BE49-F238E27FC236}">
                      <a16:creationId xmlns:a16="http://schemas.microsoft.com/office/drawing/2014/main" id="{2882D370-762C-4F36-87B9-D72143328365}"/>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60" name="Groep 59">
                <a:extLst>
                  <a:ext uri="{FF2B5EF4-FFF2-40B4-BE49-F238E27FC236}">
                    <a16:creationId xmlns:a16="http://schemas.microsoft.com/office/drawing/2014/main" id="{AE94E580-A6E5-4132-9EDA-AC50386FFFAD}"/>
                  </a:ext>
                </a:extLst>
              </p:cNvPr>
              <p:cNvGrpSpPr/>
              <p:nvPr userDrawn="1"/>
            </p:nvGrpSpPr>
            <p:grpSpPr>
              <a:xfrm>
                <a:off x="7966294" y="1457173"/>
                <a:ext cx="308524" cy="31227"/>
                <a:chOff x="7966294" y="1306401"/>
                <a:chExt cx="308524" cy="31227"/>
              </a:xfrm>
            </p:grpSpPr>
            <p:sp>
              <p:nvSpPr>
                <p:cNvPr id="61" name="Ovaal 60">
                  <a:extLst>
                    <a:ext uri="{FF2B5EF4-FFF2-40B4-BE49-F238E27FC236}">
                      <a16:creationId xmlns:a16="http://schemas.microsoft.com/office/drawing/2014/main" id="{785B6630-E371-4417-87FD-0718C36ADCD5}"/>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2" name="Rechte verbindingslijn 61">
                  <a:extLst>
                    <a:ext uri="{FF2B5EF4-FFF2-40B4-BE49-F238E27FC236}">
                      <a16:creationId xmlns:a16="http://schemas.microsoft.com/office/drawing/2014/main" id="{AABB46B3-2B15-433C-8D6B-6248B5256264}"/>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sp>
        <p:nvSpPr>
          <p:cNvPr id="70" name="LOGO">
            <a:extLst>
              <a:ext uri="{FF2B5EF4-FFF2-40B4-BE49-F238E27FC236}">
                <a16:creationId xmlns:a16="http://schemas.microsoft.com/office/drawing/2014/main" id="{776C1110-2279-4EDA-98EA-1404FBEAE605}"/>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3818364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groot">
    <p:spTree>
      <p:nvGrpSpPr>
        <p:cNvPr id="1" name=""/>
        <p:cNvGrpSpPr/>
        <p:nvPr/>
      </p:nvGrpSpPr>
      <p:grpSpPr>
        <a:xfrm>
          <a:off x="0" y="0"/>
          <a:ext cx="0" cy="0"/>
          <a:chOff x="0" y="0"/>
          <a:chExt cx="0" cy="0"/>
        </a:xfrm>
      </p:grpSpPr>
      <p:sp>
        <p:nvSpPr>
          <p:cNvPr id="121" name="LOGO">
            <a:extLst>
              <a:ext uri="{FF2B5EF4-FFF2-40B4-BE49-F238E27FC236}">
                <a16:creationId xmlns:a16="http://schemas.microsoft.com/office/drawing/2014/main" id="{22439121-579B-4C60-BC76-754BE8264D5C}"/>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nchor="ctr" anchorCtr="0"/>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6" y="1498599"/>
            <a:ext cx="10566293" cy="4442400"/>
          </a:xfrm>
          <a:solidFill>
            <a:schemeClr val="bg1"/>
          </a:solidFill>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C969F645-C922-47F6-AF41-7A9D3555F563}"/>
              </a:ext>
            </a:extLst>
          </p:cNvPr>
          <p:cNvGrpSpPr/>
          <p:nvPr userDrawn="1"/>
        </p:nvGrpSpPr>
        <p:grpSpPr>
          <a:xfrm>
            <a:off x="-3437547" y="1434"/>
            <a:ext cx="3201327" cy="6001164"/>
            <a:chOff x="-3437547" y="1434"/>
            <a:chExt cx="3201327" cy="6001164"/>
          </a:xfrm>
        </p:grpSpPr>
        <p:cxnSp>
          <p:nvCxnSpPr>
            <p:cNvPr id="18" name="Rechte verbindingslijn 17">
              <a:extLst>
                <a:ext uri="{FF2B5EF4-FFF2-40B4-BE49-F238E27FC236}">
                  <a16:creationId xmlns:a16="http://schemas.microsoft.com/office/drawing/2014/main" id="{4C63D9BD-6466-4EF6-8028-D752F69E162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9" name="Ovaal 18">
              <a:extLst>
                <a:ext uri="{FF2B5EF4-FFF2-40B4-BE49-F238E27FC236}">
                  <a16:creationId xmlns:a16="http://schemas.microsoft.com/office/drawing/2014/main" id="{77CD382F-7D03-4C73-8DEA-587FFAF9A2D0}"/>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20" name="Rechthoek 19">
              <a:extLst>
                <a:ext uri="{FF2B5EF4-FFF2-40B4-BE49-F238E27FC236}">
                  <a16:creationId xmlns:a16="http://schemas.microsoft.com/office/drawing/2014/main" id="{CF20EEF6-A19A-45E2-98DF-EFB9A434FB84}"/>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21" name="Ovaal 20">
              <a:extLst>
                <a:ext uri="{FF2B5EF4-FFF2-40B4-BE49-F238E27FC236}">
                  <a16:creationId xmlns:a16="http://schemas.microsoft.com/office/drawing/2014/main" id="{132E20B4-8633-4E1C-A8B7-6BA4E08DC937}"/>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22" name="Rechthoek 21">
              <a:extLst>
                <a:ext uri="{FF2B5EF4-FFF2-40B4-BE49-F238E27FC236}">
                  <a16:creationId xmlns:a16="http://schemas.microsoft.com/office/drawing/2014/main" id="{018B370C-88FA-4CF7-8BB8-3E41320FB629}"/>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23" name="Ovaal 22">
              <a:extLst>
                <a:ext uri="{FF2B5EF4-FFF2-40B4-BE49-F238E27FC236}">
                  <a16:creationId xmlns:a16="http://schemas.microsoft.com/office/drawing/2014/main" id="{45165F2D-CB0F-45F3-8278-709954B7A18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24" name="Rechthoek 23">
              <a:extLst>
                <a:ext uri="{FF2B5EF4-FFF2-40B4-BE49-F238E27FC236}">
                  <a16:creationId xmlns:a16="http://schemas.microsoft.com/office/drawing/2014/main" id="{8E18673C-81B7-4F65-B87D-26ED1D68721C}"/>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25" name="Ovaal 24">
              <a:extLst>
                <a:ext uri="{FF2B5EF4-FFF2-40B4-BE49-F238E27FC236}">
                  <a16:creationId xmlns:a16="http://schemas.microsoft.com/office/drawing/2014/main" id="{704CE994-A8F0-489C-961A-CBAD46B1DBCB}"/>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6" name="Rechthoek 25">
              <a:extLst>
                <a:ext uri="{FF2B5EF4-FFF2-40B4-BE49-F238E27FC236}">
                  <a16:creationId xmlns:a16="http://schemas.microsoft.com/office/drawing/2014/main" id="{748E955E-647E-4CA6-92D2-E4AA58035016}"/>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27" name="Meer informatie">
              <a:extLst>
                <a:ext uri="{FF2B5EF4-FFF2-40B4-BE49-F238E27FC236}">
                  <a16:creationId xmlns:a16="http://schemas.microsoft.com/office/drawing/2014/main" id="{3A24DBF4-6ECC-4674-ACFB-C5B82966130A}"/>
                </a:ext>
              </a:extLst>
            </p:cNvPr>
            <p:cNvGrpSpPr/>
            <p:nvPr userDrawn="1"/>
          </p:nvGrpSpPr>
          <p:grpSpPr>
            <a:xfrm>
              <a:off x="-3421298" y="5206936"/>
              <a:ext cx="3178515" cy="795662"/>
              <a:chOff x="-3741486" y="3387723"/>
              <a:chExt cx="3178515" cy="795662"/>
            </a:xfrm>
          </p:grpSpPr>
          <p:sp>
            <p:nvSpPr>
              <p:cNvPr id="95" name="Freeform 101">
                <a:extLst>
                  <a:ext uri="{FF2B5EF4-FFF2-40B4-BE49-F238E27FC236}">
                    <a16:creationId xmlns:a16="http://schemas.microsoft.com/office/drawing/2014/main" id="{159DD168-3E28-404D-ACC6-19AC5920D75B}"/>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96" name="Rechthoek 95">
                <a:extLst>
                  <a:ext uri="{FF2B5EF4-FFF2-40B4-BE49-F238E27FC236}">
                    <a16:creationId xmlns:a16="http://schemas.microsoft.com/office/drawing/2014/main" id="{F557F0E2-1E10-4699-916D-8F3B3B4E9B78}"/>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97" name="Rechte verbindingslijn 96">
                <a:extLst>
                  <a:ext uri="{FF2B5EF4-FFF2-40B4-BE49-F238E27FC236}">
                    <a16:creationId xmlns:a16="http://schemas.microsoft.com/office/drawing/2014/main" id="{91D4007E-E96E-49F0-9BD8-B9F24F7362A5}"/>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28" name="Rechthoek 27">
              <a:extLst>
                <a:ext uri="{FF2B5EF4-FFF2-40B4-BE49-F238E27FC236}">
                  <a16:creationId xmlns:a16="http://schemas.microsoft.com/office/drawing/2014/main" id="{067FA1E0-9B26-43D9-8F2E-6DA9C8DD45FB}"/>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29" name="Ovaal 28">
              <a:extLst>
                <a:ext uri="{FF2B5EF4-FFF2-40B4-BE49-F238E27FC236}">
                  <a16:creationId xmlns:a16="http://schemas.microsoft.com/office/drawing/2014/main" id="{90A57219-AA29-4645-A784-4D9BB9FEF3B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 name="Rechte verbindingslijn 29">
              <a:extLst>
                <a:ext uri="{FF2B5EF4-FFF2-40B4-BE49-F238E27FC236}">
                  <a16:creationId xmlns:a16="http://schemas.microsoft.com/office/drawing/2014/main" id="{CC3B5EFF-4148-4FEF-B98C-EAA84FC1E379}"/>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02AA2838-EAA1-4AE6-8AB5-662F7B1AF26F}"/>
                </a:ext>
              </a:extLst>
            </p:cNvPr>
            <p:cNvGrpSpPr/>
            <p:nvPr userDrawn="1"/>
          </p:nvGrpSpPr>
          <p:grpSpPr>
            <a:xfrm>
              <a:off x="-3437547" y="349413"/>
              <a:ext cx="2933825" cy="558875"/>
              <a:chOff x="-3419346" y="368233"/>
              <a:chExt cx="3904920" cy="743862"/>
            </a:xfrm>
          </p:grpSpPr>
          <p:sp>
            <p:nvSpPr>
              <p:cNvPr id="43" name="Rechthoek 42">
                <a:extLst>
                  <a:ext uri="{FF2B5EF4-FFF2-40B4-BE49-F238E27FC236}">
                    <a16:creationId xmlns:a16="http://schemas.microsoft.com/office/drawing/2014/main" id="{47B70200-C65E-483E-8E4C-01A572C4606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44" name="Rechte verbindingslijn 43">
                <a:extLst>
                  <a:ext uri="{FF2B5EF4-FFF2-40B4-BE49-F238E27FC236}">
                    <a16:creationId xmlns:a16="http://schemas.microsoft.com/office/drawing/2014/main" id="{A0B881CE-D0DE-4B12-A291-4272E1768D2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Rechte verbindingslijn 44">
                <a:extLst>
                  <a:ext uri="{FF2B5EF4-FFF2-40B4-BE49-F238E27FC236}">
                    <a16:creationId xmlns:a16="http://schemas.microsoft.com/office/drawing/2014/main" id="{92311304-5E33-4FB7-8444-4E53DCA1760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Rechthoek 45">
                <a:extLst>
                  <a:ext uri="{FF2B5EF4-FFF2-40B4-BE49-F238E27FC236}">
                    <a16:creationId xmlns:a16="http://schemas.microsoft.com/office/drawing/2014/main" id="{6B543473-0C48-4980-8F34-2F3EAB501F5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7" name="Groep 46">
                <a:extLst>
                  <a:ext uri="{FF2B5EF4-FFF2-40B4-BE49-F238E27FC236}">
                    <a16:creationId xmlns:a16="http://schemas.microsoft.com/office/drawing/2014/main" id="{D1FF370A-709D-4B15-AFC3-55BA8D7A9344}"/>
                  </a:ext>
                </a:extLst>
              </p:cNvPr>
              <p:cNvGrpSpPr/>
              <p:nvPr userDrawn="1"/>
            </p:nvGrpSpPr>
            <p:grpSpPr>
              <a:xfrm>
                <a:off x="-3002834" y="720303"/>
                <a:ext cx="182598" cy="143759"/>
                <a:chOff x="-3310843" y="700986"/>
                <a:chExt cx="182598" cy="143759"/>
              </a:xfrm>
            </p:grpSpPr>
            <p:grpSp>
              <p:nvGrpSpPr>
                <p:cNvPr id="86" name="Groep 85">
                  <a:extLst>
                    <a:ext uri="{FF2B5EF4-FFF2-40B4-BE49-F238E27FC236}">
                      <a16:creationId xmlns:a16="http://schemas.microsoft.com/office/drawing/2014/main" id="{9C048B01-30B0-489A-B5F2-9DBAB482210C}"/>
                    </a:ext>
                  </a:extLst>
                </p:cNvPr>
                <p:cNvGrpSpPr/>
                <p:nvPr userDrawn="1"/>
              </p:nvGrpSpPr>
              <p:grpSpPr>
                <a:xfrm>
                  <a:off x="-3310843" y="700986"/>
                  <a:ext cx="182598" cy="143759"/>
                  <a:chOff x="-3310843" y="700986"/>
                  <a:chExt cx="182598" cy="143759"/>
                </a:xfrm>
              </p:grpSpPr>
              <p:cxnSp>
                <p:nvCxnSpPr>
                  <p:cNvPr id="90" name="Rechte verbindingslijn 89">
                    <a:extLst>
                      <a:ext uri="{FF2B5EF4-FFF2-40B4-BE49-F238E27FC236}">
                        <a16:creationId xmlns:a16="http://schemas.microsoft.com/office/drawing/2014/main" id="{F8C29A19-A162-4F8B-84F1-0DE5B31441FD}"/>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91" name="Rechte verbindingslijn 90">
                    <a:extLst>
                      <a:ext uri="{FF2B5EF4-FFF2-40B4-BE49-F238E27FC236}">
                        <a16:creationId xmlns:a16="http://schemas.microsoft.com/office/drawing/2014/main" id="{5FA3F987-FAD0-401B-BF92-756A2D934619}"/>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EC896B7C-B66F-4E6B-A4D2-1088D2ED7E4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B2550EA6-B449-44AC-8837-1B9A00E959C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364A09D2-C6E5-4124-8059-E128D53B7883}"/>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7" name="Groep 86">
                  <a:extLst>
                    <a:ext uri="{FF2B5EF4-FFF2-40B4-BE49-F238E27FC236}">
                      <a16:creationId xmlns:a16="http://schemas.microsoft.com/office/drawing/2014/main" id="{EFD4C693-BAE7-48B7-8DE7-D8B89224040C}"/>
                    </a:ext>
                  </a:extLst>
                </p:cNvPr>
                <p:cNvGrpSpPr/>
                <p:nvPr userDrawn="1"/>
              </p:nvGrpSpPr>
              <p:grpSpPr>
                <a:xfrm flipH="1">
                  <a:off x="-3310774" y="735854"/>
                  <a:ext cx="88801" cy="72568"/>
                  <a:chOff x="-2091059" y="1395403"/>
                  <a:chExt cx="157316" cy="128558"/>
                </a:xfrm>
              </p:grpSpPr>
              <p:sp>
                <p:nvSpPr>
                  <p:cNvPr id="88" name="Rechthoek 87">
                    <a:extLst>
                      <a:ext uri="{FF2B5EF4-FFF2-40B4-BE49-F238E27FC236}">
                        <a16:creationId xmlns:a16="http://schemas.microsoft.com/office/drawing/2014/main" id="{0D6BA313-8AE3-4F82-8CE6-F16AB60EA59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89" name="Pijl: punthaak 88">
                    <a:extLst>
                      <a:ext uri="{FF2B5EF4-FFF2-40B4-BE49-F238E27FC236}">
                        <a16:creationId xmlns:a16="http://schemas.microsoft.com/office/drawing/2014/main" id="{B6986AC2-C65A-4931-A0EC-967E60E167D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48" name="Groep 47">
                <a:extLst>
                  <a:ext uri="{FF2B5EF4-FFF2-40B4-BE49-F238E27FC236}">
                    <a16:creationId xmlns:a16="http://schemas.microsoft.com/office/drawing/2014/main" id="{7142BAD7-F4B0-4A5C-B838-074FC9C76A7A}"/>
                  </a:ext>
                </a:extLst>
              </p:cNvPr>
              <p:cNvGrpSpPr/>
              <p:nvPr userDrawn="1"/>
            </p:nvGrpSpPr>
            <p:grpSpPr>
              <a:xfrm>
                <a:off x="-3326107" y="720303"/>
                <a:ext cx="182598" cy="143759"/>
                <a:chOff x="-3634116" y="700986"/>
                <a:chExt cx="182598" cy="143759"/>
              </a:xfrm>
            </p:grpSpPr>
            <p:grpSp>
              <p:nvGrpSpPr>
                <p:cNvPr id="77" name="Groep 76">
                  <a:extLst>
                    <a:ext uri="{FF2B5EF4-FFF2-40B4-BE49-F238E27FC236}">
                      <a16:creationId xmlns:a16="http://schemas.microsoft.com/office/drawing/2014/main" id="{C7AA1870-4A69-4331-BBF0-44701F983CA7}"/>
                    </a:ext>
                  </a:extLst>
                </p:cNvPr>
                <p:cNvGrpSpPr/>
                <p:nvPr userDrawn="1"/>
              </p:nvGrpSpPr>
              <p:grpSpPr>
                <a:xfrm>
                  <a:off x="-3634116" y="700986"/>
                  <a:ext cx="182598" cy="143759"/>
                  <a:chOff x="-3634116" y="700986"/>
                  <a:chExt cx="182598" cy="143759"/>
                </a:xfrm>
              </p:grpSpPr>
              <p:cxnSp>
                <p:nvCxnSpPr>
                  <p:cNvPr id="81" name="Rechte verbindingslijn 80">
                    <a:extLst>
                      <a:ext uri="{FF2B5EF4-FFF2-40B4-BE49-F238E27FC236}">
                        <a16:creationId xmlns:a16="http://schemas.microsoft.com/office/drawing/2014/main" id="{D0059665-4863-4B5A-8310-422C62C9CD65}"/>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id="{F90D1044-D392-4A39-BA44-7C72BC17EBA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C38BB452-CA70-450B-8D83-7A724D88538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E8A82AB9-930A-46E6-BFEC-F4A30BC11037}"/>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E565EDB7-BEEE-4E6E-B9BB-DF5FA3B7379B}"/>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8" name="Groep 77">
                  <a:extLst>
                    <a:ext uri="{FF2B5EF4-FFF2-40B4-BE49-F238E27FC236}">
                      <a16:creationId xmlns:a16="http://schemas.microsoft.com/office/drawing/2014/main" id="{283DBC87-5DA0-4255-8B47-9E61C948F50D}"/>
                    </a:ext>
                  </a:extLst>
                </p:cNvPr>
                <p:cNvGrpSpPr/>
                <p:nvPr userDrawn="1"/>
              </p:nvGrpSpPr>
              <p:grpSpPr>
                <a:xfrm>
                  <a:off x="-3634047" y="735854"/>
                  <a:ext cx="88801" cy="72568"/>
                  <a:chOff x="-2091059" y="1395403"/>
                  <a:chExt cx="157316" cy="128558"/>
                </a:xfrm>
              </p:grpSpPr>
              <p:sp>
                <p:nvSpPr>
                  <p:cNvPr id="79" name="Rechthoek 78">
                    <a:extLst>
                      <a:ext uri="{FF2B5EF4-FFF2-40B4-BE49-F238E27FC236}">
                        <a16:creationId xmlns:a16="http://schemas.microsoft.com/office/drawing/2014/main" id="{C26E560D-E909-42DC-A6C5-FD9160E0602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80" name="Pijl: punthaak 79">
                    <a:extLst>
                      <a:ext uri="{FF2B5EF4-FFF2-40B4-BE49-F238E27FC236}">
                        <a16:creationId xmlns:a16="http://schemas.microsoft.com/office/drawing/2014/main" id="{CF9108D1-C2A1-44B9-BC2D-53987826889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49" name="Rechte verbindingslijn 48">
                <a:extLst>
                  <a:ext uri="{FF2B5EF4-FFF2-40B4-BE49-F238E27FC236}">
                    <a16:creationId xmlns:a16="http://schemas.microsoft.com/office/drawing/2014/main" id="{B4DAB8C4-75CA-44A6-91C5-8477E2E0973E}"/>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50" name="Rechte verbindingslijn 49">
                <a:extLst>
                  <a:ext uri="{FF2B5EF4-FFF2-40B4-BE49-F238E27FC236}">
                    <a16:creationId xmlns:a16="http://schemas.microsoft.com/office/drawing/2014/main" id="{BAF0EB12-D147-410A-A281-5DFC810DD273}"/>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51" name="Groep 50">
                <a:extLst>
                  <a:ext uri="{FF2B5EF4-FFF2-40B4-BE49-F238E27FC236}">
                    <a16:creationId xmlns:a16="http://schemas.microsoft.com/office/drawing/2014/main" id="{3E3F8E49-1069-440B-A481-66EF0241560A}"/>
                  </a:ext>
                </a:extLst>
              </p:cNvPr>
              <p:cNvGrpSpPr/>
              <p:nvPr userDrawn="1"/>
            </p:nvGrpSpPr>
            <p:grpSpPr>
              <a:xfrm>
                <a:off x="-2425037" y="370226"/>
                <a:ext cx="357690" cy="330595"/>
                <a:chOff x="-2721817" y="347336"/>
                <a:chExt cx="432805" cy="400021"/>
              </a:xfrm>
            </p:grpSpPr>
            <p:sp>
              <p:nvSpPr>
                <p:cNvPr id="66" name="Rechthoek 65">
                  <a:extLst>
                    <a:ext uri="{FF2B5EF4-FFF2-40B4-BE49-F238E27FC236}">
                      <a16:creationId xmlns:a16="http://schemas.microsoft.com/office/drawing/2014/main" id="{AE0B2DF2-E331-4034-A79B-350D5E9D540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67" name="Groep 66">
                  <a:extLst>
                    <a:ext uri="{FF2B5EF4-FFF2-40B4-BE49-F238E27FC236}">
                      <a16:creationId xmlns:a16="http://schemas.microsoft.com/office/drawing/2014/main" id="{DDFD0C18-CAB4-4E5E-B97C-84E97E7BFB7B}"/>
                    </a:ext>
                  </a:extLst>
                </p:cNvPr>
                <p:cNvGrpSpPr/>
                <p:nvPr userDrawn="1"/>
              </p:nvGrpSpPr>
              <p:grpSpPr>
                <a:xfrm>
                  <a:off x="-2652453" y="431583"/>
                  <a:ext cx="294076" cy="231526"/>
                  <a:chOff x="-3634116" y="700986"/>
                  <a:chExt cx="182598" cy="143759"/>
                </a:xfrm>
              </p:grpSpPr>
              <p:grpSp>
                <p:nvGrpSpPr>
                  <p:cNvPr id="68" name="Groep 67">
                    <a:extLst>
                      <a:ext uri="{FF2B5EF4-FFF2-40B4-BE49-F238E27FC236}">
                        <a16:creationId xmlns:a16="http://schemas.microsoft.com/office/drawing/2014/main" id="{1C2CE859-31E2-438F-9703-B9D2D285E16C}"/>
                      </a:ext>
                    </a:extLst>
                  </p:cNvPr>
                  <p:cNvGrpSpPr/>
                  <p:nvPr userDrawn="1"/>
                </p:nvGrpSpPr>
                <p:grpSpPr>
                  <a:xfrm>
                    <a:off x="-3634116" y="700986"/>
                    <a:ext cx="182598" cy="143759"/>
                    <a:chOff x="-3634116" y="700986"/>
                    <a:chExt cx="182598" cy="143759"/>
                  </a:xfrm>
                </p:grpSpPr>
                <p:cxnSp>
                  <p:nvCxnSpPr>
                    <p:cNvPr id="72" name="Rechte verbindingslijn 71">
                      <a:extLst>
                        <a:ext uri="{FF2B5EF4-FFF2-40B4-BE49-F238E27FC236}">
                          <a16:creationId xmlns:a16="http://schemas.microsoft.com/office/drawing/2014/main" id="{0DE0C85A-0D0B-435D-8788-FBE3BE0A87E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D3CF1A12-40B6-40F1-B1EA-379853948B9D}"/>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5FF5A16A-109E-461F-8A97-2FFB3E3C9DD6}"/>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B1874652-1877-40D0-9216-55C0C4C71AC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9B8C1A9A-66C9-417C-BBF6-878996ACEB4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6F0FCC48-1448-4900-A70F-3CB2D2437794}"/>
                      </a:ext>
                    </a:extLst>
                  </p:cNvPr>
                  <p:cNvGrpSpPr/>
                  <p:nvPr userDrawn="1"/>
                </p:nvGrpSpPr>
                <p:grpSpPr>
                  <a:xfrm>
                    <a:off x="-3634047" y="735854"/>
                    <a:ext cx="88801" cy="72568"/>
                    <a:chOff x="-2091059" y="1395403"/>
                    <a:chExt cx="157316" cy="128558"/>
                  </a:xfrm>
                </p:grpSpPr>
                <p:sp>
                  <p:nvSpPr>
                    <p:cNvPr id="70" name="Rechthoek 69">
                      <a:extLst>
                        <a:ext uri="{FF2B5EF4-FFF2-40B4-BE49-F238E27FC236}">
                          <a16:creationId xmlns:a16="http://schemas.microsoft.com/office/drawing/2014/main" id="{84E96C35-CB4E-4EEB-A6D7-0C6160E5E64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71" name="Pijl: punthaak 70">
                      <a:extLst>
                        <a:ext uri="{FF2B5EF4-FFF2-40B4-BE49-F238E27FC236}">
                          <a16:creationId xmlns:a16="http://schemas.microsoft.com/office/drawing/2014/main" id="{8B725756-6691-4F39-BFAA-D57DE8E3881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52" name="Groep 51">
                <a:extLst>
                  <a:ext uri="{FF2B5EF4-FFF2-40B4-BE49-F238E27FC236}">
                    <a16:creationId xmlns:a16="http://schemas.microsoft.com/office/drawing/2014/main" id="{19BA09DA-4645-4900-BC58-1864C6955190}"/>
                  </a:ext>
                </a:extLst>
              </p:cNvPr>
              <p:cNvGrpSpPr/>
              <p:nvPr userDrawn="1"/>
            </p:nvGrpSpPr>
            <p:grpSpPr>
              <a:xfrm>
                <a:off x="-2425037" y="781500"/>
                <a:ext cx="357690" cy="330595"/>
                <a:chOff x="-2721817" y="782525"/>
                <a:chExt cx="432805" cy="400021"/>
              </a:xfrm>
            </p:grpSpPr>
            <p:sp>
              <p:nvSpPr>
                <p:cNvPr id="55" name="Rechthoek 54">
                  <a:extLst>
                    <a:ext uri="{FF2B5EF4-FFF2-40B4-BE49-F238E27FC236}">
                      <a16:creationId xmlns:a16="http://schemas.microsoft.com/office/drawing/2014/main" id="{99C73684-B80D-4816-B0FF-81202D4F576E}"/>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56" name="Groep 55">
                  <a:extLst>
                    <a:ext uri="{FF2B5EF4-FFF2-40B4-BE49-F238E27FC236}">
                      <a16:creationId xmlns:a16="http://schemas.microsoft.com/office/drawing/2014/main" id="{580387EE-99FA-461E-A1CF-FA15AEFCEBEB}"/>
                    </a:ext>
                  </a:extLst>
                </p:cNvPr>
                <p:cNvGrpSpPr/>
                <p:nvPr userDrawn="1"/>
              </p:nvGrpSpPr>
              <p:grpSpPr>
                <a:xfrm>
                  <a:off x="-2652453" y="866772"/>
                  <a:ext cx="294076" cy="231526"/>
                  <a:chOff x="-3310843" y="700986"/>
                  <a:chExt cx="182598" cy="143759"/>
                </a:xfrm>
              </p:grpSpPr>
              <p:grpSp>
                <p:nvGrpSpPr>
                  <p:cNvPr id="57" name="Groep 56">
                    <a:extLst>
                      <a:ext uri="{FF2B5EF4-FFF2-40B4-BE49-F238E27FC236}">
                        <a16:creationId xmlns:a16="http://schemas.microsoft.com/office/drawing/2014/main" id="{561DD0FF-117C-44DB-AFE2-2B4F9AE12F14}"/>
                      </a:ext>
                    </a:extLst>
                  </p:cNvPr>
                  <p:cNvGrpSpPr/>
                  <p:nvPr userDrawn="1"/>
                </p:nvGrpSpPr>
                <p:grpSpPr>
                  <a:xfrm>
                    <a:off x="-3310843" y="700986"/>
                    <a:ext cx="182598" cy="143759"/>
                    <a:chOff x="-3310843" y="700986"/>
                    <a:chExt cx="182598" cy="143759"/>
                  </a:xfrm>
                </p:grpSpPr>
                <p:cxnSp>
                  <p:nvCxnSpPr>
                    <p:cNvPr id="61" name="Rechte verbindingslijn 60">
                      <a:extLst>
                        <a:ext uri="{FF2B5EF4-FFF2-40B4-BE49-F238E27FC236}">
                          <a16:creationId xmlns:a16="http://schemas.microsoft.com/office/drawing/2014/main" id="{71B3B89E-DC7A-44CE-9DD0-5E258D0B24CC}"/>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62" name="Rechte verbindingslijn 61">
                      <a:extLst>
                        <a:ext uri="{FF2B5EF4-FFF2-40B4-BE49-F238E27FC236}">
                          <a16:creationId xmlns:a16="http://schemas.microsoft.com/office/drawing/2014/main" id="{B31207E0-B775-47D1-86AE-5F64DC67F8A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63" name="Rechte verbindingslijn 62">
                      <a:extLst>
                        <a:ext uri="{FF2B5EF4-FFF2-40B4-BE49-F238E27FC236}">
                          <a16:creationId xmlns:a16="http://schemas.microsoft.com/office/drawing/2014/main" id="{AD24C54B-497E-44D4-8420-BF826E5B8C1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id="{DC6AE7F2-42EE-484F-BD4F-58DD018A12AF}"/>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id="{C0C69D9D-4BE5-44B8-9FDE-FA1BA5D0CA9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8" name="Groep 57">
                    <a:extLst>
                      <a:ext uri="{FF2B5EF4-FFF2-40B4-BE49-F238E27FC236}">
                        <a16:creationId xmlns:a16="http://schemas.microsoft.com/office/drawing/2014/main" id="{C665068F-C048-4642-A9A9-4DF3578C153F}"/>
                      </a:ext>
                    </a:extLst>
                  </p:cNvPr>
                  <p:cNvGrpSpPr/>
                  <p:nvPr userDrawn="1"/>
                </p:nvGrpSpPr>
                <p:grpSpPr>
                  <a:xfrm flipH="1">
                    <a:off x="-3310774" y="735854"/>
                    <a:ext cx="88801" cy="72568"/>
                    <a:chOff x="-2091059" y="1395403"/>
                    <a:chExt cx="157316" cy="128558"/>
                  </a:xfrm>
                </p:grpSpPr>
                <p:sp>
                  <p:nvSpPr>
                    <p:cNvPr id="59" name="Rechthoek 58">
                      <a:extLst>
                        <a:ext uri="{FF2B5EF4-FFF2-40B4-BE49-F238E27FC236}">
                          <a16:creationId xmlns:a16="http://schemas.microsoft.com/office/drawing/2014/main" id="{B69C01E9-1360-4C5E-A9F2-232A6E24824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60" name="Pijl: punthaak 59">
                      <a:extLst>
                        <a:ext uri="{FF2B5EF4-FFF2-40B4-BE49-F238E27FC236}">
                          <a16:creationId xmlns:a16="http://schemas.microsoft.com/office/drawing/2014/main" id="{BFF6EA75-A929-4F0C-A50B-5EA03C81580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53" name="Rechthoek 52">
                <a:extLst>
                  <a:ext uri="{FF2B5EF4-FFF2-40B4-BE49-F238E27FC236}">
                    <a16:creationId xmlns:a16="http://schemas.microsoft.com/office/drawing/2014/main" id="{4926A9D1-455A-4A28-9819-094CA615A43A}"/>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54" name="Rechthoek 53">
                <a:extLst>
                  <a:ext uri="{FF2B5EF4-FFF2-40B4-BE49-F238E27FC236}">
                    <a16:creationId xmlns:a16="http://schemas.microsoft.com/office/drawing/2014/main" id="{129F0D22-EC19-4C4B-8B8B-FBE01BC9071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32" name="Rechte verbindingslijn 31">
              <a:extLst>
                <a:ext uri="{FF2B5EF4-FFF2-40B4-BE49-F238E27FC236}">
                  <a16:creationId xmlns:a16="http://schemas.microsoft.com/office/drawing/2014/main" id="{AB032863-9B8A-482A-BED0-72640E0B500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33" name="Rechthoek 32">
              <a:extLst>
                <a:ext uri="{FF2B5EF4-FFF2-40B4-BE49-F238E27FC236}">
                  <a16:creationId xmlns:a16="http://schemas.microsoft.com/office/drawing/2014/main" id="{EFA71F3B-6C0C-4037-8772-5710C0FEAE9E}"/>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34" name="Ovaal 33">
              <a:extLst>
                <a:ext uri="{FF2B5EF4-FFF2-40B4-BE49-F238E27FC236}">
                  <a16:creationId xmlns:a16="http://schemas.microsoft.com/office/drawing/2014/main" id="{56FED098-741F-481E-B8DC-010B6B0CE57B}"/>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5" name="Rechthoek 34">
              <a:extLst>
                <a:ext uri="{FF2B5EF4-FFF2-40B4-BE49-F238E27FC236}">
                  <a16:creationId xmlns:a16="http://schemas.microsoft.com/office/drawing/2014/main" id="{35579391-C7FC-4185-86F7-065E7C4F7D88}"/>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36" name="Ovaal 35">
              <a:extLst>
                <a:ext uri="{FF2B5EF4-FFF2-40B4-BE49-F238E27FC236}">
                  <a16:creationId xmlns:a16="http://schemas.microsoft.com/office/drawing/2014/main" id="{83A94ADC-B40B-450A-AAB2-3A6E276BA1A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7" name="Rechthoek 36">
              <a:extLst>
                <a:ext uri="{FF2B5EF4-FFF2-40B4-BE49-F238E27FC236}">
                  <a16:creationId xmlns:a16="http://schemas.microsoft.com/office/drawing/2014/main" id="{BBB9F59E-103B-4953-B234-F502D63CEA76}"/>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38" name="Ovaal 37">
              <a:extLst>
                <a:ext uri="{FF2B5EF4-FFF2-40B4-BE49-F238E27FC236}">
                  <a16:creationId xmlns:a16="http://schemas.microsoft.com/office/drawing/2014/main" id="{0A131DC5-1EA4-4ED1-92F0-9B2CD4D411C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9" name="Rechthoek 38">
              <a:extLst>
                <a:ext uri="{FF2B5EF4-FFF2-40B4-BE49-F238E27FC236}">
                  <a16:creationId xmlns:a16="http://schemas.microsoft.com/office/drawing/2014/main" id="{AB495C95-3C78-4654-925B-AA379C4D982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40" name="Ovaal 39">
              <a:extLst>
                <a:ext uri="{FF2B5EF4-FFF2-40B4-BE49-F238E27FC236}">
                  <a16:creationId xmlns:a16="http://schemas.microsoft.com/office/drawing/2014/main" id="{21C8864E-B5C4-4D55-B51E-E0C24F1C8209}"/>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41" name="Rechthoek 40">
              <a:extLst>
                <a:ext uri="{FF2B5EF4-FFF2-40B4-BE49-F238E27FC236}">
                  <a16:creationId xmlns:a16="http://schemas.microsoft.com/office/drawing/2014/main" id="{1389E4FF-816C-4940-A905-ED9CA01A5E69}"/>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42" name="Rechthoek 41">
              <a:extLst>
                <a:ext uri="{FF2B5EF4-FFF2-40B4-BE49-F238E27FC236}">
                  <a16:creationId xmlns:a16="http://schemas.microsoft.com/office/drawing/2014/main" id="{08793283-0EB5-4930-8915-F17EBBE7F597}"/>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04" name="Tijdelijke aanduiding voor tekst 7">
            <a:extLst>
              <a:ext uri="{FF2B5EF4-FFF2-40B4-BE49-F238E27FC236}">
                <a16:creationId xmlns:a16="http://schemas.microsoft.com/office/drawing/2014/main" id="{51FA8863-1930-408D-A08B-8519AB8CC707}"/>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5" name="Tijdelijke aanduiding voor tekst 7">
            <a:extLst>
              <a:ext uri="{FF2B5EF4-FFF2-40B4-BE49-F238E27FC236}">
                <a16:creationId xmlns:a16="http://schemas.microsoft.com/office/drawing/2014/main" id="{3F48C952-BF0E-49B0-8822-311C698D9634}"/>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6" name="Tijdelijke aanduiding voor tekst 7">
            <a:extLst>
              <a:ext uri="{FF2B5EF4-FFF2-40B4-BE49-F238E27FC236}">
                <a16:creationId xmlns:a16="http://schemas.microsoft.com/office/drawing/2014/main" id="{248D2C49-2DDC-47BA-AB71-33C1C247215F}"/>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7" name="Tijdelijke aanduiding voor tekst 7">
            <a:extLst>
              <a:ext uri="{FF2B5EF4-FFF2-40B4-BE49-F238E27FC236}">
                <a16:creationId xmlns:a16="http://schemas.microsoft.com/office/drawing/2014/main" id="{00834541-05E7-4373-AD66-86282DBB8436}"/>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8" name="Tijdelijke aanduiding voor tekst 7">
            <a:extLst>
              <a:ext uri="{FF2B5EF4-FFF2-40B4-BE49-F238E27FC236}">
                <a16:creationId xmlns:a16="http://schemas.microsoft.com/office/drawing/2014/main" id="{E8022E19-F4A5-47FD-8980-345A97404326}"/>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9" name="Tijdelijke aanduiding voor tekst 7">
            <a:extLst>
              <a:ext uri="{FF2B5EF4-FFF2-40B4-BE49-F238E27FC236}">
                <a16:creationId xmlns:a16="http://schemas.microsoft.com/office/drawing/2014/main" id="{083D252F-E9EF-4F03-8D06-2A27BCC73C69}"/>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98" name="Instructie">
            <a:extLst>
              <a:ext uri="{FF2B5EF4-FFF2-40B4-BE49-F238E27FC236}">
                <a16:creationId xmlns:a16="http://schemas.microsoft.com/office/drawing/2014/main" id="{ACBEF46C-667B-4967-A6E9-8E6A378EF1B4}"/>
              </a:ext>
            </a:extLst>
          </p:cNvPr>
          <p:cNvGrpSpPr/>
          <p:nvPr userDrawn="1"/>
        </p:nvGrpSpPr>
        <p:grpSpPr>
          <a:xfrm>
            <a:off x="12439547" y="4919951"/>
            <a:ext cx="3222791" cy="1938049"/>
            <a:chOff x="-3428327" y="4919951"/>
            <a:chExt cx="3222791" cy="1938049"/>
          </a:xfrm>
        </p:grpSpPr>
        <p:sp>
          <p:nvSpPr>
            <p:cNvPr id="99" name="Rechthoek 98">
              <a:extLst>
                <a:ext uri="{FF2B5EF4-FFF2-40B4-BE49-F238E27FC236}">
                  <a16:creationId xmlns:a16="http://schemas.microsoft.com/office/drawing/2014/main" id="{3B8EA6AE-1594-468B-B743-B1D2E8A7025C}"/>
                </a:ext>
              </a:extLst>
            </p:cNvPr>
            <p:cNvSpPr/>
            <p:nvPr userDrawn="1"/>
          </p:nvSpPr>
          <p:spPr>
            <a:xfrm>
              <a:off x="-3419345" y="4919951"/>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Voettekst wijzigen</a:t>
              </a:r>
            </a:p>
          </p:txBody>
        </p:sp>
        <p:cxnSp>
          <p:nvCxnSpPr>
            <p:cNvPr id="100" name="Rechte verbindingslijn 99">
              <a:extLst>
                <a:ext uri="{FF2B5EF4-FFF2-40B4-BE49-F238E27FC236}">
                  <a16:creationId xmlns:a16="http://schemas.microsoft.com/office/drawing/2014/main" id="{0D9ADF14-87FF-47AB-8455-CB68A99A68C2}"/>
                </a:ext>
              </a:extLst>
            </p:cNvPr>
            <p:cNvCxnSpPr>
              <a:cxnSpLocks/>
            </p:cNvCxnSpPr>
            <p:nvPr userDrawn="1"/>
          </p:nvCxnSpPr>
          <p:spPr>
            <a:xfrm>
              <a:off x="-3419346" y="5185969"/>
              <a:ext cx="2444788" cy="0"/>
            </a:xfrm>
            <a:prstGeom prst="line">
              <a:avLst/>
            </a:prstGeom>
            <a:noFill/>
            <a:ln w="3175" cap="flat" cmpd="sng" algn="ctr">
              <a:solidFill>
                <a:schemeClr val="accent1"/>
              </a:solidFill>
              <a:prstDash val="solid"/>
            </a:ln>
            <a:effectLst/>
          </p:spPr>
        </p:cxnSp>
        <p:sp>
          <p:nvSpPr>
            <p:cNvPr id="101" name="Ovaal 100">
              <a:extLst>
                <a:ext uri="{FF2B5EF4-FFF2-40B4-BE49-F238E27FC236}">
                  <a16:creationId xmlns:a16="http://schemas.microsoft.com/office/drawing/2014/main" id="{68D4F69B-BA78-4697-B7F8-91358C8D1BF8}"/>
                </a:ext>
              </a:extLst>
            </p:cNvPr>
            <p:cNvSpPr/>
            <p:nvPr userDrawn="1"/>
          </p:nvSpPr>
          <p:spPr>
            <a:xfrm>
              <a:off x="-3428327" y="531458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102" name="Rechthoek 101">
              <a:extLst>
                <a:ext uri="{FF2B5EF4-FFF2-40B4-BE49-F238E27FC236}">
                  <a16:creationId xmlns:a16="http://schemas.microsoft.com/office/drawing/2014/main" id="{7BEFEB16-6C8B-4215-88B2-70651CBBB3DE}"/>
                </a:ext>
              </a:extLst>
            </p:cNvPr>
            <p:cNvSpPr/>
            <p:nvPr userDrawn="1"/>
          </p:nvSpPr>
          <p:spPr>
            <a:xfrm>
              <a:off x="-3062645" y="5380646"/>
              <a:ext cx="1946732" cy="360933"/>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Ga naar de tab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‘Invoegen’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en klik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‘Kop- en voettekst’</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a:t>
              </a:r>
            </a:p>
          </p:txBody>
        </p:sp>
        <p:cxnSp>
          <p:nvCxnSpPr>
            <p:cNvPr id="103" name="Rechte verbindingslijn 102">
              <a:extLst>
                <a:ext uri="{FF2B5EF4-FFF2-40B4-BE49-F238E27FC236}">
                  <a16:creationId xmlns:a16="http://schemas.microsoft.com/office/drawing/2014/main" id="{1FB1947D-DA2F-40EB-914A-72D7E7CACF40}"/>
                </a:ext>
              </a:extLst>
            </p:cNvPr>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110" name="Ovaal 109">
              <a:extLst>
                <a:ext uri="{FF2B5EF4-FFF2-40B4-BE49-F238E27FC236}">
                  <a16:creationId xmlns:a16="http://schemas.microsoft.com/office/drawing/2014/main" id="{743133C9-C4BF-4E44-B7C7-0399E342136D}"/>
                </a:ext>
              </a:extLst>
            </p:cNvPr>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1" name="Rechthoek 110">
              <a:extLst>
                <a:ext uri="{FF2B5EF4-FFF2-40B4-BE49-F238E27FC236}">
                  <a16:creationId xmlns:a16="http://schemas.microsoft.com/office/drawing/2014/main" id="{FBD12962-A25D-42C3-8565-B9A19CECA658}"/>
                </a:ext>
              </a:extLst>
            </p:cNvPr>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Typ de gewenste voettekst in, in het aangegeven tekstkader. Klik vervolgens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‘Overal toepassen’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om de gegevens op </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elke slide toe te passen.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a:ln>
                  <a:noFill/>
                </a:ln>
                <a:effectLst/>
                <a:uLnTx/>
                <a:uFillTx/>
                <a:latin typeface="+mn-lt"/>
                <a:ea typeface="+mn-ea"/>
                <a:cs typeface="Segoe UI Light" panose="020B0502040204020203" pitchFamily="34" charset="0"/>
              </a:endParaRPr>
            </a:p>
          </p:txBody>
        </p:sp>
        <p:cxnSp>
          <p:nvCxnSpPr>
            <p:cNvPr id="112" name="Rechte verbindingslijn 111">
              <a:extLst>
                <a:ext uri="{FF2B5EF4-FFF2-40B4-BE49-F238E27FC236}">
                  <a16:creationId xmlns:a16="http://schemas.microsoft.com/office/drawing/2014/main" id="{5F071484-4993-4DB2-B3F8-0DE59FDE6A86}"/>
                </a:ext>
              </a:extLst>
            </p:cNvPr>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113" name="Groep 112">
              <a:extLst>
                <a:ext uri="{FF2B5EF4-FFF2-40B4-BE49-F238E27FC236}">
                  <a16:creationId xmlns:a16="http://schemas.microsoft.com/office/drawing/2014/main" id="{F9A4504C-6737-4D76-A084-CBA786E303BE}"/>
                </a:ext>
              </a:extLst>
            </p:cNvPr>
            <p:cNvGrpSpPr/>
            <p:nvPr userDrawn="1"/>
          </p:nvGrpSpPr>
          <p:grpSpPr>
            <a:xfrm>
              <a:off x="-886669" y="5102332"/>
              <a:ext cx="681133" cy="750023"/>
              <a:chOff x="-910573" y="4987990"/>
              <a:chExt cx="681133" cy="750023"/>
            </a:xfrm>
          </p:grpSpPr>
          <p:grpSp>
            <p:nvGrpSpPr>
              <p:cNvPr id="114" name="Groep 113">
                <a:extLst>
                  <a:ext uri="{FF2B5EF4-FFF2-40B4-BE49-F238E27FC236}">
                    <a16:creationId xmlns:a16="http://schemas.microsoft.com/office/drawing/2014/main" id="{3D5D5063-2A9F-42BA-ACED-B3CE2A321BF3}"/>
                  </a:ext>
                </a:extLst>
              </p:cNvPr>
              <p:cNvGrpSpPr/>
              <p:nvPr userDrawn="1"/>
            </p:nvGrpSpPr>
            <p:grpSpPr>
              <a:xfrm>
                <a:off x="-713542" y="4987990"/>
                <a:ext cx="287071" cy="379107"/>
                <a:chOff x="-4050578" y="288410"/>
                <a:chExt cx="322125" cy="379107"/>
              </a:xfrm>
            </p:grpSpPr>
            <p:sp>
              <p:nvSpPr>
                <p:cNvPr id="116" name="Rechthoek met één afgeknipte en afgeronde hoek 47">
                  <a:extLst>
                    <a:ext uri="{FF2B5EF4-FFF2-40B4-BE49-F238E27FC236}">
                      <a16:creationId xmlns:a16="http://schemas.microsoft.com/office/drawing/2014/main" id="{EE530691-31E6-4553-A7C7-02F1BC5DA31F}"/>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7" name="Rechthoekige driehoek 116">
                  <a:extLst>
                    <a:ext uri="{FF2B5EF4-FFF2-40B4-BE49-F238E27FC236}">
                      <a16:creationId xmlns:a16="http://schemas.microsoft.com/office/drawing/2014/main" id="{FBC6B069-99D4-4009-BC4E-A86BF2AA7BE7}"/>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8" name="Rechthoek 117">
                  <a:extLst>
                    <a:ext uri="{FF2B5EF4-FFF2-40B4-BE49-F238E27FC236}">
                      <a16:creationId xmlns:a16="http://schemas.microsoft.com/office/drawing/2014/main" id="{6CB69257-4AED-4B2A-B0A6-C4A75187E397}"/>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9" name="Rechthoek 118">
                  <a:extLst>
                    <a:ext uri="{FF2B5EF4-FFF2-40B4-BE49-F238E27FC236}">
                      <a16:creationId xmlns:a16="http://schemas.microsoft.com/office/drawing/2014/main" id="{8228A3EC-D4EF-46B6-9E3B-CBCD395E743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1800" b="0" i="0" u="none" strike="noStrike" kern="0" cap="none" spc="0" normalizeH="0" baseline="0" noProof="0">
                    <a:ln>
                      <a:noFill/>
                    </a:ln>
                    <a:solidFill>
                      <a:prstClr val="white"/>
                    </a:solidFill>
                    <a:effectLst/>
                    <a:uLnTx/>
                    <a:uFillTx/>
                  </a:endParaRPr>
                </a:p>
              </p:txBody>
            </p:sp>
          </p:grpSp>
          <p:sp>
            <p:nvSpPr>
              <p:cNvPr id="115" name="Rechthoek 114">
                <a:extLst>
                  <a:ext uri="{FF2B5EF4-FFF2-40B4-BE49-F238E27FC236}">
                    <a16:creationId xmlns:a16="http://schemas.microsoft.com/office/drawing/2014/main" id="{2CEAE3BA-9B81-4D16-8A65-770C7DC4ADF2}"/>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14996234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indslide">
    <p:spTree>
      <p:nvGrpSpPr>
        <p:cNvPr id="1" name=""/>
        <p:cNvGrpSpPr/>
        <p:nvPr/>
      </p:nvGrpSpPr>
      <p:grpSpPr>
        <a:xfrm>
          <a:off x="0" y="0"/>
          <a:ext cx="0" cy="0"/>
          <a:chOff x="0" y="0"/>
          <a:chExt cx="0" cy="0"/>
        </a:xfrm>
      </p:grpSpPr>
      <p:sp>
        <p:nvSpPr>
          <p:cNvPr id="4" name="Tijdelijke aanduiding voor tekst 7">
            <a:extLst>
              <a:ext uri="{FF2B5EF4-FFF2-40B4-BE49-F238E27FC236}">
                <a16:creationId xmlns:a16="http://schemas.microsoft.com/office/drawing/2014/main" id="{8F7F3F02-9FBC-4B62-AB69-8024BF8DFC5B}"/>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5" name="Tijdelijke aanduiding voor tekst 7">
            <a:extLst>
              <a:ext uri="{FF2B5EF4-FFF2-40B4-BE49-F238E27FC236}">
                <a16:creationId xmlns:a16="http://schemas.microsoft.com/office/drawing/2014/main" id="{80F98A87-83F6-410F-AB1E-1F4CB9CB1B62}"/>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6" name="Tijdelijke aanduiding voor tekst 7">
            <a:extLst>
              <a:ext uri="{FF2B5EF4-FFF2-40B4-BE49-F238E27FC236}">
                <a16:creationId xmlns:a16="http://schemas.microsoft.com/office/drawing/2014/main" id="{18E92112-9E1F-417C-B467-490BF3D9B0EB}"/>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7" name="Tijdelijke aanduiding voor tekst 7">
            <a:extLst>
              <a:ext uri="{FF2B5EF4-FFF2-40B4-BE49-F238E27FC236}">
                <a16:creationId xmlns:a16="http://schemas.microsoft.com/office/drawing/2014/main" id="{74F9A340-61BA-4F4A-8982-5075BC716197}"/>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8" name="Tijdelijke aanduiding voor tekst 7">
            <a:extLst>
              <a:ext uri="{FF2B5EF4-FFF2-40B4-BE49-F238E27FC236}">
                <a16:creationId xmlns:a16="http://schemas.microsoft.com/office/drawing/2014/main" id="{8C1E12CF-2F4B-4356-A051-4D27DA1FDDB6}"/>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9" name="Tijdelijke aanduiding voor tekst 7">
            <a:extLst>
              <a:ext uri="{FF2B5EF4-FFF2-40B4-BE49-F238E27FC236}">
                <a16:creationId xmlns:a16="http://schemas.microsoft.com/office/drawing/2014/main" id="{BCE1BE22-06FA-41B1-B5E9-EF467E7D111A}"/>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4F65AC61-48F3-449F-B7D3-E05256DD94DF}"/>
              </a:ext>
            </a:extLst>
          </p:cNvPr>
          <p:cNvSpPr>
            <a:spLocks noGrp="1"/>
          </p:cNvSpPr>
          <p:nvPr>
            <p:ph type="body" sz="quarter" idx="24" hasCustomPrompt="1"/>
          </p:nvPr>
        </p:nvSpPr>
        <p:spPr>
          <a:xfrm>
            <a:off x="2951733" y="2772401"/>
            <a:ext cx="6756045" cy="1345600"/>
          </a:xfrm>
          <a:blipFill>
            <a:blip r:embed="rId2"/>
            <a:srcRect/>
            <a:stretch>
              <a:fillRect l="-22160" t="-16629" r="-162" b="-16885"/>
            </a:stretch>
          </a:blipFill>
        </p:spPr>
        <p:txBody>
          <a:bodyPr wrap="none" bIns="1008000" anchor="ctr">
            <a:noAutofit/>
          </a:bodyPr>
          <a:lstStyle>
            <a:lvl1pPr marL="0" indent="0" algn="ctr">
              <a:buNone/>
              <a:defRPr sz="800"/>
            </a:lvl1pPr>
          </a:lstStyle>
          <a:p>
            <a:pPr lvl="0"/>
            <a:r>
              <a:rPr lang="nl-NL"/>
              <a:t>Woordmerk</a:t>
            </a:r>
          </a:p>
        </p:txBody>
      </p:sp>
      <p:sp>
        <p:nvSpPr>
          <p:cNvPr id="10" name="LOGO">
            <a:extLst>
              <a:ext uri="{FF2B5EF4-FFF2-40B4-BE49-F238E27FC236}">
                <a16:creationId xmlns:a16="http://schemas.microsoft.com/office/drawing/2014/main" id="{F37D0C04-A5F5-4A13-ABF9-FEE074C09C88}"/>
              </a:ext>
            </a:extLst>
          </p:cNvPr>
          <p:cNvSpPr>
            <a:spLocks noGrp="1"/>
          </p:cNvSpPr>
          <p:nvPr>
            <p:ph type="body" sz="quarter" idx="20" hasCustomPrompt="1"/>
          </p:nvPr>
        </p:nvSpPr>
        <p:spPr>
          <a:xfrm>
            <a:off x="1695074" y="2768671"/>
            <a:ext cx="1227406" cy="1345601"/>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6503510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Hoofdstuk aanduidin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98DA3823-D3B4-465B-BE26-A4C8F9D57CC6}"/>
              </a:ext>
            </a:extLst>
          </p:cNvPr>
          <p:cNvSpPr/>
          <p:nvPr userDrawn="1"/>
        </p:nvSpPr>
        <p:spPr>
          <a:xfrm>
            <a:off x="0" y="1437072"/>
            <a:ext cx="12196763" cy="41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Titel 3">
            <a:extLst>
              <a:ext uri="{FF2B5EF4-FFF2-40B4-BE49-F238E27FC236}">
                <a16:creationId xmlns:a16="http://schemas.microsoft.com/office/drawing/2014/main" id="{74C35913-9372-4CFE-A5CE-4AAB6AF5F13F}"/>
              </a:ext>
            </a:extLst>
          </p:cNvPr>
          <p:cNvSpPr>
            <a:spLocks noGrp="1"/>
          </p:cNvSpPr>
          <p:nvPr>
            <p:ph type="title" hasCustomPrompt="1"/>
          </p:nvPr>
        </p:nvSpPr>
        <p:spPr>
          <a:xfrm>
            <a:off x="815233" y="1909303"/>
            <a:ext cx="7476956" cy="1945826"/>
          </a:xfrm>
          <a:noFill/>
        </p:spPr>
        <p:txBody>
          <a:bodyPr wrap="none" lIns="360000" tIns="360000" rIns="360000" bIns="360000" anchor="t">
            <a:spAutoFit/>
          </a:bodyPr>
          <a:lstStyle>
            <a:lvl1pPr algn="l">
              <a:defRPr sz="4400"/>
            </a:lvl1pPr>
          </a:lstStyle>
          <a:p>
            <a:r>
              <a:rPr lang="nl-NL"/>
              <a:t>Klik om stijl te bewerken,</a:t>
            </a:r>
            <a:br>
              <a:rPr lang="nl-NL"/>
            </a:br>
            <a:r>
              <a:rPr lang="nl-NL"/>
              <a:t>mogelijk meerdere zinnen</a:t>
            </a:r>
          </a:p>
        </p:txBody>
      </p:sp>
      <p:sp>
        <p:nvSpPr>
          <p:cNvPr id="31" name="Tijdelijke aanduiding voor tekst 7">
            <a:extLst>
              <a:ext uri="{FF2B5EF4-FFF2-40B4-BE49-F238E27FC236}">
                <a16:creationId xmlns:a16="http://schemas.microsoft.com/office/drawing/2014/main" id="{17BA526F-FD4B-41F6-B929-BEECD11D40F4}"/>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2" name="Tijdelijke aanduiding voor tekst 7">
            <a:extLst>
              <a:ext uri="{FF2B5EF4-FFF2-40B4-BE49-F238E27FC236}">
                <a16:creationId xmlns:a16="http://schemas.microsoft.com/office/drawing/2014/main" id="{3E4B3A4C-59FA-47CD-B4C3-67C902F41C12}"/>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3" name="Tijdelijke aanduiding voor tekst 7">
            <a:extLst>
              <a:ext uri="{FF2B5EF4-FFF2-40B4-BE49-F238E27FC236}">
                <a16:creationId xmlns:a16="http://schemas.microsoft.com/office/drawing/2014/main" id="{4A0AAEF0-7D90-47B8-A4F1-9DB37580FCFB}"/>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4" name="Tijdelijke aanduiding voor tekst 7">
            <a:extLst>
              <a:ext uri="{FF2B5EF4-FFF2-40B4-BE49-F238E27FC236}">
                <a16:creationId xmlns:a16="http://schemas.microsoft.com/office/drawing/2014/main" id="{FAB3182E-5907-43D4-BA7A-BD44CBDBD634}"/>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5" name="Tijdelijke aanduiding voor tekst 7">
            <a:extLst>
              <a:ext uri="{FF2B5EF4-FFF2-40B4-BE49-F238E27FC236}">
                <a16:creationId xmlns:a16="http://schemas.microsoft.com/office/drawing/2014/main" id="{5249601E-CF6C-4B84-A05B-01B6F022FB35}"/>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6" name="Tijdelijke aanduiding voor tekst 7">
            <a:extLst>
              <a:ext uri="{FF2B5EF4-FFF2-40B4-BE49-F238E27FC236}">
                <a16:creationId xmlns:a16="http://schemas.microsoft.com/office/drawing/2014/main" id="{A8C50D8B-6911-4158-94AA-C4F8E7330776}"/>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LOGO">
            <a:extLst>
              <a:ext uri="{FF2B5EF4-FFF2-40B4-BE49-F238E27FC236}">
                <a16:creationId xmlns:a16="http://schemas.microsoft.com/office/drawing/2014/main" id="{5D78A91D-3BF6-4A5F-B6B6-EAD224EC2747}"/>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9924895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0-#ppt_w/2"/>
                                          </p:val>
                                        </p:tav>
                                        <p:tav tm="100000">
                                          <p:val>
                                            <p:strVal val="#ppt_x"/>
                                          </p:val>
                                        </p:tav>
                                      </p:tavLst>
                                    </p:anim>
                                    <p:anim calcmode="lin" valueType="num">
                                      <p:cBhvr additive="base">
                                        <p:cTn id="12"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rph-overgang A">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a:xfrm>
            <a:off x="6467476" y="6327020"/>
            <a:ext cx="4504144" cy="367824"/>
          </a:xfrm>
        </p:spPr>
        <p:txBody>
          <a:bodyPr/>
          <a:lstStyle/>
          <a:p>
            <a:r>
              <a:rPr lang="nl-NL"/>
              <a:t>Concept – versie 0.9</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5" name="Tijdelijke aanduiding voor tekst 7">
            <a:extLst>
              <a:ext uri="{FF2B5EF4-FFF2-40B4-BE49-F238E27FC236}">
                <a16:creationId xmlns:a16="http://schemas.microsoft.com/office/drawing/2014/main" id="{F4F77D88-F6FF-45CF-8D62-746FF71623EB}"/>
              </a:ext>
            </a:extLst>
          </p:cNvPr>
          <p:cNvSpPr>
            <a:spLocks noGrp="1"/>
          </p:cNvSpPr>
          <p:nvPr>
            <p:ph type="body" sz="quarter" idx="14" hasCustomPrompt="1"/>
          </p:nvPr>
        </p:nvSpPr>
        <p:spPr>
          <a:xfrm>
            <a:off x="-201619" y="2549457"/>
            <a:ext cx="12600000" cy="180000"/>
          </a:xfrm>
          <a:prstGeom prst="round2SameRect">
            <a:avLst>
              <a:gd name="adj1" fmla="val 50000"/>
              <a:gd name="adj2"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4" name="Tijdelijke aanduiding voor tekst 7">
            <a:extLst>
              <a:ext uri="{FF2B5EF4-FFF2-40B4-BE49-F238E27FC236}">
                <a16:creationId xmlns:a16="http://schemas.microsoft.com/office/drawing/2014/main" id="{8A0BCD44-58A3-47C3-A78C-D18BBFFCDFF3}"/>
              </a:ext>
            </a:extLst>
          </p:cNvPr>
          <p:cNvSpPr>
            <a:spLocks noGrp="1"/>
          </p:cNvSpPr>
          <p:nvPr>
            <p:ph type="body" sz="quarter" idx="15" hasCustomPrompt="1"/>
          </p:nvPr>
        </p:nvSpPr>
        <p:spPr>
          <a:xfrm>
            <a:off x="-201619" y="2838106"/>
            <a:ext cx="12600000" cy="180000"/>
          </a:xfrm>
          <a:prstGeom prst="round2SameRect">
            <a:avLst>
              <a:gd name="adj1" fmla="val 50000"/>
              <a:gd name="adj2"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5" name="Tijdelijke aanduiding voor tekst 7">
            <a:extLst>
              <a:ext uri="{FF2B5EF4-FFF2-40B4-BE49-F238E27FC236}">
                <a16:creationId xmlns:a16="http://schemas.microsoft.com/office/drawing/2014/main" id="{899860AD-FEF7-42B9-8190-00F6691DD4D1}"/>
              </a:ext>
            </a:extLst>
          </p:cNvPr>
          <p:cNvSpPr>
            <a:spLocks noGrp="1"/>
          </p:cNvSpPr>
          <p:nvPr>
            <p:ph type="body" sz="quarter" idx="16" hasCustomPrompt="1"/>
          </p:nvPr>
        </p:nvSpPr>
        <p:spPr>
          <a:xfrm>
            <a:off x="-201619" y="3126755"/>
            <a:ext cx="12600000" cy="180000"/>
          </a:xfrm>
          <a:prstGeom prst="round2SameRect">
            <a:avLst>
              <a:gd name="adj1" fmla="val 50000"/>
              <a:gd name="adj2"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6" name="Tijdelijke aanduiding voor tekst 7">
            <a:extLst>
              <a:ext uri="{FF2B5EF4-FFF2-40B4-BE49-F238E27FC236}">
                <a16:creationId xmlns:a16="http://schemas.microsoft.com/office/drawing/2014/main" id="{7FE81C0C-379B-4B4B-B4C8-7670D9ADD5FE}"/>
              </a:ext>
            </a:extLst>
          </p:cNvPr>
          <p:cNvSpPr>
            <a:spLocks noGrp="1"/>
          </p:cNvSpPr>
          <p:nvPr>
            <p:ph type="body" sz="quarter" idx="17" hasCustomPrompt="1"/>
          </p:nvPr>
        </p:nvSpPr>
        <p:spPr>
          <a:xfrm>
            <a:off x="-201619" y="3415404"/>
            <a:ext cx="12600000" cy="180000"/>
          </a:xfrm>
          <a:prstGeom prst="round2SameRect">
            <a:avLst>
              <a:gd name="adj1" fmla="val 50000"/>
              <a:gd name="adj2"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7" name="Tijdelijke aanduiding voor tekst 7">
            <a:extLst>
              <a:ext uri="{FF2B5EF4-FFF2-40B4-BE49-F238E27FC236}">
                <a16:creationId xmlns:a16="http://schemas.microsoft.com/office/drawing/2014/main" id="{B1176294-41DE-4AF0-85FF-F56493A8BBFD}"/>
              </a:ext>
            </a:extLst>
          </p:cNvPr>
          <p:cNvSpPr>
            <a:spLocks noGrp="1"/>
          </p:cNvSpPr>
          <p:nvPr>
            <p:ph type="body" sz="quarter" idx="18" hasCustomPrompt="1"/>
          </p:nvPr>
        </p:nvSpPr>
        <p:spPr>
          <a:xfrm>
            <a:off x="-201619" y="3704053"/>
            <a:ext cx="12600000" cy="180000"/>
          </a:xfrm>
          <a:prstGeom prst="round2SameRect">
            <a:avLst>
              <a:gd name="adj1" fmla="val 50000"/>
              <a:gd name="adj2"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14" name="Groep 13">
            <a:extLst>
              <a:ext uri="{FF2B5EF4-FFF2-40B4-BE49-F238E27FC236}">
                <a16:creationId xmlns:a16="http://schemas.microsoft.com/office/drawing/2014/main" id="{0EFF9875-8C8B-4396-92F6-756D6D2D05F3}"/>
              </a:ext>
            </a:extLst>
          </p:cNvPr>
          <p:cNvGrpSpPr/>
          <p:nvPr userDrawn="1"/>
        </p:nvGrpSpPr>
        <p:grpSpPr>
          <a:xfrm>
            <a:off x="-3482044" y="-42790"/>
            <a:ext cx="3240176" cy="6945759"/>
            <a:chOff x="-3482044" y="-42790"/>
            <a:chExt cx="3240176" cy="6945759"/>
          </a:xfrm>
        </p:grpSpPr>
        <p:grpSp>
          <p:nvGrpSpPr>
            <p:cNvPr id="17" name="Meer informatie">
              <a:extLst>
                <a:ext uri="{FF2B5EF4-FFF2-40B4-BE49-F238E27FC236}">
                  <a16:creationId xmlns:a16="http://schemas.microsoft.com/office/drawing/2014/main" id="{9EB2F06C-B3CC-4EDB-894D-AE5880307F12}"/>
                </a:ext>
              </a:extLst>
            </p:cNvPr>
            <p:cNvGrpSpPr/>
            <p:nvPr userDrawn="1"/>
          </p:nvGrpSpPr>
          <p:grpSpPr>
            <a:xfrm>
              <a:off x="-3420383" y="6119696"/>
              <a:ext cx="3178515" cy="783273"/>
              <a:chOff x="-3741486" y="3386444"/>
              <a:chExt cx="3178515" cy="783273"/>
            </a:xfrm>
          </p:grpSpPr>
          <p:sp>
            <p:nvSpPr>
              <p:cNvPr id="74" name="Freeform 101">
                <a:extLst>
                  <a:ext uri="{FF2B5EF4-FFF2-40B4-BE49-F238E27FC236}">
                    <a16:creationId xmlns:a16="http://schemas.microsoft.com/office/drawing/2014/main" id="{4B8468B6-80BB-4A06-BFB0-2570F404502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75" name="Rechthoek 74">
                <a:extLst>
                  <a:ext uri="{FF2B5EF4-FFF2-40B4-BE49-F238E27FC236}">
                    <a16:creationId xmlns:a16="http://schemas.microsoft.com/office/drawing/2014/main" id="{E6F0BD8E-DCD0-4DEF-AB22-23101B4BC900}"/>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76" name="Rechte verbindingslijn 75">
                <a:extLst>
                  <a:ext uri="{FF2B5EF4-FFF2-40B4-BE49-F238E27FC236}">
                    <a16:creationId xmlns:a16="http://schemas.microsoft.com/office/drawing/2014/main" id="{361F560B-F57D-48F9-A004-71E17709B929}"/>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8" name="Rechthoek 17">
              <a:extLst>
                <a:ext uri="{FF2B5EF4-FFF2-40B4-BE49-F238E27FC236}">
                  <a16:creationId xmlns:a16="http://schemas.microsoft.com/office/drawing/2014/main" id="{5474BAF8-039B-4689-ABA7-940E4E233324}"/>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19" name="Ovaal 18">
              <a:extLst>
                <a:ext uri="{FF2B5EF4-FFF2-40B4-BE49-F238E27FC236}">
                  <a16:creationId xmlns:a16="http://schemas.microsoft.com/office/drawing/2014/main" id="{87E98E5D-8989-47A6-A041-2EFE4E4CDEEB}"/>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0" name="Rechte verbindingslijn 19">
              <a:extLst>
                <a:ext uri="{FF2B5EF4-FFF2-40B4-BE49-F238E27FC236}">
                  <a16:creationId xmlns:a16="http://schemas.microsoft.com/office/drawing/2014/main" id="{EDA4DC40-BEA8-49D3-8307-CB0B0A26F8D5}"/>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1" name="Rechte verbindingslijn 20">
              <a:extLst>
                <a:ext uri="{FF2B5EF4-FFF2-40B4-BE49-F238E27FC236}">
                  <a16:creationId xmlns:a16="http://schemas.microsoft.com/office/drawing/2014/main" id="{42B24691-6093-46C9-9BB7-B402944A344E}"/>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22" name="Rechthoek 21">
              <a:extLst>
                <a:ext uri="{FF2B5EF4-FFF2-40B4-BE49-F238E27FC236}">
                  <a16:creationId xmlns:a16="http://schemas.microsoft.com/office/drawing/2014/main" id="{C5BADEB0-FAD5-4963-AAE2-70A08FDA77FF}"/>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23" name="Rechte verbindingslijn 22">
              <a:extLst>
                <a:ext uri="{FF2B5EF4-FFF2-40B4-BE49-F238E27FC236}">
                  <a16:creationId xmlns:a16="http://schemas.microsoft.com/office/drawing/2014/main" id="{320485F5-5B37-46F9-8633-1885026D2753}"/>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5A94771B-E98A-4F1E-A06F-3C827729089F}"/>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0" name="Rechthoek 29">
              <a:extLst>
                <a:ext uri="{FF2B5EF4-FFF2-40B4-BE49-F238E27FC236}">
                  <a16:creationId xmlns:a16="http://schemas.microsoft.com/office/drawing/2014/main" id="{ACFA9055-4451-40C6-AB8E-4753B77CA897}"/>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 name="Rechthoek 30">
              <a:extLst>
                <a:ext uri="{FF2B5EF4-FFF2-40B4-BE49-F238E27FC236}">
                  <a16:creationId xmlns:a16="http://schemas.microsoft.com/office/drawing/2014/main" id="{ECEB85FF-A58E-48A4-9D94-FC5414665F5B}"/>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32" name="Ovaal 31">
              <a:extLst>
                <a:ext uri="{FF2B5EF4-FFF2-40B4-BE49-F238E27FC236}">
                  <a16:creationId xmlns:a16="http://schemas.microsoft.com/office/drawing/2014/main" id="{BCAFA627-C19A-4A49-B2C4-6E195071ED01}"/>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3" name="Rechthoek 32">
              <a:extLst>
                <a:ext uri="{FF2B5EF4-FFF2-40B4-BE49-F238E27FC236}">
                  <a16:creationId xmlns:a16="http://schemas.microsoft.com/office/drawing/2014/main" id="{311AAB09-C013-43A5-9F35-6F106A4A223E}"/>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E456D352-3686-451D-802D-CA7076FD3EBD}"/>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35" name="Ovaal 34">
              <a:extLst>
                <a:ext uri="{FF2B5EF4-FFF2-40B4-BE49-F238E27FC236}">
                  <a16:creationId xmlns:a16="http://schemas.microsoft.com/office/drawing/2014/main" id="{0815EF37-8732-43CB-A4FE-FBC7CDF17377}"/>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6" name="Rechthoek 35">
              <a:extLst>
                <a:ext uri="{FF2B5EF4-FFF2-40B4-BE49-F238E27FC236}">
                  <a16:creationId xmlns:a16="http://schemas.microsoft.com/office/drawing/2014/main" id="{20BD114F-F036-4569-829F-D577049E59A7}"/>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7" name="Rechte verbindingslijn 36">
              <a:extLst>
                <a:ext uri="{FF2B5EF4-FFF2-40B4-BE49-F238E27FC236}">
                  <a16:creationId xmlns:a16="http://schemas.microsoft.com/office/drawing/2014/main" id="{BEA53D02-EDB4-4DC1-BBDD-0B39E6C4290D}"/>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38" name="Afbeelding 37">
              <a:extLst>
                <a:ext uri="{FF2B5EF4-FFF2-40B4-BE49-F238E27FC236}">
                  <a16:creationId xmlns:a16="http://schemas.microsoft.com/office/drawing/2014/main" id="{694A422A-9F03-43B5-AA21-D4B70A8F5E32}"/>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39" name="Groep 38">
              <a:extLst>
                <a:ext uri="{FF2B5EF4-FFF2-40B4-BE49-F238E27FC236}">
                  <a16:creationId xmlns:a16="http://schemas.microsoft.com/office/drawing/2014/main" id="{F5610625-26EF-4BA0-BDF5-66462F4C3941}"/>
                </a:ext>
              </a:extLst>
            </p:cNvPr>
            <p:cNvGrpSpPr/>
            <p:nvPr userDrawn="1"/>
          </p:nvGrpSpPr>
          <p:grpSpPr>
            <a:xfrm>
              <a:off x="-3040489" y="2320000"/>
              <a:ext cx="987604" cy="55249"/>
              <a:chOff x="-1672178" y="2278998"/>
              <a:chExt cx="889379" cy="58860"/>
            </a:xfrm>
          </p:grpSpPr>
          <p:cxnSp>
            <p:nvCxnSpPr>
              <p:cNvPr id="71" name="Rechte verbindingslijn 70">
                <a:extLst>
                  <a:ext uri="{FF2B5EF4-FFF2-40B4-BE49-F238E27FC236}">
                    <a16:creationId xmlns:a16="http://schemas.microsoft.com/office/drawing/2014/main" id="{914E4932-D2B1-4737-A03D-4DBA033B2C43}"/>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72" name="Gelijkbenige driehoek 71">
                <a:extLst>
                  <a:ext uri="{FF2B5EF4-FFF2-40B4-BE49-F238E27FC236}">
                    <a16:creationId xmlns:a16="http://schemas.microsoft.com/office/drawing/2014/main" id="{4FC57D55-689D-451E-8953-564F9900C757}"/>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3" name="Gelijkbenige driehoek 72">
                <a:extLst>
                  <a:ext uri="{FF2B5EF4-FFF2-40B4-BE49-F238E27FC236}">
                    <a16:creationId xmlns:a16="http://schemas.microsoft.com/office/drawing/2014/main" id="{3DCEC64B-8BB7-4B51-8E60-6D5EB3676C59}"/>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40" name="Groep 39">
              <a:extLst>
                <a:ext uri="{FF2B5EF4-FFF2-40B4-BE49-F238E27FC236}">
                  <a16:creationId xmlns:a16="http://schemas.microsoft.com/office/drawing/2014/main" id="{1275C6EB-9527-46E2-BFFD-BFCEC94171C2}"/>
                </a:ext>
              </a:extLst>
            </p:cNvPr>
            <p:cNvGrpSpPr/>
            <p:nvPr userDrawn="1"/>
          </p:nvGrpSpPr>
          <p:grpSpPr>
            <a:xfrm>
              <a:off x="-3013084" y="2401116"/>
              <a:ext cx="932796" cy="236315"/>
              <a:chOff x="-3001695" y="2422475"/>
              <a:chExt cx="1455083" cy="368630"/>
            </a:xfrm>
          </p:grpSpPr>
          <p:grpSp>
            <p:nvGrpSpPr>
              <p:cNvPr id="66" name="Groep 65">
                <a:extLst>
                  <a:ext uri="{FF2B5EF4-FFF2-40B4-BE49-F238E27FC236}">
                    <a16:creationId xmlns:a16="http://schemas.microsoft.com/office/drawing/2014/main" id="{59A08329-50F6-4458-9EE9-F5A4D6F84C6D}"/>
                  </a:ext>
                </a:extLst>
              </p:cNvPr>
              <p:cNvGrpSpPr/>
              <p:nvPr userDrawn="1"/>
            </p:nvGrpSpPr>
            <p:grpSpPr>
              <a:xfrm>
                <a:off x="-3001695" y="2422475"/>
                <a:ext cx="1455083" cy="368630"/>
                <a:chOff x="-2865715" y="2381331"/>
                <a:chExt cx="908428" cy="230141"/>
              </a:xfrm>
            </p:grpSpPr>
            <p:sp>
              <p:nvSpPr>
                <p:cNvPr id="68" name="Rechthoek 67">
                  <a:extLst>
                    <a:ext uri="{FF2B5EF4-FFF2-40B4-BE49-F238E27FC236}">
                      <a16:creationId xmlns:a16="http://schemas.microsoft.com/office/drawing/2014/main" id="{1CE91C74-70A9-48D6-9231-5A84534F7065}"/>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9" name="Rechte verbindingslijn 68">
                  <a:extLst>
                    <a:ext uri="{FF2B5EF4-FFF2-40B4-BE49-F238E27FC236}">
                      <a16:creationId xmlns:a16="http://schemas.microsoft.com/office/drawing/2014/main" id="{67D5BA75-1777-45F9-B0C4-59AE080C1CE8}"/>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Rechte verbindingslijn 69">
                  <a:extLst>
                    <a:ext uri="{FF2B5EF4-FFF2-40B4-BE49-F238E27FC236}">
                      <a16:creationId xmlns:a16="http://schemas.microsoft.com/office/drawing/2014/main" id="{55BE55FD-5484-42F5-B140-533BDDAD3349}"/>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7" name="Rechte verbindingslijn 66">
                <a:extLst>
                  <a:ext uri="{FF2B5EF4-FFF2-40B4-BE49-F238E27FC236}">
                    <a16:creationId xmlns:a16="http://schemas.microsoft.com/office/drawing/2014/main" id="{14DD0E58-6EE4-44B0-889F-1C22B8EE3CDC}"/>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ep 40">
              <a:extLst>
                <a:ext uri="{FF2B5EF4-FFF2-40B4-BE49-F238E27FC236}">
                  <a16:creationId xmlns:a16="http://schemas.microsoft.com/office/drawing/2014/main" id="{19493DE4-8A5F-480E-8361-2855446D2A42}"/>
                </a:ext>
              </a:extLst>
            </p:cNvPr>
            <p:cNvGrpSpPr/>
            <p:nvPr userDrawn="1"/>
          </p:nvGrpSpPr>
          <p:grpSpPr>
            <a:xfrm>
              <a:off x="-2937094" y="5019327"/>
              <a:ext cx="268738" cy="248381"/>
              <a:chOff x="-3040489" y="5132766"/>
              <a:chExt cx="268738" cy="248381"/>
            </a:xfrm>
          </p:grpSpPr>
          <p:sp>
            <p:nvSpPr>
              <p:cNvPr id="60" name="Rechthoek 59">
                <a:extLst>
                  <a:ext uri="{FF2B5EF4-FFF2-40B4-BE49-F238E27FC236}">
                    <a16:creationId xmlns:a16="http://schemas.microsoft.com/office/drawing/2014/main" id="{A1DA2FF5-1661-4C6D-A93A-157D3F82D3BE}"/>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61" name="Rechthoek 60">
                <a:extLst>
                  <a:ext uri="{FF2B5EF4-FFF2-40B4-BE49-F238E27FC236}">
                    <a16:creationId xmlns:a16="http://schemas.microsoft.com/office/drawing/2014/main" id="{575952D2-1C04-4883-839F-35B523B79160}"/>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2" name="Rechthoek 61">
                <a:extLst>
                  <a:ext uri="{FF2B5EF4-FFF2-40B4-BE49-F238E27FC236}">
                    <a16:creationId xmlns:a16="http://schemas.microsoft.com/office/drawing/2014/main" id="{725D8050-96D1-42EA-85FC-FE12DA990963}"/>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Rechthoek 62">
                <a:extLst>
                  <a:ext uri="{FF2B5EF4-FFF2-40B4-BE49-F238E27FC236}">
                    <a16:creationId xmlns:a16="http://schemas.microsoft.com/office/drawing/2014/main" id="{897B1C2F-F93E-4212-A099-6A68B2329437}"/>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4" name="Rechthoek 63">
                <a:extLst>
                  <a:ext uri="{FF2B5EF4-FFF2-40B4-BE49-F238E27FC236}">
                    <a16:creationId xmlns:a16="http://schemas.microsoft.com/office/drawing/2014/main" id="{A8A2C51C-6472-4ABF-AC37-5C4BE0CAE6C4}"/>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Rechthoek 64">
                <a:extLst>
                  <a:ext uri="{FF2B5EF4-FFF2-40B4-BE49-F238E27FC236}">
                    <a16:creationId xmlns:a16="http://schemas.microsoft.com/office/drawing/2014/main" id="{BDE64E94-63A1-40F1-8EA3-34E3AFC98B87}"/>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2" name="Rechthoek 41">
              <a:extLst>
                <a:ext uri="{FF2B5EF4-FFF2-40B4-BE49-F238E27FC236}">
                  <a16:creationId xmlns:a16="http://schemas.microsoft.com/office/drawing/2014/main" id="{02A4ACA4-628A-4EE6-B394-264E14AA24B0}"/>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43" name="Gelijkbenige driehoek 42">
              <a:extLst>
                <a:ext uri="{FF2B5EF4-FFF2-40B4-BE49-F238E27FC236}">
                  <a16:creationId xmlns:a16="http://schemas.microsoft.com/office/drawing/2014/main" id="{B83C21DD-B931-4916-BF73-CD15C86B8CF0}"/>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4" name="Groep 43">
              <a:extLst>
                <a:ext uri="{FF2B5EF4-FFF2-40B4-BE49-F238E27FC236}">
                  <a16:creationId xmlns:a16="http://schemas.microsoft.com/office/drawing/2014/main" id="{A0718DAA-2D84-4A65-9913-741C8BA0B3E1}"/>
                </a:ext>
              </a:extLst>
            </p:cNvPr>
            <p:cNvGrpSpPr/>
            <p:nvPr userDrawn="1"/>
          </p:nvGrpSpPr>
          <p:grpSpPr>
            <a:xfrm>
              <a:off x="-3014702" y="3382393"/>
              <a:ext cx="268738" cy="209412"/>
              <a:chOff x="-3040489" y="5132767"/>
              <a:chExt cx="268738" cy="209412"/>
            </a:xfrm>
          </p:grpSpPr>
          <p:sp>
            <p:nvSpPr>
              <p:cNvPr id="54" name="Rechthoek 53">
                <a:extLst>
                  <a:ext uri="{FF2B5EF4-FFF2-40B4-BE49-F238E27FC236}">
                    <a16:creationId xmlns:a16="http://schemas.microsoft.com/office/drawing/2014/main" id="{F70A0BC7-C6A8-4680-BC31-70929491D07C}"/>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55" name="Rechthoek 54">
                <a:extLst>
                  <a:ext uri="{FF2B5EF4-FFF2-40B4-BE49-F238E27FC236}">
                    <a16:creationId xmlns:a16="http://schemas.microsoft.com/office/drawing/2014/main" id="{076876EE-FE71-4A97-A323-4D654143B98F}"/>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55">
                <a:extLst>
                  <a:ext uri="{FF2B5EF4-FFF2-40B4-BE49-F238E27FC236}">
                    <a16:creationId xmlns:a16="http://schemas.microsoft.com/office/drawing/2014/main" id="{63488DD9-AB37-4AF7-9C5C-88B5F53A390F}"/>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56">
                <a:extLst>
                  <a:ext uri="{FF2B5EF4-FFF2-40B4-BE49-F238E27FC236}">
                    <a16:creationId xmlns:a16="http://schemas.microsoft.com/office/drawing/2014/main" id="{19B974F8-6B80-4515-9782-03DAAB0939FC}"/>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57">
                <a:extLst>
                  <a:ext uri="{FF2B5EF4-FFF2-40B4-BE49-F238E27FC236}">
                    <a16:creationId xmlns:a16="http://schemas.microsoft.com/office/drawing/2014/main" id="{93D30D57-3647-4223-9AB4-131E5367FC55}"/>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58">
                <a:extLst>
                  <a:ext uri="{FF2B5EF4-FFF2-40B4-BE49-F238E27FC236}">
                    <a16:creationId xmlns:a16="http://schemas.microsoft.com/office/drawing/2014/main" id="{B76A54C7-571F-40B5-8018-62825BEEA1B4}"/>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5" name="Rechthoek 44">
              <a:extLst>
                <a:ext uri="{FF2B5EF4-FFF2-40B4-BE49-F238E27FC236}">
                  <a16:creationId xmlns:a16="http://schemas.microsoft.com/office/drawing/2014/main" id="{A5EB9980-F513-453D-AE0E-E72E702F0E3D}"/>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46" name="Groep 45">
              <a:extLst>
                <a:ext uri="{FF2B5EF4-FFF2-40B4-BE49-F238E27FC236}">
                  <a16:creationId xmlns:a16="http://schemas.microsoft.com/office/drawing/2014/main" id="{70FB5EF5-6DC4-4DAF-9F24-64309E7207A6}"/>
                </a:ext>
              </a:extLst>
            </p:cNvPr>
            <p:cNvGrpSpPr/>
            <p:nvPr userDrawn="1"/>
          </p:nvGrpSpPr>
          <p:grpSpPr>
            <a:xfrm>
              <a:off x="-3050747" y="3332795"/>
              <a:ext cx="97294" cy="98558"/>
              <a:chOff x="-2262391" y="3583492"/>
              <a:chExt cx="118800" cy="120343"/>
            </a:xfrm>
          </p:grpSpPr>
          <p:cxnSp>
            <p:nvCxnSpPr>
              <p:cNvPr id="47" name="Rechte verbindingslijn 46">
                <a:extLst>
                  <a:ext uri="{FF2B5EF4-FFF2-40B4-BE49-F238E27FC236}">
                    <a16:creationId xmlns:a16="http://schemas.microsoft.com/office/drawing/2014/main" id="{3CACDCD9-9211-435B-A5D8-31D3C09BCB3B}"/>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AAB768C6-5421-4EA2-8421-5E34B394BEA6}"/>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6BF6DF74-748C-48BB-8597-31C2ADC5B428}"/>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50" name="Rechte verbindingslijn 49">
                <a:extLst>
                  <a:ext uri="{FF2B5EF4-FFF2-40B4-BE49-F238E27FC236}">
                    <a16:creationId xmlns:a16="http://schemas.microsoft.com/office/drawing/2014/main" id="{B8C2114B-7422-4A74-A793-7CAD92587FA8}"/>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E8C8A832-1A9D-4197-A6BA-FAB13F6C0CBF}"/>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60B72499-8E07-4024-8316-9BE8EC83B3EF}"/>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FBB4C120-3442-4C39-ABCD-F23FB16160F1}"/>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77" name="Tijdelijke aanduiding voor tekst 7">
            <a:extLst>
              <a:ext uri="{FF2B5EF4-FFF2-40B4-BE49-F238E27FC236}">
                <a16:creationId xmlns:a16="http://schemas.microsoft.com/office/drawing/2014/main" id="{A8BEBF35-4C33-472C-9552-3EC740E58FE6}"/>
              </a:ext>
            </a:extLst>
          </p:cNvPr>
          <p:cNvSpPr>
            <a:spLocks noGrp="1"/>
          </p:cNvSpPr>
          <p:nvPr>
            <p:ph type="body" sz="quarter" idx="21" hasCustomPrompt="1"/>
          </p:nvPr>
        </p:nvSpPr>
        <p:spPr>
          <a:xfrm>
            <a:off x="-201619" y="3992700"/>
            <a:ext cx="12600000" cy="180000"/>
          </a:xfrm>
          <a:prstGeom prst="round2SameRect">
            <a:avLst>
              <a:gd name="adj1" fmla="val 50000"/>
              <a:gd name="adj2"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spTree>
    <p:extLst>
      <p:ext uri="{BB962C8B-B14F-4D97-AF65-F5344CB8AC3E}">
        <p14:creationId xmlns:p14="http://schemas.microsoft.com/office/powerpoint/2010/main" val="3201731169"/>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orph-overgang B">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a:xfrm>
            <a:off x="6467476" y="6327020"/>
            <a:ext cx="4504144" cy="367824"/>
          </a:xfrm>
        </p:spPr>
        <p:txBody>
          <a:bodyPr/>
          <a:lstStyle/>
          <a:p>
            <a:r>
              <a:rPr lang="nl-NL"/>
              <a:t>Concept – versie 0.9</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8" name="Tijdelijke aanduiding voor tekst 7">
            <a:extLst>
              <a:ext uri="{FF2B5EF4-FFF2-40B4-BE49-F238E27FC236}">
                <a16:creationId xmlns:a16="http://schemas.microsoft.com/office/drawing/2014/main" id="{6F88FCD1-5A06-4247-8B90-F73F50C77C8A}"/>
              </a:ext>
            </a:extLst>
          </p:cNvPr>
          <p:cNvSpPr>
            <a:spLocks noGrp="1"/>
          </p:cNvSpPr>
          <p:nvPr>
            <p:ph type="body" sz="quarter" idx="14" hasCustomPrompt="1"/>
          </p:nvPr>
        </p:nvSpPr>
        <p:spPr>
          <a:xfrm>
            <a:off x="3892678" y="3137131"/>
            <a:ext cx="509596" cy="511738"/>
          </a:xfrm>
          <a:prstGeom prst="roundRect">
            <a:avLst>
              <a:gd name="adj"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9" name="Tijdelijke aanduiding voor tekst 7">
            <a:extLst>
              <a:ext uri="{FF2B5EF4-FFF2-40B4-BE49-F238E27FC236}">
                <a16:creationId xmlns:a16="http://schemas.microsoft.com/office/drawing/2014/main" id="{A96707A5-692F-4F38-A1C8-542D43A661C0}"/>
              </a:ext>
            </a:extLst>
          </p:cNvPr>
          <p:cNvSpPr>
            <a:spLocks noGrp="1"/>
          </p:cNvSpPr>
          <p:nvPr>
            <p:ph type="body" sz="quarter" idx="15" hasCustomPrompt="1"/>
          </p:nvPr>
        </p:nvSpPr>
        <p:spPr>
          <a:xfrm>
            <a:off x="4673040" y="3137131"/>
            <a:ext cx="509596" cy="511738"/>
          </a:xfrm>
          <a:prstGeom prst="roundRect">
            <a:avLst>
              <a:gd name="adj"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0" name="Tijdelijke aanduiding voor tekst 7">
            <a:extLst>
              <a:ext uri="{FF2B5EF4-FFF2-40B4-BE49-F238E27FC236}">
                <a16:creationId xmlns:a16="http://schemas.microsoft.com/office/drawing/2014/main" id="{C643BD61-3A14-4DC9-BD29-EF7EFD4ADFA9}"/>
              </a:ext>
            </a:extLst>
          </p:cNvPr>
          <p:cNvSpPr>
            <a:spLocks noGrp="1"/>
          </p:cNvSpPr>
          <p:nvPr>
            <p:ph type="body" sz="quarter" idx="16" hasCustomPrompt="1"/>
          </p:nvPr>
        </p:nvSpPr>
        <p:spPr>
          <a:xfrm>
            <a:off x="5453402" y="3137131"/>
            <a:ext cx="509596" cy="511738"/>
          </a:xfrm>
          <a:prstGeom prst="roundRect">
            <a:avLst>
              <a:gd name="adj"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1" name="Tijdelijke aanduiding voor tekst 7">
            <a:extLst>
              <a:ext uri="{FF2B5EF4-FFF2-40B4-BE49-F238E27FC236}">
                <a16:creationId xmlns:a16="http://schemas.microsoft.com/office/drawing/2014/main" id="{536B6B2F-A917-465B-B486-2CE60174C6F1}"/>
              </a:ext>
            </a:extLst>
          </p:cNvPr>
          <p:cNvSpPr>
            <a:spLocks noGrp="1"/>
          </p:cNvSpPr>
          <p:nvPr>
            <p:ph type="body" sz="quarter" idx="17" hasCustomPrompt="1"/>
          </p:nvPr>
        </p:nvSpPr>
        <p:spPr>
          <a:xfrm>
            <a:off x="6233764" y="3137131"/>
            <a:ext cx="509596" cy="511738"/>
          </a:xfrm>
          <a:prstGeom prst="roundRect">
            <a:avLst>
              <a:gd name="adj"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2" name="Tijdelijke aanduiding voor tekst 7">
            <a:extLst>
              <a:ext uri="{FF2B5EF4-FFF2-40B4-BE49-F238E27FC236}">
                <a16:creationId xmlns:a16="http://schemas.microsoft.com/office/drawing/2014/main" id="{A0F90E00-79B4-4D3A-9561-C74E99205513}"/>
              </a:ext>
            </a:extLst>
          </p:cNvPr>
          <p:cNvSpPr>
            <a:spLocks noGrp="1"/>
          </p:cNvSpPr>
          <p:nvPr>
            <p:ph type="body" sz="quarter" idx="18" hasCustomPrompt="1"/>
          </p:nvPr>
        </p:nvSpPr>
        <p:spPr>
          <a:xfrm>
            <a:off x="7014126" y="3137131"/>
            <a:ext cx="509596" cy="511738"/>
          </a:xfrm>
          <a:prstGeom prst="roundRect">
            <a:avLst>
              <a:gd name="adj"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3" name="Tijdelijke aanduiding voor tekst 7">
            <a:extLst>
              <a:ext uri="{FF2B5EF4-FFF2-40B4-BE49-F238E27FC236}">
                <a16:creationId xmlns:a16="http://schemas.microsoft.com/office/drawing/2014/main" id="{E147E8C9-927A-4CB7-BC99-27CD5A4B11C5}"/>
              </a:ext>
            </a:extLst>
          </p:cNvPr>
          <p:cNvSpPr>
            <a:spLocks noGrp="1"/>
          </p:cNvSpPr>
          <p:nvPr>
            <p:ph type="body" sz="quarter" idx="19" hasCustomPrompt="1"/>
          </p:nvPr>
        </p:nvSpPr>
        <p:spPr>
          <a:xfrm>
            <a:off x="7794488" y="3137131"/>
            <a:ext cx="509596" cy="511738"/>
          </a:xfrm>
          <a:prstGeom prst="roundRect">
            <a:avLst>
              <a:gd name="adj"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14" name="Groep 13">
            <a:extLst>
              <a:ext uri="{FF2B5EF4-FFF2-40B4-BE49-F238E27FC236}">
                <a16:creationId xmlns:a16="http://schemas.microsoft.com/office/drawing/2014/main" id="{F7A97121-29B3-4631-ADF9-983AA4CA834F}"/>
              </a:ext>
            </a:extLst>
          </p:cNvPr>
          <p:cNvGrpSpPr/>
          <p:nvPr userDrawn="1"/>
        </p:nvGrpSpPr>
        <p:grpSpPr>
          <a:xfrm>
            <a:off x="-3482044" y="-42790"/>
            <a:ext cx="3240176" cy="6945759"/>
            <a:chOff x="-3482044" y="-42790"/>
            <a:chExt cx="3240176" cy="6945759"/>
          </a:xfrm>
        </p:grpSpPr>
        <p:grpSp>
          <p:nvGrpSpPr>
            <p:cNvPr id="15" name="Meer informatie">
              <a:extLst>
                <a:ext uri="{FF2B5EF4-FFF2-40B4-BE49-F238E27FC236}">
                  <a16:creationId xmlns:a16="http://schemas.microsoft.com/office/drawing/2014/main" id="{5C738C2C-7370-4691-8F88-5D9AA91ED68C}"/>
                </a:ext>
              </a:extLst>
            </p:cNvPr>
            <p:cNvGrpSpPr/>
            <p:nvPr userDrawn="1"/>
          </p:nvGrpSpPr>
          <p:grpSpPr>
            <a:xfrm>
              <a:off x="-3420383" y="6119696"/>
              <a:ext cx="3178515" cy="783273"/>
              <a:chOff x="-3741486" y="3386444"/>
              <a:chExt cx="3178515" cy="783273"/>
            </a:xfrm>
          </p:grpSpPr>
          <p:sp>
            <p:nvSpPr>
              <p:cNvPr id="74" name="Freeform 101">
                <a:extLst>
                  <a:ext uri="{FF2B5EF4-FFF2-40B4-BE49-F238E27FC236}">
                    <a16:creationId xmlns:a16="http://schemas.microsoft.com/office/drawing/2014/main" id="{2DA6AC9A-67E5-4A59-8BB3-40DE57DD53C3}"/>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75" name="Rechthoek 74">
                <a:extLst>
                  <a:ext uri="{FF2B5EF4-FFF2-40B4-BE49-F238E27FC236}">
                    <a16:creationId xmlns:a16="http://schemas.microsoft.com/office/drawing/2014/main" id="{0698D440-24CF-48C9-B77E-A971F2329DA5}"/>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76" name="Rechte verbindingslijn 75">
                <a:extLst>
                  <a:ext uri="{FF2B5EF4-FFF2-40B4-BE49-F238E27FC236}">
                    <a16:creationId xmlns:a16="http://schemas.microsoft.com/office/drawing/2014/main" id="{EE000F23-65EB-4B8A-89F8-735E7D08A1C3}"/>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7" name="Rechthoek 16">
              <a:extLst>
                <a:ext uri="{FF2B5EF4-FFF2-40B4-BE49-F238E27FC236}">
                  <a16:creationId xmlns:a16="http://schemas.microsoft.com/office/drawing/2014/main" id="{E548C49A-B92F-421D-906C-4E1256DEFFF4}"/>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24" name="Ovaal 23">
              <a:extLst>
                <a:ext uri="{FF2B5EF4-FFF2-40B4-BE49-F238E27FC236}">
                  <a16:creationId xmlns:a16="http://schemas.microsoft.com/office/drawing/2014/main" id="{67230CFB-8A9B-4803-BA6F-3072AFE1FD98}"/>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5" name="Rechte verbindingslijn 24">
              <a:extLst>
                <a:ext uri="{FF2B5EF4-FFF2-40B4-BE49-F238E27FC236}">
                  <a16:creationId xmlns:a16="http://schemas.microsoft.com/office/drawing/2014/main" id="{BFD91B75-DBAB-41C4-A796-5813CAD9700A}"/>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6" name="Rechte verbindingslijn 25">
              <a:extLst>
                <a:ext uri="{FF2B5EF4-FFF2-40B4-BE49-F238E27FC236}">
                  <a16:creationId xmlns:a16="http://schemas.microsoft.com/office/drawing/2014/main" id="{D41D8515-3542-42BC-93E2-E4E4FEFBE9D0}"/>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27" name="Rechthoek 26">
              <a:extLst>
                <a:ext uri="{FF2B5EF4-FFF2-40B4-BE49-F238E27FC236}">
                  <a16:creationId xmlns:a16="http://schemas.microsoft.com/office/drawing/2014/main" id="{25122AD7-FC92-446A-9B87-B67E5781AF9F}"/>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28" name="Rechte verbindingslijn 27">
              <a:extLst>
                <a:ext uri="{FF2B5EF4-FFF2-40B4-BE49-F238E27FC236}">
                  <a16:creationId xmlns:a16="http://schemas.microsoft.com/office/drawing/2014/main" id="{EB6817B0-98BE-4678-B606-B67AD9970035}"/>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4F4593E7-94BD-4958-B32A-C29A13CD909B}"/>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0" name="Rechthoek 29">
              <a:extLst>
                <a:ext uri="{FF2B5EF4-FFF2-40B4-BE49-F238E27FC236}">
                  <a16:creationId xmlns:a16="http://schemas.microsoft.com/office/drawing/2014/main" id="{9816217F-FAFC-4D16-9D82-5EB174D96B04}"/>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 name="Rechthoek 30">
              <a:extLst>
                <a:ext uri="{FF2B5EF4-FFF2-40B4-BE49-F238E27FC236}">
                  <a16:creationId xmlns:a16="http://schemas.microsoft.com/office/drawing/2014/main" id="{5981EF44-829E-497C-87BE-D805F665BB49}"/>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32" name="Ovaal 31">
              <a:extLst>
                <a:ext uri="{FF2B5EF4-FFF2-40B4-BE49-F238E27FC236}">
                  <a16:creationId xmlns:a16="http://schemas.microsoft.com/office/drawing/2014/main" id="{CC254AFF-08AB-4AAF-8E7B-1A093D7A3AF5}"/>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3" name="Rechthoek 32">
              <a:extLst>
                <a:ext uri="{FF2B5EF4-FFF2-40B4-BE49-F238E27FC236}">
                  <a16:creationId xmlns:a16="http://schemas.microsoft.com/office/drawing/2014/main" id="{E0AFCB89-34FC-4DCF-A5AC-639B6C3479A2}"/>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32CC9E0D-4435-4E86-B4C7-2B17891B9E6A}"/>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35" name="Ovaal 34">
              <a:extLst>
                <a:ext uri="{FF2B5EF4-FFF2-40B4-BE49-F238E27FC236}">
                  <a16:creationId xmlns:a16="http://schemas.microsoft.com/office/drawing/2014/main" id="{BE5BF4AF-1503-423F-8BC1-CAF95F240056}"/>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6" name="Rechthoek 35">
              <a:extLst>
                <a:ext uri="{FF2B5EF4-FFF2-40B4-BE49-F238E27FC236}">
                  <a16:creationId xmlns:a16="http://schemas.microsoft.com/office/drawing/2014/main" id="{22115D3F-BF37-4B88-A7F4-33F572C0E578}"/>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7" name="Rechte verbindingslijn 36">
              <a:extLst>
                <a:ext uri="{FF2B5EF4-FFF2-40B4-BE49-F238E27FC236}">
                  <a16:creationId xmlns:a16="http://schemas.microsoft.com/office/drawing/2014/main" id="{8796A56A-EC2C-43B1-B3D6-06C9760A5462}"/>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38" name="Afbeelding 37">
              <a:extLst>
                <a:ext uri="{FF2B5EF4-FFF2-40B4-BE49-F238E27FC236}">
                  <a16:creationId xmlns:a16="http://schemas.microsoft.com/office/drawing/2014/main" id="{A4201327-59C9-46DF-8303-B2C9D028ABEC}"/>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39" name="Groep 38">
              <a:extLst>
                <a:ext uri="{FF2B5EF4-FFF2-40B4-BE49-F238E27FC236}">
                  <a16:creationId xmlns:a16="http://schemas.microsoft.com/office/drawing/2014/main" id="{716E5D05-086E-4E18-B370-00E70717843A}"/>
                </a:ext>
              </a:extLst>
            </p:cNvPr>
            <p:cNvGrpSpPr/>
            <p:nvPr userDrawn="1"/>
          </p:nvGrpSpPr>
          <p:grpSpPr>
            <a:xfrm>
              <a:off x="-3040489" y="2320000"/>
              <a:ext cx="987604" cy="55249"/>
              <a:chOff x="-1672178" y="2278998"/>
              <a:chExt cx="889379" cy="58860"/>
            </a:xfrm>
          </p:grpSpPr>
          <p:cxnSp>
            <p:nvCxnSpPr>
              <p:cNvPr id="71" name="Rechte verbindingslijn 70">
                <a:extLst>
                  <a:ext uri="{FF2B5EF4-FFF2-40B4-BE49-F238E27FC236}">
                    <a16:creationId xmlns:a16="http://schemas.microsoft.com/office/drawing/2014/main" id="{76ED8A0B-D62C-4528-A86A-1999E19117C9}"/>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72" name="Gelijkbenige driehoek 71">
                <a:extLst>
                  <a:ext uri="{FF2B5EF4-FFF2-40B4-BE49-F238E27FC236}">
                    <a16:creationId xmlns:a16="http://schemas.microsoft.com/office/drawing/2014/main" id="{F4E652E3-06A3-4D90-B731-314148857015}"/>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3" name="Gelijkbenige driehoek 72">
                <a:extLst>
                  <a:ext uri="{FF2B5EF4-FFF2-40B4-BE49-F238E27FC236}">
                    <a16:creationId xmlns:a16="http://schemas.microsoft.com/office/drawing/2014/main" id="{285D8F94-68C5-4105-9859-5ED35887B376}"/>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40" name="Groep 39">
              <a:extLst>
                <a:ext uri="{FF2B5EF4-FFF2-40B4-BE49-F238E27FC236}">
                  <a16:creationId xmlns:a16="http://schemas.microsoft.com/office/drawing/2014/main" id="{1E9A928E-BBFB-4AE3-AC5E-3810DC8A6F6F}"/>
                </a:ext>
              </a:extLst>
            </p:cNvPr>
            <p:cNvGrpSpPr/>
            <p:nvPr userDrawn="1"/>
          </p:nvGrpSpPr>
          <p:grpSpPr>
            <a:xfrm>
              <a:off x="-3013084" y="2401116"/>
              <a:ext cx="932796" cy="236315"/>
              <a:chOff x="-3001695" y="2422475"/>
              <a:chExt cx="1455083" cy="368630"/>
            </a:xfrm>
          </p:grpSpPr>
          <p:grpSp>
            <p:nvGrpSpPr>
              <p:cNvPr id="66" name="Groep 65">
                <a:extLst>
                  <a:ext uri="{FF2B5EF4-FFF2-40B4-BE49-F238E27FC236}">
                    <a16:creationId xmlns:a16="http://schemas.microsoft.com/office/drawing/2014/main" id="{B10241C7-E9EA-4AAB-97D6-94FFD57F0651}"/>
                  </a:ext>
                </a:extLst>
              </p:cNvPr>
              <p:cNvGrpSpPr/>
              <p:nvPr userDrawn="1"/>
            </p:nvGrpSpPr>
            <p:grpSpPr>
              <a:xfrm>
                <a:off x="-3001695" y="2422475"/>
                <a:ext cx="1455083" cy="368630"/>
                <a:chOff x="-2865715" y="2381331"/>
                <a:chExt cx="908428" cy="230141"/>
              </a:xfrm>
            </p:grpSpPr>
            <p:sp>
              <p:nvSpPr>
                <p:cNvPr id="68" name="Rechthoek 67">
                  <a:extLst>
                    <a:ext uri="{FF2B5EF4-FFF2-40B4-BE49-F238E27FC236}">
                      <a16:creationId xmlns:a16="http://schemas.microsoft.com/office/drawing/2014/main" id="{336FDED7-308A-42C4-90FB-29418857C15E}"/>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9" name="Rechte verbindingslijn 68">
                  <a:extLst>
                    <a:ext uri="{FF2B5EF4-FFF2-40B4-BE49-F238E27FC236}">
                      <a16:creationId xmlns:a16="http://schemas.microsoft.com/office/drawing/2014/main" id="{2A2D8B3A-F4CE-4B0B-8FC5-94584A36F7EA}"/>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Rechte verbindingslijn 69">
                  <a:extLst>
                    <a:ext uri="{FF2B5EF4-FFF2-40B4-BE49-F238E27FC236}">
                      <a16:creationId xmlns:a16="http://schemas.microsoft.com/office/drawing/2014/main" id="{C96028B6-6BBA-4E92-BF5D-36B6E318A2A0}"/>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7" name="Rechte verbindingslijn 66">
                <a:extLst>
                  <a:ext uri="{FF2B5EF4-FFF2-40B4-BE49-F238E27FC236}">
                    <a16:creationId xmlns:a16="http://schemas.microsoft.com/office/drawing/2014/main" id="{4BFF0724-CBB5-4720-BFE2-48C3CBB2B465}"/>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ep 40">
              <a:extLst>
                <a:ext uri="{FF2B5EF4-FFF2-40B4-BE49-F238E27FC236}">
                  <a16:creationId xmlns:a16="http://schemas.microsoft.com/office/drawing/2014/main" id="{B5CA5E6D-CACC-4356-8858-B35D57D7D88D}"/>
                </a:ext>
              </a:extLst>
            </p:cNvPr>
            <p:cNvGrpSpPr/>
            <p:nvPr userDrawn="1"/>
          </p:nvGrpSpPr>
          <p:grpSpPr>
            <a:xfrm>
              <a:off x="-2937094" y="5019327"/>
              <a:ext cx="268738" cy="248381"/>
              <a:chOff x="-3040489" y="5132766"/>
              <a:chExt cx="268738" cy="248381"/>
            </a:xfrm>
          </p:grpSpPr>
          <p:sp>
            <p:nvSpPr>
              <p:cNvPr id="60" name="Rechthoek 59">
                <a:extLst>
                  <a:ext uri="{FF2B5EF4-FFF2-40B4-BE49-F238E27FC236}">
                    <a16:creationId xmlns:a16="http://schemas.microsoft.com/office/drawing/2014/main" id="{D991A2D9-4FCD-4198-8F30-833A25A6F97B}"/>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61" name="Rechthoek 60">
                <a:extLst>
                  <a:ext uri="{FF2B5EF4-FFF2-40B4-BE49-F238E27FC236}">
                    <a16:creationId xmlns:a16="http://schemas.microsoft.com/office/drawing/2014/main" id="{D05B3E38-ED0E-4C71-8D0C-49C53128FE26}"/>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2" name="Rechthoek 61">
                <a:extLst>
                  <a:ext uri="{FF2B5EF4-FFF2-40B4-BE49-F238E27FC236}">
                    <a16:creationId xmlns:a16="http://schemas.microsoft.com/office/drawing/2014/main" id="{B2F45C36-EB18-484C-A772-E6FDD7F072B3}"/>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Rechthoek 62">
                <a:extLst>
                  <a:ext uri="{FF2B5EF4-FFF2-40B4-BE49-F238E27FC236}">
                    <a16:creationId xmlns:a16="http://schemas.microsoft.com/office/drawing/2014/main" id="{A34F57D6-D5DD-47F7-89B6-B24D4FC4C878}"/>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4" name="Rechthoek 63">
                <a:extLst>
                  <a:ext uri="{FF2B5EF4-FFF2-40B4-BE49-F238E27FC236}">
                    <a16:creationId xmlns:a16="http://schemas.microsoft.com/office/drawing/2014/main" id="{D0750B34-B8B0-4C22-AD18-D67B91F2D88A}"/>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Rechthoek 64">
                <a:extLst>
                  <a:ext uri="{FF2B5EF4-FFF2-40B4-BE49-F238E27FC236}">
                    <a16:creationId xmlns:a16="http://schemas.microsoft.com/office/drawing/2014/main" id="{1299BB4D-7EF1-4D31-904D-B3BB8A41DDA6}"/>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2" name="Rechthoek 41">
              <a:extLst>
                <a:ext uri="{FF2B5EF4-FFF2-40B4-BE49-F238E27FC236}">
                  <a16:creationId xmlns:a16="http://schemas.microsoft.com/office/drawing/2014/main" id="{25E41B81-4974-48AF-8B57-E027332ED00D}"/>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43" name="Gelijkbenige driehoek 42">
              <a:extLst>
                <a:ext uri="{FF2B5EF4-FFF2-40B4-BE49-F238E27FC236}">
                  <a16:creationId xmlns:a16="http://schemas.microsoft.com/office/drawing/2014/main" id="{7BFD6C31-7B8D-4743-A04D-58D6FB83FC14}"/>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4" name="Groep 43">
              <a:extLst>
                <a:ext uri="{FF2B5EF4-FFF2-40B4-BE49-F238E27FC236}">
                  <a16:creationId xmlns:a16="http://schemas.microsoft.com/office/drawing/2014/main" id="{A07529C2-BC6B-4DFC-83AE-7CCDD4A11226}"/>
                </a:ext>
              </a:extLst>
            </p:cNvPr>
            <p:cNvGrpSpPr/>
            <p:nvPr userDrawn="1"/>
          </p:nvGrpSpPr>
          <p:grpSpPr>
            <a:xfrm>
              <a:off x="-3014702" y="3382393"/>
              <a:ext cx="268738" cy="209412"/>
              <a:chOff x="-3040489" y="5132767"/>
              <a:chExt cx="268738" cy="209412"/>
            </a:xfrm>
          </p:grpSpPr>
          <p:sp>
            <p:nvSpPr>
              <p:cNvPr id="54" name="Rechthoek 53">
                <a:extLst>
                  <a:ext uri="{FF2B5EF4-FFF2-40B4-BE49-F238E27FC236}">
                    <a16:creationId xmlns:a16="http://schemas.microsoft.com/office/drawing/2014/main" id="{AFBD6259-1228-43F7-A01B-95C1D8409ABE}"/>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55" name="Rechthoek 54">
                <a:extLst>
                  <a:ext uri="{FF2B5EF4-FFF2-40B4-BE49-F238E27FC236}">
                    <a16:creationId xmlns:a16="http://schemas.microsoft.com/office/drawing/2014/main" id="{79275325-9BBE-439D-A560-3DF14E46F60E}"/>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55">
                <a:extLst>
                  <a:ext uri="{FF2B5EF4-FFF2-40B4-BE49-F238E27FC236}">
                    <a16:creationId xmlns:a16="http://schemas.microsoft.com/office/drawing/2014/main" id="{99A3D24B-1D4A-4977-9E3A-7DD6EE7D3C99}"/>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56">
                <a:extLst>
                  <a:ext uri="{FF2B5EF4-FFF2-40B4-BE49-F238E27FC236}">
                    <a16:creationId xmlns:a16="http://schemas.microsoft.com/office/drawing/2014/main" id="{752F5FEB-89B7-405E-B70E-5F8B18E5BA1B}"/>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57">
                <a:extLst>
                  <a:ext uri="{FF2B5EF4-FFF2-40B4-BE49-F238E27FC236}">
                    <a16:creationId xmlns:a16="http://schemas.microsoft.com/office/drawing/2014/main" id="{583F20C2-CAAD-4247-851B-E487E3E1411F}"/>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58">
                <a:extLst>
                  <a:ext uri="{FF2B5EF4-FFF2-40B4-BE49-F238E27FC236}">
                    <a16:creationId xmlns:a16="http://schemas.microsoft.com/office/drawing/2014/main" id="{86D76404-A881-4A79-8CF5-5059103009BB}"/>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5" name="Rechthoek 44">
              <a:extLst>
                <a:ext uri="{FF2B5EF4-FFF2-40B4-BE49-F238E27FC236}">
                  <a16:creationId xmlns:a16="http://schemas.microsoft.com/office/drawing/2014/main" id="{F093C65B-3330-40FD-90F1-7845B474E540}"/>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46" name="Groep 45">
              <a:extLst>
                <a:ext uri="{FF2B5EF4-FFF2-40B4-BE49-F238E27FC236}">
                  <a16:creationId xmlns:a16="http://schemas.microsoft.com/office/drawing/2014/main" id="{7F7D5D22-1A06-4498-BC02-B3A056FA5BF0}"/>
                </a:ext>
              </a:extLst>
            </p:cNvPr>
            <p:cNvGrpSpPr/>
            <p:nvPr userDrawn="1"/>
          </p:nvGrpSpPr>
          <p:grpSpPr>
            <a:xfrm>
              <a:off x="-3050747" y="3332795"/>
              <a:ext cx="97294" cy="98558"/>
              <a:chOff x="-2262391" y="3583492"/>
              <a:chExt cx="118800" cy="120343"/>
            </a:xfrm>
          </p:grpSpPr>
          <p:cxnSp>
            <p:nvCxnSpPr>
              <p:cNvPr id="47" name="Rechte verbindingslijn 46">
                <a:extLst>
                  <a:ext uri="{FF2B5EF4-FFF2-40B4-BE49-F238E27FC236}">
                    <a16:creationId xmlns:a16="http://schemas.microsoft.com/office/drawing/2014/main" id="{BCCAC1AC-73CF-4516-9B28-942D5BEC05DF}"/>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5A06DD3B-BF35-4505-8747-F4D7E9050F45}"/>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AF04201C-39E6-4F4A-91CC-935EC07C3665}"/>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50" name="Rechte verbindingslijn 49">
                <a:extLst>
                  <a:ext uri="{FF2B5EF4-FFF2-40B4-BE49-F238E27FC236}">
                    <a16:creationId xmlns:a16="http://schemas.microsoft.com/office/drawing/2014/main" id="{FE1F84E0-E239-4085-A5A5-8391366C581C}"/>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D53238C2-F643-4F23-9ADF-952A7EB82038}"/>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C755DE88-51F1-47A2-A4AA-E57C3A4ADB99}"/>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7AABF01C-95FF-4892-AB36-547A73189138}"/>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189345820"/>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rph-overgang C">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4098829" y="-260347"/>
            <a:ext cx="97294" cy="7306695"/>
          </a:xfrm>
          <a:prstGeom prst="roundRect">
            <a:avLst>
              <a:gd name="adj"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4879191" y="-260347"/>
            <a:ext cx="97294" cy="7306695"/>
          </a:xfrm>
          <a:prstGeom prst="roundRect">
            <a:avLst>
              <a:gd name="adj"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659553" y="-260347"/>
            <a:ext cx="97294" cy="7306695"/>
          </a:xfrm>
          <a:prstGeom prst="roundRect">
            <a:avLst>
              <a:gd name="adj"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439915" y="-260347"/>
            <a:ext cx="97294" cy="7306695"/>
          </a:xfrm>
          <a:prstGeom prst="roundRect">
            <a:avLst>
              <a:gd name="adj"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7220277" y="-260347"/>
            <a:ext cx="97294" cy="7306695"/>
          </a:xfrm>
          <a:prstGeom prst="roundRect">
            <a:avLst>
              <a:gd name="adj"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8000639" y="-260347"/>
            <a:ext cx="97294" cy="7306695"/>
          </a:xfrm>
          <a:prstGeom prst="roundRect">
            <a:avLst>
              <a:gd name="adj"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241" name="Groep 240">
            <a:extLst>
              <a:ext uri="{FF2B5EF4-FFF2-40B4-BE49-F238E27FC236}">
                <a16:creationId xmlns:a16="http://schemas.microsoft.com/office/drawing/2014/main" id="{AC501929-8841-4582-A654-9543FC13466A}"/>
              </a:ext>
            </a:extLst>
          </p:cNvPr>
          <p:cNvGrpSpPr/>
          <p:nvPr userDrawn="1"/>
        </p:nvGrpSpPr>
        <p:grpSpPr>
          <a:xfrm>
            <a:off x="-3482044" y="-42790"/>
            <a:ext cx="3240176" cy="6945759"/>
            <a:chOff x="-3482044" y="-42790"/>
            <a:chExt cx="3240176" cy="6945759"/>
          </a:xfrm>
        </p:grpSpPr>
        <p:grpSp>
          <p:nvGrpSpPr>
            <p:cNvPr id="98" name="Meer informatie">
              <a:extLst>
                <a:ext uri="{FF2B5EF4-FFF2-40B4-BE49-F238E27FC236}">
                  <a16:creationId xmlns:a16="http://schemas.microsoft.com/office/drawing/2014/main" id="{AE060DC9-10AC-4308-9FDE-BBC4BDE16351}"/>
                </a:ext>
              </a:extLst>
            </p:cNvPr>
            <p:cNvGrpSpPr/>
            <p:nvPr userDrawn="1"/>
          </p:nvGrpSpPr>
          <p:grpSpPr>
            <a:xfrm>
              <a:off x="-3420383" y="6119696"/>
              <a:ext cx="3178515" cy="783273"/>
              <a:chOff x="-3741486" y="3386444"/>
              <a:chExt cx="3178515" cy="783273"/>
            </a:xfrm>
          </p:grpSpPr>
          <p:sp>
            <p:nvSpPr>
              <p:cNvPr id="138" name="Freeform 101">
                <a:extLst>
                  <a:ext uri="{FF2B5EF4-FFF2-40B4-BE49-F238E27FC236}">
                    <a16:creationId xmlns:a16="http://schemas.microsoft.com/office/drawing/2014/main" id="{72247365-A4D1-412C-A4E1-4ED42FEF60B6}"/>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39" name="Rechthoek 138">
                <a:extLst>
                  <a:ext uri="{FF2B5EF4-FFF2-40B4-BE49-F238E27FC236}">
                    <a16:creationId xmlns:a16="http://schemas.microsoft.com/office/drawing/2014/main" id="{4D01D3F8-317A-4271-A7FA-A99A66E9BE99}"/>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40" name="Rechte verbindingslijn 139">
                <a:extLst>
                  <a:ext uri="{FF2B5EF4-FFF2-40B4-BE49-F238E27FC236}">
                    <a16:creationId xmlns:a16="http://schemas.microsoft.com/office/drawing/2014/main" id="{97F97500-C476-4B3D-863F-589E4318BD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99" name="Rechthoek 98">
              <a:extLst>
                <a:ext uri="{FF2B5EF4-FFF2-40B4-BE49-F238E27FC236}">
                  <a16:creationId xmlns:a16="http://schemas.microsoft.com/office/drawing/2014/main" id="{54CFDC44-A269-4B56-8A8A-593EEB70144A}"/>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100" name="Ovaal 99">
              <a:extLst>
                <a:ext uri="{FF2B5EF4-FFF2-40B4-BE49-F238E27FC236}">
                  <a16:creationId xmlns:a16="http://schemas.microsoft.com/office/drawing/2014/main" id="{38529681-A2EA-4BBF-945C-2C7A5A995237}"/>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01" name="Rechte verbindingslijn 100">
              <a:extLst>
                <a:ext uri="{FF2B5EF4-FFF2-40B4-BE49-F238E27FC236}">
                  <a16:creationId xmlns:a16="http://schemas.microsoft.com/office/drawing/2014/main" id="{6A251D04-E76C-49EA-B68D-6016F7C89A0B}"/>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102" name="Rechte verbindingslijn 101">
              <a:extLst>
                <a:ext uri="{FF2B5EF4-FFF2-40B4-BE49-F238E27FC236}">
                  <a16:creationId xmlns:a16="http://schemas.microsoft.com/office/drawing/2014/main" id="{E655CC96-9306-4E72-B125-1C2BFC53EC8F}"/>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103" name="Rechthoek 102">
              <a:extLst>
                <a:ext uri="{FF2B5EF4-FFF2-40B4-BE49-F238E27FC236}">
                  <a16:creationId xmlns:a16="http://schemas.microsoft.com/office/drawing/2014/main" id="{0078AC13-6B37-4C12-80B2-01B3BC42ED00}"/>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104" name="Rechte verbindingslijn 103">
              <a:extLst>
                <a:ext uri="{FF2B5EF4-FFF2-40B4-BE49-F238E27FC236}">
                  <a16:creationId xmlns:a16="http://schemas.microsoft.com/office/drawing/2014/main" id="{5D95A16C-A6A2-41B1-A618-2AB514DB1F19}"/>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105" name="Ovaal 104">
              <a:extLst>
                <a:ext uri="{FF2B5EF4-FFF2-40B4-BE49-F238E27FC236}">
                  <a16:creationId xmlns:a16="http://schemas.microsoft.com/office/drawing/2014/main" id="{65AF3E90-C06D-4398-AA4F-95378FE1258C}"/>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06" name="Rechthoek 105">
              <a:extLst>
                <a:ext uri="{FF2B5EF4-FFF2-40B4-BE49-F238E27FC236}">
                  <a16:creationId xmlns:a16="http://schemas.microsoft.com/office/drawing/2014/main" id="{8DDCC7EC-544A-4AB6-BC64-E455BAB85624}"/>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142" name="Rechthoek 141">
              <a:extLst>
                <a:ext uri="{FF2B5EF4-FFF2-40B4-BE49-F238E27FC236}">
                  <a16:creationId xmlns:a16="http://schemas.microsoft.com/office/drawing/2014/main" id="{89CA143F-983F-4365-B631-4E71C8C1BD65}"/>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147" name="Ovaal 146">
              <a:extLst>
                <a:ext uri="{FF2B5EF4-FFF2-40B4-BE49-F238E27FC236}">
                  <a16:creationId xmlns:a16="http://schemas.microsoft.com/office/drawing/2014/main" id="{6BE6FCC6-730C-4AE3-88F7-3D0AB9436D46}"/>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48" name="Rechthoek 147">
              <a:extLst>
                <a:ext uri="{FF2B5EF4-FFF2-40B4-BE49-F238E27FC236}">
                  <a16:creationId xmlns:a16="http://schemas.microsoft.com/office/drawing/2014/main" id="{3F11ACB4-9ABD-4047-B5C3-7E4031834D14}"/>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53" name="Rechte verbindingslijn 152">
              <a:extLst>
                <a:ext uri="{FF2B5EF4-FFF2-40B4-BE49-F238E27FC236}">
                  <a16:creationId xmlns:a16="http://schemas.microsoft.com/office/drawing/2014/main" id="{3C6A0C10-D68D-4D89-A2EE-6C8046EBA599}"/>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155" name="Ovaal 154">
              <a:extLst>
                <a:ext uri="{FF2B5EF4-FFF2-40B4-BE49-F238E27FC236}">
                  <a16:creationId xmlns:a16="http://schemas.microsoft.com/office/drawing/2014/main" id="{892D0BF2-00AE-41A7-BB7D-9AC07092ED21}"/>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56" name="Rechthoek 155">
              <a:extLst>
                <a:ext uri="{FF2B5EF4-FFF2-40B4-BE49-F238E27FC236}">
                  <a16:creationId xmlns:a16="http://schemas.microsoft.com/office/drawing/2014/main" id="{2C859239-F43C-45BA-B7B7-E9166F0042D2}"/>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57" name="Rechte verbindingslijn 156">
              <a:extLst>
                <a:ext uri="{FF2B5EF4-FFF2-40B4-BE49-F238E27FC236}">
                  <a16:creationId xmlns:a16="http://schemas.microsoft.com/office/drawing/2014/main" id="{EBDB2153-2E3A-42B3-908D-E6BCBCB7EDB8}"/>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161" name="Afbeelding 160">
              <a:extLst>
                <a:ext uri="{FF2B5EF4-FFF2-40B4-BE49-F238E27FC236}">
                  <a16:creationId xmlns:a16="http://schemas.microsoft.com/office/drawing/2014/main" id="{22C0B79C-7F69-40CC-B8BD-973E06F43D97}"/>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170" name="Groep 169">
              <a:extLst>
                <a:ext uri="{FF2B5EF4-FFF2-40B4-BE49-F238E27FC236}">
                  <a16:creationId xmlns:a16="http://schemas.microsoft.com/office/drawing/2014/main" id="{3CCB721E-37A5-40DF-98D6-099FB77FE01D}"/>
                </a:ext>
              </a:extLst>
            </p:cNvPr>
            <p:cNvGrpSpPr/>
            <p:nvPr userDrawn="1"/>
          </p:nvGrpSpPr>
          <p:grpSpPr>
            <a:xfrm>
              <a:off x="-3040489" y="2320000"/>
              <a:ext cx="987604" cy="55249"/>
              <a:chOff x="-1672178" y="2278998"/>
              <a:chExt cx="889379" cy="58860"/>
            </a:xfrm>
          </p:grpSpPr>
          <p:cxnSp>
            <p:nvCxnSpPr>
              <p:cNvPr id="165" name="Rechte verbindingslijn 164">
                <a:extLst>
                  <a:ext uri="{FF2B5EF4-FFF2-40B4-BE49-F238E27FC236}">
                    <a16:creationId xmlns:a16="http://schemas.microsoft.com/office/drawing/2014/main" id="{CF5F7FCC-B486-4C6E-BDBC-7070AA0D04BD}"/>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168" name="Gelijkbenige driehoek 167">
                <a:extLst>
                  <a:ext uri="{FF2B5EF4-FFF2-40B4-BE49-F238E27FC236}">
                    <a16:creationId xmlns:a16="http://schemas.microsoft.com/office/drawing/2014/main" id="{9727AA69-D28B-4124-A49E-9D2455DA5303}"/>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1" name="Gelijkbenige driehoek 170">
                <a:extLst>
                  <a:ext uri="{FF2B5EF4-FFF2-40B4-BE49-F238E27FC236}">
                    <a16:creationId xmlns:a16="http://schemas.microsoft.com/office/drawing/2014/main" id="{2D037C28-E703-4732-A20E-FE1AC5EBADFF}"/>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88" name="Groep 187">
              <a:extLst>
                <a:ext uri="{FF2B5EF4-FFF2-40B4-BE49-F238E27FC236}">
                  <a16:creationId xmlns:a16="http://schemas.microsoft.com/office/drawing/2014/main" id="{BCD1144A-36AB-4AC0-B48D-E98F6ED224E8}"/>
                </a:ext>
              </a:extLst>
            </p:cNvPr>
            <p:cNvGrpSpPr/>
            <p:nvPr userDrawn="1"/>
          </p:nvGrpSpPr>
          <p:grpSpPr>
            <a:xfrm>
              <a:off x="-3013084" y="2401116"/>
              <a:ext cx="932796" cy="236315"/>
              <a:chOff x="-3001695" y="2422475"/>
              <a:chExt cx="1455083" cy="368630"/>
            </a:xfrm>
          </p:grpSpPr>
          <p:grpSp>
            <p:nvGrpSpPr>
              <p:cNvPr id="183" name="Groep 182">
                <a:extLst>
                  <a:ext uri="{FF2B5EF4-FFF2-40B4-BE49-F238E27FC236}">
                    <a16:creationId xmlns:a16="http://schemas.microsoft.com/office/drawing/2014/main" id="{3C0A640A-935E-4A31-A3C4-29889298702B}"/>
                  </a:ext>
                </a:extLst>
              </p:cNvPr>
              <p:cNvGrpSpPr/>
              <p:nvPr userDrawn="1"/>
            </p:nvGrpSpPr>
            <p:grpSpPr>
              <a:xfrm>
                <a:off x="-3001695" y="2422475"/>
                <a:ext cx="1455083" cy="368630"/>
                <a:chOff x="-2865715" y="2381331"/>
                <a:chExt cx="908428" cy="230141"/>
              </a:xfrm>
            </p:grpSpPr>
            <p:sp>
              <p:nvSpPr>
                <p:cNvPr id="172" name="Rechthoek 171">
                  <a:extLst>
                    <a:ext uri="{FF2B5EF4-FFF2-40B4-BE49-F238E27FC236}">
                      <a16:creationId xmlns:a16="http://schemas.microsoft.com/office/drawing/2014/main" id="{8A75637F-4281-437F-9618-DB627BB0FF49}"/>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76" name="Rechte verbindingslijn 175">
                  <a:extLst>
                    <a:ext uri="{FF2B5EF4-FFF2-40B4-BE49-F238E27FC236}">
                      <a16:creationId xmlns:a16="http://schemas.microsoft.com/office/drawing/2014/main" id="{D2D6E6E2-C6B3-4013-8EA2-517A06CFCFFF}"/>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Rechte verbindingslijn 177">
                  <a:extLst>
                    <a:ext uri="{FF2B5EF4-FFF2-40B4-BE49-F238E27FC236}">
                      <a16:creationId xmlns:a16="http://schemas.microsoft.com/office/drawing/2014/main" id="{800DA21B-F4CC-4AA3-8FDB-4CA70998386D}"/>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9" name="Rechte verbindingslijn 178">
                <a:extLst>
                  <a:ext uri="{FF2B5EF4-FFF2-40B4-BE49-F238E27FC236}">
                    <a16:creationId xmlns:a16="http://schemas.microsoft.com/office/drawing/2014/main" id="{DE09BD8F-1779-4C33-BECE-661A180328BA}"/>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7" name="Groep 196">
              <a:extLst>
                <a:ext uri="{FF2B5EF4-FFF2-40B4-BE49-F238E27FC236}">
                  <a16:creationId xmlns:a16="http://schemas.microsoft.com/office/drawing/2014/main" id="{BE9AE464-C108-49D2-8EE3-83C7030604CB}"/>
                </a:ext>
              </a:extLst>
            </p:cNvPr>
            <p:cNvGrpSpPr/>
            <p:nvPr userDrawn="1"/>
          </p:nvGrpSpPr>
          <p:grpSpPr>
            <a:xfrm>
              <a:off x="-2937094" y="5019327"/>
              <a:ext cx="268738" cy="248381"/>
              <a:chOff x="-3040489" y="5132766"/>
              <a:chExt cx="268738" cy="248381"/>
            </a:xfrm>
          </p:grpSpPr>
          <p:sp>
            <p:nvSpPr>
              <p:cNvPr id="189" name="Rechthoek 188">
                <a:extLst>
                  <a:ext uri="{FF2B5EF4-FFF2-40B4-BE49-F238E27FC236}">
                    <a16:creationId xmlns:a16="http://schemas.microsoft.com/office/drawing/2014/main" id="{55BD00BF-E5BE-4D1A-8ED7-6FB606DAA10F}"/>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190" name="Rechthoek 189">
                <a:extLst>
                  <a:ext uri="{FF2B5EF4-FFF2-40B4-BE49-F238E27FC236}">
                    <a16:creationId xmlns:a16="http://schemas.microsoft.com/office/drawing/2014/main" id="{AC33CD0D-6E46-476E-A161-420A2F0A933E}"/>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1" name="Rechthoek 190">
                <a:extLst>
                  <a:ext uri="{FF2B5EF4-FFF2-40B4-BE49-F238E27FC236}">
                    <a16:creationId xmlns:a16="http://schemas.microsoft.com/office/drawing/2014/main" id="{E5D79318-A3B1-4C85-8560-E0510BDA8E5D}"/>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2" name="Rechthoek 191">
                <a:extLst>
                  <a:ext uri="{FF2B5EF4-FFF2-40B4-BE49-F238E27FC236}">
                    <a16:creationId xmlns:a16="http://schemas.microsoft.com/office/drawing/2014/main" id="{B9FE28E7-45B5-4C57-8B5C-18BAE9AAE405}"/>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3" name="Rechthoek 192">
                <a:extLst>
                  <a:ext uri="{FF2B5EF4-FFF2-40B4-BE49-F238E27FC236}">
                    <a16:creationId xmlns:a16="http://schemas.microsoft.com/office/drawing/2014/main" id="{51BA518D-CFD6-46FD-9F64-C8C8E2447AA2}"/>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4" name="Rechthoek 193">
                <a:extLst>
                  <a:ext uri="{FF2B5EF4-FFF2-40B4-BE49-F238E27FC236}">
                    <a16:creationId xmlns:a16="http://schemas.microsoft.com/office/drawing/2014/main" id="{AF5B32CC-F1C7-4A70-8793-86E1F39250EE}"/>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95" name="Rechthoek 194">
              <a:extLst>
                <a:ext uri="{FF2B5EF4-FFF2-40B4-BE49-F238E27FC236}">
                  <a16:creationId xmlns:a16="http://schemas.microsoft.com/office/drawing/2014/main" id="{BFD97CA9-C6E5-49B6-BCFF-72A5A3E802DA}"/>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196" name="Gelijkbenige driehoek 195">
              <a:extLst>
                <a:ext uri="{FF2B5EF4-FFF2-40B4-BE49-F238E27FC236}">
                  <a16:creationId xmlns:a16="http://schemas.microsoft.com/office/drawing/2014/main" id="{334415AA-1E14-4D2F-8961-FAA580D66E83}"/>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98" name="Groep 197">
              <a:extLst>
                <a:ext uri="{FF2B5EF4-FFF2-40B4-BE49-F238E27FC236}">
                  <a16:creationId xmlns:a16="http://schemas.microsoft.com/office/drawing/2014/main" id="{2C9ACD80-E60F-493F-A9B9-201AE7CB4036}"/>
                </a:ext>
              </a:extLst>
            </p:cNvPr>
            <p:cNvGrpSpPr/>
            <p:nvPr userDrawn="1"/>
          </p:nvGrpSpPr>
          <p:grpSpPr>
            <a:xfrm>
              <a:off x="-3014702" y="3382393"/>
              <a:ext cx="268738" cy="209412"/>
              <a:chOff x="-3040489" y="5132767"/>
              <a:chExt cx="268738" cy="209412"/>
            </a:xfrm>
          </p:grpSpPr>
          <p:sp>
            <p:nvSpPr>
              <p:cNvPr id="199" name="Rechthoek 198">
                <a:extLst>
                  <a:ext uri="{FF2B5EF4-FFF2-40B4-BE49-F238E27FC236}">
                    <a16:creationId xmlns:a16="http://schemas.microsoft.com/office/drawing/2014/main" id="{51C82119-6FDD-4601-862B-BA3853CC7919}"/>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200" name="Rechthoek 199">
                <a:extLst>
                  <a:ext uri="{FF2B5EF4-FFF2-40B4-BE49-F238E27FC236}">
                    <a16:creationId xmlns:a16="http://schemas.microsoft.com/office/drawing/2014/main" id="{02453099-D91D-44B9-9235-FF9CA7796C26}"/>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3" name="Rechthoek 202">
                <a:extLst>
                  <a:ext uri="{FF2B5EF4-FFF2-40B4-BE49-F238E27FC236}">
                    <a16:creationId xmlns:a16="http://schemas.microsoft.com/office/drawing/2014/main" id="{D34F3A8F-AEE6-4BC3-94A3-E6470777C2F8}"/>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4" name="Rechthoek 203">
                <a:extLst>
                  <a:ext uri="{FF2B5EF4-FFF2-40B4-BE49-F238E27FC236}">
                    <a16:creationId xmlns:a16="http://schemas.microsoft.com/office/drawing/2014/main" id="{BE1706AC-5C0C-45DD-BA5D-EB164EB18308}"/>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5" name="Rechthoek 214">
                <a:extLst>
                  <a:ext uri="{FF2B5EF4-FFF2-40B4-BE49-F238E27FC236}">
                    <a16:creationId xmlns:a16="http://schemas.microsoft.com/office/drawing/2014/main" id="{320FA273-F735-4523-90A9-36F0F4F5D499}"/>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6" name="Rechthoek 215">
                <a:extLst>
                  <a:ext uri="{FF2B5EF4-FFF2-40B4-BE49-F238E27FC236}">
                    <a16:creationId xmlns:a16="http://schemas.microsoft.com/office/drawing/2014/main" id="{239AEFD6-F2FD-4D13-9B22-4F587ABA4744}"/>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205" name="Rechthoek 204">
              <a:extLst>
                <a:ext uri="{FF2B5EF4-FFF2-40B4-BE49-F238E27FC236}">
                  <a16:creationId xmlns:a16="http://schemas.microsoft.com/office/drawing/2014/main" id="{772820C0-7678-435A-907A-C1F082BBDF50}"/>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240" name="Groep 239">
              <a:extLst>
                <a:ext uri="{FF2B5EF4-FFF2-40B4-BE49-F238E27FC236}">
                  <a16:creationId xmlns:a16="http://schemas.microsoft.com/office/drawing/2014/main" id="{4913D2A1-3EF0-43F9-888C-307BE576904D}"/>
                </a:ext>
              </a:extLst>
            </p:cNvPr>
            <p:cNvGrpSpPr/>
            <p:nvPr userDrawn="1"/>
          </p:nvGrpSpPr>
          <p:grpSpPr>
            <a:xfrm>
              <a:off x="-3050747" y="3332795"/>
              <a:ext cx="97294" cy="98558"/>
              <a:chOff x="-2262391" y="3583492"/>
              <a:chExt cx="118800" cy="120343"/>
            </a:xfrm>
          </p:grpSpPr>
          <p:cxnSp>
            <p:nvCxnSpPr>
              <p:cNvPr id="221" name="Rechte verbindingslijn 220">
                <a:extLst>
                  <a:ext uri="{FF2B5EF4-FFF2-40B4-BE49-F238E27FC236}">
                    <a16:creationId xmlns:a16="http://schemas.microsoft.com/office/drawing/2014/main" id="{E3AFFCFA-D4C0-42B1-83E9-F648FCA505FF}"/>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5" name="Rechte verbindingslijn 224">
                <a:extLst>
                  <a:ext uri="{FF2B5EF4-FFF2-40B4-BE49-F238E27FC236}">
                    <a16:creationId xmlns:a16="http://schemas.microsoft.com/office/drawing/2014/main" id="{61E4AEF0-0EE4-411C-AFAD-78F6FFC64972}"/>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217" name="Ovaal 216">
                <a:extLst>
                  <a:ext uri="{FF2B5EF4-FFF2-40B4-BE49-F238E27FC236}">
                    <a16:creationId xmlns:a16="http://schemas.microsoft.com/office/drawing/2014/main" id="{7C7CA27C-8033-483C-9873-C05737696DAC}"/>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232" name="Rechte verbindingslijn 231">
                <a:extLst>
                  <a:ext uri="{FF2B5EF4-FFF2-40B4-BE49-F238E27FC236}">
                    <a16:creationId xmlns:a16="http://schemas.microsoft.com/office/drawing/2014/main" id="{1FA5A60D-BF7B-4FE0-AAC4-3909998AF1FE}"/>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5" name="Rechte verbindingslijn 234">
                <a:extLst>
                  <a:ext uri="{FF2B5EF4-FFF2-40B4-BE49-F238E27FC236}">
                    <a16:creationId xmlns:a16="http://schemas.microsoft.com/office/drawing/2014/main" id="{502EF107-EE98-4B3E-88CD-FB26034E1565}"/>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7" name="Rechte verbindingslijn 236">
                <a:extLst>
                  <a:ext uri="{FF2B5EF4-FFF2-40B4-BE49-F238E27FC236}">
                    <a16:creationId xmlns:a16="http://schemas.microsoft.com/office/drawing/2014/main" id="{E72F5C73-4001-4553-82CB-202A2E1EA4FC}"/>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9" name="Rechte verbindingslijn 238">
                <a:extLst>
                  <a:ext uri="{FF2B5EF4-FFF2-40B4-BE49-F238E27FC236}">
                    <a16:creationId xmlns:a16="http://schemas.microsoft.com/office/drawing/2014/main" id="{4B490E16-9722-476B-80D9-CC155DD91198}"/>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grpSp>
        <p:nvGrpSpPr>
          <p:cNvPr id="86" name="Instructie">
            <a:extLst>
              <a:ext uri="{FF2B5EF4-FFF2-40B4-BE49-F238E27FC236}">
                <a16:creationId xmlns:a16="http://schemas.microsoft.com/office/drawing/2014/main" id="{93327F0B-D4B6-40BE-8B74-56C053C110CA}"/>
              </a:ext>
            </a:extLst>
          </p:cNvPr>
          <p:cNvGrpSpPr/>
          <p:nvPr userDrawn="1"/>
        </p:nvGrpSpPr>
        <p:grpSpPr>
          <a:xfrm>
            <a:off x="12389714" y="4512342"/>
            <a:ext cx="3222791" cy="2345658"/>
            <a:chOff x="-3428327" y="4512342"/>
            <a:chExt cx="3222791" cy="2345658"/>
          </a:xfrm>
        </p:grpSpPr>
        <p:sp>
          <p:nvSpPr>
            <p:cNvPr id="87" name="Rechthoek 86">
              <a:extLst>
                <a:ext uri="{FF2B5EF4-FFF2-40B4-BE49-F238E27FC236}">
                  <a16:creationId xmlns:a16="http://schemas.microsoft.com/office/drawing/2014/main" id="{632D628F-9479-4772-8184-99CE501CD977}"/>
                </a:ext>
              </a:extLst>
            </p:cNvPr>
            <p:cNvSpPr/>
            <p:nvPr userDrawn="1"/>
          </p:nvSpPr>
          <p:spPr>
            <a:xfrm>
              <a:off x="-3419345" y="4512342"/>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Voettekst wijzigen</a:t>
              </a:r>
            </a:p>
          </p:txBody>
        </p:sp>
        <p:cxnSp>
          <p:nvCxnSpPr>
            <p:cNvPr id="88" name="Rechte verbindingslijn 87">
              <a:extLst>
                <a:ext uri="{FF2B5EF4-FFF2-40B4-BE49-F238E27FC236}">
                  <a16:creationId xmlns:a16="http://schemas.microsoft.com/office/drawing/2014/main" id="{AA17881C-F6F7-4249-9688-96C546C3A14C}"/>
                </a:ext>
              </a:extLst>
            </p:cNvPr>
            <p:cNvCxnSpPr>
              <a:cxnSpLocks/>
            </p:cNvCxnSpPr>
            <p:nvPr userDrawn="1"/>
          </p:nvCxnSpPr>
          <p:spPr>
            <a:xfrm>
              <a:off x="-3419346" y="4778360"/>
              <a:ext cx="3176013" cy="0"/>
            </a:xfrm>
            <a:prstGeom prst="line">
              <a:avLst/>
            </a:prstGeom>
            <a:noFill/>
            <a:ln w="3175" cap="flat" cmpd="sng" algn="ctr">
              <a:solidFill>
                <a:schemeClr val="accent1"/>
              </a:solidFill>
              <a:prstDash val="solid"/>
            </a:ln>
            <a:effectLst/>
          </p:spPr>
        </p:cxnSp>
        <p:sp>
          <p:nvSpPr>
            <p:cNvPr id="89" name="Ovaal 88">
              <a:extLst>
                <a:ext uri="{FF2B5EF4-FFF2-40B4-BE49-F238E27FC236}">
                  <a16:creationId xmlns:a16="http://schemas.microsoft.com/office/drawing/2014/main" id="{78D3DB4B-ADA3-4CC2-A900-503242052019}"/>
                </a:ext>
              </a:extLst>
            </p:cNvPr>
            <p:cNvSpPr/>
            <p:nvPr userDrawn="1"/>
          </p:nvSpPr>
          <p:spPr>
            <a:xfrm>
              <a:off x="-3428327" y="489302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90" name="Rechthoek 89">
              <a:extLst>
                <a:ext uri="{FF2B5EF4-FFF2-40B4-BE49-F238E27FC236}">
                  <a16:creationId xmlns:a16="http://schemas.microsoft.com/office/drawing/2014/main" id="{3D4FF164-D160-43B1-8836-EB43E9E742B0}"/>
                </a:ext>
              </a:extLst>
            </p:cNvPr>
            <p:cNvSpPr/>
            <p:nvPr userDrawn="1"/>
          </p:nvSpPr>
          <p:spPr>
            <a:xfrm>
              <a:off x="-3062645" y="4959088"/>
              <a:ext cx="1946732" cy="828200"/>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Ga naar de tab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‘Invoegen’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en klik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‘Kop- en voettekst’</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 Vink de box voor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‘Voettekst’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aan, om deze zichtbaar</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te maken.</a:t>
              </a:r>
            </a:p>
          </p:txBody>
        </p:sp>
        <p:cxnSp>
          <p:nvCxnSpPr>
            <p:cNvPr id="91" name="Rechte verbindingslijn 90">
              <a:extLst>
                <a:ext uri="{FF2B5EF4-FFF2-40B4-BE49-F238E27FC236}">
                  <a16:creationId xmlns:a16="http://schemas.microsoft.com/office/drawing/2014/main" id="{46AF2556-85D0-448A-BECE-307BCAF05274}"/>
                </a:ext>
              </a:extLst>
            </p:cNvPr>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92" name="Ovaal 91">
              <a:extLst>
                <a:ext uri="{FF2B5EF4-FFF2-40B4-BE49-F238E27FC236}">
                  <a16:creationId xmlns:a16="http://schemas.microsoft.com/office/drawing/2014/main" id="{C4D18A18-A4D6-4FC8-9F8B-E327BBC41300}"/>
                </a:ext>
              </a:extLst>
            </p:cNvPr>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3" name="Rechthoek 92">
              <a:extLst>
                <a:ext uri="{FF2B5EF4-FFF2-40B4-BE49-F238E27FC236}">
                  <a16:creationId xmlns:a16="http://schemas.microsoft.com/office/drawing/2014/main" id="{EFE9DD2F-7AD9-486C-B0C9-0D30EE252013}"/>
                </a:ext>
              </a:extLst>
            </p:cNvPr>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Typ de gewenste voettekst in, in het aangegeven tekstkader. Klik vervolgens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‘Overal toepassen’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om de gegevens op </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elke slide toe te passen.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a:ln>
                  <a:noFill/>
                </a:ln>
                <a:effectLst/>
                <a:uLnTx/>
                <a:uFillTx/>
                <a:latin typeface="+mn-lt"/>
                <a:ea typeface="+mn-ea"/>
                <a:cs typeface="Segoe UI Light" panose="020B0502040204020203" pitchFamily="34" charset="0"/>
              </a:endParaRPr>
            </a:p>
          </p:txBody>
        </p:sp>
        <p:cxnSp>
          <p:nvCxnSpPr>
            <p:cNvPr id="94" name="Rechte verbindingslijn 93">
              <a:extLst>
                <a:ext uri="{FF2B5EF4-FFF2-40B4-BE49-F238E27FC236}">
                  <a16:creationId xmlns:a16="http://schemas.microsoft.com/office/drawing/2014/main" id="{0DFFFC0C-C461-461F-BD3C-96E7BBF9ACBB}"/>
                </a:ext>
              </a:extLst>
            </p:cNvPr>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95" name="Groep 94">
              <a:extLst>
                <a:ext uri="{FF2B5EF4-FFF2-40B4-BE49-F238E27FC236}">
                  <a16:creationId xmlns:a16="http://schemas.microsoft.com/office/drawing/2014/main" id="{17B3C80F-9D56-4632-8611-340FB226B705}"/>
                </a:ext>
              </a:extLst>
            </p:cNvPr>
            <p:cNvGrpSpPr/>
            <p:nvPr userDrawn="1"/>
          </p:nvGrpSpPr>
          <p:grpSpPr>
            <a:xfrm>
              <a:off x="-886669" y="4993966"/>
              <a:ext cx="681133" cy="750023"/>
              <a:chOff x="-910573" y="4987990"/>
              <a:chExt cx="681133" cy="750023"/>
            </a:xfrm>
          </p:grpSpPr>
          <p:grpSp>
            <p:nvGrpSpPr>
              <p:cNvPr id="96" name="Groep 95">
                <a:extLst>
                  <a:ext uri="{FF2B5EF4-FFF2-40B4-BE49-F238E27FC236}">
                    <a16:creationId xmlns:a16="http://schemas.microsoft.com/office/drawing/2014/main" id="{B09FAAB6-BAA4-43DF-9A61-7534F8EF09F1}"/>
                  </a:ext>
                </a:extLst>
              </p:cNvPr>
              <p:cNvGrpSpPr/>
              <p:nvPr userDrawn="1"/>
            </p:nvGrpSpPr>
            <p:grpSpPr>
              <a:xfrm>
                <a:off x="-713542" y="4987990"/>
                <a:ext cx="287071" cy="379107"/>
                <a:chOff x="-4050578" y="288410"/>
                <a:chExt cx="322125" cy="379107"/>
              </a:xfrm>
            </p:grpSpPr>
            <p:sp>
              <p:nvSpPr>
                <p:cNvPr id="107" name="Rechthoek met één afgeknipte en afgeronde hoek 47">
                  <a:extLst>
                    <a:ext uri="{FF2B5EF4-FFF2-40B4-BE49-F238E27FC236}">
                      <a16:creationId xmlns:a16="http://schemas.microsoft.com/office/drawing/2014/main" id="{31AEC667-C9C9-4F63-92D5-CC55064902D7}"/>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08" name="Rechthoekige driehoek 107">
                  <a:extLst>
                    <a:ext uri="{FF2B5EF4-FFF2-40B4-BE49-F238E27FC236}">
                      <a16:creationId xmlns:a16="http://schemas.microsoft.com/office/drawing/2014/main" id="{C1942E6D-8DF2-4CB1-AA29-5A07172463ED}"/>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09" name="Rechthoek 108">
                  <a:extLst>
                    <a:ext uri="{FF2B5EF4-FFF2-40B4-BE49-F238E27FC236}">
                      <a16:creationId xmlns:a16="http://schemas.microsoft.com/office/drawing/2014/main" id="{467E1C83-815E-48CE-BFA9-4174507DBEF8}"/>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0" name="Rechthoek 109">
                  <a:extLst>
                    <a:ext uri="{FF2B5EF4-FFF2-40B4-BE49-F238E27FC236}">
                      <a16:creationId xmlns:a16="http://schemas.microsoft.com/office/drawing/2014/main" id="{EBC843CA-70D5-44A7-B831-A20306AEF58B}"/>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1800" b="0" i="0" u="none" strike="noStrike" kern="0" cap="none" spc="0" normalizeH="0" baseline="0" noProof="0">
                    <a:ln>
                      <a:noFill/>
                    </a:ln>
                    <a:solidFill>
                      <a:prstClr val="white"/>
                    </a:solidFill>
                    <a:effectLst/>
                    <a:uLnTx/>
                    <a:uFillTx/>
                  </a:endParaRPr>
                </a:p>
              </p:txBody>
            </p:sp>
          </p:grpSp>
          <p:sp>
            <p:nvSpPr>
              <p:cNvPr id="97" name="Rechthoek 96">
                <a:extLst>
                  <a:ext uri="{FF2B5EF4-FFF2-40B4-BE49-F238E27FC236}">
                    <a16:creationId xmlns:a16="http://schemas.microsoft.com/office/drawing/2014/main" id="{C3B120FC-CCF2-4E6A-B4C8-681EDD1492DE}"/>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183054268"/>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el">
    <p:spTree>
      <p:nvGrpSpPr>
        <p:cNvPr id="1" name=""/>
        <p:cNvGrpSpPr/>
        <p:nvPr/>
      </p:nvGrpSpPr>
      <p:grpSpPr>
        <a:xfrm>
          <a:off x="0" y="0"/>
          <a:ext cx="0" cy="0"/>
          <a:chOff x="0" y="0"/>
          <a:chExt cx="0" cy="0"/>
        </a:xfrm>
      </p:grpSpPr>
      <p:sp>
        <p:nvSpPr>
          <p:cNvPr id="11" name="Auteur en datum"/>
          <p:cNvSpPr txBox="1">
            <a:spLocks noGrp="1"/>
          </p:cNvSpPr>
          <p:nvPr>
            <p:ph type="body" sz="quarter" idx="21" hasCustomPrompt="1"/>
          </p:nvPr>
        </p:nvSpPr>
        <p:spPr>
          <a:xfrm>
            <a:off x="600905" y="5929931"/>
            <a:ext cx="10989793"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Auteur en datum</a:t>
            </a:r>
          </a:p>
        </p:txBody>
      </p:sp>
      <p:sp>
        <p:nvSpPr>
          <p:cNvPr id="12" name="Naam presentatie"/>
          <p:cNvSpPr txBox="1">
            <a:spLocks noGrp="1"/>
          </p:cNvSpPr>
          <p:nvPr>
            <p:ph type="title" hasCustomPrompt="1"/>
          </p:nvPr>
        </p:nvSpPr>
        <p:spPr>
          <a:xfrm>
            <a:off x="603483" y="1287496"/>
            <a:ext cx="10989794" cy="2324101"/>
          </a:xfrm>
          <a:prstGeom prst="rect">
            <a:avLst/>
          </a:prstGeom>
        </p:spPr>
        <p:txBody>
          <a:bodyPr anchor="b"/>
          <a:lstStyle>
            <a:lvl1pPr>
              <a:defRPr sz="5800" spc="-116"/>
            </a:lvl1pPr>
          </a:lstStyle>
          <a:p>
            <a:r>
              <a:t>Naam presentatie</a:t>
            </a:r>
          </a:p>
        </p:txBody>
      </p:sp>
      <p:sp>
        <p:nvSpPr>
          <p:cNvPr id="13" name="Hoofdtekst - niveau één…"/>
          <p:cNvSpPr txBox="1">
            <a:spLocks noGrp="1"/>
          </p:cNvSpPr>
          <p:nvPr>
            <p:ph type="body" sz="quarter" idx="1" hasCustomPrompt="1"/>
          </p:nvPr>
        </p:nvSpPr>
        <p:spPr>
          <a:xfrm>
            <a:off x="600906" y="3611595"/>
            <a:ext cx="10989792"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Ondertitel presentatie</a:t>
            </a:r>
          </a:p>
          <a:p>
            <a:pPr lvl="1"/>
            <a:endParaRPr/>
          </a:p>
          <a:p>
            <a:pPr lvl="2"/>
            <a:endParaRPr/>
          </a:p>
          <a:p>
            <a:pPr lvl="3"/>
            <a:endParaRPr/>
          </a:p>
          <a:p>
            <a:pPr lvl="4"/>
            <a:endParaRPr/>
          </a:p>
        </p:txBody>
      </p:sp>
      <p:sp>
        <p:nvSpPr>
          <p:cNvPr id="1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88788978"/>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el">
    <p:spTree>
      <p:nvGrpSpPr>
        <p:cNvPr id="1" name=""/>
        <p:cNvGrpSpPr/>
        <p:nvPr/>
      </p:nvGrpSpPr>
      <p:grpSpPr>
        <a:xfrm>
          <a:off x="0" y="0"/>
          <a:ext cx="0" cy="0"/>
          <a:chOff x="0" y="0"/>
          <a:chExt cx="0" cy="0"/>
        </a:xfrm>
      </p:grpSpPr>
      <p:sp>
        <p:nvSpPr>
          <p:cNvPr id="11" name="Auteur en datum"/>
          <p:cNvSpPr txBox="1">
            <a:spLocks noGrp="1"/>
          </p:cNvSpPr>
          <p:nvPr>
            <p:ph type="body" sz="quarter" idx="21" hasCustomPrompt="1"/>
          </p:nvPr>
        </p:nvSpPr>
        <p:spPr>
          <a:xfrm>
            <a:off x="600905" y="5929931"/>
            <a:ext cx="10989793"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Auteur en datum</a:t>
            </a:r>
          </a:p>
        </p:txBody>
      </p:sp>
      <p:sp>
        <p:nvSpPr>
          <p:cNvPr id="12" name="Naam presentatie"/>
          <p:cNvSpPr txBox="1">
            <a:spLocks noGrp="1"/>
          </p:cNvSpPr>
          <p:nvPr>
            <p:ph type="title" hasCustomPrompt="1"/>
          </p:nvPr>
        </p:nvSpPr>
        <p:spPr>
          <a:xfrm>
            <a:off x="603483" y="1287496"/>
            <a:ext cx="10989794" cy="2324101"/>
          </a:xfrm>
          <a:prstGeom prst="rect">
            <a:avLst/>
          </a:prstGeom>
        </p:spPr>
        <p:txBody>
          <a:bodyPr anchor="b"/>
          <a:lstStyle>
            <a:lvl1pPr>
              <a:defRPr sz="5800" spc="-116"/>
            </a:lvl1pPr>
          </a:lstStyle>
          <a:p>
            <a:r>
              <a:t>Naam presentatie</a:t>
            </a:r>
          </a:p>
        </p:txBody>
      </p:sp>
      <p:sp>
        <p:nvSpPr>
          <p:cNvPr id="13" name="Hoofdtekst - niveau één…"/>
          <p:cNvSpPr txBox="1">
            <a:spLocks noGrp="1"/>
          </p:cNvSpPr>
          <p:nvPr>
            <p:ph type="body" sz="quarter" idx="1" hasCustomPrompt="1"/>
          </p:nvPr>
        </p:nvSpPr>
        <p:spPr>
          <a:xfrm>
            <a:off x="600906" y="3611595"/>
            <a:ext cx="10989792"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Ondertitel presentatie</a:t>
            </a:r>
          </a:p>
          <a:p>
            <a:pPr lvl="1"/>
            <a:endParaRPr/>
          </a:p>
          <a:p>
            <a:pPr lvl="2"/>
            <a:endParaRPr/>
          </a:p>
          <a:p>
            <a:pPr lvl="3"/>
            <a:endParaRPr/>
          </a:p>
          <a:p>
            <a:pPr lvl="4"/>
            <a:endParaRPr/>
          </a:p>
        </p:txBody>
      </p:sp>
      <p:sp>
        <p:nvSpPr>
          <p:cNvPr id="1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417060"/>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23" name="Tijdelijke aanduiding voor tekst 7">
            <a:extLst>
              <a:ext uri="{FF2B5EF4-FFF2-40B4-BE49-F238E27FC236}">
                <a16:creationId xmlns:a16="http://schemas.microsoft.com/office/drawing/2014/main" id="{3C759556-4C14-40C1-9D99-85AEA3BE0EC3}"/>
              </a:ext>
            </a:extLst>
          </p:cNvPr>
          <p:cNvSpPr>
            <a:spLocks noGrp="1"/>
          </p:cNvSpPr>
          <p:nvPr>
            <p:ph type="body" sz="quarter" idx="24" hasCustomPrompt="1"/>
          </p:nvPr>
        </p:nvSpPr>
        <p:spPr>
          <a:xfrm>
            <a:off x="1536366" y="554593"/>
            <a:ext cx="3969352" cy="790575"/>
          </a:xfrm>
          <a:blipFill>
            <a:blip r:embed="rId2"/>
            <a:srcRect/>
            <a:stretch>
              <a:fillRect l="-22160" t="-16629" r="-162" b="-16885"/>
            </a:stretch>
          </a:blipFill>
        </p:spPr>
        <p:txBody>
          <a:bodyPr wrap="none" bIns="1008000" anchor="ctr">
            <a:noAutofit/>
          </a:bodyPr>
          <a:lstStyle>
            <a:lvl1pPr marL="0" indent="0" algn="ctr">
              <a:buNone/>
              <a:defRPr sz="800"/>
            </a:lvl1pPr>
          </a:lstStyle>
          <a:p>
            <a:pPr lvl="0"/>
            <a:r>
              <a:rPr lang="nl-NL"/>
              <a:t>Woordmerk</a:t>
            </a:r>
          </a:p>
        </p:txBody>
      </p:sp>
      <p:sp>
        <p:nvSpPr>
          <p:cNvPr id="16" name="Rechthoek 15">
            <a:extLst>
              <a:ext uri="{FF2B5EF4-FFF2-40B4-BE49-F238E27FC236}">
                <a16:creationId xmlns:a16="http://schemas.microsoft.com/office/drawing/2014/main" id="{88E859C9-771B-4864-8449-C88D62576268}"/>
              </a:ext>
            </a:extLst>
          </p:cNvPr>
          <p:cNvSpPr/>
          <p:nvPr userDrawn="1"/>
        </p:nvSpPr>
        <p:spPr>
          <a:xfrm>
            <a:off x="0" y="1856172"/>
            <a:ext cx="12196763" cy="41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tekst 7">
            <a:extLst>
              <a:ext uri="{FF2B5EF4-FFF2-40B4-BE49-F238E27FC236}">
                <a16:creationId xmlns:a16="http://schemas.microsoft.com/office/drawing/2014/main" id="{5AC6E093-29DC-4FC5-BA55-FBA7B0FC1F97}"/>
              </a:ext>
            </a:extLst>
          </p:cNvPr>
          <p:cNvSpPr>
            <a:spLocks noGrp="1"/>
          </p:cNvSpPr>
          <p:nvPr>
            <p:ph type="body" sz="quarter" idx="14" hasCustomPrompt="1"/>
          </p:nvPr>
        </p:nvSpPr>
        <p:spPr>
          <a:xfrm>
            <a:off x="-127262" y="3139004"/>
            <a:ext cx="10800000" cy="180000"/>
          </a:xfrm>
          <a:prstGeom prst="round2SameRect">
            <a:avLst>
              <a:gd name="adj1" fmla="val 50000"/>
              <a:gd name="adj2"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8" name="Tijdelijke aanduiding voor tekst 7">
            <a:extLst>
              <a:ext uri="{FF2B5EF4-FFF2-40B4-BE49-F238E27FC236}">
                <a16:creationId xmlns:a16="http://schemas.microsoft.com/office/drawing/2014/main" id="{E49221D1-1E22-422C-8F81-E52F940193DA}"/>
              </a:ext>
            </a:extLst>
          </p:cNvPr>
          <p:cNvSpPr>
            <a:spLocks noGrp="1"/>
          </p:cNvSpPr>
          <p:nvPr>
            <p:ph type="body" sz="quarter" idx="15" hasCustomPrompt="1"/>
          </p:nvPr>
        </p:nvSpPr>
        <p:spPr>
          <a:xfrm>
            <a:off x="-127262" y="3427653"/>
            <a:ext cx="10188000" cy="180000"/>
          </a:xfrm>
          <a:prstGeom prst="round2SameRect">
            <a:avLst>
              <a:gd name="adj1" fmla="val 50000"/>
              <a:gd name="adj2"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9" name="Tijdelijke aanduiding voor tekst 7">
            <a:extLst>
              <a:ext uri="{FF2B5EF4-FFF2-40B4-BE49-F238E27FC236}">
                <a16:creationId xmlns:a16="http://schemas.microsoft.com/office/drawing/2014/main" id="{B4473FFB-EA77-4B71-B4A6-FA1FF4BC32E1}"/>
              </a:ext>
            </a:extLst>
          </p:cNvPr>
          <p:cNvSpPr>
            <a:spLocks noGrp="1"/>
          </p:cNvSpPr>
          <p:nvPr>
            <p:ph type="body" sz="quarter" idx="16" hasCustomPrompt="1"/>
          </p:nvPr>
        </p:nvSpPr>
        <p:spPr>
          <a:xfrm>
            <a:off x="-127262" y="3716302"/>
            <a:ext cx="11196000" cy="180000"/>
          </a:xfrm>
          <a:prstGeom prst="round2SameRect">
            <a:avLst>
              <a:gd name="adj1" fmla="val 50000"/>
              <a:gd name="adj2"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0" name="Tijdelijke aanduiding voor tekst 7">
            <a:extLst>
              <a:ext uri="{FF2B5EF4-FFF2-40B4-BE49-F238E27FC236}">
                <a16:creationId xmlns:a16="http://schemas.microsoft.com/office/drawing/2014/main" id="{B8AE6205-65CB-42D2-935D-5493FCFC5EC4}"/>
              </a:ext>
            </a:extLst>
          </p:cNvPr>
          <p:cNvSpPr>
            <a:spLocks noGrp="1"/>
          </p:cNvSpPr>
          <p:nvPr>
            <p:ph type="body" sz="quarter" idx="17" hasCustomPrompt="1"/>
          </p:nvPr>
        </p:nvSpPr>
        <p:spPr>
          <a:xfrm>
            <a:off x="-127262" y="4004951"/>
            <a:ext cx="11520000" cy="180000"/>
          </a:xfrm>
          <a:prstGeom prst="round2SameRect">
            <a:avLst>
              <a:gd name="adj1" fmla="val 50000"/>
              <a:gd name="adj2"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1" name="Tijdelijke aanduiding voor tekst 7">
            <a:extLst>
              <a:ext uri="{FF2B5EF4-FFF2-40B4-BE49-F238E27FC236}">
                <a16:creationId xmlns:a16="http://schemas.microsoft.com/office/drawing/2014/main" id="{B31968A6-6D70-4116-98ED-E8303A95FD57}"/>
              </a:ext>
            </a:extLst>
          </p:cNvPr>
          <p:cNvSpPr>
            <a:spLocks noGrp="1"/>
          </p:cNvSpPr>
          <p:nvPr>
            <p:ph type="body" sz="quarter" idx="18" hasCustomPrompt="1"/>
          </p:nvPr>
        </p:nvSpPr>
        <p:spPr>
          <a:xfrm>
            <a:off x="-127262" y="4293600"/>
            <a:ext cx="10980000" cy="180000"/>
          </a:xfrm>
          <a:prstGeom prst="round2SameRect">
            <a:avLst>
              <a:gd name="adj1" fmla="val 50000"/>
              <a:gd name="adj2"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2" name="Tijdelijke aanduiding voor tekst 7">
            <a:extLst>
              <a:ext uri="{FF2B5EF4-FFF2-40B4-BE49-F238E27FC236}">
                <a16:creationId xmlns:a16="http://schemas.microsoft.com/office/drawing/2014/main" id="{7E4EA980-CE8D-4E91-8170-604E182DA6D1}"/>
              </a:ext>
            </a:extLst>
          </p:cNvPr>
          <p:cNvSpPr>
            <a:spLocks noGrp="1"/>
          </p:cNvSpPr>
          <p:nvPr>
            <p:ph type="body" sz="quarter" idx="23" hasCustomPrompt="1"/>
          </p:nvPr>
        </p:nvSpPr>
        <p:spPr>
          <a:xfrm>
            <a:off x="-127262" y="4582247"/>
            <a:ext cx="10584000" cy="180000"/>
          </a:xfrm>
          <a:prstGeom prst="round2SameRect">
            <a:avLst>
              <a:gd name="adj1" fmla="val 50000"/>
              <a:gd name="adj2"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4" name="Titel 3">
            <a:extLst>
              <a:ext uri="{FF2B5EF4-FFF2-40B4-BE49-F238E27FC236}">
                <a16:creationId xmlns:a16="http://schemas.microsoft.com/office/drawing/2014/main" id="{BD97484C-4C8E-46A6-ABE6-50E33412A0DB}"/>
              </a:ext>
            </a:extLst>
          </p:cNvPr>
          <p:cNvSpPr>
            <a:spLocks noGrp="1"/>
          </p:cNvSpPr>
          <p:nvPr>
            <p:ph type="title" hasCustomPrompt="1"/>
          </p:nvPr>
        </p:nvSpPr>
        <p:spPr>
          <a:xfrm>
            <a:off x="815233" y="2425986"/>
            <a:ext cx="7476956" cy="3036373"/>
          </a:xfrm>
          <a:solidFill>
            <a:schemeClr val="bg1"/>
          </a:solidFill>
        </p:spPr>
        <p:txBody>
          <a:bodyPr wrap="none" lIns="360000" tIns="360000" rIns="360000" bIns="1440000" anchor="ctr">
            <a:noAutofit/>
          </a:bodyPr>
          <a:lstStyle>
            <a:lvl1pPr algn="l">
              <a:defRPr sz="4400"/>
            </a:lvl1pPr>
          </a:lstStyle>
          <a:p>
            <a:r>
              <a:rPr lang="nl-NL"/>
              <a:t>Klik om stijl te bewerken,</a:t>
            </a:r>
            <a:br>
              <a:rPr lang="nl-NL"/>
            </a:br>
            <a:r>
              <a:rPr lang="nl-NL"/>
              <a:t>mogelijk meerdere zinnen</a:t>
            </a:r>
          </a:p>
        </p:txBody>
      </p:sp>
      <p:sp>
        <p:nvSpPr>
          <p:cNvPr id="15" name="Tijdelijke aanduiding voor verticale tekst 2">
            <a:extLst>
              <a:ext uri="{FF2B5EF4-FFF2-40B4-BE49-F238E27FC236}">
                <a16:creationId xmlns:a16="http://schemas.microsoft.com/office/drawing/2014/main" id="{ACD2DB4F-AE3C-4AFD-9A2E-CF934B31D02C}"/>
              </a:ext>
            </a:extLst>
          </p:cNvPr>
          <p:cNvSpPr>
            <a:spLocks noGrp="1"/>
          </p:cNvSpPr>
          <p:nvPr>
            <p:ph type="body" orient="vert" idx="1" hasCustomPrompt="1"/>
          </p:nvPr>
        </p:nvSpPr>
        <p:spPr>
          <a:xfrm>
            <a:off x="815233" y="4429298"/>
            <a:ext cx="7476956" cy="270388"/>
          </a:xfrm>
        </p:spPr>
        <p:txBody>
          <a:bodyPr vert="horz" lIns="360000" rIns="1080000"/>
          <a:lstStyle>
            <a:lvl1pPr marL="0" indent="0">
              <a:spcBef>
                <a:spcPts val="0"/>
              </a:spcBef>
              <a:spcAft>
                <a:spcPts val="400"/>
              </a:spcAft>
              <a:buNone/>
              <a:defRPr sz="1400">
                <a:solidFill>
                  <a:schemeClr val="tx2"/>
                </a:solidFill>
              </a:defRPr>
            </a:lvl1pPr>
            <a:lvl2pPr marL="268288" indent="0">
              <a:buNone/>
              <a:defRPr/>
            </a:lvl2pPr>
            <a:lvl3pPr>
              <a:defRPr/>
            </a:lvl3pPr>
            <a:lvl4pPr>
              <a:defRPr/>
            </a:lvl4pPr>
            <a:lvl5pPr>
              <a:defRPr/>
            </a:lvl5pPr>
            <a:lvl6pPr>
              <a:defRPr/>
            </a:lvl6pPr>
            <a:lvl7pPr>
              <a:defRPr/>
            </a:lvl7pPr>
            <a:lvl8pPr>
              <a:defRPr/>
            </a:lvl8pPr>
            <a:lvl9pPr>
              <a:defRPr/>
            </a:lvl9pPr>
          </a:lstStyle>
          <a:p>
            <a:pPr lvl="0"/>
            <a:r>
              <a:rPr lang="nl-NL"/>
              <a:t>Versienummer</a:t>
            </a:r>
          </a:p>
        </p:txBody>
      </p:sp>
      <p:sp>
        <p:nvSpPr>
          <p:cNvPr id="18" name="Tijdelijke aanduiding voor verticale tekst 2">
            <a:extLst>
              <a:ext uri="{FF2B5EF4-FFF2-40B4-BE49-F238E27FC236}">
                <a16:creationId xmlns:a16="http://schemas.microsoft.com/office/drawing/2014/main" id="{8CA38CE5-5435-44A0-9397-34F2FC5DD782}"/>
              </a:ext>
            </a:extLst>
          </p:cNvPr>
          <p:cNvSpPr>
            <a:spLocks noGrp="1"/>
          </p:cNvSpPr>
          <p:nvPr>
            <p:ph type="body" orient="vert" idx="21" hasCustomPrompt="1"/>
          </p:nvPr>
        </p:nvSpPr>
        <p:spPr>
          <a:xfrm>
            <a:off x="815233" y="4735414"/>
            <a:ext cx="7476956" cy="270388"/>
          </a:xfrm>
        </p:spPr>
        <p:txBody>
          <a:bodyPr vert="horz" lIns="360000" rIns="1080000"/>
          <a:lstStyle>
            <a:lvl1pPr marL="0" indent="0">
              <a:spcBef>
                <a:spcPts val="0"/>
              </a:spcBef>
              <a:spcAft>
                <a:spcPts val="400"/>
              </a:spcAft>
              <a:buNone/>
              <a:defRPr sz="1400">
                <a:solidFill>
                  <a:schemeClr val="tx2"/>
                </a:solidFill>
              </a:defRPr>
            </a:lvl1pPr>
            <a:lvl2pPr marL="268288" indent="0">
              <a:buNone/>
              <a:defRPr/>
            </a:lvl2pPr>
            <a:lvl3pPr>
              <a:defRPr/>
            </a:lvl3pPr>
            <a:lvl4pPr>
              <a:defRPr/>
            </a:lvl4pPr>
            <a:lvl5pPr>
              <a:defRPr/>
            </a:lvl5pPr>
            <a:lvl6pPr>
              <a:defRPr/>
            </a:lvl6pPr>
            <a:lvl7pPr>
              <a:defRPr/>
            </a:lvl7pPr>
            <a:lvl8pPr>
              <a:defRPr/>
            </a:lvl8pPr>
            <a:lvl9pPr>
              <a:defRPr/>
            </a:lvl9pPr>
          </a:lstStyle>
          <a:p>
            <a:pPr lvl="0"/>
            <a:r>
              <a:rPr lang="nl-NL"/>
              <a:t>Datum</a:t>
            </a:r>
          </a:p>
        </p:txBody>
      </p:sp>
      <p:sp>
        <p:nvSpPr>
          <p:cNvPr id="19" name="Tijdelijke aanduiding voor verticale tekst 2">
            <a:extLst>
              <a:ext uri="{FF2B5EF4-FFF2-40B4-BE49-F238E27FC236}">
                <a16:creationId xmlns:a16="http://schemas.microsoft.com/office/drawing/2014/main" id="{A5FFED12-F92C-41A4-80DE-BD355D824158}"/>
              </a:ext>
            </a:extLst>
          </p:cNvPr>
          <p:cNvSpPr>
            <a:spLocks noGrp="1"/>
          </p:cNvSpPr>
          <p:nvPr>
            <p:ph type="body" orient="vert" idx="22" hasCustomPrompt="1"/>
          </p:nvPr>
        </p:nvSpPr>
        <p:spPr>
          <a:xfrm>
            <a:off x="815233" y="5041530"/>
            <a:ext cx="7476956" cy="270388"/>
          </a:xfrm>
        </p:spPr>
        <p:txBody>
          <a:bodyPr vert="horz" lIns="360000" rIns="1080000"/>
          <a:lstStyle>
            <a:lvl1pPr marL="0" indent="0">
              <a:spcBef>
                <a:spcPts val="0"/>
              </a:spcBef>
              <a:spcAft>
                <a:spcPts val="400"/>
              </a:spcAft>
              <a:buNone/>
              <a:defRPr sz="1400">
                <a:solidFill>
                  <a:schemeClr val="tx2"/>
                </a:solidFill>
              </a:defRPr>
            </a:lvl1pPr>
            <a:lvl2pPr marL="268288" indent="0">
              <a:buNone/>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20" name="Tijdelijke aanduiding voor voettekst 4">
            <a:extLst>
              <a:ext uri="{FF2B5EF4-FFF2-40B4-BE49-F238E27FC236}">
                <a16:creationId xmlns:a16="http://schemas.microsoft.com/office/drawing/2014/main" id="{B9CCDB77-4A21-4A9E-AA73-B61039544C88}"/>
              </a:ext>
            </a:extLst>
          </p:cNvPr>
          <p:cNvSpPr>
            <a:spLocks noGrp="1"/>
          </p:cNvSpPr>
          <p:nvPr>
            <p:ph type="ftr" sz="quarter" idx="11"/>
          </p:nvPr>
        </p:nvSpPr>
        <p:spPr>
          <a:xfrm>
            <a:off x="6467476" y="6954665"/>
            <a:ext cx="4504144" cy="367824"/>
          </a:xfrm>
        </p:spPr>
        <p:txBody>
          <a:bodyPr/>
          <a:lstStyle/>
          <a:p>
            <a:r>
              <a:rPr lang="nl-NL"/>
              <a:t>Concept – versie 0.9</a:t>
            </a:r>
          </a:p>
        </p:txBody>
      </p:sp>
      <p:sp>
        <p:nvSpPr>
          <p:cNvPr id="21" name="Tijdelijke aanduiding voor dianummer 5">
            <a:extLst>
              <a:ext uri="{FF2B5EF4-FFF2-40B4-BE49-F238E27FC236}">
                <a16:creationId xmlns:a16="http://schemas.microsoft.com/office/drawing/2014/main" id="{3237CF56-874F-4DA2-B567-C1828A43F5B2}"/>
              </a:ext>
            </a:extLst>
          </p:cNvPr>
          <p:cNvSpPr>
            <a:spLocks noGrp="1"/>
          </p:cNvSpPr>
          <p:nvPr>
            <p:ph type="sldNum" sz="quarter" idx="12"/>
          </p:nvPr>
        </p:nvSpPr>
        <p:spPr>
          <a:xfrm>
            <a:off x="10971619" y="6954665"/>
            <a:ext cx="409910" cy="367824"/>
          </a:xfrm>
        </p:spPr>
        <p:txBody>
          <a:bodyPr/>
          <a:lstStyle/>
          <a:p>
            <a:fld id="{4E9B7CCD-266F-43F9-81AC-61644C6EA253}" type="slidenum">
              <a:rPr lang="nl-NL" smtClean="0"/>
              <a:t>‹#›</a:t>
            </a:fld>
            <a:endParaRPr lang="nl-NL"/>
          </a:p>
        </p:txBody>
      </p:sp>
      <p:sp>
        <p:nvSpPr>
          <p:cNvPr id="17" name="LOGO">
            <a:extLst>
              <a:ext uri="{FF2B5EF4-FFF2-40B4-BE49-F238E27FC236}">
                <a16:creationId xmlns:a16="http://schemas.microsoft.com/office/drawing/2014/main" id="{3725DB0A-C617-444B-B507-89F1A6D3E237}"/>
              </a:ext>
            </a:extLst>
          </p:cNvPr>
          <p:cNvSpPr>
            <a:spLocks noGrp="1"/>
          </p:cNvSpPr>
          <p:nvPr>
            <p:ph type="body" sz="quarter" idx="20" hasCustomPrompt="1"/>
          </p:nvPr>
        </p:nvSpPr>
        <p:spPr>
          <a:xfrm>
            <a:off x="815233" y="550863"/>
            <a:ext cx="721132" cy="790575"/>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065236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75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10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125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0-#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100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1000" fill="hold"/>
                                        <p:tgtEl>
                                          <p:spTgt spid="4"/>
                                        </p:tgtEl>
                                        <p:attrNameLst>
                                          <p:attrName>ppt_x</p:attrName>
                                        </p:attrNameLst>
                                      </p:cBhvr>
                                      <p:tavLst>
                                        <p:tav tm="0">
                                          <p:val>
                                            <p:strVal val="0-#ppt_w/2"/>
                                          </p:val>
                                        </p:tav>
                                        <p:tav tm="100000">
                                          <p:val>
                                            <p:strVal val="#ppt_x"/>
                                          </p:val>
                                        </p:tav>
                                      </p:tavLst>
                                    </p:anim>
                                    <p:anim calcmode="lin" valueType="num">
                                      <p:cBhvr additive="base">
                                        <p:cTn id="32" dur="1000" fill="hold"/>
                                        <p:tgtEl>
                                          <p:spTgt spid="4"/>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1000" fill="hold"/>
                                        <p:tgtEl>
                                          <p:spTgt spid="15"/>
                                        </p:tgtEl>
                                        <p:attrNameLst>
                                          <p:attrName>ppt_x</p:attrName>
                                        </p:attrNameLst>
                                      </p:cBhvr>
                                      <p:tavLst>
                                        <p:tav tm="0">
                                          <p:val>
                                            <p:strVal val="0-#ppt_w/2"/>
                                          </p:val>
                                        </p:tav>
                                        <p:tav tm="100000">
                                          <p:val>
                                            <p:strVal val="#ppt_x"/>
                                          </p:val>
                                        </p:tav>
                                      </p:tavLst>
                                    </p:anim>
                                    <p:anim calcmode="lin" valueType="num">
                                      <p:cBhvr additive="base">
                                        <p:cTn id="36" dur="10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00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1000" fill="hold"/>
                                        <p:tgtEl>
                                          <p:spTgt spid="18"/>
                                        </p:tgtEl>
                                        <p:attrNameLst>
                                          <p:attrName>ppt_x</p:attrName>
                                        </p:attrNameLst>
                                      </p:cBhvr>
                                      <p:tavLst>
                                        <p:tav tm="0">
                                          <p:val>
                                            <p:strVal val="0-#ppt_w/2"/>
                                          </p:val>
                                        </p:tav>
                                        <p:tav tm="100000">
                                          <p:val>
                                            <p:strVal val="#ppt_x"/>
                                          </p:val>
                                        </p:tav>
                                      </p:tavLst>
                                    </p:anim>
                                    <p:anim calcmode="lin" valueType="num">
                                      <p:cBhvr additive="base">
                                        <p:cTn id="40" dur="1000" fill="hold"/>
                                        <p:tgtEl>
                                          <p:spTgt spid="18"/>
                                        </p:tgtEl>
                                        <p:attrNameLst>
                                          <p:attrName>ppt_y</p:attrName>
                                        </p:attrNameLst>
                                      </p:cBhvr>
                                      <p:tavLst>
                                        <p:tav tm="0">
                                          <p:val>
                                            <p:strVal val="#ppt_y"/>
                                          </p:val>
                                        </p:tav>
                                        <p:tav tm="100000">
                                          <p:val>
                                            <p:strVal val="#ppt_y"/>
                                          </p:val>
                                        </p:tav>
                                      </p:tavLst>
                                    </p:anim>
                                  </p:childTnLst>
                                </p:cTn>
                              </p:par>
                              <p:par>
                                <p:cTn id="41" presetID="2" presetClass="entr" presetSubtype="8" decel="100000" fill="hold" grpId="0" nodeType="withEffect">
                                  <p:stCondLst>
                                    <p:cond delay="100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1000" fill="hold"/>
                                        <p:tgtEl>
                                          <p:spTgt spid="19"/>
                                        </p:tgtEl>
                                        <p:attrNameLst>
                                          <p:attrName>ppt_x</p:attrName>
                                        </p:attrNameLst>
                                      </p:cBhvr>
                                      <p:tavLst>
                                        <p:tav tm="0">
                                          <p:val>
                                            <p:strVal val="0-#ppt_w/2"/>
                                          </p:val>
                                        </p:tav>
                                        <p:tav tm="100000">
                                          <p:val>
                                            <p:strVal val="#ppt_x"/>
                                          </p:val>
                                        </p:tav>
                                      </p:tavLst>
                                    </p:anim>
                                    <p:anim calcmode="lin" valueType="num">
                                      <p:cBhvr additive="base">
                                        <p:cTn id="44"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2" presetClass="entr" presetSubtype="8"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8" decel="10000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10000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22" grpId="0" animBg="1">
        <p:tmplLst>
          <p:tmpl>
            <p:tnLst>
              <p:par>
                <p:cTn presetID="2" presetClass="entr" presetSubtype="8" decel="100000" fill="hold" nodeType="withEffect">
                  <p:stCondLst>
                    <p:cond delay="1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4" grpId="0" animBg="1"/>
      <p:bldP spid="15" grpId="0">
        <p:tmplLst>
          <p:tmpl>
            <p:tnLst>
              <p:par>
                <p:cTn presetID="2" presetClass="entr" presetSubtype="8" decel="100000" fill="hold" nodeType="withEffect">
                  <p:stCondLst>
                    <p:cond delay="10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0-#ppt_w/2"/>
                          </p:val>
                        </p:tav>
                        <p:tav tm="100000">
                          <p:val>
                            <p:strVal val="#ppt_x"/>
                          </p:val>
                        </p:tav>
                      </p:tavLst>
                    </p:anim>
                    <p:anim calcmode="lin" valueType="num">
                      <p:cBhvr additive="base">
                        <p:cTn dur="1000" fill="hold"/>
                        <p:tgtEl>
                          <p:spTgt spid="15"/>
                        </p:tgtEl>
                        <p:attrNameLst>
                          <p:attrName>ppt_y</p:attrName>
                        </p:attrNameLst>
                      </p:cBhvr>
                      <p:tavLst>
                        <p:tav tm="0">
                          <p:val>
                            <p:strVal val="#ppt_y"/>
                          </p:val>
                        </p:tav>
                        <p:tav tm="100000">
                          <p:val>
                            <p:strVal val="#ppt_y"/>
                          </p:val>
                        </p:tav>
                      </p:tavLst>
                    </p:anim>
                  </p:childTnLst>
                </p:cTn>
              </p:par>
            </p:tnLst>
          </p:tmpl>
        </p:tmplLst>
      </p:bldP>
      <p:bldP spid="18" grpId="0">
        <p:tmplLst>
          <p:tmpl>
            <p:tnLst>
              <p:par>
                <p:cTn presetID="2" presetClass="entr" presetSubtype="8" decel="100000" fill="hold" nodeType="withEffect">
                  <p:stCondLst>
                    <p:cond delay="10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0-#ppt_w/2"/>
                          </p:val>
                        </p:tav>
                        <p:tav tm="100000">
                          <p:val>
                            <p:strVal val="#ppt_x"/>
                          </p:val>
                        </p:tav>
                      </p:tavLst>
                    </p:anim>
                    <p:anim calcmode="lin" valueType="num">
                      <p:cBhvr additive="base">
                        <p:cTn dur="100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2" presetClass="entr" presetSubtype="8" decel="100000" fill="hold" nodeType="withEffect">
                  <p:stCondLst>
                    <p:cond delay="10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0-#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 groot">
    <p:spTree>
      <p:nvGrpSpPr>
        <p:cNvPr id="1" name=""/>
        <p:cNvGrpSpPr/>
        <p:nvPr/>
      </p:nvGrpSpPr>
      <p:grpSpPr>
        <a:xfrm>
          <a:off x="0" y="0"/>
          <a:ext cx="0" cy="0"/>
          <a:chOff x="0" y="0"/>
          <a:chExt cx="0" cy="0"/>
        </a:xfrm>
      </p:grpSpPr>
      <p:sp>
        <p:nvSpPr>
          <p:cNvPr id="121" name="LOGO">
            <a:extLst>
              <a:ext uri="{FF2B5EF4-FFF2-40B4-BE49-F238E27FC236}">
                <a16:creationId xmlns:a16="http://schemas.microsoft.com/office/drawing/2014/main" id="{22439121-579B-4C60-BC76-754BE8264D5C}"/>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nchor="ctr" anchorCtr="0"/>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6" y="1498599"/>
            <a:ext cx="10566293" cy="4442400"/>
          </a:xfrm>
          <a:solidFill>
            <a:schemeClr val="bg1"/>
          </a:solidFill>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C969F645-C922-47F6-AF41-7A9D3555F563}"/>
              </a:ext>
            </a:extLst>
          </p:cNvPr>
          <p:cNvGrpSpPr/>
          <p:nvPr userDrawn="1"/>
        </p:nvGrpSpPr>
        <p:grpSpPr>
          <a:xfrm>
            <a:off x="-3437547" y="1434"/>
            <a:ext cx="3201327" cy="6001164"/>
            <a:chOff x="-3437547" y="1434"/>
            <a:chExt cx="3201327" cy="6001164"/>
          </a:xfrm>
        </p:grpSpPr>
        <p:cxnSp>
          <p:nvCxnSpPr>
            <p:cNvPr id="18" name="Rechte verbindingslijn 17">
              <a:extLst>
                <a:ext uri="{FF2B5EF4-FFF2-40B4-BE49-F238E27FC236}">
                  <a16:creationId xmlns:a16="http://schemas.microsoft.com/office/drawing/2014/main" id="{4C63D9BD-6466-4EF6-8028-D752F69E162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9" name="Ovaal 18">
              <a:extLst>
                <a:ext uri="{FF2B5EF4-FFF2-40B4-BE49-F238E27FC236}">
                  <a16:creationId xmlns:a16="http://schemas.microsoft.com/office/drawing/2014/main" id="{77CD382F-7D03-4C73-8DEA-587FFAF9A2D0}"/>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20" name="Rechthoek 19">
              <a:extLst>
                <a:ext uri="{FF2B5EF4-FFF2-40B4-BE49-F238E27FC236}">
                  <a16:creationId xmlns:a16="http://schemas.microsoft.com/office/drawing/2014/main" id="{CF20EEF6-A19A-45E2-98DF-EFB9A434FB84}"/>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21" name="Ovaal 20">
              <a:extLst>
                <a:ext uri="{FF2B5EF4-FFF2-40B4-BE49-F238E27FC236}">
                  <a16:creationId xmlns:a16="http://schemas.microsoft.com/office/drawing/2014/main" id="{132E20B4-8633-4E1C-A8B7-6BA4E08DC937}"/>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22" name="Rechthoek 21">
              <a:extLst>
                <a:ext uri="{FF2B5EF4-FFF2-40B4-BE49-F238E27FC236}">
                  <a16:creationId xmlns:a16="http://schemas.microsoft.com/office/drawing/2014/main" id="{018B370C-88FA-4CF7-8BB8-3E41320FB629}"/>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23" name="Ovaal 22">
              <a:extLst>
                <a:ext uri="{FF2B5EF4-FFF2-40B4-BE49-F238E27FC236}">
                  <a16:creationId xmlns:a16="http://schemas.microsoft.com/office/drawing/2014/main" id="{45165F2D-CB0F-45F3-8278-709954B7A18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24" name="Rechthoek 23">
              <a:extLst>
                <a:ext uri="{FF2B5EF4-FFF2-40B4-BE49-F238E27FC236}">
                  <a16:creationId xmlns:a16="http://schemas.microsoft.com/office/drawing/2014/main" id="{8E18673C-81B7-4F65-B87D-26ED1D68721C}"/>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25" name="Ovaal 24">
              <a:extLst>
                <a:ext uri="{FF2B5EF4-FFF2-40B4-BE49-F238E27FC236}">
                  <a16:creationId xmlns:a16="http://schemas.microsoft.com/office/drawing/2014/main" id="{704CE994-A8F0-489C-961A-CBAD46B1DBCB}"/>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6" name="Rechthoek 25">
              <a:extLst>
                <a:ext uri="{FF2B5EF4-FFF2-40B4-BE49-F238E27FC236}">
                  <a16:creationId xmlns:a16="http://schemas.microsoft.com/office/drawing/2014/main" id="{748E955E-647E-4CA6-92D2-E4AA58035016}"/>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27" name="Meer informatie">
              <a:extLst>
                <a:ext uri="{FF2B5EF4-FFF2-40B4-BE49-F238E27FC236}">
                  <a16:creationId xmlns:a16="http://schemas.microsoft.com/office/drawing/2014/main" id="{3A24DBF4-6ECC-4674-ACFB-C5B82966130A}"/>
                </a:ext>
              </a:extLst>
            </p:cNvPr>
            <p:cNvGrpSpPr/>
            <p:nvPr userDrawn="1"/>
          </p:nvGrpSpPr>
          <p:grpSpPr>
            <a:xfrm>
              <a:off x="-3421298" y="5206936"/>
              <a:ext cx="3178515" cy="795662"/>
              <a:chOff x="-3741486" y="3387723"/>
              <a:chExt cx="3178515" cy="795662"/>
            </a:xfrm>
          </p:grpSpPr>
          <p:sp>
            <p:nvSpPr>
              <p:cNvPr id="95" name="Freeform 101">
                <a:extLst>
                  <a:ext uri="{FF2B5EF4-FFF2-40B4-BE49-F238E27FC236}">
                    <a16:creationId xmlns:a16="http://schemas.microsoft.com/office/drawing/2014/main" id="{159DD168-3E28-404D-ACC6-19AC5920D75B}"/>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96" name="Rechthoek 95">
                <a:extLst>
                  <a:ext uri="{FF2B5EF4-FFF2-40B4-BE49-F238E27FC236}">
                    <a16:creationId xmlns:a16="http://schemas.microsoft.com/office/drawing/2014/main" id="{F557F0E2-1E10-4699-916D-8F3B3B4E9B78}"/>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97" name="Rechte verbindingslijn 96">
                <a:extLst>
                  <a:ext uri="{FF2B5EF4-FFF2-40B4-BE49-F238E27FC236}">
                    <a16:creationId xmlns:a16="http://schemas.microsoft.com/office/drawing/2014/main" id="{91D4007E-E96E-49F0-9BD8-B9F24F7362A5}"/>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28" name="Rechthoek 27">
              <a:extLst>
                <a:ext uri="{FF2B5EF4-FFF2-40B4-BE49-F238E27FC236}">
                  <a16:creationId xmlns:a16="http://schemas.microsoft.com/office/drawing/2014/main" id="{067FA1E0-9B26-43D9-8F2E-6DA9C8DD45FB}"/>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29" name="Ovaal 28">
              <a:extLst>
                <a:ext uri="{FF2B5EF4-FFF2-40B4-BE49-F238E27FC236}">
                  <a16:creationId xmlns:a16="http://schemas.microsoft.com/office/drawing/2014/main" id="{90A57219-AA29-4645-A784-4D9BB9FEF3B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 name="Rechte verbindingslijn 29">
              <a:extLst>
                <a:ext uri="{FF2B5EF4-FFF2-40B4-BE49-F238E27FC236}">
                  <a16:creationId xmlns:a16="http://schemas.microsoft.com/office/drawing/2014/main" id="{CC3B5EFF-4148-4FEF-B98C-EAA84FC1E379}"/>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02AA2838-EAA1-4AE6-8AB5-662F7B1AF26F}"/>
                </a:ext>
              </a:extLst>
            </p:cNvPr>
            <p:cNvGrpSpPr/>
            <p:nvPr userDrawn="1"/>
          </p:nvGrpSpPr>
          <p:grpSpPr>
            <a:xfrm>
              <a:off x="-3437547" y="349413"/>
              <a:ext cx="2933825" cy="558875"/>
              <a:chOff x="-3419346" y="368233"/>
              <a:chExt cx="3904920" cy="743862"/>
            </a:xfrm>
          </p:grpSpPr>
          <p:sp>
            <p:nvSpPr>
              <p:cNvPr id="43" name="Rechthoek 42">
                <a:extLst>
                  <a:ext uri="{FF2B5EF4-FFF2-40B4-BE49-F238E27FC236}">
                    <a16:creationId xmlns:a16="http://schemas.microsoft.com/office/drawing/2014/main" id="{47B70200-C65E-483E-8E4C-01A572C4606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44" name="Rechte verbindingslijn 43">
                <a:extLst>
                  <a:ext uri="{FF2B5EF4-FFF2-40B4-BE49-F238E27FC236}">
                    <a16:creationId xmlns:a16="http://schemas.microsoft.com/office/drawing/2014/main" id="{A0B881CE-D0DE-4B12-A291-4272E1768D2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Rechte verbindingslijn 44">
                <a:extLst>
                  <a:ext uri="{FF2B5EF4-FFF2-40B4-BE49-F238E27FC236}">
                    <a16:creationId xmlns:a16="http://schemas.microsoft.com/office/drawing/2014/main" id="{92311304-5E33-4FB7-8444-4E53DCA1760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Rechthoek 45">
                <a:extLst>
                  <a:ext uri="{FF2B5EF4-FFF2-40B4-BE49-F238E27FC236}">
                    <a16:creationId xmlns:a16="http://schemas.microsoft.com/office/drawing/2014/main" id="{6B543473-0C48-4980-8F34-2F3EAB501F5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7" name="Groep 46">
                <a:extLst>
                  <a:ext uri="{FF2B5EF4-FFF2-40B4-BE49-F238E27FC236}">
                    <a16:creationId xmlns:a16="http://schemas.microsoft.com/office/drawing/2014/main" id="{D1FF370A-709D-4B15-AFC3-55BA8D7A9344}"/>
                  </a:ext>
                </a:extLst>
              </p:cNvPr>
              <p:cNvGrpSpPr/>
              <p:nvPr userDrawn="1"/>
            </p:nvGrpSpPr>
            <p:grpSpPr>
              <a:xfrm>
                <a:off x="-3002834" y="720303"/>
                <a:ext cx="182598" cy="143759"/>
                <a:chOff x="-3310843" y="700986"/>
                <a:chExt cx="182598" cy="143759"/>
              </a:xfrm>
            </p:grpSpPr>
            <p:grpSp>
              <p:nvGrpSpPr>
                <p:cNvPr id="86" name="Groep 85">
                  <a:extLst>
                    <a:ext uri="{FF2B5EF4-FFF2-40B4-BE49-F238E27FC236}">
                      <a16:creationId xmlns:a16="http://schemas.microsoft.com/office/drawing/2014/main" id="{9C048B01-30B0-489A-B5F2-9DBAB482210C}"/>
                    </a:ext>
                  </a:extLst>
                </p:cNvPr>
                <p:cNvGrpSpPr/>
                <p:nvPr userDrawn="1"/>
              </p:nvGrpSpPr>
              <p:grpSpPr>
                <a:xfrm>
                  <a:off x="-3310843" y="700986"/>
                  <a:ext cx="182598" cy="143759"/>
                  <a:chOff x="-3310843" y="700986"/>
                  <a:chExt cx="182598" cy="143759"/>
                </a:xfrm>
              </p:grpSpPr>
              <p:cxnSp>
                <p:nvCxnSpPr>
                  <p:cNvPr id="90" name="Rechte verbindingslijn 89">
                    <a:extLst>
                      <a:ext uri="{FF2B5EF4-FFF2-40B4-BE49-F238E27FC236}">
                        <a16:creationId xmlns:a16="http://schemas.microsoft.com/office/drawing/2014/main" id="{F8C29A19-A162-4F8B-84F1-0DE5B31441FD}"/>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91" name="Rechte verbindingslijn 90">
                    <a:extLst>
                      <a:ext uri="{FF2B5EF4-FFF2-40B4-BE49-F238E27FC236}">
                        <a16:creationId xmlns:a16="http://schemas.microsoft.com/office/drawing/2014/main" id="{5FA3F987-FAD0-401B-BF92-756A2D934619}"/>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EC896B7C-B66F-4E6B-A4D2-1088D2ED7E4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B2550EA6-B449-44AC-8837-1B9A00E959C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364A09D2-C6E5-4124-8059-E128D53B7883}"/>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7" name="Groep 86">
                  <a:extLst>
                    <a:ext uri="{FF2B5EF4-FFF2-40B4-BE49-F238E27FC236}">
                      <a16:creationId xmlns:a16="http://schemas.microsoft.com/office/drawing/2014/main" id="{EFD4C693-BAE7-48B7-8DE7-D8B89224040C}"/>
                    </a:ext>
                  </a:extLst>
                </p:cNvPr>
                <p:cNvGrpSpPr/>
                <p:nvPr userDrawn="1"/>
              </p:nvGrpSpPr>
              <p:grpSpPr>
                <a:xfrm flipH="1">
                  <a:off x="-3310774" y="735854"/>
                  <a:ext cx="88801" cy="72568"/>
                  <a:chOff x="-2091059" y="1395403"/>
                  <a:chExt cx="157316" cy="128558"/>
                </a:xfrm>
              </p:grpSpPr>
              <p:sp>
                <p:nvSpPr>
                  <p:cNvPr id="88" name="Rechthoek 87">
                    <a:extLst>
                      <a:ext uri="{FF2B5EF4-FFF2-40B4-BE49-F238E27FC236}">
                        <a16:creationId xmlns:a16="http://schemas.microsoft.com/office/drawing/2014/main" id="{0D6BA313-8AE3-4F82-8CE6-F16AB60EA59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89" name="Pijl: punthaak 88">
                    <a:extLst>
                      <a:ext uri="{FF2B5EF4-FFF2-40B4-BE49-F238E27FC236}">
                        <a16:creationId xmlns:a16="http://schemas.microsoft.com/office/drawing/2014/main" id="{B6986AC2-C65A-4931-A0EC-967E60E167D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48" name="Groep 47">
                <a:extLst>
                  <a:ext uri="{FF2B5EF4-FFF2-40B4-BE49-F238E27FC236}">
                    <a16:creationId xmlns:a16="http://schemas.microsoft.com/office/drawing/2014/main" id="{7142BAD7-F4B0-4A5C-B838-074FC9C76A7A}"/>
                  </a:ext>
                </a:extLst>
              </p:cNvPr>
              <p:cNvGrpSpPr/>
              <p:nvPr userDrawn="1"/>
            </p:nvGrpSpPr>
            <p:grpSpPr>
              <a:xfrm>
                <a:off x="-3326107" y="720303"/>
                <a:ext cx="182598" cy="143759"/>
                <a:chOff x="-3634116" y="700986"/>
                <a:chExt cx="182598" cy="143759"/>
              </a:xfrm>
            </p:grpSpPr>
            <p:grpSp>
              <p:nvGrpSpPr>
                <p:cNvPr id="77" name="Groep 76">
                  <a:extLst>
                    <a:ext uri="{FF2B5EF4-FFF2-40B4-BE49-F238E27FC236}">
                      <a16:creationId xmlns:a16="http://schemas.microsoft.com/office/drawing/2014/main" id="{C7AA1870-4A69-4331-BBF0-44701F983CA7}"/>
                    </a:ext>
                  </a:extLst>
                </p:cNvPr>
                <p:cNvGrpSpPr/>
                <p:nvPr userDrawn="1"/>
              </p:nvGrpSpPr>
              <p:grpSpPr>
                <a:xfrm>
                  <a:off x="-3634116" y="700986"/>
                  <a:ext cx="182598" cy="143759"/>
                  <a:chOff x="-3634116" y="700986"/>
                  <a:chExt cx="182598" cy="143759"/>
                </a:xfrm>
              </p:grpSpPr>
              <p:cxnSp>
                <p:nvCxnSpPr>
                  <p:cNvPr id="81" name="Rechte verbindingslijn 80">
                    <a:extLst>
                      <a:ext uri="{FF2B5EF4-FFF2-40B4-BE49-F238E27FC236}">
                        <a16:creationId xmlns:a16="http://schemas.microsoft.com/office/drawing/2014/main" id="{D0059665-4863-4B5A-8310-422C62C9CD65}"/>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id="{F90D1044-D392-4A39-BA44-7C72BC17EBA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C38BB452-CA70-450B-8D83-7A724D88538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E8A82AB9-930A-46E6-BFEC-F4A30BC11037}"/>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E565EDB7-BEEE-4E6E-B9BB-DF5FA3B7379B}"/>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8" name="Groep 77">
                  <a:extLst>
                    <a:ext uri="{FF2B5EF4-FFF2-40B4-BE49-F238E27FC236}">
                      <a16:creationId xmlns:a16="http://schemas.microsoft.com/office/drawing/2014/main" id="{283DBC87-5DA0-4255-8B47-9E61C948F50D}"/>
                    </a:ext>
                  </a:extLst>
                </p:cNvPr>
                <p:cNvGrpSpPr/>
                <p:nvPr userDrawn="1"/>
              </p:nvGrpSpPr>
              <p:grpSpPr>
                <a:xfrm>
                  <a:off x="-3634047" y="735854"/>
                  <a:ext cx="88801" cy="72568"/>
                  <a:chOff x="-2091059" y="1395403"/>
                  <a:chExt cx="157316" cy="128558"/>
                </a:xfrm>
              </p:grpSpPr>
              <p:sp>
                <p:nvSpPr>
                  <p:cNvPr id="79" name="Rechthoek 78">
                    <a:extLst>
                      <a:ext uri="{FF2B5EF4-FFF2-40B4-BE49-F238E27FC236}">
                        <a16:creationId xmlns:a16="http://schemas.microsoft.com/office/drawing/2014/main" id="{C26E560D-E909-42DC-A6C5-FD9160E0602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80" name="Pijl: punthaak 79">
                    <a:extLst>
                      <a:ext uri="{FF2B5EF4-FFF2-40B4-BE49-F238E27FC236}">
                        <a16:creationId xmlns:a16="http://schemas.microsoft.com/office/drawing/2014/main" id="{CF9108D1-C2A1-44B9-BC2D-53987826889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49" name="Rechte verbindingslijn 48">
                <a:extLst>
                  <a:ext uri="{FF2B5EF4-FFF2-40B4-BE49-F238E27FC236}">
                    <a16:creationId xmlns:a16="http://schemas.microsoft.com/office/drawing/2014/main" id="{B4DAB8C4-75CA-44A6-91C5-8477E2E0973E}"/>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50" name="Rechte verbindingslijn 49">
                <a:extLst>
                  <a:ext uri="{FF2B5EF4-FFF2-40B4-BE49-F238E27FC236}">
                    <a16:creationId xmlns:a16="http://schemas.microsoft.com/office/drawing/2014/main" id="{BAF0EB12-D147-410A-A281-5DFC810DD273}"/>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51" name="Groep 50">
                <a:extLst>
                  <a:ext uri="{FF2B5EF4-FFF2-40B4-BE49-F238E27FC236}">
                    <a16:creationId xmlns:a16="http://schemas.microsoft.com/office/drawing/2014/main" id="{3E3F8E49-1069-440B-A481-66EF0241560A}"/>
                  </a:ext>
                </a:extLst>
              </p:cNvPr>
              <p:cNvGrpSpPr/>
              <p:nvPr userDrawn="1"/>
            </p:nvGrpSpPr>
            <p:grpSpPr>
              <a:xfrm>
                <a:off x="-2425037" y="370226"/>
                <a:ext cx="357690" cy="330595"/>
                <a:chOff x="-2721817" y="347336"/>
                <a:chExt cx="432805" cy="400021"/>
              </a:xfrm>
            </p:grpSpPr>
            <p:sp>
              <p:nvSpPr>
                <p:cNvPr id="66" name="Rechthoek 65">
                  <a:extLst>
                    <a:ext uri="{FF2B5EF4-FFF2-40B4-BE49-F238E27FC236}">
                      <a16:creationId xmlns:a16="http://schemas.microsoft.com/office/drawing/2014/main" id="{AE0B2DF2-E331-4034-A79B-350D5E9D540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67" name="Groep 66">
                  <a:extLst>
                    <a:ext uri="{FF2B5EF4-FFF2-40B4-BE49-F238E27FC236}">
                      <a16:creationId xmlns:a16="http://schemas.microsoft.com/office/drawing/2014/main" id="{DDFD0C18-CAB4-4E5E-B97C-84E97E7BFB7B}"/>
                    </a:ext>
                  </a:extLst>
                </p:cNvPr>
                <p:cNvGrpSpPr/>
                <p:nvPr userDrawn="1"/>
              </p:nvGrpSpPr>
              <p:grpSpPr>
                <a:xfrm>
                  <a:off x="-2652453" y="431583"/>
                  <a:ext cx="294076" cy="231526"/>
                  <a:chOff x="-3634116" y="700986"/>
                  <a:chExt cx="182598" cy="143759"/>
                </a:xfrm>
              </p:grpSpPr>
              <p:grpSp>
                <p:nvGrpSpPr>
                  <p:cNvPr id="68" name="Groep 67">
                    <a:extLst>
                      <a:ext uri="{FF2B5EF4-FFF2-40B4-BE49-F238E27FC236}">
                        <a16:creationId xmlns:a16="http://schemas.microsoft.com/office/drawing/2014/main" id="{1C2CE859-31E2-438F-9703-B9D2D285E16C}"/>
                      </a:ext>
                    </a:extLst>
                  </p:cNvPr>
                  <p:cNvGrpSpPr/>
                  <p:nvPr userDrawn="1"/>
                </p:nvGrpSpPr>
                <p:grpSpPr>
                  <a:xfrm>
                    <a:off x="-3634116" y="700986"/>
                    <a:ext cx="182598" cy="143759"/>
                    <a:chOff x="-3634116" y="700986"/>
                    <a:chExt cx="182598" cy="143759"/>
                  </a:xfrm>
                </p:grpSpPr>
                <p:cxnSp>
                  <p:nvCxnSpPr>
                    <p:cNvPr id="72" name="Rechte verbindingslijn 71">
                      <a:extLst>
                        <a:ext uri="{FF2B5EF4-FFF2-40B4-BE49-F238E27FC236}">
                          <a16:creationId xmlns:a16="http://schemas.microsoft.com/office/drawing/2014/main" id="{0DE0C85A-0D0B-435D-8788-FBE3BE0A87E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D3CF1A12-40B6-40F1-B1EA-379853948B9D}"/>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5FF5A16A-109E-461F-8A97-2FFB3E3C9DD6}"/>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B1874652-1877-40D0-9216-55C0C4C71AC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9B8C1A9A-66C9-417C-BBF6-878996ACEB4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6F0FCC48-1448-4900-A70F-3CB2D2437794}"/>
                      </a:ext>
                    </a:extLst>
                  </p:cNvPr>
                  <p:cNvGrpSpPr/>
                  <p:nvPr userDrawn="1"/>
                </p:nvGrpSpPr>
                <p:grpSpPr>
                  <a:xfrm>
                    <a:off x="-3634047" y="735854"/>
                    <a:ext cx="88801" cy="72568"/>
                    <a:chOff x="-2091059" y="1395403"/>
                    <a:chExt cx="157316" cy="128558"/>
                  </a:xfrm>
                </p:grpSpPr>
                <p:sp>
                  <p:nvSpPr>
                    <p:cNvPr id="70" name="Rechthoek 69">
                      <a:extLst>
                        <a:ext uri="{FF2B5EF4-FFF2-40B4-BE49-F238E27FC236}">
                          <a16:creationId xmlns:a16="http://schemas.microsoft.com/office/drawing/2014/main" id="{84E96C35-CB4E-4EEB-A6D7-0C6160E5E64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71" name="Pijl: punthaak 70">
                      <a:extLst>
                        <a:ext uri="{FF2B5EF4-FFF2-40B4-BE49-F238E27FC236}">
                          <a16:creationId xmlns:a16="http://schemas.microsoft.com/office/drawing/2014/main" id="{8B725756-6691-4F39-BFAA-D57DE8E3881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52" name="Groep 51">
                <a:extLst>
                  <a:ext uri="{FF2B5EF4-FFF2-40B4-BE49-F238E27FC236}">
                    <a16:creationId xmlns:a16="http://schemas.microsoft.com/office/drawing/2014/main" id="{19BA09DA-4645-4900-BC58-1864C6955190}"/>
                  </a:ext>
                </a:extLst>
              </p:cNvPr>
              <p:cNvGrpSpPr/>
              <p:nvPr userDrawn="1"/>
            </p:nvGrpSpPr>
            <p:grpSpPr>
              <a:xfrm>
                <a:off x="-2425037" y="781500"/>
                <a:ext cx="357690" cy="330595"/>
                <a:chOff x="-2721817" y="782525"/>
                <a:chExt cx="432805" cy="400021"/>
              </a:xfrm>
            </p:grpSpPr>
            <p:sp>
              <p:nvSpPr>
                <p:cNvPr id="55" name="Rechthoek 54">
                  <a:extLst>
                    <a:ext uri="{FF2B5EF4-FFF2-40B4-BE49-F238E27FC236}">
                      <a16:creationId xmlns:a16="http://schemas.microsoft.com/office/drawing/2014/main" id="{99C73684-B80D-4816-B0FF-81202D4F576E}"/>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56" name="Groep 55">
                  <a:extLst>
                    <a:ext uri="{FF2B5EF4-FFF2-40B4-BE49-F238E27FC236}">
                      <a16:creationId xmlns:a16="http://schemas.microsoft.com/office/drawing/2014/main" id="{580387EE-99FA-461E-A1CF-FA15AEFCEBEB}"/>
                    </a:ext>
                  </a:extLst>
                </p:cNvPr>
                <p:cNvGrpSpPr/>
                <p:nvPr userDrawn="1"/>
              </p:nvGrpSpPr>
              <p:grpSpPr>
                <a:xfrm>
                  <a:off x="-2652453" y="866772"/>
                  <a:ext cx="294076" cy="231526"/>
                  <a:chOff x="-3310843" y="700986"/>
                  <a:chExt cx="182598" cy="143759"/>
                </a:xfrm>
              </p:grpSpPr>
              <p:grpSp>
                <p:nvGrpSpPr>
                  <p:cNvPr id="57" name="Groep 56">
                    <a:extLst>
                      <a:ext uri="{FF2B5EF4-FFF2-40B4-BE49-F238E27FC236}">
                        <a16:creationId xmlns:a16="http://schemas.microsoft.com/office/drawing/2014/main" id="{561DD0FF-117C-44DB-AFE2-2B4F9AE12F14}"/>
                      </a:ext>
                    </a:extLst>
                  </p:cNvPr>
                  <p:cNvGrpSpPr/>
                  <p:nvPr userDrawn="1"/>
                </p:nvGrpSpPr>
                <p:grpSpPr>
                  <a:xfrm>
                    <a:off x="-3310843" y="700986"/>
                    <a:ext cx="182598" cy="143759"/>
                    <a:chOff x="-3310843" y="700986"/>
                    <a:chExt cx="182598" cy="143759"/>
                  </a:xfrm>
                </p:grpSpPr>
                <p:cxnSp>
                  <p:nvCxnSpPr>
                    <p:cNvPr id="61" name="Rechte verbindingslijn 60">
                      <a:extLst>
                        <a:ext uri="{FF2B5EF4-FFF2-40B4-BE49-F238E27FC236}">
                          <a16:creationId xmlns:a16="http://schemas.microsoft.com/office/drawing/2014/main" id="{71B3B89E-DC7A-44CE-9DD0-5E258D0B24CC}"/>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62" name="Rechte verbindingslijn 61">
                      <a:extLst>
                        <a:ext uri="{FF2B5EF4-FFF2-40B4-BE49-F238E27FC236}">
                          <a16:creationId xmlns:a16="http://schemas.microsoft.com/office/drawing/2014/main" id="{B31207E0-B775-47D1-86AE-5F64DC67F8A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63" name="Rechte verbindingslijn 62">
                      <a:extLst>
                        <a:ext uri="{FF2B5EF4-FFF2-40B4-BE49-F238E27FC236}">
                          <a16:creationId xmlns:a16="http://schemas.microsoft.com/office/drawing/2014/main" id="{AD24C54B-497E-44D4-8420-BF826E5B8C1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id="{DC6AE7F2-42EE-484F-BD4F-58DD018A12AF}"/>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id="{C0C69D9D-4BE5-44B8-9FDE-FA1BA5D0CA9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8" name="Groep 57">
                    <a:extLst>
                      <a:ext uri="{FF2B5EF4-FFF2-40B4-BE49-F238E27FC236}">
                        <a16:creationId xmlns:a16="http://schemas.microsoft.com/office/drawing/2014/main" id="{C665068F-C048-4642-A9A9-4DF3578C153F}"/>
                      </a:ext>
                    </a:extLst>
                  </p:cNvPr>
                  <p:cNvGrpSpPr/>
                  <p:nvPr userDrawn="1"/>
                </p:nvGrpSpPr>
                <p:grpSpPr>
                  <a:xfrm flipH="1">
                    <a:off x="-3310774" y="735854"/>
                    <a:ext cx="88801" cy="72568"/>
                    <a:chOff x="-2091059" y="1395403"/>
                    <a:chExt cx="157316" cy="128558"/>
                  </a:xfrm>
                </p:grpSpPr>
                <p:sp>
                  <p:nvSpPr>
                    <p:cNvPr id="59" name="Rechthoek 58">
                      <a:extLst>
                        <a:ext uri="{FF2B5EF4-FFF2-40B4-BE49-F238E27FC236}">
                          <a16:creationId xmlns:a16="http://schemas.microsoft.com/office/drawing/2014/main" id="{B69C01E9-1360-4C5E-A9F2-232A6E24824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60" name="Pijl: punthaak 59">
                      <a:extLst>
                        <a:ext uri="{FF2B5EF4-FFF2-40B4-BE49-F238E27FC236}">
                          <a16:creationId xmlns:a16="http://schemas.microsoft.com/office/drawing/2014/main" id="{BFF6EA75-A929-4F0C-A50B-5EA03C81580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53" name="Rechthoek 52">
                <a:extLst>
                  <a:ext uri="{FF2B5EF4-FFF2-40B4-BE49-F238E27FC236}">
                    <a16:creationId xmlns:a16="http://schemas.microsoft.com/office/drawing/2014/main" id="{4926A9D1-455A-4A28-9819-094CA615A43A}"/>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54" name="Rechthoek 53">
                <a:extLst>
                  <a:ext uri="{FF2B5EF4-FFF2-40B4-BE49-F238E27FC236}">
                    <a16:creationId xmlns:a16="http://schemas.microsoft.com/office/drawing/2014/main" id="{129F0D22-EC19-4C4B-8B8B-FBE01BC9071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32" name="Rechte verbindingslijn 31">
              <a:extLst>
                <a:ext uri="{FF2B5EF4-FFF2-40B4-BE49-F238E27FC236}">
                  <a16:creationId xmlns:a16="http://schemas.microsoft.com/office/drawing/2014/main" id="{AB032863-9B8A-482A-BED0-72640E0B500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33" name="Rechthoek 32">
              <a:extLst>
                <a:ext uri="{FF2B5EF4-FFF2-40B4-BE49-F238E27FC236}">
                  <a16:creationId xmlns:a16="http://schemas.microsoft.com/office/drawing/2014/main" id="{EFA71F3B-6C0C-4037-8772-5710C0FEAE9E}"/>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34" name="Ovaal 33">
              <a:extLst>
                <a:ext uri="{FF2B5EF4-FFF2-40B4-BE49-F238E27FC236}">
                  <a16:creationId xmlns:a16="http://schemas.microsoft.com/office/drawing/2014/main" id="{56FED098-741F-481E-B8DC-010B6B0CE57B}"/>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5" name="Rechthoek 34">
              <a:extLst>
                <a:ext uri="{FF2B5EF4-FFF2-40B4-BE49-F238E27FC236}">
                  <a16:creationId xmlns:a16="http://schemas.microsoft.com/office/drawing/2014/main" id="{35579391-C7FC-4185-86F7-065E7C4F7D88}"/>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36" name="Ovaal 35">
              <a:extLst>
                <a:ext uri="{FF2B5EF4-FFF2-40B4-BE49-F238E27FC236}">
                  <a16:creationId xmlns:a16="http://schemas.microsoft.com/office/drawing/2014/main" id="{83A94ADC-B40B-450A-AAB2-3A6E276BA1A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7" name="Rechthoek 36">
              <a:extLst>
                <a:ext uri="{FF2B5EF4-FFF2-40B4-BE49-F238E27FC236}">
                  <a16:creationId xmlns:a16="http://schemas.microsoft.com/office/drawing/2014/main" id="{BBB9F59E-103B-4953-B234-F502D63CEA76}"/>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38" name="Ovaal 37">
              <a:extLst>
                <a:ext uri="{FF2B5EF4-FFF2-40B4-BE49-F238E27FC236}">
                  <a16:creationId xmlns:a16="http://schemas.microsoft.com/office/drawing/2014/main" id="{0A131DC5-1EA4-4ED1-92F0-9B2CD4D411C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9" name="Rechthoek 38">
              <a:extLst>
                <a:ext uri="{FF2B5EF4-FFF2-40B4-BE49-F238E27FC236}">
                  <a16:creationId xmlns:a16="http://schemas.microsoft.com/office/drawing/2014/main" id="{AB495C95-3C78-4654-925B-AA379C4D982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40" name="Ovaal 39">
              <a:extLst>
                <a:ext uri="{FF2B5EF4-FFF2-40B4-BE49-F238E27FC236}">
                  <a16:creationId xmlns:a16="http://schemas.microsoft.com/office/drawing/2014/main" id="{21C8864E-B5C4-4D55-B51E-E0C24F1C8209}"/>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41" name="Rechthoek 40">
              <a:extLst>
                <a:ext uri="{FF2B5EF4-FFF2-40B4-BE49-F238E27FC236}">
                  <a16:creationId xmlns:a16="http://schemas.microsoft.com/office/drawing/2014/main" id="{1389E4FF-816C-4940-A905-ED9CA01A5E69}"/>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42" name="Rechthoek 41">
              <a:extLst>
                <a:ext uri="{FF2B5EF4-FFF2-40B4-BE49-F238E27FC236}">
                  <a16:creationId xmlns:a16="http://schemas.microsoft.com/office/drawing/2014/main" id="{08793283-0EB5-4930-8915-F17EBBE7F597}"/>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04" name="Tijdelijke aanduiding voor tekst 7">
            <a:extLst>
              <a:ext uri="{FF2B5EF4-FFF2-40B4-BE49-F238E27FC236}">
                <a16:creationId xmlns:a16="http://schemas.microsoft.com/office/drawing/2014/main" id="{51FA8863-1930-408D-A08B-8519AB8CC707}"/>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5" name="Tijdelijke aanduiding voor tekst 7">
            <a:extLst>
              <a:ext uri="{FF2B5EF4-FFF2-40B4-BE49-F238E27FC236}">
                <a16:creationId xmlns:a16="http://schemas.microsoft.com/office/drawing/2014/main" id="{3F48C952-BF0E-49B0-8822-311C698D9634}"/>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6" name="Tijdelijke aanduiding voor tekst 7">
            <a:extLst>
              <a:ext uri="{FF2B5EF4-FFF2-40B4-BE49-F238E27FC236}">
                <a16:creationId xmlns:a16="http://schemas.microsoft.com/office/drawing/2014/main" id="{248D2C49-2DDC-47BA-AB71-33C1C247215F}"/>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7" name="Tijdelijke aanduiding voor tekst 7">
            <a:extLst>
              <a:ext uri="{FF2B5EF4-FFF2-40B4-BE49-F238E27FC236}">
                <a16:creationId xmlns:a16="http://schemas.microsoft.com/office/drawing/2014/main" id="{00834541-05E7-4373-AD66-86282DBB8436}"/>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8" name="Tijdelijke aanduiding voor tekst 7">
            <a:extLst>
              <a:ext uri="{FF2B5EF4-FFF2-40B4-BE49-F238E27FC236}">
                <a16:creationId xmlns:a16="http://schemas.microsoft.com/office/drawing/2014/main" id="{E8022E19-F4A5-47FD-8980-345A97404326}"/>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9" name="Tijdelijke aanduiding voor tekst 7">
            <a:extLst>
              <a:ext uri="{FF2B5EF4-FFF2-40B4-BE49-F238E27FC236}">
                <a16:creationId xmlns:a16="http://schemas.microsoft.com/office/drawing/2014/main" id="{083D252F-E9EF-4F03-8D06-2A27BCC73C69}"/>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98" name="Instructie">
            <a:extLst>
              <a:ext uri="{FF2B5EF4-FFF2-40B4-BE49-F238E27FC236}">
                <a16:creationId xmlns:a16="http://schemas.microsoft.com/office/drawing/2014/main" id="{ACBEF46C-667B-4967-A6E9-8E6A378EF1B4}"/>
              </a:ext>
            </a:extLst>
          </p:cNvPr>
          <p:cNvGrpSpPr/>
          <p:nvPr userDrawn="1"/>
        </p:nvGrpSpPr>
        <p:grpSpPr>
          <a:xfrm>
            <a:off x="12439547" y="4919951"/>
            <a:ext cx="3222791" cy="1938049"/>
            <a:chOff x="-3428327" y="4919951"/>
            <a:chExt cx="3222791" cy="1938049"/>
          </a:xfrm>
        </p:grpSpPr>
        <p:sp>
          <p:nvSpPr>
            <p:cNvPr id="99" name="Rechthoek 98">
              <a:extLst>
                <a:ext uri="{FF2B5EF4-FFF2-40B4-BE49-F238E27FC236}">
                  <a16:creationId xmlns:a16="http://schemas.microsoft.com/office/drawing/2014/main" id="{3B8EA6AE-1594-468B-B743-B1D2E8A7025C}"/>
                </a:ext>
              </a:extLst>
            </p:cNvPr>
            <p:cNvSpPr/>
            <p:nvPr userDrawn="1"/>
          </p:nvSpPr>
          <p:spPr>
            <a:xfrm>
              <a:off x="-3419345" y="4919951"/>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Voettekst wijzigen</a:t>
              </a:r>
            </a:p>
          </p:txBody>
        </p:sp>
        <p:cxnSp>
          <p:nvCxnSpPr>
            <p:cNvPr id="100" name="Rechte verbindingslijn 99">
              <a:extLst>
                <a:ext uri="{FF2B5EF4-FFF2-40B4-BE49-F238E27FC236}">
                  <a16:creationId xmlns:a16="http://schemas.microsoft.com/office/drawing/2014/main" id="{0D9ADF14-87FF-47AB-8455-CB68A99A68C2}"/>
                </a:ext>
              </a:extLst>
            </p:cNvPr>
            <p:cNvCxnSpPr>
              <a:cxnSpLocks/>
            </p:cNvCxnSpPr>
            <p:nvPr userDrawn="1"/>
          </p:nvCxnSpPr>
          <p:spPr>
            <a:xfrm>
              <a:off x="-3419346" y="5185969"/>
              <a:ext cx="2444788" cy="0"/>
            </a:xfrm>
            <a:prstGeom prst="line">
              <a:avLst/>
            </a:prstGeom>
            <a:noFill/>
            <a:ln w="3175" cap="flat" cmpd="sng" algn="ctr">
              <a:solidFill>
                <a:schemeClr val="accent1"/>
              </a:solidFill>
              <a:prstDash val="solid"/>
            </a:ln>
            <a:effectLst/>
          </p:spPr>
        </p:cxnSp>
        <p:sp>
          <p:nvSpPr>
            <p:cNvPr id="101" name="Ovaal 100">
              <a:extLst>
                <a:ext uri="{FF2B5EF4-FFF2-40B4-BE49-F238E27FC236}">
                  <a16:creationId xmlns:a16="http://schemas.microsoft.com/office/drawing/2014/main" id="{68D4F69B-BA78-4697-B7F8-91358C8D1BF8}"/>
                </a:ext>
              </a:extLst>
            </p:cNvPr>
            <p:cNvSpPr/>
            <p:nvPr userDrawn="1"/>
          </p:nvSpPr>
          <p:spPr>
            <a:xfrm>
              <a:off x="-3428327" y="531458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102" name="Rechthoek 101">
              <a:extLst>
                <a:ext uri="{FF2B5EF4-FFF2-40B4-BE49-F238E27FC236}">
                  <a16:creationId xmlns:a16="http://schemas.microsoft.com/office/drawing/2014/main" id="{7BEFEB16-6C8B-4215-88B2-70651CBBB3DE}"/>
                </a:ext>
              </a:extLst>
            </p:cNvPr>
            <p:cNvSpPr/>
            <p:nvPr userDrawn="1"/>
          </p:nvSpPr>
          <p:spPr>
            <a:xfrm>
              <a:off x="-3062645" y="5380646"/>
              <a:ext cx="1946732" cy="360933"/>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Ga naar de tab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‘Invoegen’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en klik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‘Kop- en voettekst’</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a:t>
              </a:r>
            </a:p>
          </p:txBody>
        </p:sp>
        <p:cxnSp>
          <p:nvCxnSpPr>
            <p:cNvPr id="103" name="Rechte verbindingslijn 102">
              <a:extLst>
                <a:ext uri="{FF2B5EF4-FFF2-40B4-BE49-F238E27FC236}">
                  <a16:creationId xmlns:a16="http://schemas.microsoft.com/office/drawing/2014/main" id="{1FB1947D-DA2F-40EB-914A-72D7E7CACF40}"/>
                </a:ext>
              </a:extLst>
            </p:cNvPr>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110" name="Ovaal 109">
              <a:extLst>
                <a:ext uri="{FF2B5EF4-FFF2-40B4-BE49-F238E27FC236}">
                  <a16:creationId xmlns:a16="http://schemas.microsoft.com/office/drawing/2014/main" id="{743133C9-C4BF-4E44-B7C7-0399E342136D}"/>
                </a:ext>
              </a:extLst>
            </p:cNvPr>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1" name="Rechthoek 110">
              <a:extLst>
                <a:ext uri="{FF2B5EF4-FFF2-40B4-BE49-F238E27FC236}">
                  <a16:creationId xmlns:a16="http://schemas.microsoft.com/office/drawing/2014/main" id="{FBD12962-A25D-42C3-8565-B9A19CECA658}"/>
                </a:ext>
              </a:extLst>
            </p:cNvPr>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Typ de gewenste voettekst in, in het aangegeven tekstkader. Klik vervolgens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‘Overal toepassen’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om de gegevens op </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elke slide toe te passen.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a:ln>
                  <a:noFill/>
                </a:ln>
                <a:effectLst/>
                <a:uLnTx/>
                <a:uFillTx/>
                <a:latin typeface="+mn-lt"/>
                <a:ea typeface="+mn-ea"/>
                <a:cs typeface="Segoe UI Light" panose="020B0502040204020203" pitchFamily="34" charset="0"/>
              </a:endParaRPr>
            </a:p>
          </p:txBody>
        </p:sp>
        <p:cxnSp>
          <p:nvCxnSpPr>
            <p:cNvPr id="112" name="Rechte verbindingslijn 111">
              <a:extLst>
                <a:ext uri="{FF2B5EF4-FFF2-40B4-BE49-F238E27FC236}">
                  <a16:creationId xmlns:a16="http://schemas.microsoft.com/office/drawing/2014/main" id="{5F071484-4993-4DB2-B3F8-0DE59FDE6A86}"/>
                </a:ext>
              </a:extLst>
            </p:cNvPr>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113" name="Groep 112">
              <a:extLst>
                <a:ext uri="{FF2B5EF4-FFF2-40B4-BE49-F238E27FC236}">
                  <a16:creationId xmlns:a16="http://schemas.microsoft.com/office/drawing/2014/main" id="{F9A4504C-6737-4D76-A084-CBA786E303BE}"/>
                </a:ext>
              </a:extLst>
            </p:cNvPr>
            <p:cNvGrpSpPr/>
            <p:nvPr userDrawn="1"/>
          </p:nvGrpSpPr>
          <p:grpSpPr>
            <a:xfrm>
              <a:off x="-886669" y="5102332"/>
              <a:ext cx="681133" cy="750023"/>
              <a:chOff x="-910573" y="4987990"/>
              <a:chExt cx="681133" cy="750023"/>
            </a:xfrm>
          </p:grpSpPr>
          <p:grpSp>
            <p:nvGrpSpPr>
              <p:cNvPr id="114" name="Groep 113">
                <a:extLst>
                  <a:ext uri="{FF2B5EF4-FFF2-40B4-BE49-F238E27FC236}">
                    <a16:creationId xmlns:a16="http://schemas.microsoft.com/office/drawing/2014/main" id="{3D5D5063-2A9F-42BA-ACED-B3CE2A321BF3}"/>
                  </a:ext>
                </a:extLst>
              </p:cNvPr>
              <p:cNvGrpSpPr/>
              <p:nvPr userDrawn="1"/>
            </p:nvGrpSpPr>
            <p:grpSpPr>
              <a:xfrm>
                <a:off x="-713542" y="4987990"/>
                <a:ext cx="287071" cy="379107"/>
                <a:chOff x="-4050578" y="288410"/>
                <a:chExt cx="322125" cy="379107"/>
              </a:xfrm>
            </p:grpSpPr>
            <p:sp>
              <p:nvSpPr>
                <p:cNvPr id="116" name="Rechthoek met één afgeknipte en afgeronde hoek 47">
                  <a:extLst>
                    <a:ext uri="{FF2B5EF4-FFF2-40B4-BE49-F238E27FC236}">
                      <a16:creationId xmlns:a16="http://schemas.microsoft.com/office/drawing/2014/main" id="{EE530691-31E6-4553-A7C7-02F1BC5DA31F}"/>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7" name="Rechthoekige driehoek 116">
                  <a:extLst>
                    <a:ext uri="{FF2B5EF4-FFF2-40B4-BE49-F238E27FC236}">
                      <a16:creationId xmlns:a16="http://schemas.microsoft.com/office/drawing/2014/main" id="{FBC6B069-99D4-4009-BC4E-A86BF2AA7BE7}"/>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8" name="Rechthoek 117">
                  <a:extLst>
                    <a:ext uri="{FF2B5EF4-FFF2-40B4-BE49-F238E27FC236}">
                      <a16:creationId xmlns:a16="http://schemas.microsoft.com/office/drawing/2014/main" id="{6CB69257-4AED-4B2A-B0A6-C4A75187E397}"/>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9" name="Rechthoek 118">
                  <a:extLst>
                    <a:ext uri="{FF2B5EF4-FFF2-40B4-BE49-F238E27FC236}">
                      <a16:creationId xmlns:a16="http://schemas.microsoft.com/office/drawing/2014/main" id="{8228A3EC-D4EF-46B6-9E3B-CBCD395E743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1800" b="0" i="0" u="none" strike="noStrike" kern="0" cap="none" spc="0" normalizeH="0" baseline="0" noProof="0">
                    <a:ln>
                      <a:noFill/>
                    </a:ln>
                    <a:solidFill>
                      <a:prstClr val="white"/>
                    </a:solidFill>
                    <a:effectLst/>
                    <a:uLnTx/>
                    <a:uFillTx/>
                  </a:endParaRPr>
                </a:p>
              </p:txBody>
            </p:sp>
          </p:grpSp>
          <p:sp>
            <p:nvSpPr>
              <p:cNvPr id="115" name="Rechthoek 114">
                <a:extLst>
                  <a:ext uri="{FF2B5EF4-FFF2-40B4-BE49-F238E27FC236}">
                    <a16:creationId xmlns:a16="http://schemas.microsoft.com/office/drawing/2014/main" id="{2CEAE3BA-9B81-4D16-8A65-770C7DC4ADF2}"/>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23080350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3" name="LOGO">
            <a:extLst>
              <a:ext uri="{FF2B5EF4-FFF2-40B4-BE49-F238E27FC236}">
                <a16:creationId xmlns:a16="http://schemas.microsoft.com/office/drawing/2014/main" id="{4B1D9345-36BE-4628-9FEC-B06DA6B1DF2A}"/>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7" name="Tijdelijke aanduiding voor tekst 7">
            <a:extLst>
              <a:ext uri="{FF2B5EF4-FFF2-40B4-BE49-F238E27FC236}">
                <a16:creationId xmlns:a16="http://schemas.microsoft.com/office/drawing/2014/main" id="{5B3A25AB-55E9-4EFF-8905-36D3B1A09E2D}"/>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8" name="Tijdelijke aanduiding voor tekst 7">
            <a:extLst>
              <a:ext uri="{FF2B5EF4-FFF2-40B4-BE49-F238E27FC236}">
                <a16:creationId xmlns:a16="http://schemas.microsoft.com/office/drawing/2014/main" id="{49135BCA-88B4-486B-808C-49C7CC3FC407}"/>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8CBECD35-642E-4376-84EE-F6455B3F5630}"/>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770916E9-2A65-4391-A8EA-D882405B021C}"/>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0D28D3E6-8E23-4EC6-B9B2-B21E682BD3CE}"/>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315985DA-70C6-43E1-94C7-76DB892A1637}"/>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Tree>
    <p:extLst>
      <p:ext uri="{BB962C8B-B14F-4D97-AF65-F5344CB8AC3E}">
        <p14:creationId xmlns:p14="http://schemas.microsoft.com/office/powerpoint/2010/main" val="13839070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3" name="LOGO">
            <a:extLst>
              <a:ext uri="{FF2B5EF4-FFF2-40B4-BE49-F238E27FC236}">
                <a16:creationId xmlns:a16="http://schemas.microsoft.com/office/drawing/2014/main" id="{4B1D9345-36BE-4628-9FEC-B06DA6B1DF2A}"/>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7" name="Tijdelijke aanduiding voor tekst 7">
            <a:extLst>
              <a:ext uri="{FF2B5EF4-FFF2-40B4-BE49-F238E27FC236}">
                <a16:creationId xmlns:a16="http://schemas.microsoft.com/office/drawing/2014/main" id="{5B3A25AB-55E9-4EFF-8905-36D3B1A09E2D}"/>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8" name="Tijdelijke aanduiding voor tekst 7">
            <a:extLst>
              <a:ext uri="{FF2B5EF4-FFF2-40B4-BE49-F238E27FC236}">
                <a16:creationId xmlns:a16="http://schemas.microsoft.com/office/drawing/2014/main" id="{49135BCA-88B4-486B-808C-49C7CC3FC407}"/>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8CBECD35-642E-4376-84EE-F6455B3F5630}"/>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770916E9-2A65-4391-A8EA-D882405B021C}"/>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0D28D3E6-8E23-4EC6-B9B2-B21E682BD3CE}"/>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315985DA-70C6-43E1-94C7-76DB892A1637}"/>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Tree>
    <p:extLst>
      <p:ext uri="{BB962C8B-B14F-4D97-AF65-F5344CB8AC3E}">
        <p14:creationId xmlns:p14="http://schemas.microsoft.com/office/powerpoint/2010/main" val="102668901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chema (8x)">
    <p:spTree>
      <p:nvGrpSpPr>
        <p:cNvPr id="1" name=""/>
        <p:cNvGrpSpPr/>
        <p:nvPr/>
      </p:nvGrpSpPr>
      <p:grpSpPr>
        <a:xfrm>
          <a:off x="0" y="0"/>
          <a:ext cx="0" cy="0"/>
          <a:chOff x="0" y="0"/>
          <a:chExt cx="0" cy="0"/>
        </a:xfrm>
      </p:grpSpPr>
      <p:sp>
        <p:nvSpPr>
          <p:cNvPr id="102" name="LOGO">
            <a:extLst>
              <a:ext uri="{FF2B5EF4-FFF2-40B4-BE49-F238E27FC236}">
                <a16:creationId xmlns:a16="http://schemas.microsoft.com/office/drawing/2014/main" id="{D1903098-D8A0-4903-983E-716615DEF6A9}"/>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7" name="Tijdelijke aanduiding voor tekst 7">
            <a:extLst>
              <a:ext uri="{FF2B5EF4-FFF2-40B4-BE49-F238E27FC236}">
                <a16:creationId xmlns:a16="http://schemas.microsoft.com/office/drawing/2014/main" id="{5B3A25AB-55E9-4EFF-8905-36D3B1A09E2D}"/>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18" name="Tijdelijke aanduiding voor tekst 7">
            <a:extLst>
              <a:ext uri="{FF2B5EF4-FFF2-40B4-BE49-F238E27FC236}">
                <a16:creationId xmlns:a16="http://schemas.microsoft.com/office/drawing/2014/main" id="{49135BCA-88B4-486B-808C-49C7CC3FC407}"/>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8CBECD35-642E-4376-84EE-F6455B3F5630}"/>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770916E9-2A65-4391-A8EA-D882405B021C}"/>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0D28D3E6-8E23-4EC6-B9B2-B21E682BD3CE}"/>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315985DA-70C6-43E1-94C7-76DB892A1637}"/>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7" name="V1">
            <a:extLst>
              <a:ext uri="{FF2B5EF4-FFF2-40B4-BE49-F238E27FC236}">
                <a16:creationId xmlns:a16="http://schemas.microsoft.com/office/drawing/2014/main" id="{3ECAF750-3C93-4D2A-B450-C14AE36B6A23}"/>
              </a:ext>
            </a:extLst>
          </p:cNvPr>
          <p:cNvSpPr>
            <a:spLocks noGrp="1"/>
          </p:cNvSpPr>
          <p:nvPr>
            <p:ph type="body" sz="quarter" idx="21" hasCustomPrompt="1"/>
          </p:nvPr>
        </p:nvSpPr>
        <p:spPr>
          <a:xfrm>
            <a:off x="815233" y="1852633"/>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4" name="V2">
            <a:extLst>
              <a:ext uri="{FF2B5EF4-FFF2-40B4-BE49-F238E27FC236}">
                <a16:creationId xmlns:a16="http://schemas.microsoft.com/office/drawing/2014/main" id="{BC65857A-8ED8-44D5-8B3E-D48545E8C441}"/>
              </a:ext>
            </a:extLst>
          </p:cNvPr>
          <p:cNvSpPr>
            <a:spLocks noGrp="1"/>
          </p:cNvSpPr>
          <p:nvPr>
            <p:ph type="body" sz="quarter" idx="22" hasCustomPrompt="1"/>
          </p:nvPr>
        </p:nvSpPr>
        <p:spPr>
          <a:xfrm>
            <a:off x="815233" y="2834848"/>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5" name="V3">
            <a:extLst>
              <a:ext uri="{FF2B5EF4-FFF2-40B4-BE49-F238E27FC236}">
                <a16:creationId xmlns:a16="http://schemas.microsoft.com/office/drawing/2014/main" id="{C34E2140-730A-46E1-8558-A03F09D8063C}"/>
              </a:ext>
            </a:extLst>
          </p:cNvPr>
          <p:cNvSpPr>
            <a:spLocks noGrp="1"/>
          </p:cNvSpPr>
          <p:nvPr>
            <p:ph type="body" sz="quarter" idx="23" hasCustomPrompt="1"/>
          </p:nvPr>
        </p:nvSpPr>
        <p:spPr>
          <a:xfrm>
            <a:off x="815233" y="3817063"/>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6" name="V4">
            <a:extLst>
              <a:ext uri="{FF2B5EF4-FFF2-40B4-BE49-F238E27FC236}">
                <a16:creationId xmlns:a16="http://schemas.microsoft.com/office/drawing/2014/main" id="{E840D281-3EAD-4DA4-AD6A-BE44ED18A931}"/>
              </a:ext>
            </a:extLst>
          </p:cNvPr>
          <p:cNvSpPr>
            <a:spLocks noGrp="1"/>
          </p:cNvSpPr>
          <p:nvPr>
            <p:ph type="body" sz="quarter" idx="24" hasCustomPrompt="1"/>
          </p:nvPr>
        </p:nvSpPr>
        <p:spPr>
          <a:xfrm>
            <a:off x="815233" y="4799279"/>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9" name="Tijdelijke aanduiding voor tekst 8">
            <a:extLst>
              <a:ext uri="{FF2B5EF4-FFF2-40B4-BE49-F238E27FC236}">
                <a16:creationId xmlns:a16="http://schemas.microsoft.com/office/drawing/2014/main" id="{80ED776B-728C-4714-9D34-FB87BFBAD14C}"/>
              </a:ext>
            </a:extLst>
          </p:cNvPr>
          <p:cNvSpPr>
            <a:spLocks noGrp="1"/>
          </p:cNvSpPr>
          <p:nvPr>
            <p:ph type="body" sz="quarter" idx="29" hasCustomPrompt="1"/>
          </p:nvPr>
        </p:nvSpPr>
        <p:spPr>
          <a:xfrm>
            <a:off x="2489199" y="1852613"/>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5" name="Tijdelijke aanduiding voor tekst 8">
            <a:extLst>
              <a:ext uri="{FF2B5EF4-FFF2-40B4-BE49-F238E27FC236}">
                <a16:creationId xmlns:a16="http://schemas.microsoft.com/office/drawing/2014/main" id="{DC29CB05-6A2B-4B33-BB83-98C9161561D0}"/>
              </a:ext>
            </a:extLst>
          </p:cNvPr>
          <p:cNvSpPr>
            <a:spLocks noGrp="1"/>
          </p:cNvSpPr>
          <p:nvPr>
            <p:ph type="body" sz="quarter" idx="30" hasCustomPrompt="1"/>
          </p:nvPr>
        </p:nvSpPr>
        <p:spPr>
          <a:xfrm>
            <a:off x="2489199" y="2835873"/>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6" name="Tijdelijke aanduiding voor tekst 8">
            <a:extLst>
              <a:ext uri="{FF2B5EF4-FFF2-40B4-BE49-F238E27FC236}">
                <a16:creationId xmlns:a16="http://schemas.microsoft.com/office/drawing/2014/main" id="{88F79A8B-5056-4ED9-895E-1E193D94F27E}"/>
              </a:ext>
            </a:extLst>
          </p:cNvPr>
          <p:cNvSpPr>
            <a:spLocks noGrp="1"/>
          </p:cNvSpPr>
          <p:nvPr>
            <p:ph type="body" sz="quarter" idx="31" hasCustomPrompt="1"/>
          </p:nvPr>
        </p:nvSpPr>
        <p:spPr>
          <a:xfrm>
            <a:off x="2489199" y="3818088"/>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7" name="Tijdelijke aanduiding voor tekst 8">
            <a:extLst>
              <a:ext uri="{FF2B5EF4-FFF2-40B4-BE49-F238E27FC236}">
                <a16:creationId xmlns:a16="http://schemas.microsoft.com/office/drawing/2014/main" id="{4F32D58E-8737-4CA6-B43E-C048CD7F7FDD}"/>
              </a:ext>
            </a:extLst>
          </p:cNvPr>
          <p:cNvSpPr>
            <a:spLocks noGrp="1"/>
          </p:cNvSpPr>
          <p:nvPr>
            <p:ph type="body" sz="quarter" idx="32" hasCustomPrompt="1"/>
          </p:nvPr>
        </p:nvSpPr>
        <p:spPr>
          <a:xfrm>
            <a:off x="2489199" y="4800304"/>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grpSp>
        <p:nvGrpSpPr>
          <p:cNvPr id="121" name="Instructie">
            <a:extLst>
              <a:ext uri="{FF2B5EF4-FFF2-40B4-BE49-F238E27FC236}">
                <a16:creationId xmlns:a16="http://schemas.microsoft.com/office/drawing/2014/main" id="{7B0159CD-037D-4FA2-AFA0-4C0257CB4CA7}"/>
              </a:ext>
            </a:extLst>
          </p:cNvPr>
          <p:cNvGrpSpPr/>
          <p:nvPr userDrawn="1"/>
        </p:nvGrpSpPr>
        <p:grpSpPr>
          <a:xfrm>
            <a:off x="-3437547" y="1434"/>
            <a:ext cx="3201327" cy="6001164"/>
            <a:chOff x="-3437547" y="1434"/>
            <a:chExt cx="3201327" cy="6001164"/>
          </a:xfrm>
        </p:grpSpPr>
        <p:cxnSp>
          <p:nvCxnSpPr>
            <p:cNvPr id="122" name="Rechte verbindingslijn 121">
              <a:extLst>
                <a:ext uri="{FF2B5EF4-FFF2-40B4-BE49-F238E27FC236}">
                  <a16:creationId xmlns:a16="http://schemas.microsoft.com/office/drawing/2014/main" id="{EAAD5986-C011-48B6-B166-9AF049F8EA4F}"/>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23" name="Ovaal 122">
              <a:extLst>
                <a:ext uri="{FF2B5EF4-FFF2-40B4-BE49-F238E27FC236}">
                  <a16:creationId xmlns:a16="http://schemas.microsoft.com/office/drawing/2014/main" id="{3948EB54-749B-461B-83BB-B3EBC5BF4DC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24" name="Rechthoek 123">
              <a:extLst>
                <a:ext uri="{FF2B5EF4-FFF2-40B4-BE49-F238E27FC236}">
                  <a16:creationId xmlns:a16="http://schemas.microsoft.com/office/drawing/2014/main" id="{E140F360-EC69-44C3-AB52-EB1CE390223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25" name="Ovaal 124">
              <a:extLst>
                <a:ext uri="{FF2B5EF4-FFF2-40B4-BE49-F238E27FC236}">
                  <a16:creationId xmlns:a16="http://schemas.microsoft.com/office/drawing/2014/main" id="{AADFA489-2EAB-4661-9F51-74623DB76E8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26" name="Rechthoek 125">
              <a:extLst>
                <a:ext uri="{FF2B5EF4-FFF2-40B4-BE49-F238E27FC236}">
                  <a16:creationId xmlns:a16="http://schemas.microsoft.com/office/drawing/2014/main" id="{DD1EB85F-C98A-416D-84E0-A36C8D559D1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27" name="Ovaal 126">
              <a:extLst>
                <a:ext uri="{FF2B5EF4-FFF2-40B4-BE49-F238E27FC236}">
                  <a16:creationId xmlns:a16="http://schemas.microsoft.com/office/drawing/2014/main" id="{F8CACFA0-FAE0-4A6F-876D-5B69F23AF567}"/>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28" name="Rechthoek 127">
              <a:extLst>
                <a:ext uri="{FF2B5EF4-FFF2-40B4-BE49-F238E27FC236}">
                  <a16:creationId xmlns:a16="http://schemas.microsoft.com/office/drawing/2014/main" id="{7B73C2DB-2261-41FD-9029-708A204FC40C}"/>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29" name="Ovaal 128">
              <a:extLst>
                <a:ext uri="{FF2B5EF4-FFF2-40B4-BE49-F238E27FC236}">
                  <a16:creationId xmlns:a16="http://schemas.microsoft.com/office/drawing/2014/main" id="{73279F38-B799-4C27-BF96-77FA78B2FB5F}"/>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30" name="Rechthoek 129">
              <a:extLst>
                <a:ext uri="{FF2B5EF4-FFF2-40B4-BE49-F238E27FC236}">
                  <a16:creationId xmlns:a16="http://schemas.microsoft.com/office/drawing/2014/main" id="{220EB2C0-0C29-4905-BC6A-F089DF21C8ED}"/>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31" name="Meer informatie">
              <a:extLst>
                <a:ext uri="{FF2B5EF4-FFF2-40B4-BE49-F238E27FC236}">
                  <a16:creationId xmlns:a16="http://schemas.microsoft.com/office/drawing/2014/main" id="{848E921D-FB1C-4FFE-89C3-1906D7726180}"/>
                </a:ext>
              </a:extLst>
            </p:cNvPr>
            <p:cNvGrpSpPr/>
            <p:nvPr userDrawn="1"/>
          </p:nvGrpSpPr>
          <p:grpSpPr>
            <a:xfrm>
              <a:off x="-3421298" y="5206936"/>
              <a:ext cx="3178515" cy="795662"/>
              <a:chOff x="-3741486" y="3387723"/>
              <a:chExt cx="3178515" cy="795662"/>
            </a:xfrm>
          </p:grpSpPr>
          <p:sp>
            <p:nvSpPr>
              <p:cNvPr id="199" name="Freeform 101">
                <a:extLst>
                  <a:ext uri="{FF2B5EF4-FFF2-40B4-BE49-F238E27FC236}">
                    <a16:creationId xmlns:a16="http://schemas.microsoft.com/office/drawing/2014/main" id="{E6A92546-61D3-44AC-A1E9-469632E9202D}"/>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00" name="Rechthoek 199">
                <a:extLst>
                  <a:ext uri="{FF2B5EF4-FFF2-40B4-BE49-F238E27FC236}">
                    <a16:creationId xmlns:a16="http://schemas.microsoft.com/office/drawing/2014/main" id="{ADF396D6-2D3A-40A1-AA89-A08836E57AFF}"/>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01" name="Rechte verbindingslijn 200">
                <a:extLst>
                  <a:ext uri="{FF2B5EF4-FFF2-40B4-BE49-F238E27FC236}">
                    <a16:creationId xmlns:a16="http://schemas.microsoft.com/office/drawing/2014/main" id="{77C36692-D20D-44CB-9878-7FAE63DAD6E7}"/>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32" name="Rechthoek 131">
              <a:extLst>
                <a:ext uri="{FF2B5EF4-FFF2-40B4-BE49-F238E27FC236}">
                  <a16:creationId xmlns:a16="http://schemas.microsoft.com/office/drawing/2014/main" id="{F14B3D8E-5F2E-4A56-AE9A-6E3A47F6871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33" name="Ovaal 132">
              <a:extLst>
                <a:ext uri="{FF2B5EF4-FFF2-40B4-BE49-F238E27FC236}">
                  <a16:creationId xmlns:a16="http://schemas.microsoft.com/office/drawing/2014/main" id="{D08A3BC6-4CDD-44DA-A2D4-1F416613E01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34" name="Rechte verbindingslijn 133">
              <a:extLst>
                <a:ext uri="{FF2B5EF4-FFF2-40B4-BE49-F238E27FC236}">
                  <a16:creationId xmlns:a16="http://schemas.microsoft.com/office/drawing/2014/main" id="{33A113D4-7345-4FA0-B84C-0803D28387B7}"/>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35" name="Groep 134">
              <a:extLst>
                <a:ext uri="{FF2B5EF4-FFF2-40B4-BE49-F238E27FC236}">
                  <a16:creationId xmlns:a16="http://schemas.microsoft.com/office/drawing/2014/main" id="{B2409008-D49F-4E5D-8A9A-B2E29AE5DEE5}"/>
                </a:ext>
              </a:extLst>
            </p:cNvPr>
            <p:cNvGrpSpPr/>
            <p:nvPr userDrawn="1"/>
          </p:nvGrpSpPr>
          <p:grpSpPr>
            <a:xfrm>
              <a:off x="-3437547" y="349413"/>
              <a:ext cx="2933825" cy="558875"/>
              <a:chOff x="-3419346" y="368233"/>
              <a:chExt cx="3904920" cy="743862"/>
            </a:xfrm>
          </p:grpSpPr>
          <p:sp>
            <p:nvSpPr>
              <p:cNvPr id="147" name="Rechthoek 146">
                <a:extLst>
                  <a:ext uri="{FF2B5EF4-FFF2-40B4-BE49-F238E27FC236}">
                    <a16:creationId xmlns:a16="http://schemas.microsoft.com/office/drawing/2014/main" id="{B27699F4-6071-4B5B-8D9C-62942EB2D47C}"/>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48" name="Rechte verbindingslijn 147">
                <a:extLst>
                  <a:ext uri="{FF2B5EF4-FFF2-40B4-BE49-F238E27FC236}">
                    <a16:creationId xmlns:a16="http://schemas.microsoft.com/office/drawing/2014/main" id="{251BAE2E-9C88-4404-81CD-8BA02D8A05A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Rechte verbindingslijn 148">
                <a:extLst>
                  <a:ext uri="{FF2B5EF4-FFF2-40B4-BE49-F238E27FC236}">
                    <a16:creationId xmlns:a16="http://schemas.microsoft.com/office/drawing/2014/main" id="{D4E590CF-48AA-46F6-9EE7-7CE33854FF09}"/>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0" name="Rechthoek 149">
                <a:extLst>
                  <a:ext uri="{FF2B5EF4-FFF2-40B4-BE49-F238E27FC236}">
                    <a16:creationId xmlns:a16="http://schemas.microsoft.com/office/drawing/2014/main" id="{5D19C31F-4D1E-4027-8844-CDCAB6C4A19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51" name="Groep 150">
                <a:extLst>
                  <a:ext uri="{FF2B5EF4-FFF2-40B4-BE49-F238E27FC236}">
                    <a16:creationId xmlns:a16="http://schemas.microsoft.com/office/drawing/2014/main" id="{9CDF574D-1088-44E6-80C7-118775D55A3A}"/>
                  </a:ext>
                </a:extLst>
              </p:cNvPr>
              <p:cNvGrpSpPr/>
              <p:nvPr userDrawn="1"/>
            </p:nvGrpSpPr>
            <p:grpSpPr>
              <a:xfrm>
                <a:off x="-3002834" y="720303"/>
                <a:ext cx="182598" cy="143759"/>
                <a:chOff x="-3310843" y="700986"/>
                <a:chExt cx="182598" cy="143759"/>
              </a:xfrm>
            </p:grpSpPr>
            <p:grpSp>
              <p:nvGrpSpPr>
                <p:cNvPr id="190" name="Groep 189">
                  <a:extLst>
                    <a:ext uri="{FF2B5EF4-FFF2-40B4-BE49-F238E27FC236}">
                      <a16:creationId xmlns:a16="http://schemas.microsoft.com/office/drawing/2014/main" id="{78FD1D7F-1CBC-49AF-8B4E-5D526A0C1CB3}"/>
                    </a:ext>
                  </a:extLst>
                </p:cNvPr>
                <p:cNvGrpSpPr/>
                <p:nvPr userDrawn="1"/>
              </p:nvGrpSpPr>
              <p:grpSpPr>
                <a:xfrm>
                  <a:off x="-3310843" y="700986"/>
                  <a:ext cx="182598" cy="143759"/>
                  <a:chOff x="-3310843" y="700986"/>
                  <a:chExt cx="182598" cy="143759"/>
                </a:xfrm>
              </p:grpSpPr>
              <p:cxnSp>
                <p:nvCxnSpPr>
                  <p:cNvPr id="194" name="Rechte verbindingslijn 193">
                    <a:extLst>
                      <a:ext uri="{FF2B5EF4-FFF2-40B4-BE49-F238E27FC236}">
                        <a16:creationId xmlns:a16="http://schemas.microsoft.com/office/drawing/2014/main" id="{2610CC98-D802-424E-950B-A41551DA171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AEF2BFF3-BA69-4A40-A295-BCD56CE6A688}"/>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A2375239-8B58-4A98-B2BC-ED78688B545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2ADF6715-6AF4-4371-8057-0A518188231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98" name="Rechte verbindingslijn 197">
                    <a:extLst>
                      <a:ext uri="{FF2B5EF4-FFF2-40B4-BE49-F238E27FC236}">
                        <a16:creationId xmlns:a16="http://schemas.microsoft.com/office/drawing/2014/main" id="{D211D7FF-53BA-4543-B1FD-BDEA5BA97537}"/>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91" name="Groep 190">
                  <a:extLst>
                    <a:ext uri="{FF2B5EF4-FFF2-40B4-BE49-F238E27FC236}">
                      <a16:creationId xmlns:a16="http://schemas.microsoft.com/office/drawing/2014/main" id="{B2FAD1A3-AA35-42B9-8EA6-87BEC1A853DB}"/>
                    </a:ext>
                  </a:extLst>
                </p:cNvPr>
                <p:cNvGrpSpPr/>
                <p:nvPr userDrawn="1"/>
              </p:nvGrpSpPr>
              <p:grpSpPr>
                <a:xfrm flipH="1">
                  <a:off x="-3310774" y="735854"/>
                  <a:ext cx="88801" cy="72568"/>
                  <a:chOff x="-2091059" y="1395403"/>
                  <a:chExt cx="157316" cy="128558"/>
                </a:xfrm>
              </p:grpSpPr>
              <p:sp>
                <p:nvSpPr>
                  <p:cNvPr id="192" name="Rechthoek 191">
                    <a:extLst>
                      <a:ext uri="{FF2B5EF4-FFF2-40B4-BE49-F238E27FC236}">
                        <a16:creationId xmlns:a16="http://schemas.microsoft.com/office/drawing/2014/main" id="{EB824BE2-8992-4C43-B6AA-0D367125C15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3" name="Pijl: punthaak 192">
                    <a:extLst>
                      <a:ext uri="{FF2B5EF4-FFF2-40B4-BE49-F238E27FC236}">
                        <a16:creationId xmlns:a16="http://schemas.microsoft.com/office/drawing/2014/main" id="{977DBEF7-6589-482B-A8BD-1FA47EDD2CA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52" name="Groep 151">
                <a:extLst>
                  <a:ext uri="{FF2B5EF4-FFF2-40B4-BE49-F238E27FC236}">
                    <a16:creationId xmlns:a16="http://schemas.microsoft.com/office/drawing/2014/main" id="{8AA79930-0B78-4231-81CB-B19B8F6C7E12}"/>
                  </a:ext>
                </a:extLst>
              </p:cNvPr>
              <p:cNvGrpSpPr/>
              <p:nvPr userDrawn="1"/>
            </p:nvGrpSpPr>
            <p:grpSpPr>
              <a:xfrm>
                <a:off x="-3326107" y="720303"/>
                <a:ext cx="182598" cy="143759"/>
                <a:chOff x="-3634116" y="700986"/>
                <a:chExt cx="182598" cy="143759"/>
              </a:xfrm>
            </p:grpSpPr>
            <p:grpSp>
              <p:nvGrpSpPr>
                <p:cNvPr id="181" name="Groep 180">
                  <a:extLst>
                    <a:ext uri="{FF2B5EF4-FFF2-40B4-BE49-F238E27FC236}">
                      <a16:creationId xmlns:a16="http://schemas.microsoft.com/office/drawing/2014/main" id="{3A1CCCB9-170B-48B3-92C9-802624A2084D}"/>
                    </a:ext>
                  </a:extLst>
                </p:cNvPr>
                <p:cNvGrpSpPr/>
                <p:nvPr userDrawn="1"/>
              </p:nvGrpSpPr>
              <p:grpSpPr>
                <a:xfrm>
                  <a:off x="-3634116" y="700986"/>
                  <a:ext cx="182598" cy="143759"/>
                  <a:chOff x="-3634116" y="700986"/>
                  <a:chExt cx="182598" cy="143759"/>
                </a:xfrm>
              </p:grpSpPr>
              <p:cxnSp>
                <p:nvCxnSpPr>
                  <p:cNvPr id="185" name="Rechte verbindingslijn 184">
                    <a:extLst>
                      <a:ext uri="{FF2B5EF4-FFF2-40B4-BE49-F238E27FC236}">
                        <a16:creationId xmlns:a16="http://schemas.microsoft.com/office/drawing/2014/main" id="{B5F64F13-E413-401A-BE3B-74076471EE4D}"/>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86" name="Rechte verbindingslijn 185">
                    <a:extLst>
                      <a:ext uri="{FF2B5EF4-FFF2-40B4-BE49-F238E27FC236}">
                        <a16:creationId xmlns:a16="http://schemas.microsoft.com/office/drawing/2014/main" id="{8FF8E28D-DD74-4518-90C1-ABF04D264C39}"/>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87" name="Rechte verbindingslijn 186">
                    <a:extLst>
                      <a:ext uri="{FF2B5EF4-FFF2-40B4-BE49-F238E27FC236}">
                        <a16:creationId xmlns:a16="http://schemas.microsoft.com/office/drawing/2014/main" id="{129C7CF4-38EC-402C-AA9C-3D9A746A6E88}"/>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88" name="Rechte verbindingslijn 187">
                    <a:extLst>
                      <a:ext uri="{FF2B5EF4-FFF2-40B4-BE49-F238E27FC236}">
                        <a16:creationId xmlns:a16="http://schemas.microsoft.com/office/drawing/2014/main" id="{C3CAB085-09FB-47F0-96C4-055E5069AD8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89" name="Rechte verbindingslijn 188">
                    <a:extLst>
                      <a:ext uri="{FF2B5EF4-FFF2-40B4-BE49-F238E27FC236}">
                        <a16:creationId xmlns:a16="http://schemas.microsoft.com/office/drawing/2014/main" id="{3829AF76-C5AD-4476-B100-89FD8A0EAC4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82" name="Groep 181">
                  <a:extLst>
                    <a:ext uri="{FF2B5EF4-FFF2-40B4-BE49-F238E27FC236}">
                      <a16:creationId xmlns:a16="http://schemas.microsoft.com/office/drawing/2014/main" id="{BF2E6A66-6C8E-4392-8482-608AA905F337}"/>
                    </a:ext>
                  </a:extLst>
                </p:cNvPr>
                <p:cNvGrpSpPr/>
                <p:nvPr userDrawn="1"/>
              </p:nvGrpSpPr>
              <p:grpSpPr>
                <a:xfrm>
                  <a:off x="-3634047" y="735854"/>
                  <a:ext cx="88801" cy="72568"/>
                  <a:chOff x="-2091059" y="1395403"/>
                  <a:chExt cx="157316" cy="128558"/>
                </a:xfrm>
              </p:grpSpPr>
              <p:sp>
                <p:nvSpPr>
                  <p:cNvPr id="183" name="Rechthoek 182">
                    <a:extLst>
                      <a:ext uri="{FF2B5EF4-FFF2-40B4-BE49-F238E27FC236}">
                        <a16:creationId xmlns:a16="http://schemas.microsoft.com/office/drawing/2014/main" id="{709CB3A0-E4C3-4B5F-86DF-B36A78CFDBD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84" name="Pijl: punthaak 183">
                    <a:extLst>
                      <a:ext uri="{FF2B5EF4-FFF2-40B4-BE49-F238E27FC236}">
                        <a16:creationId xmlns:a16="http://schemas.microsoft.com/office/drawing/2014/main" id="{0C956312-32CE-42B9-956F-5CB6C39A28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53" name="Rechte verbindingslijn 152">
                <a:extLst>
                  <a:ext uri="{FF2B5EF4-FFF2-40B4-BE49-F238E27FC236}">
                    <a16:creationId xmlns:a16="http://schemas.microsoft.com/office/drawing/2014/main" id="{5D57515F-5A7A-404F-B674-0CB46B80651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54" name="Rechte verbindingslijn 153">
                <a:extLst>
                  <a:ext uri="{FF2B5EF4-FFF2-40B4-BE49-F238E27FC236}">
                    <a16:creationId xmlns:a16="http://schemas.microsoft.com/office/drawing/2014/main" id="{903F0DE8-7333-4128-8611-DB7549E51192}"/>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55" name="Groep 154">
                <a:extLst>
                  <a:ext uri="{FF2B5EF4-FFF2-40B4-BE49-F238E27FC236}">
                    <a16:creationId xmlns:a16="http://schemas.microsoft.com/office/drawing/2014/main" id="{BB386970-EE14-45BF-80F9-3E5E9C6C2650}"/>
                  </a:ext>
                </a:extLst>
              </p:cNvPr>
              <p:cNvGrpSpPr/>
              <p:nvPr userDrawn="1"/>
            </p:nvGrpSpPr>
            <p:grpSpPr>
              <a:xfrm>
                <a:off x="-2425037" y="370226"/>
                <a:ext cx="357690" cy="330595"/>
                <a:chOff x="-2721817" y="347336"/>
                <a:chExt cx="432805" cy="400021"/>
              </a:xfrm>
            </p:grpSpPr>
            <p:sp>
              <p:nvSpPr>
                <p:cNvPr id="170" name="Rechthoek 169">
                  <a:extLst>
                    <a:ext uri="{FF2B5EF4-FFF2-40B4-BE49-F238E27FC236}">
                      <a16:creationId xmlns:a16="http://schemas.microsoft.com/office/drawing/2014/main" id="{4E1ABA7D-9E77-4366-AAB2-A857F82FD4E5}"/>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71" name="Groep 170">
                  <a:extLst>
                    <a:ext uri="{FF2B5EF4-FFF2-40B4-BE49-F238E27FC236}">
                      <a16:creationId xmlns:a16="http://schemas.microsoft.com/office/drawing/2014/main" id="{04004E27-876B-4FF0-AC46-C9E7900FC28B}"/>
                    </a:ext>
                  </a:extLst>
                </p:cNvPr>
                <p:cNvGrpSpPr/>
                <p:nvPr userDrawn="1"/>
              </p:nvGrpSpPr>
              <p:grpSpPr>
                <a:xfrm>
                  <a:off x="-2652453" y="431583"/>
                  <a:ext cx="294076" cy="231526"/>
                  <a:chOff x="-3634116" y="700986"/>
                  <a:chExt cx="182598" cy="143759"/>
                </a:xfrm>
              </p:grpSpPr>
              <p:grpSp>
                <p:nvGrpSpPr>
                  <p:cNvPr id="172" name="Groep 171">
                    <a:extLst>
                      <a:ext uri="{FF2B5EF4-FFF2-40B4-BE49-F238E27FC236}">
                        <a16:creationId xmlns:a16="http://schemas.microsoft.com/office/drawing/2014/main" id="{343351B9-F1A4-4371-9EFF-BBD5211E691A}"/>
                      </a:ext>
                    </a:extLst>
                  </p:cNvPr>
                  <p:cNvGrpSpPr/>
                  <p:nvPr userDrawn="1"/>
                </p:nvGrpSpPr>
                <p:grpSpPr>
                  <a:xfrm>
                    <a:off x="-3634116" y="700986"/>
                    <a:ext cx="182598" cy="143759"/>
                    <a:chOff x="-3634116" y="700986"/>
                    <a:chExt cx="182598" cy="143759"/>
                  </a:xfrm>
                </p:grpSpPr>
                <p:cxnSp>
                  <p:nvCxnSpPr>
                    <p:cNvPr id="176" name="Rechte verbindingslijn 175">
                      <a:extLst>
                        <a:ext uri="{FF2B5EF4-FFF2-40B4-BE49-F238E27FC236}">
                          <a16:creationId xmlns:a16="http://schemas.microsoft.com/office/drawing/2014/main" id="{EA76EB77-06AE-4382-8A95-308A3863F03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77" name="Rechte verbindingslijn 176">
                      <a:extLst>
                        <a:ext uri="{FF2B5EF4-FFF2-40B4-BE49-F238E27FC236}">
                          <a16:creationId xmlns:a16="http://schemas.microsoft.com/office/drawing/2014/main" id="{AEC43573-BA47-4048-8ABC-4AB43AD0EE2A}"/>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78" name="Rechte verbindingslijn 177">
                      <a:extLst>
                        <a:ext uri="{FF2B5EF4-FFF2-40B4-BE49-F238E27FC236}">
                          <a16:creationId xmlns:a16="http://schemas.microsoft.com/office/drawing/2014/main" id="{ADC40AA0-C90F-46AD-A844-A15548C16FA3}"/>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79" name="Rechte verbindingslijn 178">
                      <a:extLst>
                        <a:ext uri="{FF2B5EF4-FFF2-40B4-BE49-F238E27FC236}">
                          <a16:creationId xmlns:a16="http://schemas.microsoft.com/office/drawing/2014/main" id="{D2D17D97-4EF3-4226-9E4D-92ECE2A2321E}"/>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80" name="Rechte verbindingslijn 179">
                      <a:extLst>
                        <a:ext uri="{FF2B5EF4-FFF2-40B4-BE49-F238E27FC236}">
                          <a16:creationId xmlns:a16="http://schemas.microsoft.com/office/drawing/2014/main" id="{FA7F5B40-7C12-485F-BDA2-19EED34CF41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73" name="Groep 172">
                    <a:extLst>
                      <a:ext uri="{FF2B5EF4-FFF2-40B4-BE49-F238E27FC236}">
                        <a16:creationId xmlns:a16="http://schemas.microsoft.com/office/drawing/2014/main" id="{DFA36442-BFCC-42FF-924B-998E50E62BE5}"/>
                      </a:ext>
                    </a:extLst>
                  </p:cNvPr>
                  <p:cNvGrpSpPr/>
                  <p:nvPr userDrawn="1"/>
                </p:nvGrpSpPr>
                <p:grpSpPr>
                  <a:xfrm>
                    <a:off x="-3634047" y="735854"/>
                    <a:ext cx="88801" cy="72568"/>
                    <a:chOff x="-2091059" y="1395403"/>
                    <a:chExt cx="157316" cy="128558"/>
                  </a:xfrm>
                </p:grpSpPr>
                <p:sp>
                  <p:nvSpPr>
                    <p:cNvPr id="174" name="Rechthoek 173">
                      <a:extLst>
                        <a:ext uri="{FF2B5EF4-FFF2-40B4-BE49-F238E27FC236}">
                          <a16:creationId xmlns:a16="http://schemas.microsoft.com/office/drawing/2014/main" id="{7E0B8D7C-B155-4C19-81D6-9B063DC9476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75" name="Pijl: punthaak 174">
                      <a:extLst>
                        <a:ext uri="{FF2B5EF4-FFF2-40B4-BE49-F238E27FC236}">
                          <a16:creationId xmlns:a16="http://schemas.microsoft.com/office/drawing/2014/main" id="{F2060CB8-4BC1-40CB-BF4C-173D09DCDD6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56" name="Groep 155">
                <a:extLst>
                  <a:ext uri="{FF2B5EF4-FFF2-40B4-BE49-F238E27FC236}">
                    <a16:creationId xmlns:a16="http://schemas.microsoft.com/office/drawing/2014/main" id="{87970515-2843-40E0-BB09-B41ABE67D4C4}"/>
                  </a:ext>
                </a:extLst>
              </p:cNvPr>
              <p:cNvGrpSpPr/>
              <p:nvPr userDrawn="1"/>
            </p:nvGrpSpPr>
            <p:grpSpPr>
              <a:xfrm>
                <a:off x="-2425037" y="781500"/>
                <a:ext cx="357690" cy="330595"/>
                <a:chOff x="-2721817" y="782525"/>
                <a:chExt cx="432805" cy="400021"/>
              </a:xfrm>
            </p:grpSpPr>
            <p:sp>
              <p:nvSpPr>
                <p:cNvPr id="159" name="Rechthoek 158">
                  <a:extLst>
                    <a:ext uri="{FF2B5EF4-FFF2-40B4-BE49-F238E27FC236}">
                      <a16:creationId xmlns:a16="http://schemas.microsoft.com/office/drawing/2014/main" id="{1886676A-E650-4406-A1A0-4D9CC85904F7}"/>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60" name="Groep 159">
                  <a:extLst>
                    <a:ext uri="{FF2B5EF4-FFF2-40B4-BE49-F238E27FC236}">
                      <a16:creationId xmlns:a16="http://schemas.microsoft.com/office/drawing/2014/main" id="{61565351-6E02-415E-BA72-575DF5B61365}"/>
                    </a:ext>
                  </a:extLst>
                </p:cNvPr>
                <p:cNvGrpSpPr/>
                <p:nvPr userDrawn="1"/>
              </p:nvGrpSpPr>
              <p:grpSpPr>
                <a:xfrm>
                  <a:off x="-2652453" y="866772"/>
                  <a:ext cx="294076" cy="231526"/>
                  <a:chOff x="-3310843" y="700986"/>
                  <a:chExt cx="182598" cy="143759"/>
                </a:xfrm>
              </p:grpSpPr>
              <p:grpSp>
                <p:nvGrpSpPr>
                  <p:cNvPr id="161" name="Groep 160">
                    <a:extLst>
                      <a:ext uri="{FF2B5EF4-FFF2-40B4-BE49-F238E27FC236}">
                        <a16:creationId xmlns:a16="http://schemas.microsoft.com/office/drawing/2014/main" id="{A4B61DD8-138E-4F79-8678-35F1789942E4}"/>
                      </a:ext>
                    </a:extLst>
                  </p:cNvPr>
                  <p:cNvGrpSpPr/>
                  <p:nvPr userDrawn="1"/>
                </p:nvGrpSpPr>
                <p:grpSpPr>
                  <a:xfrm>
                    <a:off x="-3310843" y="700986"/>
                    <a:ext cx="182598" cy="143759"/>
                    <a:chOff x="-3310843" y="700986"/>
                    <a:chExt cx="182598" cy="143759"/>
                  </a:xfrm>
                </p:grpSpPr>
                <p:cxnSp>
                  <p:nvCxnSpPr>
                    <p:cNvPr id="165" name="Rechte verbindingslijn 164">
                      <a:extLst>
                        <a:ext uri="{FF2B5EF4-FFF2-40B4-BE49-F238E27FC236}">
                          <a16:creationId xmlns:a16="http://schemas.microsoft.com/office/drawing/2014/main" id="{B06B3E3F-B71F-4D4A-8A34-35A8329106A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66" name="Rechte verbindingslijn 165">
                      <a:extLst>
                        <a:ext uri="{FF2B5EF4-FFF2-40B4-BE49-F238E27FC236}">
                          <a16:creationId xmlns:a16="http://schemas.microsoft.com/office/drawing/2014/main" id="{9FFA6881-6E1A-415D-8FE7-18EC9DF7B56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67" name="Rechte verbindingslijn 166">
                      <a:extLst>
                        <a:ext uri="{FF2B5EF4-FFF2-40B4-BE49-F238E27FC236}">
                          <a16:creationId xmlns:a16="http://schemas.microsoft.com/office/drawing/2014/main" id="{000B20E9-DB42-4C6C-B463-05C794F866A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68" name="Rechte verbindingslijn 167">
                      <a:extLst>
                        <a:ext uri="{FF2B5EF4-FFF2-40B4-BE49-F238E27FC236}">
                          <a16:creationId xmlns:a16="http://schemas.microsoft.com/office/drawing/2014/main" id="{6D05C72C-15FC-4D07-B2D2-6748087A8D8E}"/>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69" name="Rechte verbindingslijn 168">
                      <a:extLst>
                        <a:ext uri="{FF2B5EF4-FFF2-40B4-BE49-F238E27FC236}">
                          <a16:creationId xmlns:a16="http://schemas.microsoft.com/office/drawing/2014/main" id="{B94BA0BE-A43F-4F96-8818-E4C8179EF49C}"/>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62" name="Groep 161">
                    <a:extLst>
                      <a:ext uri="{FF2B5EF4-FFF2-40B4-BE49-F238E27FC236}">
                        <a16:creationId xmlns:a16="http://schemas.microsoft.com/office/drawing/2014/main" id="{34AC73AB-B12A-4EFB-B0DF-0E19DD3F4E92}"/>
                      </a:ext>
                    </a:extLst>
                  </p:cNvPr>
                  <p:cNvGrpSpPr/>
                  <p:nvPr userDrawn="1"/>
                </p:nvGrpSpPr>
                <p:grpSpPr>
                  <a:xfrm flipH="1">
                    <a:off x="-3310774" y="735854"/>
                    <a:ext cx="88801" cy="72568"/>
                    <a:chOff x="-2091059" y="1395403"/>
                    <a:chExt cx="157316" cy="128558"/>
                  </a:xfrm>
                </p:grpSpPr>
                <p:sp>
                  <p:nvSpPr>
                    <p:cNvPr id="163" name="Rechthoek 162">
                      <a:extLst>
                        <a:ext uri="{FF2B5EF4-FFF2-40B4-BE49-F238E27FC236}">
                          <a16:creationId xmlns:a16="http://schemas.microsoft.com/office/drawing/2014/main" id="{F35FDC03-368D-493B-9534-9ABF41227BA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64" name="Pijl: punthaak 163">
                      <a:extLst>
                        <a:ext uri="{FF2B5EF4-FFF2-40B4-BE49-F238E27FC236}">
                          <a16:creationId xmlns:a16="http://schemas.microsoft.com/office/drawing/2014/main" id="{75C2C32F-E43E-4763-B7E3-A08379110C2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57" name="Rechthoek 156">
                <a:extLst>
                  <a:ext uri="{FF2B5EF4-FFF2-40B4-BE49-F238E27FC236}">
                    <a16:creationId xmlns:a16="http://schemas.microsoft.com/office/drawing/2014/main" id="{6C8A2ACB-E2EF-43F7-B7B0-CDAE2F73E6FB}"/>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58" name="Rechthoek 157">
                <a:extLst>
                  <a:ext uri="{FF2B5EF4-FFF2-40B4-BE49-F238E27FC236}">
                    <a16:creationId xmlns:a16="http://schemas.microsoft.com/office/drawing/2014/main" id="{36F96ED6-CE6B-4364-8700-E7280843F7ED}"/>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36" name="Rechte verbindingslijn 135">
              <a:extLst>
                <a:ext uri="{FF2B5EF4-FFF2-40B4-BE49-F238E27FC236}">
                  <a16:creationId xmlns:a16="http://schemas.microsoft.com/office/drawing/2014/main" id="{1D6BF76C-9843-4063-A5BC-BA18FCDD2E7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37" name="Rechthoek 136">
              <a:extLst>
                <a:ext uri="{FF2B5EF4-FFF2-40B4-BE49-F238E27FC236}">
                  <a16:creationId xmlns:a16="http://schemas.microsoft.com/office/drawing/2014/main" id="{410450FE-C044-429C-BA9B-D446FC64C206}"/>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38" name="Ovaal 137">
              <a:extLst>
                <a:ext uri="{FF2B5EF4-FFF2-40B4-BE49-F238E27FC236}">
                  <a16:creationId xmlns:a16="http://schemas.microsoft.com/office/drawing/2014/main" id="{8252C354-7E1F-4908-86E8-41D592E66D4F}"/>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39" name="Rechthoek 138">
              <a:extLst>
                <a:ext uri="{FF2B5EF4-FFF2-40B4-BE49-F238E27FC236}">
                  <a16:creationId xmlns:a16="http://schemas.microsoft.com/office/drawing/2014/main" id="{AF20B332-54F9-4168-AFA3-E779C366C20A}"/>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40" name="Ovaal 139">
              <a:extLst>
                <a:ext uri="{FF2B5EF4-FFF2-40B4-BE49-F238E27FC236}">
                  <a16:creationId xmlns:a16="http://schemas.microsoft.com/office/drawing/2014/main" id="{FEAB3429-B301-4B25-9903-712DC06AAEDD}"/>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41" name="Rechthoek 140">
              <a:extLst>
                <a:ext uri="{FF2B5EF4-FFF2-40B4-BE49-F238E27FC236}">
                  <a16:creationId xmlns:a16="http://schemas.microsoft.com/office/drawing/2014/main" id="{5D94E716-F0E6-4D4C-8C50-1EBAD4768766}"/>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42" name="Ovaal 141">
              <a:extLst>
                <a:ext uri="{FF2B5EF4-FFF2-40B4-BE49-F238E27FC236}">
                  <a16:creationId xmlns:a16="http://schemas.microsoft.com/office/drawing/2014/main" id="{8C26B5E2-99E4-4143-A194-DB667DE38273}"/>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43" name="Rechthoek 142">
              <a:extLst>
                <a:ext uri="{FF2B5EF4-FFF2-40B4-BE49-F238E27FC236}">
                  <a16:creationId xmlns:a16="http://schemas.microsoft.com/office/drawing/2014/main" id="{9EE60985-47B8-4FF7-8B0E-C22B77A6784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44" name="Ovaal 143">
              <a:extLst>
                <a:ext uri="{FF2B5EF4-FFF2-40B4-BE49-F238E27FC236}">
                  <a16:creationId xmlns:a16="http://schemas.microsoft.com/office/drawing/2014/main" id="{16C0D449-12EE-4C23-A127-BBD62504BC52}"/>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45" name="Rechthoek 144">
              <a:extLst>
                <a:ext uri="{FF2B5EF4-FFF2-40B4-BE49-F238E27FC236}">
                  <a16:creationId xmlns:a16="http://schemas.microsoft.com/office/drawing/2014/main" id="{2EAA3024-173C-4C43-A1C2-4135D549C5FF}"/>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46" name="Rechthoek 145">
              <a:extLst>
                <a:ext uri="{FF2B5EF4-FFF2-40B4-BE49-F238E27FC236}">
                  <a16:creationId xmlns:a16="http://schemas.microsoft.com/office/drawing/2014/main" id="{A82C8800-172C-4B9F-9C19-FD07BB12795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42542898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ulti-va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15" name="Tijdelijke aanduiding voor inhoud 14">
            <a:extLst>
              <a:ext uri="{FF2B5EF4-FFF2-40B4-BE49-F238E27FC236}">
                <a16:creationId xmlns:a16="http://schemas.microsoft.com/office/drawing/2014/main" id="{CAD6AA7E-E1D2-4743-A3FB-28FE86CFC771}"/>
              </a:ext>
            </a:extLst>
          </p:cNvPr>
          <p:cNvSpPr>
            <a:spLocks noGrp="1"/>
          </p:cNvSpPr>
          <p:nvPr>
            <p:ph sz="quarter" idx="21" hasCustomPrompt="1"/>
          </p:nvPr>
        </p:nvSpPr>
        <p:spPr>
          <a:xfrm>
            <a:off x="815235" y="1499517"/>
            <a:ext cx="10566291" cy="4442400"/>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93" name="MULTI-VAK">
            <a:extLst>
              <a:ext uri="{FF2B5EF4-FFF2-40B4-BE49-F238E27FC236}">
                <a16:creationId xmlns:a16="http://schemas.microsoft.com/office/drawing/2014/main" id="{02381DA9-603F-4457-A8E4-7416FA9B1305}"/>
              </a:ext>
            </a:extLst>
          </p:cNvPr>
          <p:cNvGrpSpPr/>
          <p:nvPr userDrawn="1"/>
        </p:nvGrpSpPr>
        <p:grpSpPr>
          <a:xfrm>
            <a:off x="12391601" y="0"/>
            <a:ext cx="3183678" cy="6448302"/>
            <a:chOff x="12391601" y="0"/>
            <a:chExt cx="3183678" cy="6448302"/>
          </a:xfrm>
        </p:grpSpPr>
        <p:sp>
          <p:nvSpPr>
            <p:cNvPr id="138" name="Rechthoek 137">
              <a:extLst>
                <a:ext uri="{FF2B5EF4-FFF2-40B4-BE49-F238E27FC236}">
                  <a16:creationId xmlns:a16="http://schemas.microsoft.com/office/drawing/2014/main" id="{E3344D03-7E7E-4D71-9BD8-6FDF85A1F2C1}"/>
                </a:ext>
              </a:extLst>
            </p:cNvPr>
            <p:cNvSpPr/>
            <p:nvPr userDrawn="1"/>
          </p:nvSpPr>
          <p:spPr>
            <a:xfrm>
              <a:off x="12769459" y="1440873"/>
              <a:ext cx="1833235" cy="1260763"/>
            </a:xfrm>
            <a:prstGeom prst="rect">
              <a:avLst/>
            </a:prstGeom>
            <a:solidFill>
              <a:schemeClr val="bg1"/>
            </a:solidFill>
            <a:ln w="3175">
              <a:solidFill>
                <a:schemeClr val="bg1">
                  <a:lumMod val="75000"/>
                </a:schemeClr>
              </a:solidFill>
            </a:ln>
            <a:effectLst>
              <a:outerShdw blurRad="254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22" name="Rechthoek 21">
              <a:extLst>
                <a:ext uri="{FF2B5EF4-FFF2-40B4-BE49-F238E27FC236}">
                  <a16:creationId xmlns:a16="http://schemas.microsoft.com/office/drawing/2014/main" id="{29C6531E-B6A1-4684-BEC2-CC5BF87EF816}"/>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Multi-vak</a:t>
              </a:r>
            </a:p>
          </p:txBody>
        </p:sp>
        <p:sp>
          <p:nvSpPr>
            <p:cNvPr id="23" name="Ovaal 22">
              <a:extLst>
                <a:ext uri="{FF2B5EF4-FFF2-40B4-BE49-F238E27FC236}">
                  <a16:creationId xmlns:a16="http://schemas.microsoft.com/office/drawing/2014/main" id="{6232A4CB-9640-4554-AEFA-0DF926C3529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 name="Rechte verbindingslijn 23">
              <a:extLst>
                <a:ext uri="{FF2B5EF4-FFF2-40B4-BE49-F238E27FC236}">
                  <a16:creationId xmlns:a16="http://schemas.microsoft.com/office/drawing/2014/main" id="{3A4D6069-8C23-4511-9954-F1DE07653E50}"/>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5" name="Rechte verbindingslijn 24">
              <a:extLst>
                <a:ext uri="{FF2B5EF4-FFF2-40B4-BE49-F238E27FC236}">
                  <a16:creationId xmlns:a16="http://schemas.microsoft.com/office/drawing/2014/main" id="{33074ECA-3CAF-4087-BEB8-A325292010C5}"/>
                </a:ext>
              </a:extLst>
            </p:cNvPr>
            <p:cNvCxnSpPr>
              <a:cxnSpLocks/>
            </p:cNvCxnSpPr>
            <p:nvPr userDrawn="1"/>
          </p:nvCxnSpPr>
          <p:spPr>
            <a:xfrm>
              <a:off x="12397261" y="2881986"/>
              <a:ext cx="3178017" cy="0"/>
            </a:xfrm>
            <a:prstGeom prst="line">
              <a:avLst/>
            </a:prstGeom>
            <a:noFill/>
            <a:ln w="3175" cap="flat" cmpd="sng" algn="ctr">
              <a:solidFill>
                <a:schemeClr val="accent1"/>
              </a:solidFill>
              <a:prstDash val="solid"/>
            </a:ln>
            <a:effectLst/>
          </p:spPr>
        </p:cxnSp>
        <p:sp>
          <p:nvSpPr>
            <p:cNvPr id="26" name="Rechthoek 25">
              <a:extLst>
                <a:ext uri="{FF2B5EF4-FFF2-40B4-BE49-F238E27FC236}">
                  <a16:creationId xmlns:a16="http://schemas.microsoft.com/office/drawing/2014/main" id="{77D42CA0-0170-4DE1-854D-8D349A4464C8}"/>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het bestaande inhoud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één van de pictogrammen om een nieuw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schema</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grafiek,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mediabestand </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of</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 smart-art </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in te voegen.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8" name="Ovaal 27">
              <a:extLst>
                <a:ext uri="{FF2B5EF4-FFF2-40B4-BE49-F238E27FC236}">
                  <a16:creationId xmlns:a16="http://schemas.microsoft.com/office/drawing/2014/main" id="{274E65C8-6B36-4120-B6FF-AAB184719E53}"/>
                </a:ext>
              </a:extLst>
            </p:cNvPr>
            <p:cNvSpPr/>
            <p:nvPr userDrawn="1"/>
          </p:nvSpPr>
          <p:spPr>
            <a:xfrm>
              <a:off x="12391601" y="30104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9" name="Rechthoek 28">
              <a:extLst>
                <a:ext uri="{FF2B5EF4-FFF2-40B4-BE49-F238E27FC236}">
                  <a16:creationId xmlns:a16="http://schemas.microsoft.com/office/drawing/2014/main" id="{C3AA8DCC-4AB8-491C-BF2F-4379628A2C6D}"/>
                </a:ext>
              </a:extLst>
            </p:cNvPr>
            <p:cNvSpPr/>
            <p:nvPr userDrawn="1"/>
          </p:nvSpPr>
          <p:spPr>
            <a:xfrm>
              <a:off x="12757282" y="3076514"/>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item</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0" name="Groep 29">
              <a:extLst>
                <a:ext uri="{FF2B5EF4-FFF2-40B4-BE49-F238E27FC236}">
                  <a16:creationId xmlns:a16="http://schemas.microsoft.com/office/drawing/2014/main" id="{6D7A8091-7BE2-4242-AAA1-C1E77E0E3747}"/>
                </a:ext>
              </a:extLst>
            </p:cNvPr>
            <p:cNvGrpSpPr/>
            <p:nvPr userDrawn="1"/>
          </p:nvGrpSpPr>
          <p:grpSpPr>
            <a:xfrm>
              <a:off x="12757282" y="3488603"/>
              <a:ext cx="825500" cy="209550"/>
              <a:chOff x="13504624" y="2482850"/>
              <a:chExt cx="825500" cy="209550"/>
            </a:xfrm>
          </p:grpSpPr>
          <p:sp>
            <p:nvSpPr>
              <p:cNvPr id="58" name="Rechthoek 57">
                <a:extLst>
                  <a:ext uri="{FF2B5EF4-FFF2-40B4-BE49-F238E27FC236}">
                    <a16:creationId xmlns:a16="http://schemas.microsoft.com/office/drawing/2014/main" id="{106F8C5B-6E7E-4A94-87A4-F132364319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59" name="Rechte verbindingslijn 58">
                <a:extLst>
                  <a:ext uri="{FF2B5EF4-FFF2-40B4-BE49-F238E27FC236}">
                    <a16:creationId xmlns:a16="http://schemas.microsoft.com/office/drawing/2014/main" id="{6B6613CA-55D9-40DC-A2E9-7D4F1B4556C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0" name="Gelijkbenige driehoek 59">
                <a:extLst>
                  <a:ext uri="{FF2B5EF4-FFF2-40B4-BE49-F238E27FC236}">
                    <a16:creationId xmlns:a16="http://schemas.microsoft.com/office/drawing/2014/main" id="{71E9D7E8-7B5F-48C3-AA92-E84F54D1227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8" name="Rechte verbindingslijn 17">
              <a:extLst>
                <a:ext uri="{FF2B5EF4-FFF2-40B4-BE49-F238E27FC236}">
                  <a16:creationId xmlns:a16="http://schemas.microsoft.com/office/drawing/2014/main" id="{802BEB08-F44F-4B2A-95F1-CDA2AA03BE84}"/>
                </a:ext>
              </a:extLst>
            </p:cNvPr>
            <p:cNvCxnSpPr>
              <a:cxnSpLocks/>
            </p:cNvCxnSpPr>
            <p:nvPr userDrawn="1"/>
          </p:nvCxnSpPr>
          <p:spPr>
            <a:xfrm>
              <a:off x="12396764" y="6448302"/>
              <a:ext cx="3178017" cy="0"/>
            </a:xfrm>
            <a:prstGeom prst="line">
              <a:avLst/>
            </a:prstGeom>
            <a:noFill/>
            <a:ln w="3175" cap="flat" cmpd="sng" algn="ctr">
              <a:solidFill>
                <a:schemeClr val="accent1"/>
              </a:solidFill>
              <a:prstDash val="solid"/>
            </a:ln>
            <a:effectLst/>
          </p:spPr>
        </p:cxnSp>
        <p:sp>
          <p:nvSpPr>
            <p:cNvPr id="32" name="Ovaal 31">
              <a:extLst>
                <a:ext uri="{FF2B5EF4-FFF2-40B4-BE49-F238E27FC236}">
                  <a16:creationId xmlns:a16="http://schemas.microsoft.com/office/drawing/2014/main" id="{966A7A89-B63C-498E-A1D8-76C0A312043D}"/>
                </a:ext>
              </a:extLst>
            </p:cNvPr>
            <p:cNvSpPr/>
            <p:nvPr userDrawn="1"/>
          </p:nvSpPr>
          <p:spPr>
            <a:xfrm>
              <a:off x="12391601" y="3980543"/>
              <a:ext cx="260914" cy="259683"/>
            </a:xfrm>
            <a:prstGeom prst="ellipse">
              <a:avLst/>
            </a:prstGeom>
            <a:solidFill>
              <a:schemeClr val="accent5"/>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a:t>
              </a:r>
            </a:p>
          </p:txBody>
        </p:sp>
        <p:sp>
          <p:nvSpPr>
            <p:cNvPr id="33" name="Rechthoek 32">
              <a:extLst>
                <a:ext uri="{FF2B5EF4-FFF2-40B4-BE49-F238E27FC236}">
                  <a16:creationId xmlns:a16="http://schemas.microsoft.com/office/drawing/2014/main" id="{1621B4EA-6709-4F19-9FBC-BE1A82AD900D}"/>
                </a:ext>
              </a:extLst>
            </p:cNvPr>
            <p:cNvSpPr/>
            <p:nvPr userDrawn="1"/>
          </p:nvSpPr>
          <p:spPr>
            <a:xfrm>
              <a:off x="12757283" y="4046606"/>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Let op!</a:t>
              </a:r>
            </a:p>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Deze indeling niet gebruiken voor foto’s, hiervoor zijn de indelingen met fotokaders, die werken als een passe-partout.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ECFD5C53-600B-4C7A-817C-79D7D12AD526}"/>
                </a:ext>
              </a:extLst>
            </p:cNvPr>
            <p:cNvCxnSpPr>
              <a:cxnSpLocks/>
            </p:cNvCxnSpPr>
            <p:nvPr userDrawn="1"/>
          </p:nvCxnSpPr>
          <p:spPr>
            <a:xfrm>
              <a:off x="12397261" y="3862381"/>
              <a:ext cx="3178017" cy="0"/>
            </a:xfrm>
            <a:prstGeom prst="line">
              <a:avLst/>
            </a:prstGeom>
            <a:noFill/>
            <a:ln w="3175" cap="flat" cmpd="sng" algn="ctr">
              <a:solidFill>
                <a:schemeClr val="accent1"/>
              </a:solidFill>
              <a:prstDash val="solid"/>
            </a:ln>
            <a:effectLst/>
          </p:spPr>
        </p:cxnSp>
        <p:grpSp>
          <p:nvGrpSpPr>
            <p:cNvPr id="139" name="Groep 138">
              <a:extLst>
                <a:ext uri="{FF2B5EF4-FFF2-40B4-BE49-F238E27FC236}">
                  <a16:creationId xmlns:a16="http://schemas.microsoft.com/office/drawing/2014/main" id="{4A6BD3A8-0124-498F-9E4E-82C2AE55F158}"/>
                </a:ext>
              </a:extLst>
            </p:cNvPr>
            <p:cNvGrpSpPr/>
            <p:nvPr userDrawn="1"/>
          </p:nvGrpSpPr>
          <p:grpSpPr>
            <a:xfrm>
              <a:off x="12921337" y="1609295"/>
              <a:ext cx="1529479" cy="923918"/>
              <a:chOff x="12895177" y="1582710"/>
              <a:chExt cx="1529479" cy="923918"/>
            </a:xfrm>
          </p:grpSpPr>
          <p:grpSp>
            <p:nvGrpSpPr>
              <p:cNvPr id="31" name="Groep 30">
                <a:extLst>
                  <a:ext uri="{FF2B5EF4-FFF2-40B4-BE49-F238E27FC236}">
                    <a16:creationId xmlns:a16="http://schemas.microsoft.com/office/drawing/2014/main" id="{DB3389D7-2B97-4A74-8F21-820485512770}"/>
                  </a:ext>
                </a:extLst>
              </p:cNvPr>
              <p:cNvGrpSpPr/>
              <p:nvPr userDrawn="1"/>
            </p:nvGrpSpPr>
            <p:grpSpPr>
              <a:xfrm>
                <a:off x="12895177" y="2100500"/>
                <a:ext cx="375500" cy="406128"/>
                <a:chOff x="14466489" y="1001522"/>
                <a:chExt cx="290627" cy="314333"/>
              </a:xfrm>
            </p:grpSpPr>
            <p:sp>
              <p:nvSpPr>
                <p:cNvPr id="52" name="Rechthoek 51">
                  <a:extLst>
                    <a:ext uri="{FF2B5EF4-FFF2-40B4-BE49-F238E27FC236}">
                      <a16:creationId xmlns:a16="http://schemas.microsoft.com/office/drawing/2014/main" id="{49985B33-4C2B-42CF-B494-FA54F4D4E8F1}"/>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53" name="Ovaal 52">
                  <a:extLst>
                    <a:ext uri="{FF2B5EF4-FFF2-40B4-BE49-F238E27FC236}">
                      <a16:creationId xmlns:a16="http://schemas.microsoft.com/office/drawing/2014/main" id="{86A8081D-192B-4EF1-A978-6C038D5C974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4" name="Vrije vorm: vorm 53">
                  <a:extLst>
                    <a:ext uri="{FF2B5EF4-FFF2-40B4-BE49-F238E27FC236}">
                      <a16:creationId xmlns:a16="http://schemas.microsoft.com/office/drawing/2014/main" id="{E668C98F-B5CE-4B57-80CF-970562D05B7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5" name="Rechthoek: afgeronde hoeken 54">
                  <a:extLst>
                    <a:ext uri="{FF2B5EF4-FFF2-40B4-BE49-F238E27FC236}">
                      <a16:creationId xmlns:a16="http://schemas.microsoft.com/office/drawing/2014/main" id="{F8A28906-420D-4D05-9434-CAE565E12CF4}"/>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56" name="Rechte verbindingslijn 55">
                  <a:extLst>
                    <a:ext uri="{FF2B5EF4-FFF2-40B4-BE49-F238E27FC236}">
                      <a16:creationId xmlns:a16="http://schemas.microsoft.com/office/drawing/2014/main" id="{8211BB46-A422-4E75-A5BE-D581816686B6}"/>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7" name="Rechte verbindingslijn 56">
                  <a:extLst>
                    <a:ext uri="{FF2B5EF4-FFF2-40B4-BE49-F238E27FC236}">
                      <a16:creationId xmlns:a16="http://schemas.microsoft.com/office/drawing/2014/main" id="{EF9CBFBB-731E-4701-94BD-A8043E88F151}"/>
                    </a:ext>
                  </a:extLst>
                </p:cNvPr>
                <p:cNvCxnSpPr>
                  <a:cxnSpLocks/>
                  <a:stCxn id="5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91" name="Groep 90">
                <a:extLst>
                  <a:ext uri="{FF2B5EF4-FFF2-40B4-BE49-F238E27FC236}">
                    <a16:creationId xmlns:a16="http://schemas.microsoft.com/office/drawing/2014/main" id="{37CEF8F1-B081-4EDD-82E5-25F77EDECEDC}"/>
                  </a:ext>
                </a:extLst>
              </p:cNvPr>
              <p:cNvGrpSpPr/>
              <p:nvPr userDrawn="1"/>
            </p:nvGrpSpPr>
            <p:grpSpPr>
              <a:xfrm>
                <a:off x="13471090" y="1582710"/>
                <a:ext cx="312012" cy="339636"/>
                <a:chOff x="7322769" y="-310267"/>
                <a:chExt cx="289372" cy="314992"/>
              </a:xfrm>
            </p:grpSpPr>
            <p:sp>
              <p:nvSpPr>
                <p:cNvPr id="92" name="Rechthoek 91">
                  <a:extLst>
                    <a:ext uri="{FF2B5EF4-FFF2-40B4-BE49-F238E27FC236}">
                      <a16:creationId xmlns:a16="http://schemas.microsoft.com/office/drawing/2014/main" id="{36323C6D-8012-4363-8C8C-649462A1EA04}"/>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3" name="Rechthoek 92">
                  <a:extLst>
                    <a:ext uri="{FF2B5EF4-FFF2-40B4-BE49-F238E27FC236}">
                      <a16:creationId xmlns:a16="http://schemas.microsoft.com/office/drawing/2014/main" id="{0AFB938F-119B-4222-B959-96DB3A7FFE8E}"/>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4" name="Rechthoek 93">
                  <a:extLst>
                    <a:ext uri="{FF2B5EF4-FFF2-40B4-BE49-F238E27FC236}">
                      <a16:creationId xmlns:a16="http://schemas.microsoft.com/office/drawing/2014/main" id="{2E2E69C9-C627-438B-A92D-21A16EE93DE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95" name="Tabel icoon">
                <a:extLst>
                  <a:ext uri="{FF2B5EF4-FFF2-40B4-BE49-F238E27FC236}">
                    <a16:creationId xmlns:a16="http://schemas.microsoft.com/office/drawing/2014/main" id="{58247F4A-6100-40D1-ABE9-10BE31B845DD}"/>
                  </a:ext>
                </a:extLst>
              </p:cNvPr>
              <p:cNvGrpSpPr/>
              <p:nvPr userDrawn="1"/>
            </p:nvGrpSpPr>
            <p:grpSpPr>
              <a:xfrm>
                <a:off x="12895177" y="1586727"/>
                <a:ext cx="375500" cy="339168"/>
                <a:chOff x="6072040" y="3376043"/>
                <a:chExt cx="1227920" cy="1109109"/>
              </a:xfrm>
            </p:grpSpPr>
            <p:sp>
              <p:nvSpPr>
                <p:cNvPr id="96" name="Rechthoek 95">
                  <a:extLst>
                    <a:ext uri="{FF2B5EF4-FFF2-40B4-BE49-F238E27FC236}">
                      <a16:creationId xmlns:a16="http://schemas.microsoft.com/office/drawing/2014/main" id="{25323B9C-61C7-4B2A-A561-B31FF92266D4}"/>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7" name="Rechthoek 96">
                  <a:extLst>
                    <a:ext uri="{FF2B5EF4-FFF2-40B4-BE49-F238E27FC236}">
                      <a16:creationId xmlns:a16="http://schemas.microsoft.com/office/drawing/2014/main" id="{DD5D0BF9-0906-4374-A50E-C760FE7131F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98" name="Rechte verbindingslijn 97">
                  <a:extLst>
                    <a:ext uri="{FF2B5EF4-FFF2-40B4-BE49-F238E27FC236}">
                      <a16:creationId xmlns:a16="http://schemas.microsoft.com/office/drawing/2014/main" id="{BF67AE41-E0DB-4293-B88F-DC42F46D0179}"/>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99" name="Rechte verbindingslijn 98">
                  <a:extLst>
                    <a:ext uri="{FF2B5EF4-FFF2-40B4-BE49-F238E27FC236}">
                      <a16:creationId xmlns:a16="http://schemas.microsoft.com/office/drawing/2014/main" id="{D4F2A3FE-EBFC-42CD-A143-AFB603E9E465}"/>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0" name="Rechte verbindingslijn 99">
                  <a:extLst>
                    <a:ext uri="{FF2B5EF4-FFF2-40B4-BE49-F238E27FC236}">
                      <a16:creationId xmlns:a16="http://schemas.microsoft.com/office/drawing/2014/main" id="{20D16612-9F1B-4024-BAEA-FD0107D0A2F9}"/>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A617C367-08D6-45B0-92F4-632FFFD93E6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DAC165E5-9561-4F8D-A61B-56BC49E460DC}"/>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3" name="Rechthoek 102">
                  <a:extLst>
                    <a:ext uri="{FF2B5EF4-FFF2-40B4-BE49-F238E27FC236}">
                      <a16:creationId xmlns:a16="http://schemas.microsoft.com/office/drawing/2014/main" id="{EA140BCE-B8D9-4EB7-9475-A83D6AB7094A}"/>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04" name="Video icoon">
                <a:extLst>
                  <a:ext uri="{FF2B5EF4-FFF2-40B4-BE49-F238E27FC236}">
                    <a16:creationId xmlns:a16="http://schemas.microsoft.com/office/drawing/2014/main" id="{53C11709-6A81-4875-8D20-392AF167F36D}"/>
                  </a:ext>
                </a:extLst>
              </p:cNvPr>
              <p:cNvGrpSpPr/>
              <p:nvPr userDrawn="1"/>
            </p:nvGrpSpPr>
            <p:grpSpPr>
              <a:xfrm>
                <a:off x="14008256" y="2105931"/>
                <a:ext cx="389330" cy="391785"/>
                <a:chOff x="8066315" y="1676399"/>
                <a:chExt cx="1371600" cy="1380253"/>
              </a:xfrm>
            </p:grpSpPr>
            <p:sp>
              <p:nvSpPr>
                <p:cNvPr id="105" name="Rechthoek 104">
                  <a:extLst>
                    <a:ext uri="{FF2B5EF4-FFF2-40B4-BE49-F238E27FC236}">
                      <a16:creationId xmlns:a16="http://schemas.microsoft.com/office/drawing/2014/main" id="{BB83E5A1-4099-4BA9-A72C-132D28611A40}"/>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6" name="Vrije vorm 112">
                  <a:extLst>
                    <a:ext uri="{FF2B5EF4-FFF2-40B4-BE49-F238E27FC236}">
                      <a16:creationId xmlns:a16="http://schemas.microsoft.com/office/drawing/2014/main" id="{530682EF-A41F-40EB-B953-45AFFCA7A9A1}"/>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7" name="Vrije vorm 113">
                  <a:extLst>
                    <a:ext uri="{FF2B5EF4-FFF2-40B4-BE49-F238E27FC236}">
                      <a16:creationId xmlns:a16="http://schemas.microsoft.com/office/drawing/2014/main" id="{15EF89B9-2BB5-4AD9-B22A-60BD08FBA154}"/>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08" name="Groep 107">
                <a:extLst>
                  <a:ext uri="{FF2B5EF4-FFF2-40B4-BE49-F238E27FC236}">
                    <a16:creationId xmlns:a16="http://schemas.microsoft.com/office/drawing/2014/main" id="{55CF3C3C-3CF6-4FD9-BB4F-DD7D114FD8BA}"/>
                  </a:ext>
                </a:extLst>
              </p:cNvPr>
              <p:cNvGrpSpPr/>
              <p:nvPr userDrawn="1"/>
            </p:nvGrpSpPr>
            <p:grpSpPr>
              <a:xfrm>
                <a:off x="13983514" y="1587526"/>
                <a:ext cx="441142" cy="352244"/>
                <a:chOff x="7741071" y="1082154"/>
                <a:chExt cx="589013" cy="470317"/>
              </a:xfrm>
            </p:grpSpPr>
            <p:sp>
              <p:nvSpPr>
                <p:cNvPr id="109" name="Pijl: punthaak 108">
                  <a:extLst>
                    <a:ext uri="{FF2B5EF4-FFF2-40B4-BE49-F238E27FC236}">
                      <a16:creationId xmlns:a16="http://schemas.microsoft.com/office/drawing/2014/main" id="{D02A123C-2F39-419A-82D7-0E1E82B3D30B}"/>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110" name="Rechthoek 109">
                  <a:extLst>
                    <a:ext uri="{FF2B5EF4-FFF2-40B4-BE49-F238E27FC236}">
                      <a16:creationId xmlns:a16="http://schemas.microsoft.com/office/drawing/2014/main" id="{0F71DA2C-543E-4723-ADA4-67BBD0C57BE0}"/>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111" name="Groep 110">
                  <a:extLst>
                    <a:ext uri="{FF2B5EF4-FFF2-40B4-BE49-F238E27FC236}">
                      <a16:creationId xmlns:a16="http://schemas.microsoft.com/office/drawing/2014/main" id="{7FA624F1-E798-4831-9998-A5297BEA0D37}"/>
                    </a:ext>
                  </a:extLst>
                </p:cNvPr>
                <p:cNvGrpSpPr/>
                <p:nvPr userDrawn="1"/>
              </p:nvGrpSpPr>
              <p:grpSpPr>
                <a:xfrm>
                  <a:off x="7966294" y="1306401"/>
                  <a:ext cx="308524" cy="31227"/>
                  <a:chOff x="7966294" y="1306401"/>
                  <a:chExt cx="308524" cy="31227"/>
                </a:xfrm>
              </p:grpSpPr>
              <p:sp>
                <p:nvSpPr>
                  <p:cNvPr id="118" name="Ovaal 117">
                    <a:extLst>
                      <a:ext uri="{FF2B5EF4-FFF2-40B4-BE49-F238E27FC236}">
                        <a16:creationId xmlns:a16="http://schemas.microsoft.com/office/drawing/2014/main" id="{10FAF00D-5F1B-483B-A558-9B3EC5FE566B}"/>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9" name="Rechte verbindingslijn 118">
                    <a:extLst>
                      <a:ext uri="{FF2B5EF4-FFF2-40B4-BE49-F238E27FC236}">
                        <a16:creationId xmlns:a16="http://schemas.microsoft.com/office/drawing/2014/main" id="{6B5110F5-B13B-4679-AA25-77384E8A176F}"/>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12" name="Groep 111">
                  <a:extLst>
                    <a:ext uri="{FF2B5EF4-FFF2-40B4-BE49-F238E27FC236}">
                      <a16:creationId xmlns:a16="http://schemas.microsoft.com/office/drawing/2014/main" id="{E93F6448-1098-408F-9256-1FBA09A718F7}"/>
                    </a:ext>
                  </a:extLst>
                </p:cNvPr>
                <p:cNvGrpSpPr/>
                <p:nvPr userDrawn="1"/>
              </p:nvGrpSpPr>
              <p:grpSpPr>
                <a:xfrm>
                  <a:off x="7966294" y="1381787"/>
                  <a:ext cx="308524" cy="31227"/>
                  <a:chOff x="7966294" y="1306401"/>
                  <a:chExt cx="308524" cy="31227"/>
                </a:xfrm>
              </p:grpSpPr>
              <p:sp>
                <p:nvSpPr>
                  <p:cNvPr id="116" name="Ovaal 115">
                    <a:extLst>
                      <a:ext uri="{FF2B5EF4-FFF2-40B4-BE49-F238E27FC236}">
                        <a16:creationId xmlns:a16="http://schemas.microsoft.com/office/drawing/2014/main" id="{7980E702-6CF3-48A6-B584-175BD4BE50C8}"/>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7" name="Rechte verbindingslijn 116">
                    <a:extLst>
                      <a:ext uri="{FF2B5EF4-FFF2-40B4-BE49-F238E27FC236}">
                        <a16:creationId xmlns:a16="http://schemas.microsoft.com/office/drawing/2014/main" id="{BCD9ACD2-896F-4852-ACAD-6172FDA3593B}"/>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13" name="Groep 112">
                  <a:extLst>
                    <a:ext uri="{FF2B5EF4-FFF2-40B4-BE49-F238E27FC236}">
                      <a16:creationId xmlns:a16="http://schemas.microsoft.com/office/drawing/2014/main" id="{40A46784-0950-4DC1-8B52-E2B9AB20638C}"/>
                    </a:ext>
                  </a:extLst>
                </p:cNvPr>
                <p:cNvGrpSpPr/>
                <p:nvPr userDrawn="1"/>
              </p:nvGrpSpPr>
              <p:grpSpPr>
                <a:xfrm>
                  <a:off x="7966294" y="1457173"/>
                  <a:ext cx="308524" cy="31227"/>
                  <a:chOff x="7966294" y="1306401"/>
                  <a:chExt cx="308524" cy="31227"/>
                </a:xfrm>
              </p:grpSpPr>
              <p:sp>
                <p:nvSpPr>
                  <p:cNvPr id="114" name="Ovaal 113">
                    <a:extLst>
                      <a:ext uri="{FF2B5EF4-FFF2-40B4-BE49-F238E27FC236}">
                        <a16:creationId xmlns:a16="http://schemas.microsoft.com/office/drawing/2014/main" id="{29E9987E-471F-4C36-84F8-690CC06D5325}"/>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5" name="Rechte verbindingslijn 114">
                    <a:extLst>
                      <a:ext uri="{FF2B5EF4-FFF2-40B4-BE49-F238E27FC236}">
                        <a16:creationId xmlns:a16="http://schemas.microsoft.com/office/drawing/2014/main" id="{46F6A73F-5E66-4989-A7E2-E0325536703E}"/>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nvGrpSpPr>
              <p:cNvPr id="121" name="Groep 120">
                <a:extLst>
                  <a:ext uri="{FF2B5EF4-FFF2-40B4-BE49-F238E27FC236}">
                    <a16:creationId xmlns:a16="http://schemas.microsoft.com/office/drawing/2014/main" id="{D1F76882-05B4-48C3-ADF5-8C49AE107DA0}"/>
                  </a:ext>
                </a:extLst>
              </p:cNvPr>
              <p:cNvGrpSpPr/>
              <p:nvPr userDrawn="1"/>
            </p:nvGrpSpPr>
            <p:grpSpPr>
              <a:xfrm>
                <a:off x="13467069" y="2100500"/>
                <a:ext cx="375500" cy="406128"/>
                <a:chOff x="14466489" y="1001522"/>
                <a:chExt cx="290627" cy="314333"/>
              </a:xfrm>
            </p:grpSpPr>
            <p:sp>
              <p:nvSpPr>
                <p:cNvPr id="122" name="Rechthoek 121">
                  <a:extLst>
                    <a:ext uri="{FF2B5EF4-FFF2-40B4-BE49-F238E27FC236}">
                      <a16:creationId xmlns:a16="http://schemas.microsoft.com/office/drawing/2014/main" id="{A07C13D4-7C29-46E7-9428-45D41DABE22B}"/>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23" name="Ovaal 122">
                  <a:extLst>
                    <a:ext uri="{FF2B5EF4-FFF2-40B4-BE49-F238E27FC236}">
                      <a16:creationId xmlns:a16="http://schemas.microsoft.com/office/drawing/2014/main" id="{C1732B2B-FC25-4164-83A4-33A6F30213D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4" name="Vrije vorm: vorm 123">
                  <a:extLst>
                    <a:ext uri="{FF2B5EF4-FFF2-40B4-BE49-F238E27FC236}">
                      <a16:creationId xmlns:a16="http://schemas.microsoft.com/office/drawing/2014/main" id="{6756D688-E14D-4A01-8DB2-2E3DDDC666F4}"/>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5" name="Rechthoek: afgeronde hoeken 124">
                  <a:extLst>
                    <a:ext uri="{FF2B5EF4-FFF2-40B4-BE49-F238E27FC236}">
                      <a16:creationId xmlns:a16="http://schemas.microsoft.com/office/drawing/2014/main" id="{442CB234-8160-4607-AF88-91C398927019}"/>
                    </a:ext>
                  </a:extLst>
                </p:cNvPr>
                <p:cNvSpPr/>
                <p:nvPr userDrawn="1"/>
              </p:nvSpPr>
              <p:spPr>
                <a:xfrm>
                  <a:off x="14588408" y="1145313"/>
                  <a:ext cx="168708" cy="169317"/>
                </a:xfrm>
                <a:prstGeom prst="roundRect">
                  <a:avLst>
                    <a:gd name="adj" fmla="val 50000"/>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27" name="Rechte verbindingslijn 126">
                  <a:extLst>
                    <a:ext uri="{FF2B5EF4-FFF2-40B4-BE49-F238E27FC236}">
                      <a16:creationId xmlns:a16="http://schemas.microsoft.com/office/drawing/2014/main" id="{3C031C97-784C-4789-9960-2F84E1CA208E}"/>
                    </a:ext>
                  </a:extLst>
                </p:cNvPr>
                <p:cNvCxnSpPr>
                  <a:cxnSpLocks/>
                  <a:stCxn id="125" idx="3"/>
                  <a:endCxn id="125" idx="1"/>
                </p:cNvCxnSpPr>
                <p:nvPr userDrawn="1"/>
              </p:nvCxnSpPr>
              <p:spPr>
                <a:xfrm flipH="1">
                  <a:off x="14588408" y="1229972"/>
                  <a:ext cx="16870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4" name="Rechte verbindingslijn 133">
                  <a:extLst>
                    <a:ext uri="{FF2B5EF4-FFF2-40B4-BE49-F238E27FC236}">
                      <a16:creationId xmlns:a16="http://schemas.microsoft.com/office/drawing/2014/main" id="{0E1C31F4-2F54-46DE-8396-8977B5C523C1}"/>
                    </a:ext>
                  </a:extLst>
                </p:cNvPr>
                <p:cNvCxnSpPr>
                  <a:cxnSpLocks/>
                </p:cNvCxnSpPr>
                <p:nvPr userDrawn="1"/>
              </p:nvCxnSpPr>
              <p:spPr>
                <a:xfrm flipH="1">
                  <a:off x="14603048" y="1185739"/>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5" name="Rechte verbindingslijn 134">
                  <a:extLst>
                    <a:ext uri="{FF2B5EF4-FFF2-40B4-BE49-F238E27FC236}">
                      <a16:creationId xmlns:a16="http://schemas.microsoft.com/office/drawing/2014/main" id="{A2DBCB8C-A334-423A-902B-94803DBDC8E5}"/>
                    </a:ext>
                  </a:extLst>
                </p:cNvPr>
                <p:cNvCxnSpPr>
                  <a:cxnSpLocks/>
                </p:cNvCxnSpPr>
                <p:nvPr userDrawn="1"/>
              </p:nvCxnSpPr>
              <p:spPr>
                <a:xfrm flipH="1">
                  <a:off x="14603048" y="1277891"/>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6" name="Rechte verbindingslijn 135">
                  <a:extLst>
                    <a:ext uri="{FF2B5EF4-FFF2-40B4-BE49-F238E27FC236}">
                      <a16:creationId xmlns:a16="http://schemas.microsoft.com/office/drawing/2014/main" id="{AD273AE8-3DEB-4A3D-B04F-53BB620F4D49}"/>
                    </a:ext>
                  </a:extLst>
                </p:cNvPr>
                <p:cNvCxnSpPr>
                  <a:cxnSpLocks/>
                </p:cNvCxnSpPr>
                <p:nvPr userDrawn="1"/>
              </p:nvCxnSpPr>
              <p:spPr>
                <a:xfrm rot="5400000" flipH="1">
                  <a:off x="14626939"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7" name="Rechte verbindingslijn 136">
                  <a:extLst>
                    <a:ext uri="{FF2B5EF4-FFF2-40B4-BE49-F238E27FC236}">
                      <a16:creationId xmlns:a16="http://schemas.microsoft.com/office/drawing/2014/main" id="{EE98155E-89A1-41FC-AE36-5E67CFCF8D79}"/>
                    </a:ext>
                  </a:extLst>
                </p:cNvPr>
                <p:cNvCxnSpPr>
                  <a:cxnSpLocks/>
                </p:cNvCxnSpPr>
                <p:nvPr userDrawn="1"/>
              </p:nvCxnSpPr>
              <p:spPr>
                <a:xfrm rot="5400000" flipH="1">
                  <a:off x="14561772"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40" name="Rechthoek 139">
              <a:extLst>
                <a:ext uri="{FF2B5EF4-FFF2-40B4-BE49-F238E27FC236}">
                  <a16:creationId xmlns:a16="http://schemas.microsoft.com/office/drawing/2014/main" id="{493F3756-86D8-4ABE-B494-11F1E42F2103}"/>
                </a:ext>
              </a:extLst>
            </p:cNvPr>
            <p:cNvSpPr/>
            <p:nvPr userDrawn="1"/>
          </p:nvSpPr>
          <p:spPr>
            <a:xfrm>
              <a:off x="12878548" y="2034266"/>
              <a:ext cx="1087740" cy="57420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41" name="Rechthoek 140">
              <a:extLst>
                <a:ext uri="{FF2B5EF4-FFF2-40B4-BE49-F238E27FC236}">
                  <a16:creationId xmlns:a16="http://schemas.microsoft.com/office/drawing/2014/main" id="{C5306B07-2022-4461-871F-4076FD74F4DE}"/>
                </a:ext>
              </a:extLst>
            </p:cNvPr>
            <p:cNvSpPr/>
            <p:nvPr userDrawn="1"/>
          </p:nvSpPr>
          <p:spPr>
            <a:xfrm>
              <a:off x="12769459" y="5016177"/>
              <a:ext cx="1833235" cy="1260763"/>
            </a:xfrm>
            <a:prstGeom prst="rect">
              <a:avLst/>
            </a:prstGeom>
            <a:solidFill>
              <a:schemeClr val="bg1"/>
            </a:solidFill>
            <a:ln w="3175">
              <a:solidFill>
                <a:schemeClr val="bg1">
                  <a:lumMod val="75000"/>
                </a:schemeClr>
              </a:solidFill>
            </a:ln>
            <a:effectLst>
              <a:outerShdw blurRad="254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grpSp>
          <p:nvGrpSpPr>
            <p:cNvPr id="142" name="Groep 141">
              <a:extLst>
                <a:ext uri="{FF2B5EF4-FFF2-40B4-BE49-F238E27FC236}">
                  <a16:creationId xmlns:a16="http://schemas.microsoft.com/office/drawing/2014/main" id="{7D1C8659-7B61-4B5E-BC86-4E1B61F6ABAE}"/>
                </a:ext>
              </a:extLst>
            </p:cNvPr>
            <p:cNvGrpSpPr/>
            <p:nvPr userDrawn="1"/>
          </p:nvGrpSpPr>
          <p:grpSpPr>
            <a:xfrm>
              <a:off x="12921337" y="5184599"/>
              <a:ext cx="1529479" cy="923918"/>
              <a:chOff x="12895177" y="1582710"/>
              <a:chExt cx="1529479" cy="923918"/>
            </a:xfrm>
          </p:grpSpPr>
          <p:grpSp>
            <p:nvGrpSpPr>
              <p:cNvPr id="143" name="Groep 142">
                <a:extLst>
                  <a:ext uri="{FF2B5EF4-FFF2-40B4-BE49-F238E27FC236}">
                    <a16:creationId xmlns:a16="http://schemas.microsoft.com/office/drawing/2014/main" id="{C4B841F1-D401-46C1-B55A-EF2C0F0062A3}"/>
                  </a:ext>
                </a:extLst>
              </p:cNvPr>
              <p:cNvGrpSpPr/>
              <p:nvPr userDrawn="1"/>
            </p:nvGrpSpPr>
            <p:grpSpPr>
              <a:xfrm>
                <a:off x="12895177" y="2100500"/>
                <a:ext cx="375500" cy="406128"/>
                <a:chOff x="14466489" y="1001522"/>
                <a:chExt cx="290627" cy="314333"/>
              </a:xfrm>
            </p:grpSpPr>
            <p:sp>
              <p:nvSpPr>
                <p:cNvPr id="183" name="Rechthoek 182">
                  <a:extLst>
                    <a:ext uri="{FF2B5EF4-FFF2-40B4-BE49-F238E27FC236}">
                      <a16:creationId xmlns:a16="http://schemas.microsoft.com/office/drawing/2014/main" id="{C8A11DE9-157A-4037-AD90-D0A43EBE459E}"/>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84" name="Ovaal 183">
                  <a:extLst>
                    <a:ext uri="{FF2B5EF4-FFF2-40B4-BE49-F238E27FC236}">
                      <a16:creationId xmlns:a16="http://schemas.microsoft.com/office/drawing/2014/main" id="{B619E028-5F81-4257-BED7-86D6E74A61A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5" name="Vrije vorm: vorm 184">
                  <a:extLst>
                    <a:ext uri="{FF2B5EF4-FFF2-40B4-BE49-F238E27FC236}">
                      <a16:creationId xmlns:a16="http://schemas.microsoft.com/office/drawing/2014/main" id="{38C39371-443C-495B-B5E5-1F3464A7C6A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6" name="Rechthoek: afgeronde hoeken 185">
                  <a:extLst>
                    <a:ext uri="{FF2B5EF4-FFF2-40B4-BE49-F238E27FC236}">
                      <a16:creationId xmlns:a16="http://schemas.microsoft.com/office/drawing/2014/main" id="{F39CA692-2635-4DA9-B3E2-61251B3B322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87" name="Rechte verbindingslijn 186">
                  <a:extLst>
                    <a:ext uri="{FF2B5EF4-FFF2-40B4-BE49-F238E27FC236}">
                      <a16:creationId xmlns:a16="http://schemas.microsoft.com/office/drawing/2014/main" id="{BF843A59-9E71-470E-B2AE-D143D0D8C0F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8" name="Rechte verbindingslijn 187">
                  <a:extLst>
                    <a:ext uri="{FF2B5EF4-FFF2-40B4-BE49-F238E27FC236}">
                      <a16:creationId xmlns:a16="http://schemas.microsoft.com/office/drawing/2014/main" id="{CFD55FA1-5E4C-496A-86B3-C68C8B1E6843}"/>
                    </a:ext>
                  </a:extLst>
                </p:cNvPr>
                <p:cNvCxnSpPr>
                  <a:cxnSpLocks/>
                  <a:stCxn id="18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44" name="Groep 143">
                <a:extLst>
                  <a:ext uri="{FF2B5EF4-FFF2-40B4-BE49-F238E27FC236}">
                    <a16:creationId xmlns:a16="http://schemas.microsoft.com/office/drawing/2014/main" id="{642C05E6-4F1B-491B-B4F4-542759FEFE24}"/>
                  </a:ext>
                </a:extLst>
              </p:cNvPr>
              <p:cNvGrpSpPr/>
              <p:nvPr userDrawn="1"/>
            </p:nvGrpSpPr>
            <p:grpSpPr>
              <a:xfrm>
                <a:off x="13471090" y="1582710"/>
                <a:ext cx="312012" cy="339636"/>
                <a:chOff x="7322769" y="-310267"/>
                <a:chExt cx="289372" cy="314992"/>
              </a:xfrm>
            </p:grpSpPr>
            <p:sp>
              <p:nvSpPr>
                <p:cNvPr id="180" name="Rechthoek 179">
                  <a:extLst>
                    <a:ext uri="{FF2B5EF4-FFF2-40B4-BE49-F238E27FC236}">
                      <a16:creationId xmlns:a16="http://schemas.microsoft.com/office/drawing/2014/main" id="{EA695583-C441-482A-A746-076C12E5F4B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81" name="Rechthoek 180">
                  <a:extLst>
                    <a:ext uri="{FF2B5EF4-FFF2-40B4-BE49-F238E27FC236}">
                      <a16:creationId xmlns:a16="http://schemas.microsoft.com/office/drawing/2014/main" id="{AA315B67-8B01-4072-ACFD-EAC09300907E}"/>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82" name="Rechthoek 181">
                  <a:extLst>
                    <a:ext uri="{FF2B5EF4-FFF2-40B4-BE49-F238E27FC236}">
                      <a16:creationId xmlns:a16="http://schemas.microsoft.com/office/drawing/2014/main" id="{A8175884-C983-459B-9EFC-98F5402E110C}"/>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45" name="Tabel icoon">
                <a:extLst>
                  <a:ext uri="{FF2B5EF4-FFF2-40B4-BE49-F238E27FC236}">
                    <a16:creationId xmlns:a16="http://schemas.microsoft.com/office/drawing/2014/main" id="{F1F56EEE-1696-4F54-897F-5E7A2A60F439}"/>
                  </a:ext>
                </a:extLst>
              </p:cNvPr>
              <p:cNvGrpSpPr/>
              <p:nvPr userDrawn="1"/>
            </p:nvGrpSpPr>
            <p:grpSpPr>
              <a:xfrm>
                <a:off x="12895177" y="1586727"/>
                <a:ext cx="375500" cy="339168"/>
                <a:chOff x="6072040" y="3376043"/>
                <a:chExt cx="1227920" cy="1109109"/>
              </a:xfrm>
            </p:grpSpPr>
            <p:sp>
              <p:nvSpPr>
                <p:cNvPr id="172" name="Rechthoek 171">
                  <a:extLst>
                    <a:ext uri="{FF2B5EF4-FFF2-40B4-BE49-F238E27FC236}">
                      <a16:creationId xmlns:a16="http://schemas.microsoft.com/office/drawing/2014/main" id="{AA79CB95-8FB7-41BA-9B0B-267C5A5C4105}"/>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3" name="Rechthoek 172">
                  <a:extLst>
                    <a:ext uri="{FF2B5EF4-FFF2-40B4-BE49-F238E27FC236}">
                      <a16:creationId xmlns:a16="http://schemas.microsoft.com/office/drawing/2014/main" id="{93D99E1B-54E9-419B-919D-7D97EAFD4DF9}"/>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174" name="Rechte verbindingslijn 173">
                  <a:extLst>
                    <a:ext uri="{FF2B5EF4-FFF2-40B4-BE49-F238E27FC236}">
                      <a16:creationId xmlns:a16="http://schemas.microsoft.com/office/drawing/2014/main" id="{F8636326-EA54-4C42-B54F-6506EE3B97DC}"/>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5" name="Rechte verbindingslijn 174">
                  <a:extLst>
                    <a:ext uri="{FF2B5EF4-FFF2-40B4-BE49-F238E27FC236}">
                      <a16:creationId xmlns:a16="http://schemas.microsoft.com/office/drawing/2014/main" id="{BBF1004F-43D5-433B-A1CB-AA61E2E864F6}"/>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6" name="Rechte verbindingslijn 175">
                  <a:extLst>
                    <a:ext uri="{FF2B5EF4-FFF2-40B4-BE49-F238E27FC236}">
                      <a16:creationId xmlns:a16="http://schemas.microsoft.com/office/drawing/2014/main" id="{B55784F5-8FF0-41BC-A1C0-EC8230733965}"/>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B53BB44F-A1F0-4A6E-A57E-338C8BC6DEE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8" name="Rechte verbindingslijn 177">
                  <a:extLst>
                    <a:ext uri="{FF2B5EF4-FFF2-40B4-BE49-F238E27FC236}">
                      <a16:creationId xmlns:a16="http://schemas.microsoft.com/office/drawing/2014/main" id="{7E0D1808-2AF1-4044-B032-419B9829F4F5}"/>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79" name="Rechthoek 178">
                  <a:extLst>
                    <a:ext uri="{FF2B5EF4-FFF2-40B4-BE49-F238E27FC236}">
                      <a16:creationId xmlns:a16="http://schemas.microsoft.com/office/drawing/2014/main" id="{30684A81-E69B-4AD1-BC25-207D9EBB4A5C}"/>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46" name="Video icoon">
                <a:extLst>
                  <a:ext uri="{FF2B5EF4-FFF2-40B4-BE49-F238E27FC236}">
                    <a16:creationId xmlns:a16="http://schemas.microsoft.com/office/drawing/2014/main" id="{06421730-92BA-4CB2-B79C-719A7D64AFE3}"/>
                  </a:ext>
                </a:extLst>
              </p:cNvPr>
              <p:cNvGrpSpPr/>
              <p:nvPr userDrawn="1"/>
            </p:nvGrpSpPr>
            <p:grpSpPr>
              <a:xfrm>
                <a:off x="14008256" y="2105931"/>
                <a:ext cx="389330" cy="391785"/>
                <a:chOff x="8066315" y="1676399"/>
                <a:chExt cx="1371600" cy="1380253"/>
              </a:xfrm>
            </p:grpSpPr>
            <p:sp>
              <p:nvSpPr>
                <p:cNvPr id="169" name="Rechthoek 168">
                  <a:extLst>
                    <a:ext uri="{FF2B5EF4-FFF2-40B4-BE49-F238E27FC236}">
                      <a16:creationId xmlns:a16="http://schemas.microsoft.com/office/drawing/2014/main" id="{2B62EA04-26A3-4A05-BA47-B8D76C4AAA86}"/>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0" name="Vrije vorm 112">
                  <a:extLst>
                    <a:ext uri="{FF2B5EF4-FFF2-40B4-BE49-F238E27FC236}">
                      <a16:creationId xmlns:a16="http://schemas.microsoft.com/office/drawing/2014/main" id="{2D09EF96-E22F-4B37-B65F-1B856C0E0036}"/>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1" name="Vrije vorm 113">
                  <a:extLst>
                    <a:ext uri="{FF2B5EF4-FFF2-40B4-BE49-F238E27FC236}">
                      <a16:creationId xmlns:a16="http://schemas.microsoft.com/office/drawing/2014/main" id="{57AFD47E-C3CF-4E80-B690-CF343B3EDF7E}"/>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47" name="Groep 146">
                <a:extLst>
                  <a:ext uri="{FF2B5EF4-FFF2-40B4-BE49-F238E27FC236}">
                    <a16:creationId xmlns:a16="http://schemas.microsoft.com/office/drawing/2014/main" id="{56FBA43C-ED33-49B7-BF25-0ADE7253601A}"/>
                  </a:ext>
                </a:extLst>
              </p:cNvPr>
              <p:cNvGrpSpPr/>
              <p:nvPr userDrawn="1"/>
            </p:nvGrpSpPr>
            <p:grpSpPr>
              <a:xfrm>
                <a:off x="13983514" y="1587526"/>
                <a:ext cx="441142" cy="352244"/>
                <a:chOff x="7741071" y="1082154"/>
                <a:chExt cx="589013" cy="470317"/>
              </a:xfrm>
            </p:grpSpPr>
            <p:sp>
              <p:nvSpPr>
                <p:cNvPr id="158" name="Pijl: punthaak 157">
                  <a:extLst>
                    <a:ext uri="{FF2B5EF4-FFF2-40B4-BE49-F238E27FC236}">
                      <a16:creationId xmlns:a16="http://schemas.microsoft.com/office/drawing/2014/main" id="{45C62E25-6001-45FE-965A-49AA45562625}"/>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159" name="Rechthoek 158">
                  <a:extLst>
                    <a:ext uri="{FF2B5EF4-FFF2-40B4-BE49-F238E27FC236}">
                      <a16:creationId xmlns:a16="http://schemas.microsoft.com/office/drawing/2014/main" id="{6E060FC7-0D8A-4A2A-87C2-30DC70C52974}"/>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160" name="Groep 159">
                  <a:extLst>
                    <a:ext uri="{FF2B5EF4-FFF2-40B4-BE49-F238E27FC236}">
                      <a16:creationId xmlns:a16="http://schemas.microsoft.com/office/drawing/2014/main" id="{D830A986-1367-4EE1-B15E-6B693CAFFEB5}"/>
                    </a:ext>
                  </a:extLst>
                </p:cNvPr>
                <p:cNvGrpSpPr/>
                <p:nvPr userDrawn="1"/>
              </p:nvGrpSpPr>
              <p:grpSpPr>
                <a:xfrm>
                  <a:off x="7966294" y="1306401"/>
                  <a:ext cx="308524" cy="31227"/>
                  <a:chOff x="7966294" y="1306401"/>
                  <a:chExt cx="308524" cy="31227"/>
                </a:xfrm>
              </p:grpSpPr>
              <p:sp>
                <p:nvSpPr>
                  <p:cNvPr id="167" name="Ovaal 166">
                    <a:extLst>
                      <a:ext uri="{FF2B5EF4-FFF2-40B4-BE49-F238E27FC236}">
                        <a16:creationId xmlns:a16="http://schemas.microsoft.com/office/drawing/2014/main" id="{D919F8DE-7244-4984-87A5-4C8A205BDD9F}"/>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8" name="Rechte verbindingslijn 167">
                    <a:extLst>
                      <a:ext uri="{FF2B5EF4-FFF2-40B4-BE49-F238E27FC236}">
                        <a16:creationId xmlns:a16="http://schemas.microsoft.com/office/drawing/2014/main" id="{6F0994C7-4E8D-4FB1-A1EB-B425836D6344}"/>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61" name="Groep 160">
                  <a:extLst>
                    <a:ext uri="{FF2B5EF4-FFF2-40B4-BE49-F238E27FC236}">
                      <a16:creationId xmlns:a16="http://schemas.microsoft.com/office/drawing/2014/main" id="{A37005B3-A131-4712-8183-42D499E2EB80}"/>
                    </a:ext>
                  </a:extLst>
                </p:cNvPr>
                <p:cNvGrpSpPr/>
                <p:nvPr userDrawn="1"/>
              </p:nvGrpSpPr>
              <p:grpSpPr>
                <a:xfrm>
                  <a:off x="7966294" y="1381787"/>
                  <a:ext cx="308524" cy="31227"/>
                  <a:chOff x="7966294" y="1306401"/>
                  <a:chExt cx="308524" cy="31227"/>
                </a:xfrm>
              </p:grpSpPr>
              <p:sp>
                <p:nvSpPr>
                  <p:cNvPr id="165" name="Ovaal 164">
                    <a:extLst>
                      <a:ext uri="{FF2B5EF4-FFF2-40B4-BE49-F238E27FC236}">
                        <a16:creationId xmlns:a16="http://schemas.microsoft.com/office/drawing/2014/main" id="{E548FCC5-7356-4AF2-9AAC-46EE804E4748}"/>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6" name="Rechte verbindingslijn 165">
                    <a:extLst>
                      <a:ext uri="{FF2B5EF4-FFF2-40B4-BE49-F238E27FC236}">
                        <a16:creationId xmlns:a16="http://schemas.microsoft.com/office/drawing/2014/main" id="{A7A567F9-2369-43C1-8F58-3DDF1EDA259A}"/>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62" name="Groep 161">
                  <a:extLst>
                    <a:ext uri="{FF2B5EF4-FFF2-40B4-BE49-F238E27FC236}">
                      <a16:creationId xmlns:a16="http://schemas.microsoft.com/office/drawing/2014/main" id="{67204001-0C93-4E14-90BF-85951007DC88}"/>
                    </a:ext>
                  </a:extLst>
                </p:cNvPr>
                <p:cNvGrpSpPr/>
                <p:nvPr userDrawn="1"/>
              </p:nvGrpSpPr>
              <p:grpSpPr>
                <a:xfrm>
                  <a:off x="7966294" y="1457173"/>
                  <a:ext cx="308524" cy="31227"/>
                  <a:chOff x="7966294" y="1306401"/>
                  <a:chExt cx="308524" cy="31227"/>
                </a:xfrm>
              </p:grpSpPr>
              <p:sp>
                <p:nvSpPr>
                  <p:cNvPr id="163" name="Ovaal 162">
                    <a:extLst>
                      <a:ext uri="{FF2B5EF4-FFF2-40B4-BE49-F238E27FC236}">
                        <a16:creationId xmlns:a16="http://schemas.microsoft.com/office/drawing/2014/main" id="{6EFBEC04-B4C2-481B-B60A-00C650762C79}"/>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4" name="Rechte verbindingslijn 163">
                    <a:extLst>
                      <a:ext uri="{FF2B5EF4-FFF2-40B4-BE49-F238E27FC236}">
                        <a16:creationId xmlns:a16="http://schemas.microsoft.com/office/drawing/2014/main" id="{45487BE7-73A5-4B25-9852-35ACFD92B848}"/>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nvGrpSpPr>
              <p:cNvPr id="148" name="Groep 147">
                <a:extLst>
                  <a:ext uri="{FF2B5EF4-FFF2-40B4-BE49-F238E27FC236}">
                    <a16:creationId xmlns:a16="http://schemas.microsoft.com/office/drawing/2014/main" id="{7A182F70-1B60-40E5-B0AE-F6211C317B54}"/>
                  </a:ext>
                </a:extLst>
              </p:cNvPr>
              <p:cNvGrpSpPr/>
              <p:nvPr userDrawn="1"/>
            </p:nvGrpSpPr>
            <p:grpSpPr>
              <a:xfrm>
                <a:off x="13467069" y="2100500"/>
                <a:ext cx="375500" cy="406128"/>
                <a:chOff x="14466489" y="1001522"/>
                <a:chExt cx="290627" cy="314333"/>
              </a:xfrm>
            </p:grpSpPr>
            <p:sp>
              <p:nvSpPr>
                <p:cNvPr id="149" name="Rechthoek 148">
                  <a:extLst>
                    <a:ext uri="{FF2B5EF4-FFF2-40B4-BE49-F238E27FC236}">
                      <a16:creationId xmlns:a16="http://schemas.microsoft.com/office/drawing/2014/main" id="{F0CC4A4B-1F0D-4686-A7B3-60E0DE95B8AC}"/>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50" name="Ovaal 149">
                  <a:extLst>
                    <a:ext uri="{FF2B5EF4-FFF2-40B4-BE49-F238E27FC236}">
                      <a16:creationId xmlns:a16="http://schemas.microsoft.com/office/drawing/2014/main" id="{55D7CAA2-3D17-45C2-A702-3A9C556A028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1" name="Vrije vorm: vorm 150">
                  <a:extLst>
                    <a:ext uri="{FF2B5EF4-FFF2-40B4-BE49-F238E27FC236}">
                      <a16:creationId xmlns:a16="http://schemas.microsoft.com/office/drawing/2014/main" id="{5A76DB61-2B6D-4A71-95F4-9185AFE9680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2" name="Rechthoek: afgeronde hoeken 151">
                  <a:extLst>
                    <a:ext uri="{FF2B5EF4-FFF2-40B4-BE49-F238E27FC236}">
                      <a16:creationId xmlns:a16="http://schemas.microsoft.com/office/drawing/2014/main" id="{0E13799F-B175-42A1-A584-A358D66D827B}"/>
                    </a:ext>
                  </a:extLst>
                </p:cNvPr>
                <p:cNvSpPr/>
                <p:nvPr userDrawn="1"/>
              </p:nvSpPr>
              <p:spPr>
                <a:xfrm>
                  <a:off x="14588408" y="1145313"/>
                  <a:ext cx="168708" cy="169317"/>
                </a:xfrm>
                <a:prstGeom prst="roundRect">
                  <a:avLst>
                    <a:gd name="adj" fmla="val 50000"/>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53" name="Rechte verbindingslijn 152">
                  <a:extLst>
                    <a:ext uri="{FF2B5EF4-FFF2-40B4-BE49-F238E27FC236}">
                      <a16:creationId xmlns:a16="http://schemas.microsoft.com/office/drawing/2014/main" id="{7D3705A9-3E63-4591-B150-1FC5569FB14C}"/>
                    </a:ext>
                  </a:extLst>
                </p:cNvPr>
                <p:cNvCxnSpPr>
                  <a:cxnSpLocks/>
                  <a:stCxn id="152" idx="3"/>
                  <a:endCxn id="152" idx="1"/>
                </p:cNvCxnSpPr>
                <p:nvPr userDrawn="1"/>
              </p:nvCxnSpPr>
              <p:spPr>
                <a:xfrm flipH="1">
                  <a:off x="14588408" y="1229972"/>
                  <a:ext cx="16870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4" name="Rechte verbindingslijn 153">
                  <a:extLst>
                    <a:ext uri="{FF2B5EF4-FFF2-40B4-BE49-F238E27FC236}">
                      <a16:creationId xmlns:a16="http://schemas.microsoft.com/office/drawing/2014/main" id="{3E3916A0-738F-45DA-ACDF-EAB3D6FA6F55}"/>
                    </a:ext>
                  </a:extLst>
                </p:cNvPr>
                <p:cNvCxnSpPr>
                  <a:cxnSpLocks/>
                </p:cNvCxnSpPr>
                <p:nvPr userDrawn="1"/>
              </p:nvCxnSpPr>
              <p:spPr>
                <a:xfrm flipH="1">
                  <a:off x="14603048" y="1185739"/>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5" name="Rechte verbindingslijn 154">
                  <a:extLst>
                    <a:ext uri="{FF2B5EF4-FFF2-40B4-BE49-F238E27FC236}">
                      <a16:creationId xmlns:a16="http://schemas.microsoft.com/office/drawing/2014/main" id="{B46825A7-5B3A-41AE-92B1-12E026066AFB}"/>
                    </a:ext>
                  </a:extLst>
                </p:cNvPr>
                <p:cNvCxnSpPr>
                  <a:cxnSpLocks/>
                </p:cNvCxnSpPr>
                <p:nvPr userDrawn="1"/>
              </p:nvCxnSpPr>
              <p:spPr>
                <a:xfrm flipH="1">
                  <a:off x="14603048" y="1277891"/>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6" name="Rechte verbindingslijn 155">
                  <a:extLst>
                    <a:ext uri="{FF2B5EF4-FFF2-40B4-BE49-F238E27FC236}">
                      <a16:creationId xmlns:a16="http://schemas.microsoft.com/office/drawing/2014/main" id="{6CE38CDA-9495-4B1F-93A2-3D3789DEDCFD}"/>
                    </a:ext>
                  </a:extLst>
                </p:cNvPr>
                <p:cNvCxnSpPr>
                  <a:cxnSpLocks/>
                </p:cNvCxnSpPr>
                <p:nvPr userDrawn="1"/>
              </p:nvCxnSpPr>
              <p:spPr>
                <a:xfrm rot="5400000" flipH="1">
                  <a:off x="14626939"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7" name="Rechte verbindingslijn 156">
                  <a:extLst>
                    <a:ext uri="{FF2B5EF4-FFF2-40B4-BE49-F238E27FC236}">
                      <a16:creationId xmlns:a16="http://schemas.microsoft.com/office/drawing/2014/main" id="{CBE89FE3-16DD-4D68-800B-856291221639}"/>
                    </a:ext>
                  </a:extLst>
                </p:cNvPr>
                <p:cNvCxnSpPr>
                  <a:cxnSpLocks/>
                </p:cNvCxnSpPr>
                <p:nvPr userDrawn="1"/>
              </p:nvCxnSpPr>
              <p:spPr>
                <a:xfrm rot="5400000" flipH="1">
                  <a:off x="14561772"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9" name="Rechthoek 188">
              <a:extLst>
                <a:ext uri="{FF2B5EF4-FFF2-40B4-BE49-F238E27FC236}">
                  <a16:creationId xmlns:a16="http://schemas.microsoft.com/office/drawing/2014/main" id="{52E9288A-F35D-4A41-BF37-DFC3AF02CFCA}"/>
                </a:ext>
              </a:extLst>
            </p:cNvPr>
            <p:cNvSpPr/>
            <p:nvPr userDrawn="1"/>
          </p:nvSpPr>
          <p:spPr>
            <a:xfrm>
              <a:off x="12878548" y="5116107"/>
              <a:ext cx="1669556" cy="49830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90" name="Rechthoek 189">
              <a:extLst>
                <a:ext uri="{FF2B5EF4-FFF2-40B4-BE49-F238E27FC236}">
                  <a16:creationId xmlns:a16="http://schemas.microsoft.com/office/drawing/2014/main" id="{706280F5-4ADF-4E6E-897A-E25808891E51}"/>
                </a:ext>
              </a:extLst>
            </p:cNvPr>
            <p:cNvSpPr/>
            <p:nvPr userDrawn="1"/>
          </p:nvSpPr>
          <p:spPr>
            <a:xfrm>
              <a:off x="13981176" y="5641849"/>
              <a:ext cx="566928" cy="55778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91" name="Vermenigvuldigingsteken 190">
              <a:extLst>
                <a:ext uri="{FF2B5EF4-FFF2-40B4-BE49-F238E27FC236}">
                  <a16:creationId xmlns:a16="http://schemas.microsoft.com/office/drawing/2014/main" id="{D1169D06-7EA0-4462-926D-DD7B33C7A127}"/>
                </a:ext>
              </a:extLst>
            </p:cNvPr>
            <p:cNvSpPr/>
            <p:nvPr userDrawn="1"/>
          </p:nvSpPr>
          <p:spPr>
            <a:xfrm>
              <a:off x="12702893" y="5490724"/>
              <a:ext cx="775866" cy="775866"/>
            </a:xfrm>
            <a:prstGeom prst="mathMultiply">
              <a:avLst>
                <a:gd name="adj1" fmla="val 19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92" name="Vermenigvuldigingsteken 191">
              <a:extLst>
                <a:ext uri="{FF2B5EF4-FFF2-40B4-BE49-F238E27FC236}">
                  <a16:creationId xmlns:a16="http://schemas.microsoft.com/office/drawing/2014/main" id="{3FEEEF67-E6D6-42D5-AFCD-F3A67B39432B}"/>
                </a:ext>
              </a:extLst>
            </p:cNvPr>
            <p:cNvSpPr/>
            <p:nvPr userDrawn="1"/>
          </p:nvSpPr>
          <p:spPr>
            <a:xfrm>
              <a:off x="13267250" y="5490724"/>
              <a:ext cx="775866" cy="775866"/>
            </a:xfrm>
            <a:prstGeom prst="mathMultiply">
              <a:avLst>
                <a:gd name="adj1" fmla="val 19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grpSp>
      <p:sp>
        <p:nvSpPr>
          <p:cNvPr id="199" name="Tijdelijke aanduiding voor tekst 7">
            <a:extLst>
              <a:ext uri="{FF2B5EF4-FFF2-40B4-BE49-F238E27FC236}">
                <a16:creationId xmlns:a16="http://schemas.microsoft.com/office/drawing/2014/main" id="{0383ABF7-64B0-4547-B36D-F7CC4B8B7703}"/>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0" name="Tijdelijke aanduiding voor tekst 7">
            <a:extLst>
              <a:ext uri="{FF2B5EF4-FFF2-40B4-BE49-F238E27FC236}">
                <a16:creationId xmlns:a16="http://schemas.microsoft.com/office/drawing/2014/main" id="{B62D19B3-B21C-41DB-860A-7C1ED1ACDE13}"/>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1" name="Tijdelijke aanduiding voor tekst 7">
            <a:extLst>
              <a:ext uri="{FF2B5EF4-FFF2-40B4-BE49-F238E27FC236}">
                <a16:creationId xmlns:a16="http://schemas.microsoft.com/office/drawing/2014/main" id="{AFD29F95-0B21-4864-92C1-5547E7720EAD}"/>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2" name="Tijdelijke aanduiding voor tekst 7">
            <a:extLst>
              <a:ext uri="{FF2B5EF4-FFF2-40B4-BE49-F238E27FC236}">
                <a16:creationId xmlns:a16="http://schemas.microsoft.com/office/drawing/2014/main" id="{C4DE0459-8C72-4FAF-9AEB-DD9739CC831B}"/>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3" name="Tijdelijke aanduiding voor tekst 7">
            <a:extLst>
              <a:ext uri="{FF2B5EF4-FFF2-40B4-BE49-F238E27FC236}">
                <a16:creationId xmlns:a16="http://schemas.microsoft.com/office/drawing/2014/main" id="{CC4CCA8F-11B5-4D22-A833-9674FD672831}"/>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4" name="Tijdelijke aanduiding voor tekst 7">
            <a:extLst>
              <a:ext uri="{FF2B5EF4-FFF2-40B4-BE49-F238E27FC236}">
                <a16:creationId xmlns:a16="http://schemas.microsoft.com/office/drawing/2014/main" id="{B433BAF3-185F-4CBF-A93F-0D056D487BDD}"/>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79" name="Instructie">
            <a:extLst>
              <a:ext uri="{FF2B5EF4-FFF2-40B4-BE49-F238E27FC236}">
                <a16:creationId xmlns:a16="http://schemas.microsoft.com/office/drawing/2014/main" id="{68408F0F-59BE-4914-AAA3-FFFB9595140B}"/>
              </a:ext>
            </a:extLst>
          </p:cNvPr>
          <p:cNvGrpSpPr/>
          <p:nvPr userDrawn="1"/>
        </p:nvGrpSpPr>
        <p:grpSpPr>
          <a:xfrm>
            <a:off x="-3437547" y="1434"/>
            <a:ext cx="3201327" cy="6001164"/>
            <a:chOff x="-3437547" y="1434"/>
            <a:chExt cx="3201327" cy="6001164"/>
          </a:xfrm>
        </p:grpSpPr>
        <p:cxnSp>
          <p:nvCxnSpPr>
            <p:cNvPr id="280" name="Rechte verbindingslijn 279">
              <a:extLst>
                <a:ext uri="{FF2B5EF4-FFF2-40B4-BE49-F238E27FC236}">
                  <a16:creationId xmlns:a16="http://schemas.microsoft.com/office/drawing/2014/main" id="{269C14F0-828C-4BA7-AC42-7991688CC22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81" name="Ovaal 280">
              <a:extLst>
                <a:ext uri="{FF2B5EF4-FFF2-40B4-BE49-F238E27FC236}">
                  <a16:creationId xmlns:a16="http://schemas.microsoft.com/office/drawing/2014/main" id="{ACFB8627-7B0A-44BE-934D-739AFA6A0C45}"/>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282" name="Rechthoek 281">
              <a:extLst>
                <a:ext uri="{FF2B5EF4-FFF2-40B4-BE49-F238E27FC236}">
                  <a16:creationId xmlns:a16="http://schemas.microsoft.com/office/drawing/2014/main" id="{423A36A7-0321-4D6C-9EDC-674F5AE54D9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283" name="Ovaal 282">
              <a:extLst>
                <a:ext uri="{FF2B5EF4-FFF2-40B4-BE49-F238E27FC236}">
                  <a16:creationId xmlns:a16="http://schemas.microsoft.com/office/drawing/2014/main" id="{883A924E-7D64-4619-8E65-37ECAFD64CE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284" name="Rechthoek 283">
              <a:extLst>
                <a:ext uri="{FF2B5EF4-FFF2-40B4-BE49-F238E27FC236}">
                  <a16:creationId xmlns:a16="http://schemas.microsoft.com/office/drawing/2014/main" id="{2BE8ED18-781A-4F0F-8973-0CA80B1B153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285" name="Ovaal 284">
              <a:extLst>
                <a:ext uri="{FF2B5EF4-FFF2-40B4-BE49-F238E27FC236}">
                  <a16:creationId xmlns:a16="http://schemas.microsoft.com/office/drawing/2014/main" id="{3AA17E6F-3F76-40C8-98A3-3F9858D2384B}"/>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286" name="Rechthoek 285">
              <a:extLst>
                <a:ext uri="{FF2B5EF4-FFF2-40B4-BE49-F238E27FC236}">
                  <a16:creationId xmlns:a16="http://schemas.microsoft.com/office/drawing/2014/main" id="{03D969FA-8507-4862-A163-DD5E9B72468A}"/>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2"/>
                </a:buBlip>
                <a:tabLst/>
                <a:defRPr/>
              </a:pPr>
              <a:r>
                <a:rPr lang="nl-NL" sz="1800" kern="1200" noProof="0">
                  <a:solidFill>
                    <a:schemeClr val="tx1">
                      <a:lumMod val="65000"/>
                      <a:lumOff val="35000"/>
                    </a:schemeClr>
                  </a:solidFill>
                  <a:latin typeface="+mn-lt"/>
                  <a:ea typeface="+mn-ea"/>
                  <a:cs typeface="+mn-cs"/>
                </a:rPr>
                <a:t>Check leeg</a:t>
              </a:r>
            </a:p>
          </p:txBody>
        </p:sp>
        <p:sp>
          <p:nvSpPr>
            <p:cNvPr id="287" name="Ovaal 286">
              <a:extLst>
                <a:ext uri="{FF2B5EF4-FFF2-40B4-BE49-F238E27FC236}">
                  <a16:creationId xmlns:a16="http://schemas.microsoft.com/office/drawing/2014/main" id="{7F60C21D-C8D3-471C-8A8B-6EE6DB62BBB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88" name="Rechthoek 287">
              <a:extLst>
                <a:ext uri="{FF2B5EF4-FFF2-40B4-BE49-F238E27FC236}">
                  <a16:creationId xmlns:a16="http://schemas.microsoft.com/office/drawing/2014/main" id="{137970FE-FB06-4800-A2ED-EC8AB76B29D9}"/>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3"/>
                </a:buBlip>
                <a:tabLst/>
                <a:defRPr/>
              </a:pPr>
              <a:r>
                <a:rPr lang="nl-NL" sz="1800" kern="1200" noProof="0">
                  <a:solidFill>
                    <a:schemeClr val="tx1">
                      <a:lumMod val="65000"/>
                      <a:lumOff val="35000"/>
                    </a:schemeClr>
                  </a:solidFill>
                  <a:latin typeface="+mn-lt"/>
                  <a:ea typeface="+mn-ea"/>
                  <a:cs typeface="+mn-cs"/>
                </a:rPr>
                <a:t>Check vol</a:t>
              </a:r>
            </a:p>
          </p:txBody>
        </p:sp>
        <p:grpSp>
          <p:nvGrpSpPr>
            <p:cNvPr id="289" name="Meer informatie">
              <a:extLst>
                <a:ext uri="{FF2B5EF4-FFF2-40B4-BE49-F238E27FC236}">
                  <a16:creationId xmlns:a16="http://schemas.microsoft.com/office/drawing/2014/main" id="{CA1F3152-DBC8-4CA9-A0A9-1C249438B128}"/>
                </a:ext>
              </a:extLst>
            </p:cNvPr>
            <p:cNvGrpSpPr/>
            <p:nvPr userDrawn="1"/>
          </p:nvGrpSpPr>
          <p:grpSpPr>
            <a:xfrm>
              <a:off x="-3421298" y="5206936"/>
              <a:ext cx="3178515" cy="795662"/>
              <a:chOff x="-3741486" y="3387723"/>
              <a:chExt cx="3178515" cy="795662"/>
            </a:xfrm>
          </p:grpSpPr>
          <p:sp>
            <p:nvSpPr>
              <p:cNvPr id="357" name="Freeform 101">
                <a:extLst>
                  <a:ext uri="{FF2B5EF4-FFF2-40B4-BE49-F238E27FC236}">
                    <a16:creationId xmlns:a16="http://schemas.microsoft.com/office/drawing/2014/main" id="{D31F1F43-4E74-42B6-A88D-FFC4FEFF2855}"/>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358" name="Rechthoek 357">
                <a:extLst>
                  <a:ext uri="{FF2B5EF4-FFF2-40B4-BE49-F238E27FC236}">
                    <a16:creationId xmlns:a16="http://schemas.microsoft.com/office/drawing/2014/main" id="{D419B1AB-F0A4-4FD1-B934-246DBB414C79}"/>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59" name="Rechte verbindingslijn 358">
                <a:extLst>
                  <a:ext uri="{FF2B5EF4-FFF2-40B4-BE49-F238E27FC236}">
                    <a16:creationId xmlns:a16="http://schemas.microsoft.com/office/drawing/2014/main" id="{B67A478C-A650-41A9-9220-7DF4FD6A499B}"/>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290" name="Rechthoek 289">
              <a:extLst>
                <a:ext uri="{FF2B5EF4-FFF2-40B4-BE49-F238E27FC236}">
                  <a16:creationId xmlns:a16="http://schemas.microsoft.com/office/drawing/2014/main" id="{38CDA447-6341-4C2C-9678-38079D4660A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291" name="Ovaal 290">
              <a:extLst>
                <a:ext uri="{FF2B5EF4-FFF2-40B4-BE49-F238E27FC236}">
                  <a16:creationId xmlns:a16="http://schemas.microsoft.com/office/drawing/2014/main" id="{8C1D3259-056E-47EE-969D-F1F8331B1D2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92" name="Rechte verbindingslijn 291">
              <a:extLst>
                <a:ext uri="{FF2B5EF4-FFF2-40B4-BE49-F238E27FC236}">
                  <a16:creationId xmlns:a16="http://schemas.microsoft.com/office/drawing/2014/main" id="{3918F8A3-1032-4F62-88CF-6CBA29CAF2A5}"/>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93" name="Groep 292">
              <a:extLst>
                <a:ext uri="{FF2B5EF4-FFF2-40B4-BE49-F238E27FC236}">
                  <a16:creationId xmlns:a16="http://schemas.microsoft.com/office/drawing/2014/main" id="{3EAE2EED-0D89-4EB2-BF96-0AEDA8CD1540}"/>
                </a:ext>
              </a:extLst>
            </p:cNvPr>
            <p:cNvGrpSpPr/>
            <p:nvPr userDrawn="1"/>
          </p:nvGrpSpPr>
          <p:grpSpPr>
            <a:xfrm>
              <a:off x="-3437547" y="349413"/>
              <a:ext cx="2933825" cy="558875"/>
              <a:chOff x="-3419346" y="368233"/>
              <a:chExt cx="3904920" cy="743862"/>
            </a:xfrm>
          </p:grpSpPr>
          <p:sp>
            <p:nvSpPr>
              <p:cNvPr id="305" name="Rechthoek 304">
                <a:extLst>
                  <a:ext uri="{FF2B5EF4-FFF2-40B4-BE49-F238E27FC236}">
                    <a16:creationId xmlns:a16="http://schemas.microsoft.com/office/drawing/2014/main" id="{BD19D38C-2F8E-46EA-9CD3-AA1E18F6EDA5}"/>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306" name="Rechte verbindingslijn 305">
                <a:extLst>
                  <a:ext uri="{FF2B5EF4-FFF2-40B4-BE49-F238E27FC236}">
                    <a16:creationId xmlns:a16="http://schemas.microsoft.com/office/drawing/2014/main" id="{FB9FB02D-EF9B-46D9-9B3A-A8AE3973368C}"/>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7" name="Rechte verbindingslijn 306">
                <a:extLst>
                  <a:ext uri="{FF2B5EF4-FFF2-40B4-BE49-F238E27FC236}">
                    <a16:creationId xmlns:a16="http://schemas.microsoft.com/office/drawing/2014/main" id="{CDE1F43D-276C-41D3-913D-5148211441F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8" name="Rechthoek 307">
                <a:extLst>
                  <a:ext uri="{FF2B5EF4-FFF2-40B4-BE49-F238E27FC236}">
                    <a16:creationId xmlns:a16="http://schemas.microsoft.com/office/drawing/2014/main" id="{35269FF0-564F-4676-BD1F-D1CD5AE96874}"/>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309" name="Groep 308">
                <a:extLst>
                  <a:ext uri="{FF2B5EF4-FFF2-40B4-BE49-F238E27FC236}">
                    <a16:creationId xmlns:a16="http://schemas.microsoft.com/office/drawing/2014/main" id="{8DD8280D-E353-47E3-BF83-9751A011CB57}"/>
                  </a:ext>
                </a:extLst>
              </p:cNvPr>
              <p:cNvGrpSpPr/>
              <p:nvPr userDrawn="1"/>
            </p:nvGrpSpPr>
            <p:grpSpPr>
              <a:xfrm>
                <a:off x="-3002834" y="720303"/>
                <a:ext cx="182598" cy="143759"/>
                <a:chOff x="-3310843" y="700986"/>
                <a:chExt cx="182598" cy="143759"/>
              </a:xfrm>
            </p:grpSpPr>
            <p:grpSp>
              <p:nvGrpSpPr>
                <p:cNvPr id="348" name="Groep 347">
                  <a:extLst>
                    <a:ext uri="{FF2B5EF4-FFF2-40B4-BE49-F238E27FC236}">
                      <a16:creationId xmlns:a16="http://schemas.microsoft.com/office/drawing/2014/main" id="{6CCA37E3-B060-435F-AE84-397A7A00AE20}"/>
                    </a:ext>
                  </a:extLst>
                </p:cNvPr>
                <p:cNvGrpSpPr/>
                <p:nvPr userDrawn="1"/>
              </p:nvGrpSpPr>
              <p:grpSpPr>
                <a:xfrm>
                  <a:off x="-3310843" y="700986"/>
                  <a:ext cx="182598" cy="143759"/>
                  <a:chOff x="-3310843" y="700986"/>
                  <a:chExt cx="182598" cy="143759"/>
                </a:xfrm>
              </p:grpSpPr>
              <p:cxnSp>
                <p:nvCxnSpPr>
                  <p:cNvPr id="352" name="Rechte verbindingslijn 351">
                    <a:extLst>
                      <a:ext uri="{FF2B5EF4-FFF2-40B4-BE49-F238E27FC236}">
                        <a16:creationId xmlns:a16="http://schemas.microsoft.com/office/drawing/2014/main" id="{95E38015-3510-4C2D-A1DA-F4075C97B53F}"/>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53" name="Rechte verbindingslijn 352">
                    <a:extLst>
                      <a:ext uri="{FF2B5EF4-FFF2-40B4-BE49-F238E27FC236}">
                        <a16:creationId xmlns:a16="http://schemas.microsoft.com/office/drawing/2014/main" id="{7797EC82-6400-43F1-AA87-9CE64FEA9AB5}"/>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54" name="Rechte verbindingslijn 353">
                    <a:extLst>
                      <a:ext uri="{FF2B5EF4-FFF2-40B4-BE49-F238E27FC236}">
                        <a16:creationId xmlns:a16="http://schemas.microsoft.com/office/drawing/2014/main" id="{787826F5-F694-422D-924A-A2D653FEC22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55" name="Rechte verbindingslijn 354">
                    <a:extLst>
                      <a:ext uri="{FF2B5EF4-FFF2-40B4-BE49-F238E27FC236}">
                        <a16:creationId xmlns:a16="http://schemas.microsoft.com/office/drawing/2014/main" id="{3930D72E-2CDF-4989-A65F-32E1B9E3520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56" name="Rechte verbindingslijn 355">
                    <a:extLst>
                      <a:ext uri="{FF2B5EF4-FFF2-40B4-BE49-F238E27FC236}">
                        <a16:creationId xmlns:a16="http://schemas.microsoft.com/office/drawing/2014/main" id="{F7360D98-1AB9-439F-9707-5E6EAAF2997A}"/>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349" name="Groep 348">
                  <a:extLst>
                    <a:ext uri="{FF2B5EF4-FFF2-40B4-BE49-F238E27FC236}">
                      <a16:creationId xmlns:a16="http://schemas.microsoft.com/office/drawing/2014/main" id="{032AAF1D-1A3D-42D5-9879-EDE437C25C51}"/>
                    </a:ext>
                  </a:extLst>
                </p:cNvPr>
                <p:cNvGrpSpPr/>
                <p:nvPr userDrawn="1"/>
              </p:nvGrpSpPr>
              <p:grpSpPr>
                <a:xfrm flipH="1">
                  <a:off x="-3310774" y="735854"/>
                  <a:ext cx="88801" cy="72568"/>
                  <a:chOff x="-2091059" y="1395403"/>
                  <a:chExt cx="157316" cy="128558"/>
                </a:xfrm>
              </p:grpSpPr>
              <p:sp>
                <p:nvSpPr>
                  <p:cNvPr id="350" name="Rechthoek 349">
                    <a:extLst>
                      <a:ext uri="{FF2B5EF4-FFF2-40B4-BE49-F238E27FC236}">
                        <a16:creationId xmlns:a16="http://schemas.microsoft.com/office/drawing/2014/main" id="{D4EC8A54-50B3-4574-9C46-514ADDE2818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51" name="Pijl: punthaak 350">
                    <a:extLst>
                      <a:ext uri="{FF2B5EF4-FFF2-40B4-BE49-F238E27FC236}">
                        <a16:creationId xmlns:a16="http://schemas.microsoft.com/office/drawing/2014/main" id="{DFB26EC7-5D29-45D8-A110-1E003B91085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310" name="Groep 309">
                <a:extLst>
                  <a:ext uri="{FF2B5EF4-FFF2-40B4-BE49-F238E27FC236}">
                    <a16:creationId xmlns:a16="http://schemas.microsoft.com/office/drawing/2014/main" id="{0ED1EE9D-BE49-49B9-B3BB-867B835BF3B1}"/>
                  </a:ext>
                </a:extLst>
              </p:cNvPr>
              <p:cNvGrpSpPr/>
              <p:nvPr userDrawn="1"/>
            </p:nvGrpSpPr>
            <p:grpSpPr>
              <a:xfrm>
                <a:off x="-3326107" y="720303"/>
                <a:ext cx="182598" cy="143759"/>
                <a:chOff x="-3634116" y="700986"/>
                <a:chExt cx="182598" cy="143759"/>
              </a:xfrm>
            </p:grpSpPr>
            <p:grpSp>
              <p:nvGrpSpPr>
                <p:cNvPr id="339" name="Groep 338">
                  <a:extLst>
                    <a:ext uri="{FF2B5EF4-FFF2-40B4-BE49-F238E27FC236}">
                      <a16:creationId xmlns:a16="http://schemas.microsoft.com/office/drawing/2014/main" id="{981EBD1B-A4F2-4F62-8E6A-698E59CA8872}"/>
                    </a:ext>
                  </a:extLst>
                </p:cNvPr>
                <p:cNvGrpSpPr/>
                <p:nvPr userDrawn="1"/>
              </p:nvGrpSpPr>
              <p:grpSpPr>
                <a:xfrm>
                  <a:off x="-3634116" y="700986"/>
                  <a:ext cx="182598" cy="143759"/>
                  <a:chOff x="-3634116" y="700986"/>
                  <a:chExt cx="182598" cy="143759"/>
                </a:xfrm>
              </p:grpSpPr>
              <p:cxnSp>
                <p:nvCxnSpPr>
                  <p:cNvPr id="343" name="Rechte verbindingslijn 342">
                    <a:extLst>
                      <a:ext uri="{FF2B5EF4-FFF2-40B4-BE49-F238E27FC236}">
                        <a16:creationId xmlns:a16="http://schemas.microsoft.com/office/drawing/2014/main" id="{6C322019-78BE-4F44-BE46-A7DD01899A5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344" name="Rechte verbindingslijn 343">
                    <a:extLst>
                      <a:ext uri="{FF2B5EF4-FFF2-40B4-BE49-F238E27FC236}">
                        <a16:creationId xmlns:a16="http://schemas.microsoft.com/office/drawing/2014/main" id="{E5551EA0-BEBD-4CBD-89FB-68568CF7BA2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345" name="Rechte verbindingslijn 344">
                    <a:extLst>
                      <a:ext uri="{FF2B5EF4-FFF2-40B4-BE49-F238E27FC236}">
                        <a16:creationId xmlns:a16="http://schemas.microsoft.com/office/drawing/2014/main" id="{DB70F2C7-669A-4496-8832-E511A1E9749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346" name="Rechte verbindingslijn 345">
                    <a:extLst>
                      <a:ext uri="{FF2B5EF4-FFF2-40B4-BE49-F238E27FC236}">
                        <a16:creationId xmlns:a16="http://schemas.microsoft.com/office/drawing/2014/main" id="{CB4CE8C4-3B85-4C47-8EED-783AFF50B614}"/>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347" name="Rechte verbindingslijn 346">
                    <a:extLst>
                      <a:ext uri="{FF2B5EF4-FFF2-40B4-BE49-F238E27FC236}">
                        <a16:creationId xmlns:a16="http://schemas.microsoft.com/office/drawing/2014/main" id="{C830C39D-F8F8-4343-A06E-1E04208BD15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340" name="Groep 339">
                  <a:extLst>
                    <a:ext uri="{FF2B5EF4-FFF2-40B4-BE49-F238E27FC236}">
                      <a16:creationId xmlns:a16="http://schemas.microsoft.com/office/drawing/2014/main" id="{68255D9F-8DBA-4DF4-AF96-68C7884402EC}"/>
                    </a:ext>
                  </a:extLst>
                </p:cNvPr>
                <p:cNvGrpSpPr/>
                <p:nvPr userDrawn="1"/>
              </p:nvGrpSpPr>
              <p:grpSpPr>
                <a:xfrm>
                  <a:off x="-3634047" y="735854"/>
                  <a:ext cx="88801" cy="72568"/>
                  <a:chOff x="-2091059" y="1395403"/>
                  <a:chExt cx="157316" cy="128558"/>
                </a:xfrm>
              </p:grpSpPr>
              <p:sp>
                <p:nvSpPr>
                  <p:cNvPr id="341" name="Rechthoek 340">
                    <a:extLst>
                      <a:ext uri="{FF2B5EF4-FFF2-40B4-BE49-F238E27FC236}">
                        <a16:creationId xmlns:a16="http://schemas.microsoft.com/office/drawing/2014/main" id="{CE1B7F14-6F3D-418E-9EE2-BADDF645B37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42" name="Pijl: punthaak 341">
                    <a:extLst>
                      <a:ext uri="{FF2B5EF4-FFF2-40B4-BE49-F238E27FC236}">
                        <a16:creationId xmlns:a16="http://schemas.microsoft.com/office/drawing/2014/main" id="{60EF0547-7167-4472-96EA-798D61506DC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311" name="Rechte verbindingslijn 310">
                <a:extLst>
                  <a:ext uri="{FF2B5EF4-FFF2-40B4-BE49-F238E27FC236}">
                    <a16:creationId xmlns:a16="http://schemas.microsoft.com/office/drawing/2014/main" id="{40D2300E-9E9D-42E8-993E-736EAD53A9B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312" name="Rechte verbindingslijn 311">
                <a:extLst>
                  <a:ext uri="{FF2B5EF4-FFF2-40B4-BE49-F238E27FC236}">
                    <a16:creationId xmlns:a16="http://schemas.microsoft.com/office/drawing/2014/main" id="{F6FF9907-129D-4E21-BBB8-5C4C79CAAA2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313" name="Groep 312">
                <a:extLst>
                  <a:ext uri="{FF2B5EF4-FFF2-40B4-BE49-F238E27FC236}">
                    <a16:creationId xmlns:a16="http://schemas.microsoft.com/office/drawing/2014/main" id="{144C65A7-A0EF-46B5-BF31-5DEB6D7707F0}"/>
                  </a:ext>
                </a:extLst>
              </p:cNvPr>
              <p:cNvGrpSpPr/>
              <p:nvPr userDrawn="1"/>
            </p:nvGrpSpPr>
            <p:grpSpPr>
              <a:xfrm>
                <a:off x="-2425037" y="370226"/>
                <a:ext cx="357690" cy="330595"/>
                <a:chOff x="-2721817" y="347336"/>
                <a:chExt cx="432805" cy="400021"/>
              </a:xfrm>
            </p:grpSpPr>
            <p:sp>
              <p:nvSpPr>
                <p:cNvPr id="328" name="Rechthoek 327">
                  <a:extLst>
                    <a:ext uri="{FF2B5EF4-FFF2-40B4-BE49-F238E27FC236}">
                      <a16:creationId xmlns:a16="http://schemas.microsoft.com/office/drawing/2014/main" id="{F243414E-CB34-411F-9870-6982E65E0C2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329" name="Groep 328">
                  <a:extLst>
                    <a:ext uri="{FF2B5EF4-FFF2-40B4-BE49-F238E27FC236}">
                      <a16:creationId xmlns:a16="http://schemas.microsoft.com/office/drawing/2014/main" id="{7BAB54E6-88F0-4B2A-871D-2A23B69A11D6}"/>
                    </a:ext>
                  </a:extLst>
                </p:cNvPr>
                <p:cNvGrpSpPr/>
                <p:nvPr userDrawn="1"/>
              </p:nvGrpSpPr>
              <p:grpSpPr>
                <a:xfrm>
                  <a:off x="-2652453" y="431583"/>
                  <a:ext cx="294076" cy="231526"/>
                  <a:chOff x="-3634116" y="700986"/>
                  <a:chExt cx="182598" cy="143759"/>
                </a:xfrm>
              </p:grpSpPr>
              <p:grpSp>
                <p:nvGrpSpPr>
                  <p:cNvPr id="330" name="Groep 329">
                    <a:extLst>
                      <a:ext uri="{FF2B5EF4-FFF2-40B4-BE49-F238E27FC236}">
                        <a16:creationId xmlns:a16="http://schemas.microsoft.com/office/drawing/2014/main" id="{A0424515-6C73-47C9-BAE6-432CD74421B5}"/>
                      </a:ext>
                    </a:extLst>
                  </p:cNvPr>
                  <p:cNvGrpSpPr/>
                  <p:nvPr userDrawn="1"/>
                </p:nvGrpSpPr>
                <p:grpSpPr>
                  <a:xfrm>
                    <a:off x="-3634116" y="700986"/>
                    <a:ext cx="182598" cy="143759"/>
                    <a:chOff x="-3634116" y="700986"/>
                    <a:chExt cx="182598" cy="143759"/>
                  </a:xfrm>
                </p:grpSpPr>
                <p:cxnSp>
                  <p:nvCxnSpPr>
                    <p:cNvPr id="334" name="Rechte verbindingslijn 333">
                      <a:extLst>
                        <a:ext uri="{FF2B5EF4-FFF2-40B4-BE49-F238E27FC236}">
                          <a16:creationId xmlns:a16="http://schemas.microsoft.com/office/drawing/2014/main" id="{B449F6AE-F064-4824-81CF-56FA7512D8F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335" name="Rechte verbindingslijn 334">
                      <a:extLst>
                        <a:ext uri="{FF2B5EF4-FFF2-40B4-BE49-F238E27FC236}">
                          <a16:creationId xmlns:a16="http://schemas.microsoft.com/office/drawing/2014/main" id="{022E71D7-0502-4B1E-9B56-1658E07436F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336" name="Rechte verbindingslijn 335">
                      <a:extLst>
                        <a:ext uri="{FF2B5EF4-FFF2-40B4-BE49-F238E27FC236}">
                          <a16:creationId xmlns:a16="http://schemas.microsoft.com/office/drawing/2014/main" id="{AED18984-D98E-4BFA-BF89-D33B275BFA0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337" name="Rechte verbindingslijn 336">
                      <a:extLst>
                        <a:ext uri="{FF2B5EF4-FFF2-40B4-BE49-F238E27FC236}">
                          <a16:creationId xmlns:a16="http://schemas.microsoft.com/office/drawing/2014/main" id="{6AB41001-A2EF-4795-91CF-C64844E59B2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338" name="Rechte verbindingslijn 337">
                      <a:extLst>
                        <a:ext uri="{FF2B5EF4-FFF2-40B4-BE49-F238E27FC236}">
                          <a16:creationId xmlns:a16="http://schemas.microsoft.com/office/drawing/2014/main" id="{12129E28-3508-40C1-8DDB-9F6A3C6A3C6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331" name="Groep 330">
                    <a:extLst>
                      <a:ext uri="{FF2B5EF4-FFF2-40B4-BE49-F238E27FC236}">
                        <a16:creationId xmlns:a16="http://schemas.microsoft.com/office/drawing/2014/main" id="{D25A4080-C8F0-4253-8F84-46788904C9A6}"/>
                      </a:ext>
                    </a:extLst>
                  </p:cNvPr>
                  <p:cNvGrpSpPr/>
                  <p:nvPr userDrawn="1"/>
                </p:nvGrpSpPr>
                <p:grpSpPr>
                  <a:xfrm>
                    <a:off x="-3634047" y="735854"/>
                    <a:ext cx="88801" cy="72568"/>
                    <a:chOff x="-2091059" y="1395403"/>
                    <a:chExt cx="157316" cy="128558"/>
                  </a:xfrm>
                </p:grpSpPr>
                <p:sp>
                  <p:nvSpPr>
                    <p:cNvPr id="332" name="Rechthoek 331">
                      <a:extLst>
                        <a:ext uri="{FF2B5EF4-FFF2-40B4-BE49-F238E27FC236}">
                          <a16:creationId xmlns:a16="http://schemas.microsoft.com/office/drawing/2014/main" id="{17584BC4-D8EB-477C-8188-6571EBFC83E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33" name="Pijl: punthaak 332">
                      <a:extLst>
                        <a:ext uri="{FF2B5EF4-FFF2-40B4-BE49-F238E27FC236}">
                          <a16:creationId xmlns:a16="http://schemas.microsoft.com/office/drawing/2014/main" id="{AD07499C-B6BB-43DA-802E-EDE0EAEABDB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314" name="Groep 313">
                <a:extLst>
                  <a:ext uri="{FF2B5EF4-FFF2-40B4-BE49-F238E27FC236}">
                    <a16:creationId xmlns:a16="http://schemas.microsoft.com/office/drawing/2014/main" id="{3C240884-8528-4827-899E-92A3866CD8D1}"/>
                  </a:ext>
                </a:extLst>
              </p:cNvPr>
              <p:cNvGrpSpPr/>
              <p:nvPr userDrawn="1"/>
            </p:nvGrpSpPr>
            <p:grpSpPr>
              <a:xfrm>
                <a:off x="-2425037" y="781500"/>
                <a:ext cx="357690" cy="330595"/>
                <a:chOff x="-2721817" y="782525"/>
                <a:chExt cx="432805" cy="400021"/>
              </a:xfrm>
            </p:grpSpPr>
            <p:sp>
              <p:nvSpPr>
                <p:cNvPr id="317" name="Rechthoek 316">
                  <a:extLst>
                    <a:ext uri="{FF2B5EF4-FFF2-40B4-BE49-F238E27FC236}">
                      <a16:creationId xmlns:a16="http://schemas.microsoft.com/office/drawing/2014/main" id="{98F612F3-0B30-4117-8013-25F7E3D37051}"/>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318" name="Groep 317">
                  <a:extLst>
                    <a:ext uri="{FF2B5EF4-FFF2-40B4-BE49-F238E27FC236}">
                      <a16:creationId xmlns:a16="http://schemas.microsoft.com/office/drawing/2014/main" id="{B744C638-F8A7-4210-A00D-6BE14A090E0D}"/>
                    </a:ext>
                  </a:extLst>
                </p:cNvPr>
                <p:cNvGrpSpPr/>
                <p:nvPr userDrawn="1"/>
              </p:nvGrpSpPr>
              <p:grpSpPr>
                <a:xfrm>
                  <a:off x="-2652453" y="866772"/>
                  <a:ext cx="294076" cy="231526"/>
                  <a:chOff x="-3310843" y="700986"/>
                  <a:chExt cx="182598" cy="143759"/>
                </a:xfrm>
              </p:grpSpPr>
              <p:grpSp>
                <p:nvGrpSpPr>
                  <p:cNvPr id="319" name="Groep 318">
                    <a:extLst>
                      <a:ext uri="{FF2B5EF4-FFF2-40B4-BE49-F238E27FC236}">
                        <a16:creationId xmlns:a16="http://schemas.microsoft.com/office/drawing/2014/main" id="{7CD63145-AC3A-4420-9644-8CBCADB0D86B}"/>
                      </a:ext>
                    </a:extLst>
                  </p:cNvPr>
                  <p:cNvGrpSpPr/>
                  <p:nvPr userDrawn="1"/>
                </p:nvGrpSpPr>
                <p:grpSpPr>
                  <a:xfrm>
                    <a:off x="-3310843" y="700986"/>
                    <a:ext cx="182598" cy="143759"/>
                    <a:chOff x="-3310843" y="700986"/>
                    <a:chExt cx="182598" cy="143759"/>
                  </a:xfrm>
                </p:grpSpPr>
                <p:cxnSp>
                  <p:nvCxnSpPr>
                    <p:cNvPr id="323" name="Rechte verbindingslijn 322">
                      <a:extLst>
                        <a:ext uri="{FF2B5EF4-FFF2-40B4-BE49-F238E27FC236}">
                          <a16:creationId xmlns:a16="http://schemas.microsoft.com/office/drawing/2014/main" id="{A14797A1-9078-40D3-A2DB-6284A6A7DE2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324" name="Rechte verbindingslijn 323">
                      <a:extLst>
                        <a:ext uri="{FF2B5EF4-FFF2-40B4-BE49-F238E27FC236}">
                          <a16:creationId xmlns:a16="http://schemas.microsoft.com/office/drawing/2014/main" id="{67E70FB0-E3BD-4981-AF2F-8BC461C063E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325" name="Rechte verbindingslijn 324">
                      <a:extLst>
                        <a:ext uri="{FF2B5EF4-FFF2-40B4-BE49-F238E27FC236}">
                          <a16:creationId xmlns:a16="http://schemas.microsoft.com/office/drawing/2014/main" id="{06D18644-C328-4092-9FAB-F1A9ECAC300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326" name="Rechte verbindingslijn 325">
                      <a:extLst>
                        <a:ext uri="{FF2B5EF4-FFF2-40B4-BE49-F238E27FC236}">
                          <a16:creationId xmlns:a16="http://schemas.microsoft.com/office/drawing/2014/main" id="{9FBD6E94-88DF-47E8-A724-FE9445A91902}"/>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327" name="Rechte verbindingslijn 326">
                      <a:extLst>
                        <a:ext uri="{FF2B5EF4-FFF2-40B4-BE49-F238E27FC236}">
                          <a16:creationId xmlns:a16="http://schemas.microsoft.com/office/drawing/2014/main" id="{E81EB367-28E8-42DA-9955-5475F8AA973D}"/>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320" name="Groep 319">
                    <a:extLst>
                      <a:ext uri="{FF2B5EF4-FFF2-40B4-BE49-F238E27FC236}">
                        <a16:creationId xmlns:a16="http://schemas.microsoft.com/office/drawing/2014/main" id="{0BBC02EA-E1DD-4873-9DE2-225A0464611E}"/>
                      </a:ext>
                    </a:extLst>
                  </p:cNvPr>
                  <p:cNvGrpSpPr/>
                  <p:nvPr userDrawn="1"/>
                </p:nvGrpSpPr>
                <p:grpSpPr>
                  <a:xfrm flipH="1">
                    <a:off x="-3310774" y="735854"/>
                    <a:ext cx="88801" cy="72568"/>
                    <a:chOff x="-2091059" y="1395403"/>
                    <a:chExt cx="157316" cy="128558"/>
                  </a:xfrm>
                </p:grpSpPr>
                <p:sp>
                  <p:nvSpPr>
                    <p:cNvPr id="321" name="Rechthoek 320">
                      <a:extLst>
                        <a:ext uri="{FF2B5EF4-FFF2-40B4-BE49-F238E27FC236}">
                          <a16:creationId xmlns:a16="http://schemas.microsoft.com/office/drawing/2014/main" id="{2669518D-FB4A-4599-8F9D-33E1C4DC5CD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22" name="Pijl: punthaak 321">
                      <a:extLst>
                        <a:ext uri="{FF2B5EF4-FFF2-40B4-BE49-F238E27FC236}">
                          <a16:creationId xmlns:a16="http://schemas.microsoft.com/office/drawing/2014/main" id="{6C99D3BF-0210-48F8-94DA-CDD84B7D02A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315" name="Rechthoek 314">
                <a:extLst>
                  <a:ext uri="{FF2B5EF4-FFF2-40B4-BE49-F238E27FC236}">
                    <a16:creationId xmlns:a16="http://schemas.microsoft.com/office/drawing/2014/main" id="{7DB79112-90C3-47AA-9699-02F74E91F63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316" name="Rechthoek 315">
                <a:extLst>
                  <a:ext uri="{FF2B5EF4-FFF2-40B4-BE49-F238E27FC236}">
                    <a16:creationId xmlns:a16="http://schemas.microsoft.com/office/drawing/2014/main" id="{71C11FD9-BA3C-4B44-9BFA-302D3883CC6F}"/>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294" name="Rechte verbindingslijn 293">
              <a:extLst>
                <a:ext uri="{FF2B5EF4-FFF2-40B4-BE49-F238E27FC236}">
                  <a16:creationId xmlns:a16="http://schemas.microsoft.com/office/drawing/2014/main" id="{478282B3-7088-4E90-A140-868AC82E2095}"/>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95" name="Rechthoek 294">
              <a:extLst>
                <a:ext uri="{FF2B5EF4-FFF2-40B4-BE49-F238E27FC236}">
                  <a16:creationId xmlns:a16="http://schemas.microsoft.com/office/drawing/2014/main" id="{D3A976CF-0346-418F-824C-171A0808867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296" name="Ovaal 295">
              <a:extLst>
                <a:ext uri="{FF2B5EF4-FFF2-40B4-BE49-F238E27FC236}">
                  <a16:creationId xmlns:a16="http://schemas.microsoft.com/office/drawing/2014/main" id="{0C5E56E0-273C-449B-97D7-E90F2C9EB69C}"/>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97" name="Rechthoek 296">
              <a:extLst>
                <a:ext uri="{FF2B5EF4-FFF2-40B4-BE49-F238E27FC236}">
                  <a16:creationId xmlns:a16="http://schemas.microsoft.com/office/drawing/2014/main" id="{F1E42880-D754-47FA-96EE-67D2CF537E78}"/>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298" name="Ovaal 297">
              <a:extLst>
                <a:ext uri="{FF2B5EF4-FFF2-40B4-BE49-F238E27FC236}">
                  <a16:creationId xmlns:a16="http://schemas.microsoft.com/office/drawing/2014/main" id="{FB8044E3-0AF2-434D-B0BF-4759975D596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299" name="Rechthoek 298">
              <a:extLst>
                <a:ext uri="{FF2B5EF4-FFF2-40B4-BE49-F238E27FC236}">
                  <a16:creationId xmlns:a16="http://schemas.microsoft.com/office/drawing/2014/main" id="{A7ADD3A8-F5A8-4463-8A7C-58C063D0402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300" name="Ovaal 299">
              <a:extLst>
                <a:ext uri="{FF2B5EF4-FFF2-40B4-BE49-F238E27FC236}">
                  <a16:creationId xmlns:a16="http://schemas.microsoft.com/office/drawing/2014/main" id="{4BC27765-5799-4B33-8A90-662FD5AFF14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01" name="Rechthoek 300">
              <a:extLst>
                <a:ext uri="{FF2B5EF4-FFF2-40B4-BE49-F238E27FC236}">
                  <a16:creationId xmlns:a16="http://schemas.microsoft.com/office/drawing/2014/main" id="{AAF31231-D9C1-4E80-9C0D-7E88497EE365}"/>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302" name="Ovaal 301">
              <a:extLst>
                <a:ext uri="{FF2B5EF4-FFF2-40B4-BE49-F238E27FC236}">
                  <a16:creationId xmlns:a16="http://schemas.microsoft.com/office/drawing/2014/main" id="{D8B3333D-42A1-4B32-9689-DF6A98B3EE82}"/>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303" name="Rechthoek 302">
              <a:extLst>
                <a:ext uri="{FF2B5EF4-FFF2-40B4-BE49-F238E27FC236}">
                  <a16:creationId xmlns:a16="http://schemas.microsoft.com/office/drawing/2014/main" id="{AFF7E219-7FC0-4E2D-B617-9EA847E5654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304" name="Rechthoek 303">
              <a:extLst>
                <a:ext uri="{FF2B5EF4-FFF2-40B4-BE49-F238E27FC236}">
                  <a16:creationId xmlns:a16="http://schemas.microsoft.com/office/drawing/2014/main" id="{C11A9AFC-3237-4D9A-9266-20310745ACE4}"/>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12" name="LOGO">
            <a:extLst>
              <a:ext uri="{FF2B5EF4-FFF2-40B4-BE49-F238E27FC236}">
                <a16:creationId xmlns:a16="http://schemas.microsoft.com/office/drawing/2014/main" id="{79FB6D0B-FE57-477C-9A25-312FC30897AC}"/>
              </a:ext>
            </a:extLst>
          </p:cNvPr>
          <p:cNvSpPr>
            <a:spLocks noGrp="1"/>
          </p:cNvSpPr>
          <p:nvPr>
            <p:ph type="body" sz="quarter" idx="20"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4886655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en Afbeelding A">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6098381" y="1498600"/>
            <a:ext cx="6098381" cy="5359401"/>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599"/>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281DA4A8-6FDC-4CE2-8787-5B0594256E0B}"/>
              </a:ext>
            </a:extLst>
          </p:cNvPr>
          <p:cNvGrpSpPr/>
          <p:nvPr userDrawn="1"/>
        </p:nvGrpSpPr>
        <p:grpSpPr>
          <a:xfrm>
            <a:off x="12391601" y="0"/>
            <a:ext cx="3183678" cy="5340257"/>
            <a:chOff x="12391601" y="0"/>
            <a:chExt cx="3183678" cy="5340257"/>
          </a:xfrm>
        </p:grpSpPr>
        <p:grpSp>
          <p:nvGrpSpPr>
            <p:cNvPr id="18" name="Meer informatie">
              <a:extLst>
                <a:ext uri="{FF2B5EF4-FFF2-40B4-BE49-F238E27FC236}">
                  <a16:creationId xmlns:a16="http://schemas.microsoft.com/office/drawing/2014/main" id="{613B4D21-BB43-403E-83E8-13FC69855CFF}"/>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799CDB87-9D3F-41AD-8A79-1273E0F77A56}"/>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FBD06904-8963-476E-9C17-AA8245AE629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6133908A-56BF-48DE-855F-6C02507706EC}"/>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3709A6EE-2717-4E86-A512-4DDFF10DD44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CB5F9DF2-365B-4344-B970-2B14FC29AB57}"/>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E80A7AC5-EE9B-4FB5-9625-7A88D465388C}"/>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77D13327-D230-4265-8167-EB9EEF2F90D3}"/>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11AD0-A2DF-4461-86CA-3D4C8B5F22E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5D8E5EB-8125-4519-804C-D2611C6B659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77604570-A7B9-40E2-9DB5-A935000AFB76}"/>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026DFA-5D3F-4A6C-86D4-B24F5462460F}"/>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BA2713AA-1243-46F2-9F73-0B5E952FA7DB}"/>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2305BC9E-4163-4273-811F-1349083026C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4DA99101-D989-4BE1-9A0B-4A150C0204E4}"/>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DEB97166-BDE2-4359-BD04-766080D7A31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8E6831B3-97F2-49FA-9830-B390929DA0DE}"/>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3E887BC2-60EA-4C3D-83D8-3F9FAD23634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503B32BA-D0AD-473E-AD7D-620B5BA2CCC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0CFB188F-ADC1-4E41-A184-194C43F7FEE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728053F3-07A5-4C05-9463-8EDAEB00EF46}"/>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5413F3D3-2923-4236-AF7F-53634535DB3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382C1A06-56A4-4352-A362-D2FCCA3F0783}"/>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6B35A8FD-27AE-4AFD-BA4F-7A1F73078908}"/>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CB82D47F-9D1D-4C04-BE7F-3EFBD76A77C4}"/>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D7C2FDBE-9E96-454E-ABFC-5EACF02A309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885D4715-17B5-4C70-B648-2ADFF68C75BE}"/>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6806A60B-D74A-46E0-8581-87619BAE3AC1}"/>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D74287E-DECA-4BBD-A81A-BD4542F90033}"/>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15FADE7B-72BC-49DA-9BFE-126DE706455A}"/>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1FD1EB77-99A4-4B86-AB79-6BB68CA3150E}"/>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DF806762-1735-4D19-BB7B-644305EB55C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A159FB47-F950-4278-B8E4-1824884FCA6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AD588C01-30E4-4BC8-AC70-017731C0B6B3}"/>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E7E77C0F-84C8-41D8-891E-F1815076CC8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443EB04D-CD3F-4218-ADD3-A11023327B47}"/>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52A1D99E-F819-42CB-A589-9F281ADBE7C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CCED412B-E711-4DF6-9FA8-7807096DA4D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A72D45F-7F42-431B-93D4-F42983387452}"/>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B8B2599C-77F9-4DC8-B08C-D7BF6DE4BE5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9828A1F0-16D7-4CDF-84D2-5E92D9A0AC6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74A0C8B3-0581-4E30-BC0D-946A84AC72D3}"/>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80228625-8979-466D-8507-8454359676DD}"/>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E82CCAB4-4B5C-49EF-A4C2-AED1A36A864C}"/>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F92BA082-32C3-469E-93FD-8B38FE928EED}"/>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D3DF4374-572B-4CEC-A835-3182B9D75DAD}"/>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0ADE3B7D-D670-410B-BFE7-44B67D3F500A}"/>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lang="nl-NL" dirty="0"/>
            </a:lvl1pPr>
          </a:lstStyle>
          <a:p>
            <a:pPr lvl="0"/>
            <a:r>
              <a:rPr lang="nl-NL"/>
              <a:t> </a:t>
            </a:r>
          </a:p>
        </p:txBody>
      </p:sp>
      <p:sp>
        <p:nvSpPr>
          <p:cNvPr id="147" name="Tijdelijke aanduiding voor tekst 7">
            <a:extLst>
              <a:ext uri="{FF2B5EF4-FFF2-40B4-BE49-F238E27FC236}">
                <a16:creationId xmlns:a16="http://schemas.microsoft.com/office/drawing/2014/main" id="{4CE15F0B-4963-4506-A514-1CA08A2EDE6C}"/>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8A5856D5-A2D5-4C60-AE7A-E859FE0F8BB1}"/>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A9F9F261-A159-4949-916C-39997D213738}"/>
              </a:ext>
            </a:extLst>
          </p:cNvPr>
          <p:cNvGrpSpPr/>
          <p:nvPr userDrawn="1"/>
        </p:nvGrpSpPr>
        <p:grpSpPr>
          <a:xfrm>
            <a:off x="-3437547" y="1434"/>
            <a:ext cx="3201327" cy="6001164"/>
            <a:chOff x="-3437547" y="1434"/>
            <a:chExt cx="3201327" cy="6001164"/>
          </a:xfrm>
        </p:grpSpPr>
        <p:cxnSp>
          <p:nvCxnSpPr>
            <p:cNvPr id="150" name="Rechte verbindingslijn 149">
              <a:extLst>
                <a:ext uri="{FF2B5EF4-FFF2-40B4-BE49-F238E27FC236}">
                  <a16:creationId xmlns:a16="http://schemas.microsoft.com/office/drawing/2014/main" id="{10B46DEE-D015-496A-83C9-27FA37486B4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83E3EF3B-37C2-492C-AFD7-A25BE277FFC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C4DDFCBF-7A2E-485B-BE6B-B821D93C316F}"/>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CCB111B9-7327-4BDA-9292-0546824B0AF7}"/>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C84F51DB-DD16-4C6F-BC24-01CD969A672E}"/>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2AFA64A8-62B8-49ED-A82B-62E5582371A3}"/>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DABDF70B-9267-4E08-8354-459A0FEA8B91}"/>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F8155AF8-69D9-4819-934B-AFE435BA235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AB3A301C-AE60-4376-B675-0EA7BD2BAE44}"/>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C20D3861-A7FB-48EF-9861-5B02BD952091}"/>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C9AF2819-F642-4453-91FC-EFFC2E5A0DCE}"/>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2365C22E-22AE-4159-A9FE-282AAB67B39C}"/>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98E81606-BE82-450D-B002-D87429E03205}"/>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657577FA-C7B2-4788-9D71-7644C84A3750}"/>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6266C901-3802-48EE-B877-850905252726}"/>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490DC018-5E0B-4A35-B2D4-365D7BAD86EC}"/>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69D7CB11-D4B5-41C8-BAA7-477DE33A89C3}"/>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5BA65B82-5011-4A37-8340-74004A2DDE9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F3616617-8B35-43C9-8407-437CF9051519}"/>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7352928E-BCA3-42FE-9B10-A28494726F3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65CC381B-4B29-4007-B1BD-346688E638CD}"/>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6A5CC770-DE4D-492D-9F0C-D7ADFEA54367}"/>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E2663317-A02B-434C-B380-80ACBDBA1D3E}"/>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EA496587-9ED6-4BEC-8528-97DF784CBDEB}"/>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22AAE697-3F74-40ED-8553-110F0F8E49C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C393A8B3-B3CB-4362-B5FB-E4C9332F1CBC}"/>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B591851F-F851-419E-8576-CF0009857B7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7F59DDD1-6B1B-4128-A5C2-CD9B7DF97A92}"/>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D41BDE05-6639-4350-886C-D9325A54AA7F}"/>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FD55AA66-0B73-40D0-B787-C252048F3F4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CB45E325-53B6-44D9-A902-4A4F3FC6A55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7C96A8D4-AD60-4765-B72D-14514AE752C0}"/>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A1BAA22C-87B4-4B26-B718-23039F426E74}"/>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011F13A9-CFD1-46C9-9637-E58B28FA5609}"/>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0A42F1EA-ADAE-4B49-9C36-4353D3A6750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40AFAE83-A53D-4224-9270-000218C81A59}"/>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0159AA07-76ED-40CE-9D0D-3CDA9A0A3927}"/>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60F10301-448F-495D-8253-0DC231E4641A}"/>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AEA1905F-19BA-428D-8F33-F1D369AD01E4}"/>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E3D87AAE-2F28-42F8-AD0D-77A624E70B5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7C5F726A-5B0B-4FBC-837E-0A30525EAA0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C5BAE05C-B0E5-489A-9341-92EADEDA7863}"/>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D58EF1BF-7F6A-4834-AB71-7986ADAED531}"/>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4E4D1C31-25B6-4644-BCCD-5B63852543BF}"/>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CF9A6D8A-40F4-46A6-94CB-F5A5C6B3D24E}"/>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CCAEAB81-B862-46A7-ACFE-15AE2EE082F7}"/>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B681CD2C-90F8-4806-9E98-EDFF77FC39CC}"/>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6A5162DD-031B-4ADA-B43C-E6CA8B22A19F}"/>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70254158-25F6-41AC-945B-A2CF8DFCBDD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7A3499A1-FA64-49C8-B954-32CC5F208BD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8774F0EC-0D15-4651-870D-60BF7A15CCDF}"/>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5FA8805E-39BC-4640-8349-DE3B89B6E3A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03B900D6-7F8C-490F-A4DB-0D8003D6D9F8}"/>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A4F0FE64-5396-4448-8AF6-9AD9D8F7A38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D6C2007B-B6F5-44D8-A5B3-AC7A672D382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14EBEE91-E2B1-4487-ADA5-B8F336A439AA}"/>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A9CF2761-C306-48AD-9DAB-9F33D857FB1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98CED65D-8365-4D8C-8AC6-DDB6094703C0}"/>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DA4786E8-D16D-4BC8-8332-1AACDC0D7401}"/>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F18C0D97-B094-4F6A-98D1-595549B71E00}"/>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A7F6B5DF-FFE3-498E-8CF8-FBE9CE6B2C7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F418482D-65CE-4750-9859-246F9CB137E1}"/>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8DEF2FC5-289B-46E3-A3A5-B96E83DEBE74}"/>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0EC482E2-019B-4CEA-BBA2-C524A229F2B0}"/>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D88C415B-F450-475F-A46A-3FD8E1C7E96E}"/>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2393315B-4991-4BE7-A907-E8E2240AA97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2FA522F7-29E4-45D0-85FE-33C623049D9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96891E48-72CF-4456-8FB0-EB7F837C1DE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E0421CE2-EEBA-4D47-8CF6-349C34F9FC91}"/>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BB5960D6-DFA9-4AE9-850E-60415CF28F0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27429727-1DA9-45EC-ABEC-9DA4DA726B18}"/>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A1C69D02-0841-4CCF-B5FE-1851113DD702}"/>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797199E7-36D6-4D24-B894-ED0363BCC0E2}"/>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F3CD04F9-FF1A-445E-B6D6-B6C758F6219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16817F55-8724-4279-9433-FB1A7B9D2B9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C289AE14-32F1-47B1-9F34-F5FAB1593480}"/>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65B96022-161A-4FAD-8263-E3EFF709EA4D}"/>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9FF639C3-B863-43DE-B9B3-14898C35E65A}"/>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6068C286-E40F-48E3-90EE-6C7E964C0A73}"/>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6CB59CE4-4F19-4ACC-9892-59D46C94300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9673F764-BB6B-4917-A64C-2FDDBB32CB29}"/>
              </a:ext>
            </a:extLst>
          </p:cNvPr>
          <p:cNvSpPr>
            <a:spLocks noGrp="1"/>
          </p:cNvSpPr>
          <p:nvPr>
            <p:ph type="body" sz="quarter" idx="20" hasCustomPrompt="1"/>
          </p:nvPr>
        </p:nvSpPr>
        <p:spPr>
          <a:xfrm>
            <a:off x="5850466"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7247321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 en Afbeelding B">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3916763" y="1498600"/>
            <a:ext cx="8280000" cy="5359402"/>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7" y="500836"/>
            <a:ext cx="10566292"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600"/>
            <a:ext cx="2758142"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9B7B5C88-ADCA-445A-BE7A-7FF3CB286712}"/>
              </a:ext>
            </a:extLst>
          </p:cNvPr>
          <p:cNvGrpSpPr/>
          <p:nvPr userDrawn="1"/>
        </p:nvGrpSpPr>
        <p:grpSpPr>
          <a:xfrm>
            <a:off x="12391601" y="0"/>
            <a:ext cx="3183678" cy="5340257"/>
            <a:chOff x="12391601" y="0"/>
            <a:chExt cx="3183678" cy="5340257"/>
          </a:xfrm>
        </p:grpSpPr>
        <p:grpSp>
          <p:nvGrpSpPr>
            <p:cNvPr id="18" name="Meer informatie">
              <a:extLst>
                <a:ext uri="{FF2B5EF4-FFF2-40B4-BE49-F238E27FC236}">
                  <a16:creationId xmlns:a16="http://schemas.microsoft.com/office/drawing/2014/main" id="{C3784EE5-18F7-42D0-A1D6-F3D9D1618421}"/>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1485ABCC-CB41-4A19-9876-19B36AAE5628}"/>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BD1F17E9-9293-4FC8-A038-C56CA6CE432B}"/>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4F2DFFB2-05BC-4199-B2F7-EE1D3F5299D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5888C223-51AD-49B7-BD3D-27D56CA79218}"/>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97CD78FA-5091-4F19-B90D-49337A0A8AE6}"/>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F773858D-E2D1-4461-8040-076E4CC83BE9}"/>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C901EBF5-DD49-46D9-BB46-C701B3D7D00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3A15D977-E930-4432-8ED0-A7F1D6FE489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A430815F-499E-4925-91C5-B09C9C4BBE9C}"/>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94F9E8A8-DB0C-49D1-B466-23DE8C94D1B6}"/>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7A16F3FC-A29C-4968-B391-235750A695E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992ED382-6219-4A62-90F3-9F4C667D3804}"/>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A5F84A8D-09E2-4D81-A6CC-54035F29D01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503A3D7C-59FF-4387-A164-6914441503F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E4B31532-C3E1-4DAC-A412-6434CB421C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EACA36C1-30F2-486D-81FC-91BCB4631F53}"/>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FAFB3B30-19A2-466B-9BD9-455DF01E3067}"/>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3CAD6434-BEDD-4FA4-8C14-02D4470502B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99929071-0CEA-4798-8F3E-86B0269936C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03E598C1-AA72-44CA-A049-EAD3ABDE6F8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890475BB-F27A-4D81-8E3D-AE8CE40CB02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FB73DB28-829F-456B-A70A-F4D0391B7574}"/>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8D9BC6D4-81E0-455D-8FFA-9FB7372FF51A}"/>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A6EDEB72-855D-4F4E-9E6D-716A9CDEBE0E}"/>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7EE1686-4F34-464B-B0EA-D6A719ECCA3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65E07B4E-9527-4EAA-948A-3C93D15CDF84}"/>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48A138D-0628-4E89-B7B9-0498D2B3E203}"/>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A2BDC03F-3901-41AB-B665-8E11E414CCE4}"/>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4B74B745-62C3-48D1-B718-3CA7B0402DB3}"/>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AAA56610-8EEF-4907-BC13-A95F853C030B}"/>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DA42B14-D0FC-4031-99B2-8AA24C99C4E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2F0D9120-3D59-42E0-9AAC-63190E00725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D4B82487-C943-4279-98E7-64F333278EFC}"/>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F9F34D6B-F284-4235-87E8-D29AB1C936F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952142CB-208A-4773-9445-8F43F3F60E4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2F4E5BC4-4E8D-4470-ADD9-6A5A23BF02B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55458CE3-6BC7-4337-ADC9-63540FCC212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0874F186-1160-4778-B0E5-2E625227500C}"/>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E8A1F1B6-11D8-4652-8063-A700BF025F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E75EE467-F411-4AFF-8B44-9B35309E51E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6B368D0D-AF02-46C2-95FC-804599E5C479}"/>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3521641C-3A78-4BDE-B3AA-E83862FAE05C}"/>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9" name="Tijdelijke aanduiding voor tekst 7">
            <a:extLst>
              <a:ext uri="{FF2B5EF4-FFF2-40B4-BE49-F238E27FC236}">
                <a16:creationId xmlns:a16="http://schemas.microsoft.com/office/drawing/2014/main" id="{4E895365-7ED6-497D-ACA8-4BE8513B9E64}"/>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0" name="Tijdelijke aanduiding voor tekst 7">
            <a:extLst>
              <a:ext uri="{FF2B5EF4-FFF2-40B4-BE49-F238E27FC236}">
                <a16:creationId xmlns:a16="http://schemas.microsoft.com/office/drawing/2014/main" id="{5FAEFC8C-CFAF-4569-976C-408C88E51251}"/>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1" name="Tijdelijke aanduiding voor tekst 7">
            <a:extLst>
              <a:ext uri="{FF2B5EF4-FFF2-40B4-BE49-F238E27FC236}">
                <a16:creationId xmlns:a16="http://schemas.microsoft.com/office/drawing/2014/main" id="{1DC715BB-3627-4BBA-9D6C-2C0629D47258}"/>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2" name="Tijdelijke aanduiding voor tekst 7">
            <a:extLst>
              <a:ext uri="{FF2B5EF4-FFF2-40B4-BE49-F238E27FC236}">
                <a16:creationId xmlns:a16="http://schemas.microsoft.com/office/drawing/2014/main" id="{D255A19A-6133-4B24-A64E-8744EDF88AD3}"/>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3" name="Tijdelijke aanduiding voor tekst 7">
            <a:extLst>
              <a:ext uri="{FF2B5EF4-FFF2-40B4-BE49-F238E27FC236}">
                <a16:creationId xmlns:a16="http://schemas.microsoft.com/office/drawing/2014/main" id="{94BA9D6C-F13A-495E-8C75-F1AB000DE2CE}"/>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4" name="Tijdelijke aanduiding voor tekst 7">
            <a:extLst>
              <a:ext uri="{FF2B5EF4-FFF2-40B4-BE49-F238E27FC236}">
                <a16:creationId xmlns:a16="http://schemas.microsoft.com/office/drawing/2014/main" id="{4D2583A8-86F5-44DA-85EA-63DC687D7BFC}"/>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3" name="Instructie">
            <a:extLst>
              <a:ext uri="{FF2B5EF4-FFF2-40B4-BE49-F238E27FC236}">
                <a16:creationId xmlns:a16="http://schemas.microsoft.com/office/drawing/2014/main" id="{274D7D86-B122-4DF5-8818-093226BA9CCA}"/>
              </a:ext>
            </a:extLst>
          </p:cNvPr>
          <p:cNvGrpSpPr/>
          <p:nvPr userDrawn="1"/>
        </p:nvGrpSpPr>
        <p:grpSpPr>
          <a:xfrm>
            <a:off x="-3437547" y="1434"/>
            <a:ext cx="3201327" cy="6001164"/>
            <a:chOff x="-3437547" y="1434"/>
            <a:chExt cx="3201327" cy="6001164"/>
          </a:xfrm>
        </p:grpSpPr>
        <p:cxnSp>
          <p:nvCxnSpPr>
            <p:cNvPr id="144" name="Rechte verbindingslijn 143">
              <a:extLst>
                <a:ext uri="{FF2B5EF4-FFF2-40B4-BE49-F238E27FC236}">
                  <a16:creationId xmlns:a16="http://schemas.microsoft.com/office/drawing/2014/main" id="{2FD93E8B-E7D1-43B8-8A76-002474EA294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5" name="Ovaal 144">
              <a:extLst>
                <a:ext uri="{FF2B5EF4-FFF2-40B4-BE49-F238E27FC236}">
                  <a16:creationId xmlns:a16="http://schemas.microsoft.com/office/drawing/2014/main" id="{5EFF6FBB-45E7-4868-A1F4-1447A1FFCA5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46" name="Rechthoek 145">
              <a:extLst>
                <a:ext uri="{FF2B5EF4-FFF2-40B4-BE49-F238E27FC236}">
                  <a16:creationId xmlns:a16="http://schemas.microsoft.com/office/drawing/2014/main" id="{33FB3ECF-2F36-4346-BD92-5432C45B8D65}"/>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47" name="Ovaal 146">
              <a:extLst>
                <a:ext uri="{FF2B5EF4-FFF2-40B4-BE49-F238E27FC236}">
                  <a16:creationId xmlns:a16="http://schemas.microsoft.com/office/drawing/2014/main" id="{889DD218-C178-4AF6-B29A-C959B205DD8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48" name="Rechthoek 147">
              <a:extLst>
                <a:ext uri="{FF2B5EF4-FFF2-40B4-BE49-F238E27FC236}">
                  <a16:creationId xmlns:a16="http://schemas.microsoft.com/office/drawing/2014/main" id="{A680ABD5-C871-4BB7-A99C-B7F17917BCB1}"/>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71B5506B-15D1-4DB2-BA9A-E4AEED8D9CD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257982E5-E2CD-41E3-A762-14261F70F309}"/>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50B63F63-67D0-4572-A70D-536480DF983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E36835ED-5C1A-477F-AEDE-DAFE9939B62B}"/>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5A314897-AB9F-4AF8-AB66-E088E6CB1D7E}"/>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CE196785-0742-45C9-A08E-044B13720B67}"/>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65EF4EEC-99FD-454C-9886-78923D9D198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FA0D5044-F613-489C-8433-1ACCEBE7579B}"/>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0513B976-5D96-4C98-9BC8-71183F440DA2}"/>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642F4EF4-C126-4659-9430-6DB61ACD64AE}"/>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4983AFF0-F11E-4369-BBCB-08D26FA8241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1A35C007-37A5-4BC8-AF48-8C648A47F049}"/>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53B0C47A-9EAF-4AC8-A7BB-0583ED6DBC0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CF83E645-8FB6-486C-A26C-D4D18DA5190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39244262-EEE8-4756-A31B-74B7F040E926}"/>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BC8EA331-D5A8-492A-95E3-911D16D14B8F}"/>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892698EE-BFDF-4F52-ADEC-08F866FBE261}"/>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FA64D350-1F60-4E4B-A2A9-564D90DC0437}"/>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5EDE1A58-01F4-4BC8-90D5-031A2E70E830}"/>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B0F58428-B938-45B7-81CD-53A9EEB80ED2}"/>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E65C8135-4341-4489-A53B-D1BCB18FF41E}"/>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9354F045-79F2-4471-9D40-236BA88AF0C5}"/>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6007F770-B95A-444F-8334-8483BF3283CF}"/>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FA8FE4C2-E00C-41F1-B5ED-B91923DA32E9}"/>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CFE204C9-387B-4302-8928-98ED4F5CABC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C623873A-3FBD-424B-88A2-2EC4483BFF3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832B5F6A-1922-46D2-8822-31A79A23FD39}"/>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154EFFD7-A6BB-4013-A9D0-C733A039B328}"/>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B8509C0D-5E3D-4C37-83A2-7CDCF5AB8CD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F82A86B6-99E8-4879-BCEE-0307B88CF9C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74D0636D-6AFC-4298-B2D6-C5BAD0778440}"/>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115B68B0-FF01-4BB7-842C-6A73871D280F}"/>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EA73B758-5170-43B4-9FF2-05741828EB6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D3403FEF-2AC6-4FE4-835C-B07B434CCF1F}"/>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474B8972-B82D-401A-A2B2-C3CF57FCCF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07D32C3E-1B46-4001-957C-2A777D15BCE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BEFD5956-257C-4C30-A8C9-B86202FA429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19D15BDB-F9DA-428B-BBCC-133B3841D16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25E48F80-7150-4BE2-B510-62B9A0837268}"/>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21E6D121-89F2-4086-B246-22B5796C9224}"/>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D9A09264-521E-489A-8611-0F6AC464B3C6}"/>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82943884-6B37-4BE3-A6D1-E35039A615C5}"/>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882BC850-A3E2-4C73-AC6A-6DD1191E0CDD}"/>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BDC6F94D-B41E-4378-B0CA-ADD00218E56B}"/>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D5A81C7E-FC32-470D-B499-9F79AF5BDDB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715C6B50-D437-4FAF-955B-E81968B7F35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56BE9A2F-7735-49E3-A2BF-9F58D49C2DB5}"/>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11B902AA-A3BE-4D70-A13C-0D146D126DC9}"/>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61FAFEBF-67C7-4346-8153-0411939F010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A2CAB416-8FEA-4EB0-BBBE-F679F6A0CF9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5DF6774C-67B8-4396-9654-8F00DDB38227}"/>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A543EFF5-3301-45DD-B513-DF09C3E57B51}"/>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4ECDD9B1-91EA-46EE-B308-767623D868E2}"/>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9BF20905-4B0D-46FC-BEB4-8A698DA5F524}"/>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009C6E0B-35B4-4A7D-899A-3ED10819EBFE}"/>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6E271D0D-78A1-4E6A-80A9-0499F2B2D528}"/>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D0248DFB-8517-415F-B1BB-E478963F118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B229DEF6-7514-4EEC-A457-7C50F2FC9F8C}"/>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AE77E0D2-C9B7-45E3-8B54-0BCA14AE35D7}"/>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29A49695-197B-402F-8C77-01ED3C09054D}"/>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1B75D36E-1A79-4123-A5D5-E49282787B0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CF95AD18-F516-4649-A87A-528E0204DC9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C65A3FD2-787F-40B3-853C-C72F6284662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7399BA78-21A9-4927-BE1D-57102CE4FEF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12AE31C4-8CC8-4A23-928D-C6B6E1FBF17E}"/>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42E3C32F-4C3C-4805-9F1D-475B18954EFE}"/>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54DE5461-F969-4CC4-8026-33DF81BB6017}"/>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E8AB7324-F6AB-46DB-8E41-B3F0E7A1269F}"/>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80A22220-D5E2-44C2-A611-A4FD3419F37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B2B85368-AF27-482F-BFDD-96D8C7EDE3D1}"/>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6F5A328C-61A5-4A96-84B4-92FEC0A70BE7}"/>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AE1F37A8-D24F-491A-A457-28C5CC7312FA}"/>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CE27DEDA-11F0-402F-AFE2-B38DA8078329}"/>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D47060DB-740F-4E8D-BB0A-EF873259DE9A}"/>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CD74E63F-60AE-4F80-BBEF-24420011866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1D3FC83A-960E-4E71-8899-7E8BD7866067}"/>
              </a:ext>
            </a:extLst>
          </p:cNvPr>
          <p:cNvSpPr>
            <a:spLocks noGrp="1"/>
          </p:cNvSpPr>
          <p:nvPr>
            <p:ph type="body" sz="quarter" idx="20" hasCustomPrompt="1"/>
          </p:nvPr>
        </p:nvSpPr>
        <p:spPr>
          <a:xfrm>
            <a:off x="3689907"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7584462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fbeelding en Tekst A">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0" y="1498600"/>
            <a:ext cx="6098381" cy="5359400"/>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5006"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A8642C02-6AC7-435E-AFC9-3BCF1CAE9B18}"/>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3DF79C75-1C2B-4CE4-B6C8-B21A0718773A}"/>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2E8C1D00-E04E-4FF2-9DD5-20D6872B58A3}"/>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340815E9-180E-41E4-8B01-DC529CBF2816}"/>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7" name="Tijdelijke aanduiding voor tekst 7">
            <a:extLst>
              <a:ext uri="{FF2B5EF4-FFF2-40B4-BE49-F238E27FC236}">
                <a16:creationId xmlns:a16="http://schemas.microsoft.com/office/drawing/2014/main" id="{EDF72D85-BBE5-4BBC-871E-DE86A48E0ADF}"/>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A876B2CB-1166-480C-84E8-1D5EEBF8B701}"/>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91B20C9C-BC1A-4454-8623-D2CC3FA3A3D1}"/>
              </a:ext>
            </a:extLst>
          </p:cNvPr>
          <p:cNvGrpSpPr/>
          <p:nvPr userDrawn="1"/>
        </p:nvGrpSpPr>
        <p:grpSpPr>
          <a:xfrm>
            <a:off x="12441263" y="1434"/>
            <a:ext cx="3201327" cy="6001164"/>
            <a:chOff x="-3437547" y="1434"/>
            <a:chExt cx="3201327" cy="6001164"/>
          </a:xfrm>
        </p:grpSpPr>
        <p:cxnSp>
          <p:nvCxnSpPr>
            <p:cNvPr id="150" name="Rechte verbindingslijn 149">
              <a:extLst>
                <a:ext uri="{FF2B5EF4-FFF2-40B4-BE49-F238E27FC236}">
                  <a16:creationId xmlns:a16="http://schemas.microsoft.com/office/drawing/2014/main" id="{F76E7FAB-C11C-4DD5-822E-B6CC2472B2C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59FB638E-41B3-4952-8BEB-FBFDB95BDFBA}"/>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5C68FACA-D7EE-4939-A9FC-7DDBE34408FA}"/>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D0AC4AFF-E87D-4EC8-9965-3CE08E265F3C}"/>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1644000E-F1E9-4E59-97FD-C559A30A0C4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8B95881A-5033-41BF-89A4-ED071697BB2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B0C08D84-B6DF-40E9-AF3F-FD5BEBFE4E20}"/>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F46F0F09-6D10-4697-AC28-047AE5E0B230}"/>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DA95133C-D9CE-4D62-B8B8-8733615CC933}"/>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5DC97D4F-41EA-42EC-BFAA-AF72D66BA2FC}"/>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9D374784-605B-442D-B733-1AF9F3610ABE}"/>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16AAD2FB-E9F7-470D-B10E-290E61ADC91E}"/>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FB9262B1-4305-494A-9668-BB72001279CD}"/>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0041DFDF-6E90-4CDE-B668-3CE2DC1FB70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14483C1A-78A0-4CF2-8D89-5E64EC0CD5CB}"/>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02AE0ECE-DFB2-4D4D-BC26-DA51FC6A81F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89371F3E-2095-438E-B689-58DC1C060BAF}"/>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C76483CF-D515-4BAC-8AF3-90D4EC7CE2A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501014B0-4E7F-40B1-8832-BAE4D54BAAA2}"/>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8C7E85FC-847C-4689-8E48-49585C456CB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DF8C6523-AF61-4513-BD5B-5250E430042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06616267-350D-4FDE-8E4D-2CB51E1223F5}"/>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7ECEF1E8-A833-4DA2-9ED0-17439E7B6322}"/>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3F76ED4F-163F-4227-A6D5-D54BDE8425A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DC2E21ED-81A6-403F-9A32-3391265A693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27C36E4D-3C48-4EB6-907F-D43936E458D4}"/>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A331BB07-C461-4890-B139-E413AEA2E9C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AC4BFFC7-A60D-418E-93B7-FD3C253A0C4D}"/>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C2A96045-C843-4353-826E-1102A2E06BE6}"/>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B5402763-F2E1-4EC9-AD9B-F0F0835CAC2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98102CC4-DD09-465A-A003-5B2302945C9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98B4D441-4A0E-46FE-A4B2-667493CF1062}"/>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6F66A5A2-8146-42C8-8F12-F97386EAB0C3}"/>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ECE04E55-6398-443A-881C-10EDA82D093C}"/>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A6E7C2BE-B9CE-411A-809A-806D41BEBBBC}"/>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FB647C15-A317-4AFF-B7E6-6A55E43D1C8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7E6DB856-74C3-44A8-8260-50A701308E4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D1D4FA6F-355B-4BC0-BFF9-C7B0FBBA60B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1D47238E-0857-46C0-9FE8-9962E40D0D8E}"/>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0CAEF4C4-5299-4833-9E6C-B9824DF9D49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E0843773-BBC9-4B26-A617-47032CFE9D8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95FF7FE1-F712-42BF-BBFD-A6891165872D}"/>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FA2DD26F-FDAD-43ED-B322-727329A00F8D}"/>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3E0A9FA9-9BC4-46DA-BD0F-40C2B5F0C44D}"/>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A46DB572-7F3E-4C1B-A606-57D3770BC52F}"/>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45908A3E-7EFD-4E3A-AEF6-3225F492111E}"/>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ACA13E49-2BF9-423A-8506-7E2A1CB6BC34}"/>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01675353-C45F-4400-BFBF-9D5ADABBD42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09E8565F-EB40-49B1-B422-8A1889F6D1A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4577FC4B-0AAF-47D0-8193-154F7C78EB7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19EE3B71-6950-4E5F-8FE6-88FC3B77EE62}"/>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9B1532A0-C474-4487-863F-5E8BF93BB6FF}"/>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03E83403-5ED0-4C56-B0D8-9D585BE48E59}"/>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36668EC6-A54D-488B-8F7D-FA7B8CFD081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031DEFE8-0807-4D74-84F2-4CBE0D4AFE9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D3E28CDF-7A83-41A5-B611-205D02AA7799}"/>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CA0617E0-C68A-4E5F-A9D7-B8D6100372F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B7BC0155-130A-4F92-ADF4-0FC50CCD4FE8}"/>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56C25039-89CB-4F43-BAE0-26C30CAE934A}"/>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138AE4E9-F158-423D-9B14-0A763187954A}"/>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495D0A37-1D7D-4361-AAA1-9F2CA0F56C9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9A45E6E4-426F-43E5-880E-363FC0BCE1F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56F6EA95-A674-499E-866F-4571A5D6CA02}"/>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45CD7A76-007E-4428-9304-F64BF6DFA37B}"/>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9A8CCF7B-D220-4693-9D63-B1DF1489DCE6}"/>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72F68E46-0DD4-43A8-9CBB-A0CF369564E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41791662-CEFD-4DA8-BD2C-9C37CA31B92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09B293B0-03A2-4B80-94C6-826E013EAC94}"/>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1B6020BB-DACE-49AD-A4A7-3241C9FC2E79}"/>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61F5AA6E-6573-40C3-AECA-8C82037EE7A6}"/>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D5A7FC8E-B09C-4B46-B686-BAB4B360A30C}"/>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1621233F-D55A-4252-8FB1-53ED2E02E57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ED104005-2B55-4829-B3F5-FCE04141C7FC}"/>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A0842E38-04B8-4C0B-8A33-7DCB0917242C}"/>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3B29E1B7-1ABF-456C-9270-683F393F40D8}"/>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0B39B485-CA5E-43CD-BC39-08E8F103094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8E0119CD-4326-41D9-9CB5-BD1EFD0A5F99}"/>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5BFD3E6A-3919-4BE6-B6F1-D5FB0809E805}"/>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67F09321-0F6C-4454-B758-1419CF8548E0}"/>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772AB5FA-DC7A-416F-97AD-37FA83779092}"/>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282ADD9C-25FD-4D78-A5DB-BC686EFA91C2}"/>
              </a:ext>
            </a:extLst>
          </p:cNvPr>
          <p:cNvSpPr>
            <a:spLocks noGrp="1"/>
          </p:cNvSpPr>
          <p:nvPr>
            <p:ph type="body" sz="quarter" idx="20" hasCustomPrompt="1"/>
          </p:nvPr>
        </p:nvSpPr>
        <p:spPr>
          <a:xfrm>
            <a:off x="5850466"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7313054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fbeelding en Tekst B">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1" y="1498600"/>
            <a:ext cx="8280000" cy="5359396"/>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975" y="500836"/>
            <a:ext cx="10565553"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626560" y="1498600"/>
            <a:ext cx="2757600"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B7B43BB1-586C-439D-81C9-DA6802BAD130}"/>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D9D2077F-80AE-464E-A23D-182FF6556FE1}"/>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48AC0F1-E340-46A7-B430-C02F538B9970}"/>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68A78906-D3EF-4982-ACC8-F3DA6A3DF2BE}"/>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22120CF6-541D-4D6D-AF10-CA949B3DC64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C9EF0049-C59D-4194-A7F6-1E6FCFB8EB6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9B0113FD-65BB-4FA7-903D-BCA9AACABC09}"/>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EBF364DD-9EAF-487C-ABED-D2FB30771A4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0949A74-BE03-47D7-8ECF-C1FAB4FC2550}"/>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893F21E9-8CCC-4CDE-9E9D-A17C0A86EA3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A8E685C0-6CC1-475A-AAA3-EE85E99B8C76}"/>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E3624847-EA25-4896-ABD3-5993DC056C5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44A5A7CE-6278-475D-84FC-B82DE885C0C8}"/>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A39ACDA0-13CC-460D-9A1C-B19EED2DB934}"/>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C9D615C6-4250-4266-89A0-2314749FB9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E972F0C0-AA0B-4914-B581-C640BDD632F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6B7EE00-C307-480F-A3B7-1ECEE4839BE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DB358ADB-9857-4FBD-8D96-2CD008F3CAA8}"/>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4319AD98-5FA8-4F77-BAB3-E3AFBDE82748}"/>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4B596C3D-483D-4F6D-8F72-A4BFD574325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A71F3F55-D338-4F6E-AD5C-E6DF6C72B0E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5AB0D20-6401-493A-A203-AA215CB3E44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1865B6A6-B027-4789-A3EA-9CB9F98327B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2571B754-5690-40C6-AFB1-02AF1E9FEF42}"/>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6F3F3180-8EA3-400D-9C16-639A4AE37EAD}"/>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910F96-5FC4-4DD2-970E-B472AC3155AE}"/>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B19DE75B-4083-4AE8-8A6E-6B35898635B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03466ED8-8ABF-46AF-884E-89B324831EF6}"/>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64FFFBC4-E45F-4FC7-B75B-9A424A302C7F}"/>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8317625E-B9CD-4BAD-B904-8C91188B41AC}"/>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DF872A59-BE3C-4F1F-88DC-F923C4B73F96}"/>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CB74B5F9-2094-4696-9A65-8E66B023B6A9}"/>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FECD3BC7-681F-40FB-A916-853E154906F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B677C97D-1B56-49C9-BFA4-A1B88C84F27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72DEAFFC-D521-4B97-8DF6-72C6D61E063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CD56AEE0-85D8-40E6-AE40-05AB3C1FB27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34E98283-FF7A-4A74-98FF-6F6BC74972C6}"/>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60E345A9-BF3C-41C9-BF42-A9C74FEF533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4F0A02D1-F1BB-4493-B2E6-16170EBD4E5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EF85FE61-BBA0-4ACB-8FAF-6066AA0C60DE}"/>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8234B03C-0E10-48E7-9120-3E356C2E84C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17028487-8AF9-4C29-BD40-289BCD87D83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4023FE96-BBB6-4C83-9EE8-84B9BD7EE4FB}"/>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1033E857-F00E-48F1-8E79-5D501FFF3676}"/>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C798DD38-AD2E-4B52-878D-E59DCF000C02}"/>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8A2E7875-6B1E-4A09-8EFE-4E7E76F44D72}"/>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82A42282-161E-4BD4-BF4D-F0261CB758C7}"/>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045620D5-5C89-482C-8391-F8752CE85C27}"/>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7" name="Tijdelijke aanduiding voor tekst 7">
            <a:extLst>
              <a:ext uri="{FF2B5EF4-FFF2-40B4-BE49-F238E27FC236}">
                <a16:creationId xmlns:a16="http://schemas.microsoft.com/office/drawing/2014/main" id="{E64493E8-D494-4FD1-8C35-D0A9A862DC8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A7DC8380-32FB-47C0-B620-6845C9BF02A4}"/>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F064AB0E-3187-4D7F-8B04-DBA65C6127CB}"/>
              </a:ext>
            </a:extLst>
          </p:cNvPr>
          <p:cNvGrpSpPr/>
          <p:nvPr userDrawn="1"/>
        </p:nvGrpSpPr>
        <p:grpSpPr>
          <a:xfrm>
            <a:off x="12441263" y="1434"/>
            <a:ext cx="3201327" cy="6001164"/>
            <a:chOff x="-3437547" y="1434"/>
            <a:chExt cx="3201327" cy="6001164"/>
          </a:xfrm>
        </p:grpSpPr>
        <p:cxnSp>
          <p:nvCxnSpPr>
            <p:cNvPr id="150" name="Rechte verbindingslijn 149">
              <a:extLst>
                <a:ext uri="{FF2B5EF4-FFF2-40B4-BE49-F238E27FC236}">
                  <a16:creationId xmlns:a16="http://schemas.microsoft.com/office/drawing/2014/main" id="{16708C9C-0DD9-44BF-9A2E-DAB35268ACD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7D0D3FE8-96C8-43D7-A8D7-0B733171FE95}"/>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D20981DC-713E-4484-8825-C42EB3D8099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5F3DC9C5-1C85-4442-BAA2-D2025CAA87C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0364335C-1AEA-4F3C-8881-B1DE1B776C3D}"/>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E5F4C98F-9177-488B-A0DA-29FFEC28E83A}"/>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BCCA6965-B5FB-4E9F-9FE6-AE8922293FF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11B402BF-D841-40AA-A533-E839FD74F687}"/>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FEC8D840-ED8B-48AB-BC52-D8FD36B984C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34D5FAD2-9906-446C-98B7-693AF3FAB055}"/>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865C438C-6C42-48EE-8CE4-B663D1FFFEE9}"/>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0915A9E9-B4F1-43B8-B16E-0C059FF13504}"/>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8075F762-FC08-4D29-B1CE-35536E08801A}"/>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1A3D410D-038E-4C22-BA85-2CC56FDD8BB9}"/>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33540001-3602-4B69-978C-E52FDBAD2D7C}"/>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F04700BD-6BD2-4A03-9A07-023E790EBA1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BB33C1D1-BE22-4A90-B0E3-31A4CEB5744A}"/>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CAB4099C-A143-4F19-909A-0FA54CFFC1DF}"/>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3C5D126E-7C54-478B-B942-06C27DAE894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3AA40ED1-A432-438B-9F88-91935AFF0B7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00ADF0D1-32AC-48E4-914D-1F0671A9121B}"/>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0FF90BB9-EFF2-4F7D-A92A-10B76F1FD7A4}"/>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7AACD844-3B98-40C4-90C2-9EAE9DEC212D}"/>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08D5A5A4-5E81-462B-B1CA-B4BC6EF9EA15}"/>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B87266DE-DA54-4040-B716-E4910E6EB87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0CE19208-1D2A-4360-B061-55DEEA7DE78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464C9787-22C6-4C48-864F-A13DE2B99788}"/>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FC3D60E7-0157-4483-913D-C8DF8F117C3C}"/>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D9DD076C-07ED-4671-9D81-276AE29D18A6}"/>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FD4524F0-735D-4D6F-9022-9646005D70B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04A0842C-A0DF-418E-8B6A-F5188D27166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BBA61564-BAEA-43DC-8F68-13870DD85A72}"/>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2762F66A-C131-42F4-B1DF-97AD711D32BB}"/>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252985D6-7D5A-46A9-81BB-394A30AE4B2F}"/>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76B659B2-8357-4BF0-AD08-D133FFAAD433}"/>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3EB576DA-8407-4FF3-B10C-698B6874C3E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6C90FABF-6982-4927-B434-CAE83D56255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90F74CF3-2BA4-446D-8B32-06D9A89ED2C4}"/>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7DCD5AA7-A0A5-414D-87BD-7FAFD629BA56}"/>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9781775D-A3F2-4DBD-9820-825A3FC571A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AF337FCE-37C5-427C-AEC8-52141232857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2902F856-62E6-4CC7-B141-26F9B102044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91A741DE-B840-4265-9A57-29BC3E835FB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F118B5D8-DD04-4E23-A014-9DB8EE81C480}"/>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9B36C008-0407-4DA8-8109-BFEF6008BE86}"/>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059EF3AB-AA85-40A6-BF7A-E8C7B8E2470A}"/>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ACA0864A-6D79-44E2-9F27-1546B3BA52E0}"/>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7CBEB28C-BE79-450E-8AFF-572CF92D664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34EE98C3-580B-46AF-9DAB-6665F625BFD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B9EAA89A-6C0E-407C-81FD-ADCFC8C8BE77}"/>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CA73321D-E807-484D-9A92-7D0AEE6A802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9CACB4E8-CB2F-46B6-A293-E35EB7E7293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FCC55798-45D8-4B62-B801-0380C2D8DB9D}"/>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0BC80CEB-2889-4847-A9A1-0EA4B867A16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9330EBFB-32E8-47E9-83B8-2C678563300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8BAD1675-FB52-499B-857F-07E323B59DBE}"/>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3E3406F8-CB09-4852-ACEA-1FB338CAECC8}"/>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63E9B85C-1177-40C5-8302-CC4427591997}"/>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E9976B50-A021-4949-909A-68B17A9338B5}"/>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E746E3D3-0D81-4DCF-A3F6-91D55E7C3AE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996DC73A-74A2-41F9-AC3C-0F8828879A4F}"/>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30E10AD5-8C16-4256-9EF3-CAA81EB77DC4}"/>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11C826EA-628C-4EE7-80BE-2A12DFA6446E}"/>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88EB8257-C918-4AE6-B259-394B15E9002F}"/>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3520B1E7-7C00-4523-93E4-42AE7BE48CC1}"/>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AAE73B33-89FC-407B-874B-D40E7AB7498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2A6950FE-CFE1-4FDD-8EAF-D6BA069AEFB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24E186ED-6ADD-49D4-A91B-60FF8C3BE53D}"/>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D8F8AF42-6F6B-4628-ABEC-94A5D3FFFDB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144B90AC-4004-40CE-9CB6-64D2E8493AF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026094D6-1F29-48E6-85D1-DAE5D53FAB9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E09972CB-1120-4176-B34A-F8BB219E23A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B67BE629-6A89-4C4E-ACF6-6EEA04859FB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F22443F4-74A0-4453-884D-6BE03864B00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1C1D5413-BC6A-4AAD-B6FD-15ACC100F36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B1295121-5516-493B-A8D4-3848D389FD7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126E84EF-FA4A-48FB-8268-82D73E0499CE}"/>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77D87A3F-12D1-4A63-9AB4-C8425C6923FA}"/>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1F76D0C2-70BE-4BD5-A000-0817AC513B29}"/>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58028F40-1DF0-4E52-9D85-69A91914CCC3}"/>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A87BC60F-FFD0-4AED-808C-2388E1F6A38D}"/>
              </a:ext>
            </a:extLst>
          </p:cNvPr>
          <p:cNvSpPr>
            <a:spLocks noGrp="1"/>
          </p:cNvSpPr>
          <p:nvPr>
            <p:ph type="body" sz="quarter" idx="20" hasCustomPrompt="1"/>
          </p:nvPr>
        </p:nvSpPr>
        <p:spPr>
          <a:xfrm>
            <a:off x="8046596"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68483294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met aflopende afbeelding">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0" hasCustomPrompt="1"/>
          </p:nvPr>
        </p:nvSpPr>
        <p:spPr>
          <a:xfrm>
            <a:off x="-1" y="1498600"/>
            <a:ext cx="12196764" cy="5359400"/>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8" name="Title 7"/>
          <p:cNvSpPr>
            <a:spLocks noGrp="1"/>
          </p:cNvSpPr>
          <p:nvPr>
            <p:ph type="title"/>
          </p:nvPr>
        </p:nvSpPr>
        <p:spPr/>
        <p:txBody>
          <a:bodyPr/>
          <a:lstStyle>
            <a:lvl1pPr>
              <a:defRPr>
                <a:solidFill>
                  <a:srgbClr val="2A68B4"/>
                </a:solidFill>
              </a:defRPr>
            </a:lvl1pPr>
          </a:lstStyle>
          <a:p>
            <a:r>
              <a:rPr lang="nl-NL"/>
              <a:t>Klik om de stijl te bewerken</a:t>
            </a:r>
            <a:endParaRPr lang="en-US"/>
          </a:p>
        </p:txBody>
      </p:sp>
      <p:sp>
        <p:nvSpPr>
          <p:cNvPr id="14" name="Tijdelijke aanduiding voor datum 3">
            <a:extLst>
              <a:ext uri="{FF2B5EF4-FFF2-40B4-BE49-F238E27FC236}">
                <a16:creationId xmlns:a16="http://schemas.microsoft.com/office/drawing/2014/main" id="{9DCCCEC1-2C04-4CA2-83A8-269941CE8C47}"/>
              </a:ext>
            </a:extLst>
          </p:cNvPr>
          <p:cNvSpPr>
            <a:spLocks noGrp="1"/>
          </p:cNvSpPr>
          <p:nvPr>
            <p:ph type="dt" sz="half" idx="11"/>
          </p:nvPr>
        </p:nvSpPr>
        <p:spPr>
          <a:xfrm>
            <a:off x="815236" y="6327020"/>
            <a:ext cx="2052153" cy="367824"/>
          </a:xfrm>
        </p:spPr>
        <p:txBody>
          <a:bodyPr/>
          <a:lstStyle/>
          <a:p>
            <a:endParaRPr lang="nl-NL"/>
          </a:p>
        </p:txBody>
      </p:sp>
      <p:sp>
        <p:nvSpPr>
          <p:cNvPr id="15" name="Tijdelijke aanduiding voor voettekst 4">
            <a:extLst>
              <a:ext uri="{FF2B5EF4-FFF2-40B4-BE49-F238E27FC236}">
                <a16:creationId xmlns:a16="http://schemas.microsoft.com/office/drawing/2014/main" id="{18867B35-7E62-42BC-8334-96F92F4B2079}"/>
              </a:ext>
            </a:extLst>
          </p:cNvPr>
          <p:cNvSpPr>
            <a:spLocks noGrp="1"/>
          </p:cNvSpPr>
          <p:nvPr>
            <p:ph type="ftr" sz="quarter" idx="12"/>
          </p:nvPr>
        </p:nvSpPr>
        <p:spPr>
          <a:xfrm>
            <a:off x="6467476" y="6327020"/>
            <a:ext cx="4504144" cy="367824"/>
          </a:xfrm>
        </p:spPr>
        <p:txBody>
          <a:bodyPr/>
          <a:lstStyle/>
          <a:p>
            <a:r>
              <a:rPr lang="nl-NL"/>
              <a:t>Concept – versie 0.9</a:t>
            </a:r>
          </a:p>
        </p:txBody>
      </p:sp>
      <p:sp>
        <p:nvSpPr>
          <p:cNvPr id="16" name="Tijdelijke aanduiding voor dianummer 5">
            <a:extLst>
              <a:ext uri="{FF2B5EF4-FFF2-40B4-BE49-F238E27FC236}">
                <a16:creationId xmlns:a16="http://schemas.microsoft.com/office/drawing/2014/main" id="{27072CE5-21B9-4130-A152-00DCF8A1CD97}"/>
              </a:ext>
            </a:extLst>
          </p:cNvPr>
          <p:cNvSpPr>
            <a:spLocks noGrp="1"/>
          </p:cNvSpPr>
          <p:nvPr>
            <p:ph type="sldNum" sz="quarter" idx="13"/>
          </p:nvPr>
        </p:nvSpPr>
        <p:spPr>
          <a:xfrm>
            <a:off x="10971619" y="6327020"/>
            <a:ext cx="409910" cy="367824"/>
          </a:xfrm>
        </p:spPr>
        <p:txBody>
          <a:bodyPr/>
          <a:lstStyle/>
          <a:p>
            <a:fld id="{4E9B7CCD-266F-43F9-81AC-61644C6EA253}" type="slidenum">
              <a:rPr lang="nl-NL" smtClean="0"/>
              <a:t>‹#›</a:t>
            </a:fld>
            <a:endParaRPr lang="nl-NL"/>
          </a:p>
        </p:txBody>
      </p:sp>
      <p:sp>
        <p:nvSpPr>
          <p:cNvPr id="18" name="Tijdelijke aanduiding voor tekst 7">
            <a:extLst>
              <a:ext uri="{FF2B5EF4-FFF2-40B4-BE49-F238E27FC236}">
                <a16:creationId xmlns:a16="http://schemas.microsoft.com/office/drawing/2014/main" id="{8549DD21-ED76-4DF6-AF9B-C01CD0F5E469}"/>
              </a:ext>
            </a:extLst>
          </p:cNvPr>
          <p:cNvSpPr>
            <a:spLocks noGrp="1"/>
          </p:cNvSpPr>
          <p:nvPr>
            <p:ph type="body" sz="quarter" idx="15"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78D28500-5337-49B1-AA92-5565856C3BAF}"/>
              </a:ext>
            </a:extLst>
          </p:cNvPr>
          <p:cNvSpPr>
            <a:spLocks noGrp="1"/>
          </p:cNvSpPr>
          <p:nvPr>
            <p:ph type="body" sz="quarter" idx="16"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8D37F944-0BA0-45A0-A8D4-5E3AC95387E0}"/>
              </a:ext>
            </a:extLst>
          </p:cNvPr>
          <p:cNvSpPr>
            <a:spLocks noGrp="1"/>
          </p:cNvSpPr>
          <p:nvPr>
            <p:ph type="body" sz="quarter" idx="17"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EFC537C4-81D9-4EF4-A415-D131D3E6FB8F}"/>
              </a:ext>
            </a:extLst>
          </p:cNvPr>
          <p:cNvSpPr>
            <a:spLocks noGrp="1"/>
          </p:cNvSpPr>
          <p:nvPr>
            <p:ph type="body" sz="quarter" idx="18"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D3D03B26-FD38-47CF-B4BD-4106DA84716D}"/>
              </a:ext>
            </a:extLst>
          </p:cNvPr>
          <p:cNvSpPr>
            <a:spLocks noGrp="1"/>
          </p:cNvSpPr>
          <p:nvPr>
            <p:ph type="body" sz="quarter" idx="19"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3" name="Tijdelijke aanduiding voor tekst 7">
            <a:extLst>
              <a:ext uri="{FF2B5EF4-FFF2-40B4-BE49-F238E27FC236}">
                <a16:creationId xmlns:a16="http://schemas.microsoft.com/office/drawing/2014/main" id="{C96A9AF1-139C-4AC1-A189-E89661A2E376}"/>
              </a:ext>
            </a:extLst>
          </p:cNvPr>
          <p:cNvSpPr>
            <a:spLocks noGrp="1"/>
          </p:cNvSpPr>
          <p:nvPr>
            <p:ph type="body" sz="quarter" idx="20"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69" name="Instructie">
            <a:extLst>
              <a:ext uri="{FF2B5EF4-FFF2-40B4-BE49-F238E27FC236}">
                <a16:creationId xmlns:a16="http://schemas.microsoft.com/office/drawing/2014/main" id="{BE8D1439-6389-4794-9CDE-D41FB6AE37BB}"/>
              </a:ext>
            </a:extLst>
          </p:cNvPr>
          <p:cNvGrpSpPr/>
          <p:nvPr userDrawn="1"/>
        </p:nvGrpSpPr>
        <p:grpSpPr>
          <a:xfrm>
            <a:off x="-3425546" y="0"/>
            <a:ext cx="3183678" cy="5340257"/>
            <a:chOff x="12391601" y="0"/>
            <a:chExt cx="3183678" cy="5340257"/>
          </a:xfrm>
        </p:grpSpPr>
        <p:grpSp>
          <p:nvGrpSpPr>
            <p:cNvPr id="70" name="Meer informatie">
              <a:extLst>
                <a:ext uri="{FF2B5EF4-FFF2-40B4-BE49-F238E27FC236}">
                  <a16:creationId xmlns:a16="http://schemas.microsoft.com/office/drawing/2014/main" id="{91EDA2D3-3DF9-4F87-B224-38CEC770BFBF}"/>
                </a:ext>
              </a:extLst>
            </p:cNvPr>
            <p:cNvGrpSpPr/>
            <p:nvPr userDrawn="1"/>
          </p:nvGrpSpPr>
          <p:grpSpPr>
            <a:xfrm>
              <a:off x="12396764" y="4556984"/>
              <a:ext cx="3178515" cy="783273"/>
              <a:chOff x="-3741486" y="3386444"/>
              <a:chExt cx="3178515" cy="783273"/>
            </a:xfrm>
          </p:grpSpPr>
          <p:sp>
            <p:nvSpPr>
              <p:cNvPr id="110" name="Freeform 101">
                <a:extLst>
                  <a:ext uri="{FF2B5EF4-FFF2-40B4-BE49-F238E27FC236}">
                    <a16:creationId xmlns:a16="http://schemas.microsoft.com/office/drawing/2014/main" id="{F41FD572-6F08-47BF-9E1C-23EDA25EF33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11" name="Rechthoek 110">
                <a:extLst>
                  <a:ext uri="{FF2B5EF4-FFF2-40B4-BE49-F238E27FC236}">
                    <a16:creationId xmlns:a16="http://schemas.microsoft.com/office/drawing/2014/main" id="{8FFC6194-F702-4928-887D-08D110406CEF}"/>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12" name="Rechte verbindingslijn 111">
                <a:extLst>
                  <a:ext uri="{FF2B5EF4-FFF2-40B4-BE49-F238E27FC236}">
                    <a16:creationId xmlns:a16="http://schemas.microsoft.com/office/drawing/2014/main" id="{516A6275-D35E-4C3C-80D1-F72AFC62E742}"/>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71" name="Rechthoek 70">
              <a:extLst>
                <a:ext uri="{FF2B5EF4-FFF2-40B4-BE49-F238E27FC236}">
                  <a16:creationId xmlns:a16="http://schemas.microsoft.com/office/drawing/2014/main" id="{1DDFF81E-1DCD-451F-8386-F22E813D4EC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72" name="Ovaal 71">
              <a:extLst>
                <a:ext uri="{FF2B5EF4-FFF2-40B4-BE49-F238E27FC236}">
                  <a16:creationId xmlns:a16="http://schemas.microsoft.com/office/drawing/2014/main" id="{7F9C89A5-DB20-44D3-8811-7A55007F89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73" name="Rechte verbindingslijn 72">
              <a:extLst>
                <a:ext uri="{FF2B5EF4-FFF2-40B4-BE49-F238E27FC236}">
                  <a16:creationId xmlns:a16="http://schemas.microsoft.com/office/drawing/2014/main" id="{C5DE5E92-CA26-4403-970B-8AC1E03AEA7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74" name="Rechte verbindingslijn 73">
              <a:extLst>
                <a:ext uri="{FF2B5EF4-FFF2-40B4-BE49-F238E27FC236}">
                  <a16:creationId xmlns:a16="http://schemas.microsoft.com/office/drawing/2014/main" id="{5F7F4C0C-E67E-48EC-BBC7-618B686A3B6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5" name="Rechthoek 74">
              <a:extLst>
                <a:ext uri="{FF2B5EF4-FFF2-40B4-BE49-F238E27FC236}">
                  <a16:creationId xmlns:a16="http://schemas.microsoft.com/office/drawing/2014/main" id="{66579F6F-F116-4CCA-9DFC-F45BB73C1CAC}"/>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6" name="Rechte verbindingslijn 75">
              <a:extLst>
                <a:ext uri="{FF2B5EF4-FFF2-40B4-BE49-F238E27FC236}">
                  <a16:creationId xmlns:a16="http://schemas.microsoft.com/office/drawing/2014/main" id="{68037268-2FAB-4012-96D6-773B9C10D35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77" name="Ovaal 76">
              <a:extLst>
                <a:ext uri="{FF2B5EF4-FFF2-40B4-BE49-F238E27FC236}">
                  <a16:creationId xmlns:a16="http://schemas.microsoft.com/office/drawing/2014/main" id="{5C5E39B6-26F1-443B-86EE-05E5CAF9EE97}"/>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8" name="Rechthoek 77">
              <a:extLst>
                <a:ext uri="{FF2B5EF4-FFF2-40B4-BE49-F238E27FC236}">
                  <a16:creationId xmlns:a16="http://schemas.microsoft.com/office/drawing/2014/main" id="{E0742E7B-2A04-417A-B511-B1E18BFE24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9" name="Groep 78">
              <a:extLst>
                <a:ext uri="{FF2B5EF4-FFF2-40B4-BE49-F238E27FC236}">
                  <a16:creationId xmlns:a16="http://schemas.microsoft.com/office/drawing/2014/main" id="{AAF8AF0B-9573-4565-A959-FEBC062E7565}"/>
                </a:ext>
              </a:extLst>
            </p:cNvPr>
            <p:cNvGrpSpPr/>
            <p:nvPr userDrawn="1"/>
          </p:nvGrpSpPr>
          <p:grpSpPr>
            <a:xfrm>
              <a:off x="12757282" y="2184550"/>
              <a:ext cx="825500" cy="209550"/>
              <a:chOff x="13504624" y="2482850"/>
              <a:chExt cx="825500" cy="209550"/>
            </a:xfrm>
          </p:grpSpPr>
          <p:sp>
            <p:nvSpPr>
              <p:cNvPr id="107" name="Rechthoek 106">
                <a:extLst>
                  <a:ext uri="{FF2B5EF4-FFF2-40B4-BE49-F238E27FC236}">
                    <a16:creationId xmlns:a16="http://schemas.microsoft.com/office/drawing/2014/main" id="{202C5DD7-F14E-4F6A-8AC5-0B1EFADC24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108" name="Rechte verbindingslijn 107">
                <a:extLst>
                  <a:ext uri="{FF2B5EF4-FFF2-40B4-BE49-F238E27FC236}">
                    <a16:creationId xmlns:a16="http://schemas.microsoft.com/office/drawing/2014/main" id="{3B56683A-78D6-45C2-A08B-C3A56F3567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9" name="Gelijkbenige driehoek 108">
                <a:extLst>
                  <a:ext uri="{FF2B5EF4-FFF2-40B4-BE49-F238E27FC236}">
                    <a16:creationId xmlns:a16="http://schemas.microsoft.com/office/drawing/2014/main" id="{14EC480A-BEAC-4BF4-B61A-3A7FB003126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80" name="Groep 79">
              <a:extLst>
                <a:ext uri="{FF2B5EF4-FFF2-40B4-BE49-F238E27FC236}">
                  <a16:creationId xmlns:a16="http://schemas.microsoft.com/office/drawing/2014/main" id="{5485EAB6-7DDC-40C5-9D39-47527670C85E}"/>
                </a:ext>
              </a:extLst>
            </p:cNvPr>
            <p:cNvGrpSpPr/>
            <p:nvPr userDrawn="1"/>
          </p:nvGrpSpPr>
          <p:grpSpPr>
            <a:xfrm>
              <a:off x="12757282" y="1141626"/>
              <a:ext cx="294789" cy="318834"/>
              <a:chOff x="14466489" y="1001522"/>
              <a:chExt cx="290627" cy="314333"/>
            </a:xfrm>
          </p:grpSpPr>
          <p:sp>
            <p:nvSpPr>
              <p:cNvPr id="101" name="Rechthoek 100">
                <a:extLst>
                  <a:ext uri="{FF2B5EF4-FFF2-40B4-BE49-F238E27FC236}">
                    <a16:creationId xmlns:a16="http://schemas.microsoft.com/office/drawing/2014/main" id="{2B3530F2-8D0B-4095-9483-D5CDA760BB8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2" name="Ovaal 101">
                <a:extLst>
                  <a:ext uri="{FF2B5EF4-FFF2-40B4-BE49-F238E27FC236}">
                    <a16:creationId xmlns:a16="http://schemas.microsoft.com/office/drawing/2014/main" id="{564D22CB-B713-4020-8A95-8239DC2CCF8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3" name="Vrije vorm: vorm 102">
                <a:extLst>
                  <a:ext uri="{FF2B5EF4-FFF2-40B4-BE49-F238E27FC236}">
                    <a16:creationId xmlns:a16="http://schemas.microsoft.com/office/drawing/2014/main" id="{9EF02BA9-4B06-486C-A4F4-4C94F01B7F0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4" name="Rechthoek: afgeronde hoeken 103">
                <a:extLst>
                  <a:ext uri="{FF2B5EF4-FFF2-40B4-BE49-F238E27FC236}">
                    <a16:creationId xmlns:a16="http://schemas.microsoft.com/office/drawing/2014/main" id="{F8EBCFE3-09F3-4A4D-9494-EFF9501CA9E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105" name="Rechte verbindingslijn 104">
                <a:extLst>
                  <a:ext uri="{FF2B5EF4-FFF2-40B4-BE49-F238E27FC236}">
                    <a16:creationId xmlns:a16="http://schemas.microsoft.com/office/drawing/2014/main" id="{69827901-0C77-47BC-AC30-F1E32857C53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Rechte verbindingslijn 105">
                <a:extLst>
                  <a:ext uri="{FF2B5EF4-FFF2-40B4-BE49-F238E27FC236}">
                    <a16:creationId xmlns:a16="http://schemas.microsoft.com/office/drawing/2014/main" id="{4D840141-7D49-45FB-B7AD-30044CA34CCF}"/>
                  </a:ext>
                </a:extLst>
              </p:cNvPr>
              <p:cNvCxnSpPr>
                <a:cxnSpLocks/>
                <a:stCxn id="10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1" name="Ovaal 80">
              <a:extLst>
                <a:ext uri="{FF2B5EF4-FFF2-40B4-BE49-F238E27FC236}">
                  <a16:creationId xmlns:a16="http://schemas.microsoft.com/office/drawing/2014/main" id="{8E7F4594-826E-44AE-A94F-B101B124581E}"/>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82" name="Rechthoek 81">
              <a:extLst>
                <a:ext uri="{FF2B5EF4-FFF2-40B4-BE49-F238E27FC236}">
                  <a16:creationId xmlns:a16="http://schemas.microsoft.com/office/drawing/2014/main" id="{5ABEA096-4336-421E-8D60-2BF957F3A16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83" name="Rechte verbindingslijn 82">
              <a:extLst>
                <a:ext uri="{FF2B5EF4-FFF2-40B4-BE49-F238E27FC236}">
                  <a16:creationId xmlns:a16="http://schemas.microsoft.com/office/drawing/2014/main" id="{1EEED98A-4678-4389-937C-354FF59B532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84" name="Groep 83">
              <a:extLst>
                <a:ext uri="{FF2B5EF4-FFF2-40B4-BE49-F238E27FC236}">
                  <a16:creationId xmlns:a16="http://schemas.microsoft.com/office/drawing/2014/main" id="{CE6851D1-66D9-4AAB-B375-37AE55CCDD12}"/>
                </a:ext>
              </a:extLst>
            </p:cNvPr>
            <p:cNvGrpSpPr/>
            <p:nvPr userDrawn="1"/>
          </p:nvGrpSpPr>
          <p:grpSpPr>
            <a:xfrm>
              <a:off x="12696514" y="3701158"/>
              <a:ext cx="514284" cy="612918"/>
              <a:chOff x="12682980" y="3403241"/>
              <a:chExt cx="622284" cy="741632"/>
            </a:xfrm>
          </p:grpSpPr>
          <p:grpSp>
            <p:nvGrpSpPr>
              <p:cNvPr id="85" name="Groep 84">
                <a:extLst>
                  <a:ext uri="{FF2B5EF4-FFF2-40B4-BE49-F238E27FC236}">
                    <a16:creationId xmlns:a16="http://schemas.microsoft.com/office/drawing/2014/main" id="{9EEBD04D-69B8-48F6-81DB-892BEE3085B3}"/>
                  </a:ext>
                </a:extLst>
              </p:cNvPr>
              <p:cNvGrpSpPr/>
              <p:nvPr userDrawn="1"/>
            </p:nvGrpSpPr>
            <p:grpSpPr>
              <a:xfrm>
                <a:off x="12771568" y="3403241"/>
                <a:ext cx="467138" cy="448489"/>
                <a:chOff x="12782195" y="3403241"/>
                <a:chExt cx="467138" cy="448489"/>
              </a:xfrm>
            </p:grpSpPr>
            <p:grpSp>
              <p:nvGrpSpPr>
                <p:cNvPr id="88" name="Groep 87">
                  <a:extLst>
                    <a:ext uri="{FF2B5EF4-FFF2-40B4-BE49-F238E27FC236}">
                      <a16:creationId xmlns:a16="http://schemas.microsoft.com/office/drawing/2014/main" id="{2483C896-8F7E-4355-B065-3AC6D58B5BB7}"/>
                    </a:ext>
                  </a:extLst>
                </p:cNvPr>
                <p:cNvGrpSpPr/>
                <p:nvPr userDrawn="1"/>
              </p:nvGrpSpPr>
              <p:grpSpPr>
                <a:xfrm>
                  <a:off x="12782195" y="3403241"/>
                  <a:ext cx="412967" cy="393907"/>
                  <a:chOff x="13554906" y="3320109"/>
                  <a:chExt cx="443906" cy="423419"/>
                </a:xfrm>
              </p:grpSpPr>
              <p:grpSp>
                <p:nvGrpSpPr>
                  <p:cNvPr id="95" name="Groep 94">
                    <a:extLst>
                      <a:ext uri="{FF2B5EF4-FFF2-40B4-BE49-F238E27FC236}">
                        <a16:creationId xmlns:a16="http://schemas.microsoft.com/office/drawing/2014/main" id="{5329C7E1-5071-4A3D-AA54-F3106915F73C}"/>
                      </a:ext>
                    </a:extLst>
                  </p:cNvPr>
                  <p:cNvGrpSpPr/>
                  <p:nvPr userDrawn="1"/>
                </p:nvGrpSpPr>
                <p:grpSpPr>
                  <a:xfrm>
                    <a:off x="13554906" y="3320109"/>
                    <a:ext cx="443906" cy="423419"/>
                    <a:chOff x="12909684" y="1276143"/>
                    <a:chExt cx="443906" cy="423419"/>
                  </a:xfrm>
                </p:grpSpPr>
                <p:sp>
                  <p:nvSpPr>
                    <p:cNvPr id="98" name="Rechthoek 97">
                      <a:extLst>
                        <a:ext uri="{FF2B5EF4-FFF2-40B4-BE49-F238E27FC236}">
                          <a16:creationId xmlns:a16="http://schemas.microsoft.com/office/drawing/2014/main" id="{16A3315E-DCCB-4651-95A3-38ED59DCEEF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99" name="Rechthoek 98">
                      <a:extLst>
                        <a:ext uri="{FF2B5EF4-FFF2-40B4-BE49-F238E27FC236}">
                          <a16:creationId xmlns:a16="http://schemas.microsoft.com/office/drawing/2014/main" id="{6B3450C3-3CB5-4A38-8CB2-1E757C70100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0" name="Ovaal 99">
                      <a:extLst>
                        <a:ext uri="{FF2B5EF4-FFF2-40B4-BE49-F238E27FC236}">
                          <a16:creationId xmlns:a16="http://schemas.microsoft.com/office/drawing/2014/main" id="{D0D7D1C7-AD04-4155-96DA-757DB1E4963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96" name="Afbeelding 95">
                    <a:extLst>
                      <a:ext uri="{FF2B5EF4-FFF2-40B4-BE49-F238E27FC236}">
                        <a16:creationId xmlns:a16="http://schemas.microsoft.com/office/drawing/2014/main" id="{1160B3CE-2DF7-4C8D-B374-E49C5640F19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7" name="Afbeelding 96">
                    <a:extLst>
                      <a:ext uri="{FF2B5EF4-FFF2-40B4-BE49-F238E27FC236}">
                        <a16:creationId xmlns:a16="http://schemas.microsoft.com/office/drawing/2014/main" id="{8668DA63-5D8B-4633-B920-71AA3CA5A13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89" name="Groep 88">
                  <a:extLst>
                    <a:ext uri="{FF2B5EF4-FFF2-40B4-BE49-F238E27FC236}">
                      <a16:creationId xmlns:a16="http://schemas.microsoft.com/office/drawing/2014/main" id="{BFB971D9-6D4E-4889-9E63-6ECD3FC5B9A0}"/>
                    </a:ext>
                  </a:extLst>
                </p:cNvPr>
                <p:cNvGrpSpPr/>
                <p:nvPr userDrawn="1"/>
              </p:nvGrpSpPr>
              <p:grpSpPr>
                <a:xfrm>
                  <a:off x="13103513" y="3705268"/>
                  <a:ext cx="145820" cy="146462"/>
                  <a:chOff x="13096169" y="3602278"/>
                  <a:chExt cx="145820" cy="146462"/>
                </a:xfrm>
              </p:grpSpPr>
              <p:sp>
                <p:nvSpPr>
                  <p:cNvPr id="93" name="Rechthoek 92">
                    <a:extLst>
                      <a:ext uri="{FF2B5EF4-FFF2-40B4-BE49-F238E27FC236}">
                        <a16:creationId xmlns:a16="http://schemas.microsoft.com/office/drawing/2014/main" id="{B3A8185B-5BD3-4DA3-B17A-C2547BF9934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4" name="Rechthoek 93">
                    <a:extLst>
                      <a:ext uri="{FF2B5EF4-FFF2-40B4-BE49-F238E27FC236}">
                        <a16:creationId xmlns:a16="http://schemas.microsoft.com/office/drawing/2014/main" id="{AB698145-D488-4A95-B909-6E390E5E191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90" name="Groep 89">
                  <a:extLst>
                    <a:ext uri="{FF2B5EF4-FFF2-40B4-BE49-F238E27FC236}">
                      <a16:creationId xmlns:a16="http://schemas.microsoft.com/office/drawing/2014/main" id="{CEB431ED-FDC9-45CE-921B-8D9FEBE5009E}"/>
                    </a:ext>
                  </a:extLst>
                </p:cNvPr>
                <p:cNvGrpSpPr/>
                <p:nvPr userDrawn="1"/>
              </p:nvGrpSpPr>
              <p:grpSpPr>
                <a:xfrm rot="10800000">
                  <a:off x="13061402" y="3665637"/>
                  <a:ext cx="145820" cy="146462"/>
                  <a:chOff x="13096169" y="3602278"/>
                  <a:chExt cx="145820" cy="146462"/>
                </a:xfrm>
              </p:grpSpPr>
              <p:sp>
                <p:nvSpPr>
                  <p:cNvPr id="91" name="Rechthoek 90">
                    <a:extLst>
                      <a:ext uri="{FF2B5EF4-FFF2-40B4-BE49-F238E27FC236}">
                        <a16:creationId xmlns:a16="http://schemas.microsoft.com/office/drawing/2014/main" id="{B4AD483C-5D77-4219-BE68-A31F98369B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2" name="Rechthoek 91">
                    <a:extLst>
                      <a:ext uri="{FF2B5EF4-FFF2-40B4-BE49-F238E27FC236}">
                        <a16:creationId xmlns:a16="http://schemas.microsoft.com/office/drawing/2014/main" id="{6143B95C-2ECB-4397-BD3D-A1F0EA1A381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86" name="Rechthoek 85">
                <a:extLst>
                  <a:ext uri="{FF2B5EF4-FFF2-40B4-BE49-F238E27FC236}">
                    <a16:creationId xmlns:a16="http://schemas.microsoft.com/office/drawing/2014/main" id="{E53B718E-8B77-4043-B14B-D07A5A8F39DA}"/>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87" name="Gelijkbenige driehoek 86">
                <a:extLst>
                  <a:ext uri="{FF2B5EF4-FFF2-40B4-BE49-F238E27FC236}">
                    <a16:creationId xmlns:a16="http://schemas.microsoft.com/office/drawing/2014/main" id="{A58D721F-61BB-4735-BAB5-6D8B4174AC7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58" name="LOGO">
            <a:extLst>
              <a:ext uri="{FF2B5EF4-FFF2-40B4-BE49-F238E27FC236}">
                <a16:creationId xmlns:a16="http://schemas.microsoft.com/office/drawing/2014/main" id="{35C98766-9E9E-4E4C-B54B-CD7E385CC12B}"/>
              </a:ext>
            </a:extLst>
          </p:cNvPr>
          <p:cNvSpPr>
            <a:spLocks noGrp="1"/>
          </p:cNvSpPr>
          <p:nvPr>
            <p:ph type="body" sz="quarter" idx="21"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6734170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met aflopende video">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7D8BBF62-9355-4772-A8DD-40CD55BB43E3}"/>
              </a:ext>
            </a:extLst>
          </p:cNvPr>
          <p:cNvSpPr>
            <a:spLocks noGrp="1"/>
          </p:cNvSpPr>
          <p:nvPr>
            <p:ph type="media" sz="quarter" idx="23" hasCustomPrompt="1"/>
          </p:nvPr>
        </p:nvSpPr>
        <p:spPr>
          <a:xfrm>
            <a:off x="-18055" y="1498600"/>
            <a:ext cx="12214817" cy="5359400"/>
          </a:xfrm>
          <a:solidFill>
            <a:srgbClr val="D9D9D9"/>
          </a:solidFill>
        </p:spPr>
        <p:txBody>
          <a:bodyPr bIns="1116000" anchor="ctr" anchorCtr="0"/>
          <a:lstStyle>
            <a:lvl1pPr marL="0" indent="0" algn="ctr">
              <a:buNone/>
              <a:defRPr/>
            </a:lvl1pPr>
          </a:lstStyle>
          <a:p>
            <a:r>
              <a:rPr lang="nl-NL"/>
              <a:t>Plaats hier een video</a:t>
            </a:r>
          </a:p>
        </p:txBody>
      </p:sp>
      <p:sp>
        <p:nvSpPr>
          <p:cNvPr id="8" name="Title 7"/>
          <p:cNvSpPr>
            <a:spLocks noGrp="1"/>
          </p:cNvSpPr>
          <p:nvPr>
            <p:ph type="title"/>
          </p:nvPr>
        </p:nvSpPr>
        <p:spPr/>
        <p:txBody>
          <a:bodyPr/>
          <a:lstStyle>
            <a:lvl1pPr>
              <a:defRPr>
                <a:solidFill>
                  <a:srgbClr val="2A68B4"/>
                </a:solidFill>
              </a:defRPr>
            </a:lvl1pPr>
          </a:lstStyle>
          <a:p>
            <a:r>
              <a:rPr lang="nl-NL"/>
              <a:t>Klik om de stijl te bewerken</a:t>
            </a:r>
            <a:endParaRPr lang="en-US"/>
          </a:p>
        </p:txBody>
      </p:sp>
      <p:sp>
        <p:nvSpPr>
          <p:cNvPr id="14" name="Tijdelijke aanduiding voor datum 3">
            <a:extLst>
              <a:ext uri="{FF2B5EF4-FFF2-40B4-BE49-F238E27FC236}">
                <a16:creationId xmlns:a16="http://schemas.microsoft.com/office/drawing/2014/main" id="{9DCCCEC1-2C04-4CA2-83A8-269941CE8C47}"/>
              </a:ext>
            </a:extLst>
          </p:cNvPr>
          <p:cNvSpPr>
            <a:spLocks noGrp="1"/>
          </p:cNvSpPr>
          <p:nvPr>
            <p:ph type="dt" sz="half" idx="11"/>
          </p:nvPr>
        </p:nvSpPr>
        <p:spPr>
          <a:xfrm>
            <a:off x="815236" y="6327020"/>
            <a:ext cx="2052153" cy="367824"/>
          </a:xfrm>
        </p:spPr>
        <p:txBody>
          <a:bodyPr/>
          <a:lstStyle/>
          <a:p>
            <a:endParaRPr lang="nl-NL"/>
          </a:p>
        </p:txBody>
      </p:sp>
      <p:sp>
        <p:nvSpPr>
          <p:cNvPr id="15" name="Tijdelijke aanduiding voor voettekst 4">
            <a:extLst>
              <a:ext uri="{FF2B5EF4-FFF2-40B4-BE49-F238E27FC236}">
                <a16:creationId xmlns:a16="http://schemas.microsoft.com/office/drawing/2014/main" id="{18867B35-7E62-42BC-8334-96F92F4B2079}"/>
              </a:ext>
            </a:extLst>
          </p:cNvPr>
          <p:cNvSpPr>
            <a:spLocks noGrp="1"/>
          </p:cNvSpPr>
          <p:nvPr>
            <p:ph type="ftr" sz="quarter" idx="12"/>
          </p:nvPr>
        </p:nvSpPr>
        <p:spPr>
          <a:xfrm>
            <a:off x="6467476" y="6327020"/>
            <a:ext cx="4504144" cy="367824"/>
          </a:xfrm>
        </p:spPr>
        <p:txBody>
          <a:bodyPr/>
          <a:lstStyle/>
          <a:p>
            <a:r>
              <a:rPr lang="nl-NL"/>
              <a:t>Concept – versie 0.9</a:t>
            </a:r>
          </a:p>
        </p:txBody>
      </p:sp>
      <p:sp>
        <p:nvSpPr>
          <p:cNvPr id="16" name="Tijdelijke aanduiding voor dianummer 5">
            <a:extLst>
              <a:ext uri="{FF2B5EF4-FFF2-40B4-BE49-F238E27FC236}">
                <a16:creationId xmlns:a16="http://schemas.microsoft.com/office/drawing/2014/main" id="{27072CE5-21B9-4130-A152-00DCF8A1CD97}"/>
              </a:ext>
            </a:extLst>
          </p:cNvPr>
          <p:cNvSpPr>
            <a:spLocks noGrp="1"/>
          </p:cNvSpPr>
          <p:nvPr>
            <p:ph type="sldNum" sz="quarter" idx="13"/>
          </p:nvPr>
        </p:nvSpPr>
        <p:spPr>
          <a:xfrm>
            <a:off x="10971619" y="6327020"/>
            <a:ext cx="409910" cy="367824"/>
          </a:xfrm>
        </p:spPr>
        <p:txBody>
          <a:bodyPr/>
          <a:lstStyle/>
          <a:p>
            <a:fld id="{4E9B7CCD-266F-43F9-81AC-61644C6EA253}" type="slidenum">
              <a:rPr lang="nl-NL" smtClean="0"/>
              <a:t>‹#›</a:t>
            </a:fld>
            <a:endParaRPr lang="nl-NL"/>
          </a:p>
        </p:txBody>
      </p:sp>
      <p:sp>
        <p:nvSpPr>
          <p:cNvPr id="18" name="Tijdelijke aanduiding voor tekst 7">
            <a:extLst>
              <a:ext uri="{FF2B5EF4-FFF2-40B4-BE49-F238E27FC236}">
                <a16:creationId xmlns:a16="http://schemas.microsoft.com/office/drawing/2014/main" id="{8549DD21-ED76-4DF6-AF9B-C01CD0F5E469}"/>
              </a:ext>
            </a:extLst>
          </p:cNvPr>
          <p:cNvSpPr>
            <a:spLocks noGrp="1"/>
          </p:cNvSpPr>
          <p:nvPr>
            <p:ph type="body" sz="quarter" idx="15"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78D28500-5337-49B1-AA92-5565856C3BAF}"/>
              </a:ext>
            </a:extLst>
          </p:cNvPr>
          <p:cNvSpPr>
            <a:spLocks noGrp="1"/>
          </p:cNvSpPr>
          <p:nvPr>
            <p:ph type="body" sz="quarter" idx="16"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8D37F944-0BA0-45A0-A8D4-5E3AC95387E0}"/>
              </a:ext>
            </a:extLst>
          </p:cNvPr>
          <p:cNvSpPr>
            <a:spLocks noGrp="1"/>
          </p:cNvSpPr>
          <p:nvPr>
            <p:ph type="body" sz="quarter" idx="17"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EFC537C4-81D9-4EF4-A415-D131D3E6FB8F}"/>
              </a:ext>
            </a:extLst>
          </p:cNvPr>
          <p:cNvSpPr>
            <a:spLocks noGrp="1"/>
          </p:cNvSpPr>
          <p:nvPr>
            <p:ph type="body" sz="quarter" idx="18"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D3D03B26-FD38-47CF-B4BD-4106DA84716D}"/>
              </a:ext>
            </a:extLst>
          </p:cNvPr>
          <p:cNvSpPr>
            <a:spLocks noGrp="1"/>
          </p:cNvSpPr>
          <p:nvPr>
            <p:ph type="body" sz="quarter" idx="19"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3" name="Tijdelijke aanduiding voor tekst 7">
            <a:extLst>
              <a:ext uri="{FF2B5EF4-FFF2-40B4-BE49-F238E27FC236}">
                <a16:creationId xmlns:a16="http://schemas.microsoft.com/office/drawing/2014/main" id="{C96A9AF1-139C-4AC1-A189-E89661A2E376}"/>
              </a:ext>
            </a:extLst>
          </p:cNvPr>
          <p:cNvSpPr>
            <a:spLocks noGrp="1"/>
          </p:cNvSpPr>
          <p:nvPr>
            <p:ph type="body" sz="quarter" idx="20"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69" name="Instructie">
            <a:extLst>
              <a:ext uri="{FF2B5EF4-FFF2-40B4-BE49-F238E27FC236}">
                <a16:creationId xmlns:a16="http://schemas.microsoft.com/office/drawing/2014/main" id="{BE8D1439-6389-4794-9CDE-D41FB6AE37BB}"/>
              </a:ext>
            </a:extLst>
          </p:cNvPr>
          <p:cNvGrpSpPr/>
          <p:nvPr userDrawn="1"/>
        </p:nvGrpSpPr>
        <p:grpSpPr>
          <a:xfrm>
            <a:off x="-3425546" y="0"/>
            <a:ext cx="3183678" cy="5340257"/>
            <a:chOff x="12391601" y="0"/>
            <a:chExt cx="3183678" cy="5340257"/>
          </a:xfrm>
        </p:grpSpPr>
        <p:grpSp>
          <p:nvGrpSpPr>
            <p:cNvPr id="70" name="Meer informatie">
              <a:extLst>
                <a:ext uri="{FF2B5EF4-FFF2-40B4-BE49-F238E27FC236}">
                  <a16:creationId xmlns:a16="http://schemas.microsoft.com/office/drawing/2014/main" id="{91EDA2D3-3DF9-4F87-B224-38CEC770BFBF}"/>
                </a:ext>
              </a:extLst>
            </p:cNvPr>
            <p:cNvGrpSpPr/>
            <p:nvPr userDrawn="1"/>
          </p:nvGrpSpPr>
          <p:grpSpPr>
            <a:xfrm>
              <a:off x="12396764" y="4556984"/>
              <a:ext cx="3178515" cy="783273"/>
              <a:chOff x="-3741486" y="3386444"/>
              <a:chExt cx="3178515" cy="783273"/>
            </a:xfrm>
          </p:grpSpPr>
          <p:sp>
            <p:nvSpPr>
              <p:cNvPr id="110" name="Freeform 101">
                <a:extLst>
                  <a:ext uri="{FF2B5EF4-FFF2-40B4-BE49-F238E27FC236}">
                    <a16:creationId xmlns:a16="http://schemas.microsoft.com/office/drawing/2014/main" id="{F41FD572-6F08-47BF-9E1C-23EDA25EF33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11" name="Rechthoek 110">
                <a:extLst>
                  <a:ext uri="{FF2B5EF4-FFF2-40B4-BE49-F238E27FC236}">
                    <a16:creationId xmlns:a16="http://schemas.microsoft.com/office/drawing/2014/main" id="{8FFC6194-F702-4928-887D-08D110406CEF}"/>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12" name="Rechte verbindingslijn 111">
                <a:extLst>
                  <a:ext uri="{FF2B5EF4-FFF2-40B4-BE49-F238E27FC236}">
                    <a16:creationId xmlns:a16="http://schemas.microsoft.com/office/drawing/2014/main" id="{516A6275-D35E-4C3C-80D1-F72AFC62E742}"/>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71" name="Rechthoek 70">
              <a:extLst>
                <a:ext uri="{FF2B5EF4-FFF2-40B4-BE49-F238E27FC236}">
                  <a16:creationId xmlns:a16="http://schemas.microsoft.com/office/drawing/2014/main" id="{1DDFF81E-1DCD-451F-8386-F22E813D4EC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72" name="Ovaal 71">
              <a:extLst>
                <a:ext uri="{FF2B5EF4-FFF2-40B4-BE49-F238E27FC236}">
                  <a16:creationId xmlns:a16="http://schemas.microsoft.com/office/drawing/2014/main" id="{7F9C89A5-DB20-44D3-8811-7A55007F89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73" name="Rechte verbindingslijn 72">
              <a:extLst>
                <a:ext uri="{FF2B5EF4-FFF2-40B4-BE49-F238E27FC236}">
                  <a16:creationId xmlns:a16="http://schemas.microsoft.com/office/drawing/2014/main" id="{C5DE5E92-CA26-4403-970B-8AC1E03AEA7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74" name="Rechte verbindingslijn 73">
              <a:extLst>
                <a:ext uri="{FF2B5EF4-FFF2-40B4-BE49-F238E27FC236}">
                  <a16:creationId xmlns:a16="http://schemas.microsoft.com/office/drawing/2014/main" id="{5F7F4C0C-E67E-48EC-BBC7-618B686A3B6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5" name="Rechthoek 74">
              <a:extLst>
                <a:ext uri="{FF2B5EF4-FFF2-40B4-BE49-F238E27FC236}">
                  <a16:creationId xmlns:a16="http://schemas.microsoft.com/office/drawing/2014/main" id="{66579F6F-F116-4CCA-9DFC-F45BB73C1CAC}"/>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6" name="Rechte verbindingslijn 75">
              <a:extLst>
                <a:ext uri="{FF2B5EF4-FFF2-40B4-BE49-F238E27FC236}">
                  <a16:creationId xmlns:a16="http://schemas.microsoft.com/office/drawing/2014/main" id="{68037268-2FAB-4012-96D6-773B9C10D35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77" name="Ovaal 76">
              <a:extLst>
                <a:ext uri="{FF2B5EF4-FFF2-40B4-BE49-F238E27FC236}">
                  <a16:creationId xmlns:a16="http://schemas.microsoft.com/office/drawing/2014/main" id="{5C5E39B6-26F1-443B-86EE-05E5CAF9EE97}"/>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8" name="Rechthoek 77">
              <a:extLst>
                <a:ext uri="{FF2B5EF4-FFF2-40B4-BE49-F238E27FC236}">
                  <a16:creationId xmlns:a16="http://schemas.microsoft.com/office/drawing/2014/main" id="{E0742E7B-2A04-417A-B511-B1E18BFE24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9" name="Groep 78">
              <a:extLst>
                <a:ext uri="{FF2B5EF4-FFF2-40B4-BE49-F238E27FC236}">
                  <a16:creationId xmlns:a16="http://schemas.microsoft.com/office/drawing/2014/main" id="{AAF8AF0B-9573-4565-A959-FEBC062E7565}"/>
                </a:ext>
              </a:extLst>
            </p:cNvPr>
            <p:cNvGrpSpPr/>
            <p:nvPr userDrawn="1"/>
          </p:nvGrpSpPr>
          <p:grpSpPr>
            <a:xfrm>
              <a:off x="12757282" y="2184550"/>
              <a:ext cx="825500" cy="209550"/>
              <a:chOff x="13504624" y="2482850"/>
              <a:chExt cx="825500" cy="209550"/>
            </a:xfrm>
          </p:grpSpPr>
          <p:sp>
            <p:nvSpPr>
              <p:cNvPr id="107" name="Rechthoek 106">
                <a:extLst>
                  <a:ext uri="{FF2B5EF4-FFF2-40B4-BE49-F238E27FC236}">
                    <a16:creationId xmlns:a16="http://schemas.microsoft.com/office/drawing/2014/main" id="{202C5DD7-F14E-4F6A-8AC5-0B1EFADC24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108" name="Rechte verbindingslijn 107">
                <a:extLst>
                  <a:ext uri="{FF2B5EF4-FFF2-40B4-BE49-F238E27FC236}">
                    <a16:creationId xmlns:a16="http://schemas.microsoft.com/office/drawing/2014/main" id="{3B56683A-78D6-45C2-A08B-C3A56F3567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9" name="Gelijkbenige driehoek 108">
                <a:extLst>
                  <a:ext uri="{FF2B5EF4-FFF2-40B4-BE49-F238E27FC236}">
                    <a16:creationId xmlns:a16="http://schemas.microsoft.com/office/drawing/2014/main" id="{14EC480A-BEAC-4BF4-B61A-3A7FB003126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80" name="Groep 79">
              <a:extLst>
                <a:ext uri="{FF2B5EF4-FFF2-40B4-BE49-F238E27FC236}">
                  <a16:creationId xmlns:a16="http://schemas.microsoft.com/office/drawing/2014/main" id="{5485EAB6-7DDC-40C5-9D39-47527670C85E}"/>
                </a:ext>
              </a:extLst>
            </p:cNvPr>
            <p:cNvGrpSpPr/>
            <p:nvPr userDrawn="1"/>
          </p:nvGrpSpPr>
          <p:grpSpPr>
            <a:xfrm>
              <a:off x="12757282" y="1141626"/>
              <a:ext cx="294789" cy="318834"/>
              <a:chOff x="14466489" y="1001522"/>
              <a:chExt cx="290627" cy="314333"/>
            </a:xfrm>
          </p:grpSpPr>
          <p:sp>
            <p:nvSpPr>
              <p:cNvPr id="101" name="Rechthoek 100">
                <a:extLst>
                  <a:ext uri="{FF2B5EF4-FFF2-40B4-BE49-F238E27FC236}">
                    <a16:creationId xmlns:a16="http://schemas.microsoft.com/office/drawing/2014/main" id="{2B3530F2-8D0B-4095-9483-D5CDA760BB8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2" name="Ovaal 101">
                <a:extLst>
                  <a:ext uri="{FF2B5EF4-FFF2-40B4-BE49-F238E27FC236}">
                    <a16:creationId xmlns:a16="http://schemas.microsoft.com/office/drawing/2014/main" id="{564D22CB-B713-4020-8A95-8239DC2CCF8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3" name="Vrije vorm: vorm 102">
                <a:extLst>
                  <a:ext uri="{FF2B5EF4-FFF2-40B4-BE49-F238E27FC236}">
                    <a16:creationId xmlns:a16="http://schemas.microsoft.com/office/drawing/2014/main" id="{9EF02BA9-4B06-486C-A4F4-4C94F01B7F0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4" name="Rechthoek: afgeronde hoeken 103">
                <a:extLst>
                  <a:ext uri="{FF2B5EF4-FFF2-40B4-BE49-F238E27FC236}">
                    <a16:creationId xmlns:a16="http://schemas.microsoft.com/office/drawing/2014/main" id="{F8EBCFE3-09F3-4A4D-9494-EFF9501CA9E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105" name="Rechte verbindingslijn 104">
                <a:extLst>
                  <a:ext uri="{FF2B5EF4-FFF2-40B4-BE49-F238E27FC236}">
                    <a16:creationId xmlns:a16="http://schemas.microsoft.com/office/drawing/2014/main" id="{69827901-0C77-47BC-AC30-F1E32857C53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Rechte verbindingslijn 105">
                <a:extLst>
                  <a:ext uri="{FF2B5EF4-FFF2-40B4-BE49-F238E27FC236}">
                    <a16:creationId xmlns:a16="http://schemas.microsoft.com/office/drawing/2014/main" id="{4D840141-7D49-45FB-B7AD-30044CA34CCF}"/>
                  </a:ext>
                </a:extLst>
              </p:cNvPr>
              <p:cNvCxnSpPr>
                <a:cxnSpLocks/>
                <a:stCxn id="10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1" name="Ovaal 80">
              <a:extLst>
                <a:ext uri="{FF2B5EF4-FFF2-40B4-BE49-F238E27FC236}">
                  <a16:creationId xmlns:a16="http://schemas.microsoft.com/office/drawing/2014/main" id="{8E7F4594-826E-44AE-A94F-B101B124581E}"/>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82" name="Rechthoek 81">
              <a:extLst>
                <a:ext uri="{FF2B5EF4-FFF2-40B4-BE49-F238E27FC236}">
                  <a16:creationId xmlns:a16="http://schemas.microsoft.com/office/drawing/2014/main" id="{5ABEA096-4336-421E-8D60-2BF957F3A16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83" name="Rechte verbindingslijn 82">
              <a:extLst>
                <a:ext uri="{FF2B5EF4-FFF2-40B4-BE49-F238E27FC236}">
                  <a16:creationId xmlns:a16="http://schemas.microsoft.com/office/drawing/2014/main" id="{1EEED98A-4678-4389-937C-354FF59B532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84" name="Groep 83">
              <a:extLst>
                <a:ext uri="{FF2B5EF4-FFF2-40B4-BE49-F238E27FC236}">
                  <a16:creationId xmlns:a16="http://schemas.microsoft.com/office/drawing/2014/main" id="{CE6851D1-66D9-4AAB-B375-37AE55CCDD12}"/>
                </a:ext>
              </a:extLst>
            </p:cNvPr>
            <p:cNvGrpSpPr/>
            <p:nvPr userDrawn="1"/>
          </p:nvGrpSpPr>
          <p:grpSpPr>
            <a:xfrm>
              <a:off x="12696514" y="3701158"/>
              <a:ext cx="514284" cy="612918"/>
              <a:chOff x="12682980" y="3403241"/>
              <a:chExt cx="622284" cy="741632"/>
            </a:xfrm>
          </p:grpSpPr>
          <p:grpSp>
            <p:nvGrpSpPr>
              <p:cNvPr id="85" name="Groep 84">
                <a:extLst>
                  <a:ext uri="{FF2B5EF4-FFF2-40B4-BE49-F238E27FC236}">
                    <a16:creationId xmlns:a16="http://schemas.microsoft.com/office/drawing/2014/main" id="{9EEBD04D-69B8-48F6-81DB-892BEE3085B3}"/>
                  </a:ext>
                </a:extLst>
              </p:cNvPr>
              <p:cNvGrpSpPr/>
              <p:nvPr userDrawn="1"/>
            </p:nvGrpSpPr>
            <p:grpSpPr>
              <a:xfrm>
                <a:off x="12771568" y="3403241"/>
                <a:ext cx="467138" cy="448489"/>
                <a:chOff x="12782195" y="3403241"/>
                <a:chExt cx="467138" cy="448489"/>
              </a:xfrm>
            </p:grpSpPr>
            <p:grpSp>
              <p:nvGrpSpPr>
                <p:cNvPr id="88" name="Groep 87">
                  <a:extLst>
                    <a:ext uri="{FF2B5EF4-FFF2-40B4-BE49-F238E27FC236}">
                      <a16:creationId xmlns:a16="http://schemas.microsoft.com/office/drawing/2014/main" id="{2483C896-8F7E-4355-B065-3AC6D58B5BB7}"/>
                    </a:ext>
                  </a:extLst>
                </p:cNvPr>
                <p:cNvGrpSpPr/>
                <p:nvPr userDrawn="1"/>
              </p:nvGrpSpPr>
              <p:grpSpPr>
                <a:xfrm>
                  <a:off x="12782195" y="3403241"/>
                  <a:ext cx="412967" cy="393907"/>
                  <a:chOff x="13554906" y="3320109"/>
                  <a:chExt cx="443906" cy="423419"/>
                </a:xfrm>
              </p:grpSpPr>
              <p:grpSp>
                <p:nvGrpSpPr>
                  <p:cNvPr id="95" name="Groep 94">
                    <a:extLst>
                      <a:ext uri="{FF2B5EF4-FFF2-40B4-BE49-F238E27FC236}">
                        <a16:creationId xmlns:a16="http://schemas.microsoft.com/office/drawing/2014/main" id="{5329C7E1-5071-4A3D-AA54-F3106915F73C}"/>
                      </a:ext>
                    </a:extLst>
                  </p:cNvPr>
                  <p:cNvGrpSpPr/>
                  <p:nvPr userDrawn="1"/>
                </p:nvGrpSpPr>
                <p:grpSpPr>
                  <a:xfrm>
                    <a:off x="13554906" y="3320109"/>
                    <a:ext cx="443906" cy="423419"/>
                    <a:chOff x="12909684" y="1276143"/>
                    <a:chExt cx="443906" cy="423419"/>
                  </a:xfrm>
                </p:grpSpPr>
                <p:sp>
                  <p:nvSpPr>
                    <p:cNvPr id="98" name="Rechthoek 97">
                      <a:extLst>
                        <a:ext uri="{FF2B5EF4-FFF2-40B4-BE49-F238E27FC236}">
                          <a16:creationId xmlns:a16="http://schemas.microsoft.com/office/drawing/2014/main" id="{16A3315E-DCCB-4651-95A3-38ED59DCEEF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99" name="Rechthoek 98">
                      <a:extLst>
                        <a:ext uri="{FF2B5EF4-FFF2-40B4-BE49-F238E27FC236}">
                          <a16:creationId xmlns:a16="http://schemas.microsoft.com/office/drawing/2014/main" id="{6B3450C3-3CB5-4A38-8CB2-1E757C70100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0" name="Ovaal 99">
                      <a:extLst>
                        <a:ext uri="{FF2B5EF4-FFF2-40B4-BE49-F238E27FC236}">
                          <a16:creationId xmlns:a16="http://schemas.microsoft.com/office/drawing/2014/main" id="{D0D7D1C7-AD04-4155-96DA-757DB1E4963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96" name="Afbeelding 95">
                    <a:extLst>
                      <a:ext uri="{FF2B5EF4-FFF2-40B4-BE49-F238E27FC236}">
                        <a16:creationId xmlns:a16="http://schemas.microsoft.com/office/drawing/2014/main" id="{1160B3CE-2DF7-4C8D-B374-E49C5640F19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7" name="Afbeelding 96">
                    <a:extLst>
                      <a:ext uri="{FF2B5EF4-FFF2-40B4-BE49-F238E27FC236}">
                        <a16:creationId xmlns:a16="http://schemas.microsoft.com/office/drawing/2014/main" id="{8668DA63-5D8B-4633-B920-71AA3CA5A13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89" name="Groep 88">
                  <a:extLst>
                    <a:ext uri="{FF2B5EF4-FFF2-40B4-BE49-F238E27FC236}">
                      <a16:creationId xmlns:a16="http://schemas.microsoft.com/office/drawing/2014/main" id="{BFB971D9-6D4E-4889-9E63-6ECD3FC5B9A0}"/>
                    </a:ext>
                  </a:extLst>
                </p:cNvPr>
                <p:cNvGrpSpPr/>
                <p:nvPr userDrawn="1"/>
              </p:nvGrpSpPr>
              <p:grpSpPr>
                <a:xfrm>
                  <a:off x="13103513" y="3705268"/>
                  <a:ext cx="145820" cy="146462"/>
                  <a:chOff x="13096169" y="3602278"/>
                  <a:chExt cx="145820" cy="146462"/>
                </a:xfrm>
              </p:grpSpPr>
              <p:sp>
                <p:nvSpPr>
                  <p:cNvPr id="93" name="Rechthoek 92">
                    <a:extLst>
                      <a:ext uri="{FF2B5EF4-FFF2-40B4-BE49-F238E27FC236}">
                        <a16:creationId xmlns:a16="http://schemas.microsoft.com/office/drawing/2014/main" id="{B3A8185B-5BD3-4DA3-B17A-C2547BF9934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4" name="Rechthoek 93">
                    <a:extLst>
                      <a:ext uri="{FF2B5EF4-FFF2-40B4-BE49-F238E27FC236}">
                        <a16:creationId xmlns:a16="http://schemas.microsoft.com/office/drawing/2014/main" id="{AB698145-D488-4A95-B909-6E390E5E191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90" name="Groep 89">
                  <a:extLst>
                    <a:ext uri="{FF2B5EF4-FFF2-40B4-BE49-F238E27FC236}">
                      <a16:creationId xmlns:a16="http://schemas.microsoft.com/office/drawing/2014/main" id="{CEB431ED-FDC9-45CE-921B-8D9FEBE5009E}"/>
                    </a:ext>
                  </a:extLst>
                </p:cNvPr>
                <p:cNvGrpSpPr/>
                <p:nvPr userDrawn="1"/>
              </p:nvGrpSpPr>
              <p:grpSpPr>
                <a:xfrm rot="10800000">
                  <a:off x="13061402" y="3665637"/>
                  <a:ext cx="145820" cy="146462"/>
                  <a:chOff x="13096169" y="3602278"/>
                  <a:chExt cx="145820" cy="146462"/>
                </a:xfrm>
              </p:grpSpPr>
              <p:sp>
                <p:nvSpPr>
                  <p:cNvPr id="91" name="Rechthoek 90">
                    <a:extLst>
                      <a:ext uri="{FF2B5EF4-FFF2-40B4-BE49-F238E27FC236}">
                        <a16:creationId xmlns:a16="http://schemas.microsoft.com/office/drawing/2014/main" id="{B4AD483C-5D77-4219-BE68-A31F98369B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2" name="Rechthoek 91">
                    <a:extLst>
                      <a:ext uri="{FF2B5EF4-FFF2-40B4-BE49-F238E27FC236}">
                        <a16:creationId xmlns:a16="http://schemas.microsoft.com/office/drawing/2014/main" id="{6143B95C-2ECB-4397-BD3D-A1F0EA1A381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86" name="Rechthoek 85">
                <a:extLst>
                  <a:ext uri="{FF2B5EF4-FFF2-40B4-BE49-F238E27FC236}">
                    <a16:creationId xmlns:a16="http://schemas.microsoft.com/office/drawing/2014/main" id="{E53B718E-8B77-4043-B14B-D07A5A8F39DA}"/>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87" name="Gelijkbenige driehoek 86">
                <a:extLst>
                  <a:ext uri="{FF2B5EF4-FFF2-40B4-BE49-F238E27FC236}">
                    <a16:creationId xmlns:a16="http://schemas.microsoft.com/office/drawing/2014/main" id="{A58D721F-61BB-4735-BAB5-6D8B4174AC7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60" name="Groep 59">
            <a:extLst>
              <a:ext uri="{FF2B5EF4-FFF2-40B4-BE49-F238E27FC236}">
                <a16:creationId xmlns:a16="http://schemas.microsoft.com/office/drawing/2014/main" id="{EFE076D8-AF8B-4BAD-87D4-E7E33D69E73D}"/>
              </a:ext>
            </a:extLst>
          </p:cNvPr>
          <p:cNvGrpSpPr/>
          <p:nvPr userDrawn="1"/>
        </p:nvGrpSpPr>
        <p:grpSpPr>
          <a:xfrm>
            <a:off x="12391601" y="0"/>
            <a:ext cx="3183678" cy="5320923"/>
            <a:chOff x="12391601" y="0"/>
            <a:chExt cx="3183678" cy="5320923"/>
          </a:xfrm>
        </p:grpSpPr>
        <p:grpSp>
          <p:nvGrpSpPr>
            <p:cNvPr id="61" name="Video icoon">
              <a:extLst>
                <a:ext uri="{FF2B5EF4-FFF2-40B4-BE49-F238E27FC236}">
                  <a16:creationId xmlns:a16="http://schemas.microsoft.com/office/drawing/2014/main" id="{2C16B50B-CD25-43F5-9612-BC7B46EA3109}"/>
                </a:ext>
              </a:extLst>
            </p:cNvPr>
            <p:cNvGrpSpPr/>
            <p:nvPr userDrawn="1"/>
          </p:nvGrpSpPr>
          <p:grpSpPr>
            <a:xfrm>
              <a:off x="12757282" y="1266839"/>
              <a:ext cx="326087" cy="328143"/>
              <a:chOff x="8066315" y="1676399"/>
              <a:chExt cx="1371600" cy="1380253"/>
            </a:xfrm>
          </p:grpSpPr>
          <p:sp>
            <p:nvSpPr>
              <p:cNvPr id="143" name="Rechthoek 142">
                <a:extLst>
                  <a:ext uri="{FF2B5EF4-FFF2-40B4-BE49-F238E27FC236}">
                    <a16:creationId xmlns:a16="http://schemas.microsoft.com/office/drawing/2014/main" id="{77A1B49D-5D64-4CC3-92F4-391BEE5F069D}"/>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4" name="Vrije vorm 112">
                <a:extLst>
                  <a:ext uri="{FF2B5EF4-FFF2-40B4-BE49-F238E27FC236}">
                    <a16:creationId xmlns:a16="http://schemas.microsoft.com/office/drawing/2014/main" id="{C6465946-D7EA-425F-899E-EA32BA9AB402}"/>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5" name="Vrije vorm 113">
                <a:extLst>
                  <a:ext uri="{FF2B5EF4-FFF2-40B4-BE49-F238E27FC236}">
                    <a16:creationId xmlns:a16="http://schemas.microsoft.com/office/drawing/2014/main" id="{8BAEA3DB-8CA1-40FB-AA8F-3FC92569CC97}"/>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62" name="Rechthoek 61">
              <a:extLst>
                <a:ext uri="{FF2B5EF4-FFF2-40B4-BE49-F238E27FC236}">
                  <a16:creationId xmlns:a16="http://schemas.microsoft.com/office/drawing/2014/main" id="{946DF866-4DCA-41CC-B275-753CEC52529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Video invoegen/veranderen</a:t>
              </a:r>
            </a:p>
          </p:txBody>
        </p:sp>
        <p:sp>
          <p:nvSpPr>
            <p:cNvPr id="63" name="Ovaal 62">
              <a:extLst>
                <a:ext uri="{FF2B5EF4-FFF2-40B4-BE49-F238E27FC236}">
                  <a16:creationId xmlns:a16="http://schemas.microsoft.com/office/drawing/2014/main" id="{26F0BE43-8C98-40E9-9460-9673392BD0E6}"/>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4" name="Rechte verbindingslijn 63">
              <a:extLst>
                <a:ext uri="{FF2B5EF4-FFF2-40B4-BE49-F238E27FC236}">
                  <a16:creationId xmlns:a16="http://schemas.microsoft.com/office/drawing/2014/main" id="{9603DFC4-7E82-4837-BFE3-75DF32DDF90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5" name="Rechte verbindingslijn 64">
              <a:extLst>
                <a:ext uri="{FF2B5EF4-FFF2-40B4-BE49-F238E27FC236}">
                  <a16:creationId xmlns:a16="http://schemas.microsoft.com/office/drawing/2014/main" id="{3CCD5563-AB71-43D1-BBEC-1D8EFA4D4553}"/>
                </a:ext>
              </a:extLst>
            </p:cNvPr>
            <p:cNvCxnSpPr>
              <a:cxnSpLocks/>
            </p:cNvCxnSpPr>
            <p:nvPr userDrawn="1"/>
          </p:nvCxnSpPr>
          <p:spPr>
            <a:xfrm>
              <a:off x="12397261" y="1722312"/>
              <a:ext cx="3178017" cy="0"/>
            </a:xfrm>
            <a:prstGeom prst="line">
              <a:avLst/>
            </a:prstGeom>
            <a:noFill/>
            <a:ln w="3175" cap="flat" cmpd="sng" algn="ctr">
              <a:solidFill>
                <a:schemeClr val="accent1"/>
              </a:solidFill>
              <a:prstDash val="solid"/>
            </a:ln>
            <a:effectLst/>
          </p:spPr>
        </p:cxnSp>
        <p:sp>
          <p:nvSpPr>
            <p:cNvPr id="66" name="Rechthoek 65">
              <a:extLst>
                <a:ext uri="{FF2B5EF4-FFF2-40B4-BE49-F238E27FC236}">
                  <a16:creationId xmlns:a16="http://schemas.microsoft.com/office/drawing/2014/main" id="{BC6BA942-DCDC-4CA9-8546-FACE2ACB996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67" name="Groep 66">
              <a:extLst>
                <a:ext uri="{FF2B5EF4-FFF2-40B4-BE49-F238E27FC236}">
                  <a16:creationId xmlns:a16="http://schemas.microsoft.com/office/drawing/2014/main" id="{09614B93-A636-4AC0-989A-2E0FF34E1EF7}"/>
                </a:ext>
              </a:extLst>
            </p:cNvPr>
            <p:cNvGrpSpPr/>
            <p:nvPr userDrawn="1"/>
          </p:nvGrpSpPr>
          <p:grpSpPr>
            <a:xfrm>
              <a:off x="12396764" y="4419767"/>
              <a:ext cx="3178515" cy="901156"/>
              <a:chOff x="12396764" y="4439101"/>
              <a:chExt cx="3178515" cy="901156"/>
            </a:xfrm>
          </p:grpSpPr>
          <p:grpSp>
            <p:nvGrpSpPr>
              <p:cNvPr id="138" name="Meer informatie">
                <a:extLst>
                  <a:ext uri="{FF2B5EF4-FFF2-40B4-BE49-F238E27FC236}">
                    <a16:creationId xmlns:a16="http://schemas.microsoft.com/office/drawing/2014/main" id="{0148DBAD-A77A-4059-AEB6-BC978015AD0C}"/>
                  </a:ext>
                </a:extLst>
              </p:cNvPr>
              <p:cNvGrpSpPr/>
              <p:nvPr userDrawn="1"/>
            </p:nvGrpSpPr>
            <p:grpSpPr>
              <a:xfrm>
                <a:off x="12396764" y="4556984"/>
                <a:ext cx="3178515" cy="783273"/>
                <a:chOff x="-3741486" y="3386444"/>
                <a:chExt cx="3178515" cy="783273"/>
              </a:xfrm>
            </p:grpSpPr>
            <p:sp>
              <p:nvSpPr>
                <p:cNvPr id="140" name="Freeform 101">
                  <a:extLst>
                    <a:ext uri="{FF2B5EF4-FFF2-40B4-BE49-F238E27FC236}">
                      <a16:creationId xmlns:a16="http://schemas.microsoft.com/office/drawing/2014/main" id="{CD4D944F-B297-43BC-AD4B-047565B4C225}"/>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41" name="Rechthoek 140">
                  <a:extLst>
                    <a:ext uri="{FF2B5EF4-FFF2-40B4-BE49-F238E27FC236}">
                      <a16:creationId xmlns:a16="http://schemas.microsoft.com/office/drawing/2014/main" id="{89CC952E-74BB-4042-B29D-F0EC5FEF9312}"/>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42" name="Rechte verbindingslijn 141">
                  <a:extLst>
                    <a:ext uri="{FF2B5EF4-FFF2-40B4-BE49-F238E27FC236}">
                      <a16:creationId xmlns:a16="http://schemas.microsoft.com/office/drawing/2014/main" id="{2F7B835C-097F-41B9-AB98-0E456D262824}"/>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cxnSp>
            <p:nvCxnSpPr>
              <p:cNvPr id="139" name="Rechte verbindingslijn 138">
                <a:extLst>
                  <a:ext uri="{FF2B5EF4-FFF2-40B4-BE49-F238E27FC236}">
                    <a16:creationId xmlns:a16="http://schemas.microsoft.com/office/drawing/2014/main" id="{1DFC48E5-DD67-4218-B28A-2E51B9B9A68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grpSp>
        <p:sp>
          <p:nvSpPr>
            <p:cNvPr id="68" name="Ovaal 67">
              <a:extLst>
                <a:ext uri="{FF2B5EF4-FFF2-40B4-BE49-F238E27FC236}">
                  <a16:creationId xmlns:a16="http://schemas.microsoft.com/office/drawing/2014/main" id="{78818576-2F4D-4291-8470-A349A7E9E16B}"/>
                </a:ext>
              </a:extLst>
            </p:cNvPr>
            <p:cNvSpPr/>
            <p:nvPr userDrawn="1"/>
          </p:nvSpPr>
          <p:spPr>
            <a:xfrm>
              <a:off x="12391601" y="1850777"/>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3" name="Rechthoek 112">
              <a:extLst>
                <a:ext uri="{FF2B5EF4-FFF2-40B4-BE49-F238E27FC236}">
                  <a16:creationId xmlns:a16="http://schemas.microsoft.com/office/drawing/2014/main" id="{4694245E-4B1F-45B8-98DB-74B477A9E36B}"/>
                </a:ext>
              </a:extLst>
            </p:cNvPr>
            <p:cNvSpPr/>
            <p:nvPr userDrawn="1"/>
          </p:nvSpPr>
          <p:spPr>
            <a:xfrm>
              <a:off x="12757282" y="1916840"/>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video</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4" name="Groep 113">
              <a:extLst>
                <a:ext uri="{FF2B5EF4-FFF2-40B4-BE49-F238E27FC236}">
                  <a16:creationId xmlns:a16="http://schemas.microsoft.com/office/drawing/2014/main" id="{8DF2F246-67FA-410A-89F9-5735EE99CE90}"/>
                </a:ext>
              </a:extLst>
            </p:cNvPr>
            <p:cNvGrpSpPr/>
            <p:nvPr userDrawn="1"/>
          </p:nvGrpSpPr>
          <p:grpSpPr>
            <a:xfrm>
              <a:off x="12757282" y="2328929"/>
              <a:ext cx="825500" cy="209550"/>
              <a:chOff x="13504624" y="2482850"/>
              <a:chExt cx="825500" cy="209550"/>
            </a:xfrm>
          </p:grpSpPr>
          <p:sp>
            <p:nvSpPr>
              <p:cNvPr id="135" name="Rechthoek 134">
                <a:extLst>
                  <a:ext uri="{FF2B5EF4-FFF2-40B4-BE49-F238E27FC236}">
                    <a16:creationId xmlns:a16="http://schemas.microsoft.com/office/drawing/2014/main" id="{932D569A-2E71-4C6A-B82F-2DB6844231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36" name="Rechte verbindingslijn 135">
                <a:extLst>
                  <a:ext uri="{FF2B5EF4-FFF2-40B4-BE49-F238E27FC236}">
                    <a16:creationId xmlns:a16="http://schemas.microsoft.com/office/drawing/2014/main" id="{D0E93235-1915-4841-A551-3DAB9366FDB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37" name="Gelijkbenige driehoek 136">
                <a:extLst>
                  <a:ext uri="{FF2B5EF4-FFF2-40B4-BE49-F238E27FC236}">
                    <a16:creationId xmlns:a16="http://schemas.microsoft.com/office/drawing/2014/main" id="{DF4C749F-0627-4FC1-95EC-8AAFD483DC7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115" name="Ovaal 114">
              <a:extLst>
                <a:ext uri="{FF2B5EF4-FFF2-40B4-BE49-F238E27FC236}">
                  <a16:creationId xmlns:a16="http://schemas.microsoft.com/office/drawing/2014/main" id="{FB8BC0B0-76AF-4A5C-8ED1-0AFDFD773CE2}"/>
                </a:ext>
              </a:extLst>
            </p:cNvPr>
            <p:cNvSpPr/>
            <p:nvPr userDrawn="1"/>
          </p:nvSpPr>
          <p:spPr>
            <a:xfrm>
              <a:off x="12391601" y="276233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16" name="Rechthoek 115">
              <a:extLst>
                <a:ext uri="{FF2B5EF4-FFF2-40B4-BE49-F238E27FC236}">
                  <a16:creationId xmlns:a16="http://schemas.microsoft.com/office/drawing/2014/main" id="{ED8F8C04-D8B5-4A78-BE98-3E479F7BC5CB}"/>
                </a:ext>
              </a:extLst>
            </p:cNvPr>
            <p:cNvSpPr/>
            <p:nvPr userDrawn="1"/>
          </p:nvSpPr>
          <p:spPr>
            <a:xfrm>
              <a:off x="12757283" y="2828393"/>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video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17" name="Rechte verbindingslijn 116">
              <a:extLst>
                <a:ext uri="{FF2B5EF4-FFF2-40B4-BE49-F238E27FC236}">
                  <a16:creationId xmlns:a16="http://schemas.microsoft.com/office/drawing/2014/main" id="{982E3EE0-C632-4624-A84A-1452AF69D254}"/>
                </a:ext>
              </a:extLst>
            </p:cNvPr>
            <p:cNvCxnSpPr>
              <a:cxnSpLocks/>
            </p:cNvCxnSpPr>
            <p:nvPr userDrawn="1"/>
          </p:nvCxnSpPr>
          <p:spPr>
            <a:xfrm>
              <a:off x="12397261" y="2644168"/>
              <a:ext cx="3178017" cy="0"/>
            </a:xfrm>
            <a:prstGeom prst="line">
              <a:avLst/>
            </a:prstGeom>
            <a:noFill/>
            <a:ln w="3175" cap="flat" cmpd="sng" algn="ctr">
              <a:solidFill>
                <a:schemeClr val="accent1"/>
              </a:solidFill>
              <a:prstDash val="solid"/>
            </a:ln>
            <a:effectLst/>
          </p:spPr>
        </p:cxnSp>
        <p:grpSp>
          <p:nvGrpSpPr>
            <p:cNvPr id="118" name="Groep 117">
              <a:extLst>
                <a:ext uri="{FF2B5EF4-FFF2-40B4-BE49-F238E27FC236}">
                  <a16:creationId xmlns:a16="http://schemas.microsoft.com/office/drawing/2014/main" id="{DF9F4CF1-AA23-4BAE-BAA9-A967128DC7D3}"/>
                </a:ext>
              </a:extLst>
            </p:cNvPr>
            <p:cNvGrpSpPr/>
            <p:nvPr userDrawn="1"/>
          </p:nvGrpSpPr>
          <p:grpSpPr>
            <a:xfrm>
              <a:off x="12696514" y="3701158"/>
              <a:ext cx="514284" cy="612918"/>
              <a:chOff x="12682980" y="3403241"/>
              <a:chExt cx="622284" cy="741632"/>
            </a:xfrm>
          </p:grpSpPr>
          <p:grpSp>
            <p:nvGrpSpPr>
              <p:cNvPr id="119" name="Groep 118">
                <a:extLst>
                  <a:ext uri="{FF2B5EF4-FFF2-40B4-BE49-F238E27FC236}">
                    <a16:creationId xmlns:a16="http://schemas.microsoft.com/office/drawing/2014/main" id="{825598A2-98DC-4173-811B-01BF7D8C5C9E}"/>
                  </a:ext>
                </a:extLst>
              </p:cNvPr>
              <p:cNvGrpSpPr/>
              <p:nvPr userDrawn="1"/>
            </p:nvGrpSpPr>
            <p:grpSpPr>
              <a:xfrm>
                <a:off x="12771568" y="3403241"/>
                <a:ext cx="467138" cy="448489"/>
                <a:chOff x="12782195" y="3403241"/>
                <a:chExt cx="467138" cy="448489"/>
              </a:xfrm>
            </p:grpSpPr>
            <p:grpSp>
              <p:nvGrpSpPr>
                <p:cNvPr id="122" name="Groep 121">
                  <a:extLst>
                    <a:ext uri="{FF2B5EF4-FFF2-40B4-BE49-F238E27FC236}">
                      <a16:creationId xmlns:a16="http://schemas.microsoft.com/office/drawing/2014/main" id="{A80EDF62-1CC5-4E62-A335-E7BF74B47779}"/>
                    </a:ext>
                  </a:extLst>
                </p:cNvPr>
                <p:cNvGrpSpPr/>
                <p:nvPr userDrawn="1"/>
              </p:nvGrpSpPr>
              <p:grpSpPr>
                <a:xfrm>
                  <a:off x="12782195" y="3403241"/>
                  <a:ext cx="412967" cy="393907"/>
                  <a:chOff x="13554906" y="3320109"/>
                  <a:chExt cx="443906" cy="423419"/>
                </a:xfrm>
              </p:grpSpPr>
              <p:grpSp>
                <p:nvGrpSpPr>
                  <p:cNvPr id="129" name="Groep 128">
                    <a:extLst>
                      <a:ext uri="{FF2B5EF4-FFF2-40B4-BE49-F238E27FC236}">
                        <a16:creationId xmlns:a16="http://schemas.microsoft.com/office/drawing/2014/main" id="{083602A5-BFC4-4133-A8A2-53A8FD5DC723}"/>
                      </a:ext>
                    </a:extLst>
                  </p:cNvPr>
                  <p:cNvGrpSpPr/>
                  <p:nvPr userDrawn="1"/>
                </p:nvGrpSpPr>
                <p:grpSpPr>
                  <a:xfrm>
                    <a:off x="13554906" y="3320109"/>
                    <a:ext cx="443906" cy="423419"/>
                    <a:chOff x="12909684" y="1276143"/>
                    <a:chExt cx="443906" cy="423419"/>
                  </a:xfrm>
                </p:grpSpPr>
                <p:sp>
                  <p:nvSpPr>
                    <p:cNvPr id="132" name="Rechthoek 131">
                      <a:extLst>
                        <a:ext uri="{FF2B5EF4-FFF2-40B4-BE49-F238E27FC236}">
                          <a16:creationId xmlns:a16="http://schemas.microsoft.com/office/drawing/2014/main" id="{C52E261C-FE2E-47FA-A3AA-EAE3ECAFE44B}"/>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33" name="Rechthoek 132">
                      <a:extLst>
                        <a:ext uri="{FF2B5EF4-FFF2-40B4-BE49-F238E27FC236}">
                          <a16:creationId xmlns:a16="http://schemas.microsoft.com/office/drawing/2014/main" id="{1D38650A-F9C9-4F8E-8BDD-C00EEEC0821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34" name="Ovaal 133">
                      <a:extLst>
                        <a:ext uri="{FF2B5EF4-FFF2-40B4-BE49-F238E27FC236}">
                          <a16:creationId xmlns:a16="http://schemas.microsoft.com/office/drawing/2014/main" id="{3234634A-B18D-4F7C-BA6D-CCB162B7EE8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pic>
                <p:nvPicPr>
                  <p:cNvPr id="130" name="Afbeelding 129">
                    <a:extLst>
                      <a:ext uri="{FF2B5EF4-FFF2-40B4-BE49-F238E27FC236}">
                        <a16:creationId xmlns:a16="http://schemas.microsoft.com/office/drawing/2014/main" id="{992AC727-10D8-4781-B6E5-BC1D82E9481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31" name="Afbeelding 130">
                    <a:extLst>
                      <a:ext uri="{FF2B5EF4-FFF2-40B4-BE49-F238E27FC236}">
                        <a16:creationId xmlns:a16="http://schemas.microsoft.com/office/drawing/2014/main" id="{7A1096CF-5616-4C51-997C-D8AD39424E0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123" name="Groep 122">
                  <a:extLst>
                    <a:ext uri="{FF2B5EF4-FFF2-40B4-BE49-F238E27FC236}">
                      <a16:creationId xmlns:a16="http://schemas.microsoft.com/office/drawing/2014/main" id="{B6F7E9B1-029A-42A7-BDC6-FCD284FBDFD0}"/>
                    </a:ext>
                  </a:extLst>
                </p:cNvPr>
                <p:cNvGrpSpPr/>
                <p:nvPr userDrawn="1"/>
              </p:nvGrpSpPr>
              <p:grpSpPr>
                <a:xfrm>
                  <a:off x="13103513" y="3705268"/>
                  <a:ext cx="145820" cy="146462"/>
                  <a:chOff x="13096169" y="3602278"/>
                  <a:chExt cx="145820" cy="146462"/>
                </a:xfrm>
              </p:grpSpPr>
              <p:sp>
                <p:nvSpPr>
                  <p:cNvPr id="127" name="Rechthoek 126">
                    <a:extLst>
                      <a:ext uri="{FF2B5EF4-FFF2-40B4-BE49-F238E27FC236}">
                        <a16:creationId xmlns:a16="http://schemas.microsoft.com/office/drawing/2014/main" id="{64F3E093-ACA5-4C9C-917D-29E435D874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8" name="Rechthoek 127">
                    <a:extLst>
                      <a:ext uri="{FF2B5EF4-FFF2-40B4-BE49-F238E27FC236}">
                        <a16:creationId xmlns:a16="http://schemas.microsoft.com/office/drawing/2014/main" id="{99B2FC72-816E-418C-BEED-560083C60AC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24" name="Groep 123">
                  <a:extLst>
                    <a:ext uri="{FF2B5EF4-FFF2-40B4-BE49-F238E27FC236}">
                      <a16:creationId xmlns:a16="http://schemas.microsoft.com/office/drawing/2014/main" id="{664551A9-F069-4325-9DCC-BF314FD4B5A7}"/>
                    </a:ext>
                  </a:extLst>
                </p:cNvPr>
                <p:cNvGrpSpPr/>
                <p:nvPr userDrawn="1"/>
              </p:nvGrpSpPr>
              <p:grpSpPr>
                <a:xfrm rot="10800000">
                  <a:off x="13061402" y="3665637"/>
                  <a:ext cx="145820" cy="146462"/>
                  <a:chOff x="13096169" y="3602278"/>
                  <a:chExt cx="145820" cy="146462"/>
                </a:xfrm>
              </p:grpSpPr>
              <p:sp>
                <p:nvSpPr>
                  <p:cNvPr id="125" name="Rechthoek 124">
                    <a:extLst>
                      <a:ext uri="{FF2B5EF4-FFF2-40B4-BE49-F238E27FC236}">
                        <a16:creationId xmlns:a16="http://schemas.microsoft.com/office/drawing/2014/main" id="{7E177B16-1908-4CB9-B748-E3B74B01238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6" name="Rechthoek 125">
                    <a:extLst>
                      <a:ext uri="{FF2B5EF4-FFF2-40B4-BE49-F238E27FC236}">
                        <a16:creationId xmlns:a16="http://schemas.microsoft.com/office/drawing/2014/main" id="{F28880AB-1E63-40DB-AA98-B4746CCA77F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120" name="Rechthoek 119">
                <a:extLst>
                  <a:ext uri="{FF2B5EF4-FFF2-40B4-BE49-F238E27FC236}">
                    <a16:creationId xmlns:a16="http://schemas.microsoft.com/office/drawing/2014/main" id="{990D8210-4860-4B55-A527-79CE52FF9117}"/>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Arial" panose="020B0604020202020204" pitchFamily="34" charset="0"/>
                    <a:cs typeface="Arial" panose="020B0604020202020204" pitchFamily="34" charset="0"/>
                  </a:rPr>
                  <a:t>Bijsnijden</a:t>
                </a:r>
              </a:p>
            </p:txBody>
          </p:sp>
          <p:sp>
            <p:nvSpPr>
              <p:cNvPr id="121" name="Gelijkbenige driehoek 120">
                <a:extLst>
                  <a:ext uri="{FF2B5EF4-FFF2-40B4-BE49-F238E27FC236}">
                    <a16:creationId xmlns:a16="http://schemas.microsoft.com/office/drawing/2014/main" id="{BC5F8158-A6B8-4314-9D7D-AD20A3D591D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146" name="LOGO">
            <a:extLst>
              <a:ext uri="{FF2B5EF4-FFF2-40B4-BE49-F238E27FC236}">
                <a16:creationId xmlns:a16="http://schemas.microsoft.com/office/drawing/2014/main" id="{FC9136A8-559F-4442-AA0A-746B1533E3C5}"/>
              </a:ext>
            </a:extLst>
          </p:cNvPr>
          <p:cNvSpPr>
            <a:spLocks noGrp="1"/>
          </p:cNvSpPr>
          <p:nvPr>
            <p:ph type="body" sz="quarter" idx="24"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03026286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 en Grafiek ">
    <p:spTree>
      <p:nvGrpSpPr>
        <p:cNvPr id="1" name=""/>
        <p:cNvGrpSpPr/>
        <p:nvPr/>
      </p:nvGrpSpPr>
      <p:grpSpPr>
        <a:xfrm>
          <a:off x="0" y="0"/>
          <a:ext cx="0" cy="0"/>
          <a:chOff x="0" y="0"/>
          <a:chExt cx="0" cy="0"/>
        </a:xfrm>
      </p:grpSpPr>
      <p:sp>
        <p:nvSpPr>
          <p:cNvPr id="8" name="Tijdelijke aanduiding voor grafiek 7">
            <a:extLst>
              <a:ext uri="{FF2B5EF4-FFF2-40B4-BE49-F238E27FC236}">
                <a16:creationId xmlns:a16="http://schemas.microsoft.com/office/drawing/2014/main" id="{73670F2E-0A0A-4927-AD63-023C42B8728C}"/>
              </a:ext>
            </a:extLst>
          </p:cNvPr>
          <p:cNvSpPr>
            <a:spLocks noGrp="1"/>
          </p:cNvSpPr>
          <p:nvPr>
            <p:ph type="chart" sz="quarter" idx="22" hasCustomPrompt="1"/>
          </p:nvPr>
        </p:nvSpPr>
        <p:spPr>
          <a:xfrm>
            <a:off x="6091108" y="1498600"/>
            <a:ext cx="5289680" cy="4442400"/>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Bullets</a:t>
            </a:r>
            <a:endParaRPr lang="nl-NL"/>
          </a:p>
          <a:p>
            <a:pPr lvl="1"/>
            <a:r>
              <a:rPr lang="nl-NL"/>
              <a:t>Sub-</a:t>
            </a:r>
            <a:r>
              <a:rPr lang="nl-NL" err="1"/>
              <a:t>Bullets</a:t>
            </a:r>
            <a:endParaRPr lang="nl-NL"/>
          </a:p>
          <a:p>
            <a:pPr lvl="2"/>
            <a:r>
              <a:rPr lang="nl-NL"/>
              <a:t>Platte tekst</a:t>
            </a:r>
          </a:p>
          <a:p>
            <a:pPr lvl="3"/>
            <a:r>
              <a:rPr lang="nl-NL"/>
              <a:t>Subtitel</a:t>
            </a:r>
          </a:p>
          <a:p>
            <a:pPr lvl="4"/>
            <a:r>
              <a:rPr lang="nl-NL"/>
              <a:t>Opsomming</a:t>
            </a:r>
          </a:p>
          <a:p>
            <a:pPr lvl="5"/>
            <a:r>
              <a:rPr lang="nl-NL"/>
              <a:t># </a:t>
            </a:r>
            <a:r>
              <a:rPr lang="nl-NL" err="1"/>
              <a:t>Bullets</a:t>
            </a:r>
            <a:endParaRPr lang="nl-NL"/>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C1076185-249F-46FF-97ED-0E81F87AAEDD}"/>
              </a:ext>
            </a:extLst>
          </p:cNvPr>
          <p:cNvGrpSpPr/>
          <p:nvPr userDrawn="1"/>
        </p:nvGrpSpPr>
        <p:grpSpPr>
          <a:xfrm>
            <a:off x="12389714" y="3046306"/>
            <a:ext cx="3183677" cy="2546619"/>
            <a:chOff x="12389714" y="4327164"/>
            <a:chExt cx="3183677" cy="2546619"/>
          </a:xfrm>
        </p:grpSpPr>
        <p:grpSp>
          <p:nvGrpSpPr>
            <p:cNvPr id="265" name="Meer informatie">
              <a:extLst>
                <a:ext uri="{FF2B5EF4-FFF2-40B4-BE49-F238E27FC236}">
                  <a16:creationId xmlns:a16="http://schemas.microsoft.com/office/drawing/2014/main" id="{0313B666-E418-497A-BFF3-8CAC712ED283}"/>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6A8E60D6-CC17-4C4F-8352-AA183D8F1657}"/>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E14C406-9BC4-4479-848B-3DD4184B9BEA}"/>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4CCBEA36-85FD-48D3-A649-0FB0D9977B06}"/>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934EBEC0-CE44-4873-8453-95C4AC1DC8F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32EB1E5B-C65F-4F58-9FD4-9C6A29862C7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BCBEB1B3-095B-423E-B0A1-C3C0007DFF6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2B0EA390-3F35-4041-AE1F-E1C8CCEF373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D787F5C5-8B60-4C28-A638-15EB344939EC}"/>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38D9BB95-123A-4628-AAB9-95037C9B980B}"/>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C824331A-9EE1-451E-A946-E064E579FEAB}"/>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8DE511EF-F6BE-46CC-9BE6-B1A08C63E75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386DD181-95EC-498E-A834-0C817EFC6051}"/>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264E00A8-1C05-4461-8FBB-F260E6CC605C}"/>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5139DE2A-F217-41D4-A238-F3C14B971B9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1B53341B-3E2D-4544-99AC-9419B66DDBBF}"/>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7B7781CF-DD60-485B-8A8D-E0CC9A81395C}"/>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1" name="Rechthoek 300">
                  <a:extLst>
                    <a:ext uri="{FF2B5EF4-FFF2-40B4-BE49-F238E27FC236}">
                      <a16:creationId xmlns:a16="http://schemas.microsoft.com/office/drawing/2014/main" id="{81172B35-79FE-45A8-B990-3919F86AE2CF}"/>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2" name="Rechthoek 301">
                  <a:extLst>
                    <a:ext uri="{FF2B5EF4-FFF2-40B4-BE49-F238E27FC236}">
                      <a16:creationId xmlns:a16="http://schemas.microsoft.com/office/drawing/2014/main" id="{77C4E7B9-0B5C-4CC1-A001-0F789C91D0E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78" name="Groep 277">
                <a:extLst>
                  <a:ext uri="{FF2B5EF4-FFF2-40B4-BE49-F238E27FC236}">
                    <a16:creationId xmlns:a16="http://schemas.microsoft.com/office/drawing/2014/main" id="{93ED8848-00C0-4651-91FA-C30696A004FC}"/>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E850563D-63A0-4137-800C-D46381E67121}"/>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0" name="Groep 279">
                  <a:extLst>
                    <a:ext uri="{FF2B5EF4-FFF2-40B4-BE49-F238E27FC236}">
                      <a16:creationId xmlns:a16="http://schemas.microsoft.com/office/drawing/2014/main" id="{EA20D96F-B50B-4030-8297-81AEB637F34B}"/>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6A81E4-A05D-4618-9D49-329864745EF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21E19D67-2A0F-4730-AC1C-AB170CFBF247}"/>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7" name="Groep 286">
                      <a:extLst>
                        <a:ext uri="{FF2B5EF4-FFF2-40B4-BE49-F238E27FC236}">
                          <a16:creationId xmlns:a16="http://schemas.microsoft.com/office/drawing/2014/main" id="{38291458-857E-4462-88A6-086697ADD2E6}"/>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0A94B65A-F952-4F11-8485-88C9448A19C4}"/>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6BCFD6BF-BA69-4F72-89CF-E78B4F4B85B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3896AAA7-6C99-41D2-868E-D5188DB95895}"/>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1D743BA0-D862-4822-8E13-4E8A71900C62}"/>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D17B788D-6FD5-4B12-BF80-FC9A88D1B64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6C30B7E8-4608-4387-8B3F-0769443FA3A2}"/>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A2F8B08C-9D62-4FC7-B9AD-342A62667C9F}"/>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A5A12D64-A113-4575-9A8F-410A90B71A2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58D1000C-D2F7-41FD-B225-6F232CAC8ACD}"/>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A245519-DF97-4AD2-B1F0-F8D60E2B40EB}"/>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D09FDECC-9E0F-4C4E-85A7-90DDF04C64D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0BE56406-E0B4-494D-8A1C-BB22CDFA9880}"/>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EEFF840B-B188-4B09-BB75-A9FBB62E30CF}"/>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D4683257-08D8-4FD8-A2A8-7577B65FAC6F}"/>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4" name="Rechthoek: afgeronde bovenhoeken 283">
                      <a:extLst>
                        <a:ext uri="{FF2B5EF4-FFF2-40B4-BE49-F238E27FC236}">
                          <a16:creationId xmlns:a16="http://schemas.microsoft.com/office/drawing/2014/main" id="{790F4B10-A125-4554-B24B-642267FB21B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5" name="Gelijkbenige driehoek 284">
                      <a:extLst>
                        <a:ext uri="{FF2B5EF4-FFF2-40B4-BE49-F238E27FC236}">
                          <a16:creationId xmlns:a16="http://schemas.microsoft.com/office/drawing/2014/main" id="{847586B8-F922-415C-9EDB-7B8C8F017E04}"/>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306" name="Instructie">
            <a:extLst>
              <a:ext uri="{FF2B5EF4-FFF2-40B4-BE49-F238E27FC236}">
                <a16:creationId xmlns:a16="http://schemas.microsoft.com/office/drawing/2014/main" id="{41CD3665-86A2-414D-A59A-8943535C7F6E}"/>
              </a:ext>
            </a:extLst>
          </p:cNvPr>
          <p:cNvGrpSpPr/>
          <p:nvPr userDrawn="1"/>
        </p:nvGrpSpPr>
        <p:grpSpPr>
          <a:xfrm>
            <a:off x="12391601" y="0"/>
            <a:ext cx="3183677" cy="2499789"/>
            <a:chOff x="12391601" y="0"/>
            <a:chExt cx="3183677" cy="2499789"/>
          </a:xfrm>
        </p:grpSpPr>
        <p:sp>
          <p:nvSpPr>
            <p:cNvPr id="307" name="Rechthoek 306">
              <a:extLst>
                <a:ext uri="{FF2B5EF4-FFF2-40B4-BE49-F238E27FC236}">
                  <a16:creationId xmlns:a16="http://schemas.microsoft.com/office/drawing/2014/main" id="{9A32F40A-4C11-4610-81C1-199E5F09B7B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6370B547-8666-463D-95A2-A3D48D7F7CF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AA172FB5-AF84-4AA7-824F-A4FFEEC81C7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09A76822-3C78-4817-A736-0F4E903613C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A8B9418B-55A3-4347-B013-76EA5F639F0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54E51DD9-259C-4B83-BD26-6263C1C1F3C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024A3AC7-147C-4DFC-BADC-111EC0C684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FAFE8C1-0246-4F29-B5A9-52C18ED06F5B}"/>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047AE026-CDD6-402E-A0A3-1CA9BFE653E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9DBD39BE-5894-413A-81A1-2D93B15E223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C897DC9D-ACC5-4247-B625-0FF34402B7A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F435629D-EB5A-4F69-96B5-0709EFC9EDF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0AC12C54-941B-461F-B50D-BBC0E67F6512}"/>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6619608B-FDE1-4139-8B52-FBDA629FEB5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8" name="Rechthoek 317">
                <a:extLst>
                  <a:ext uri="{FF2B5EF4-FFF2-40B4-BE49-F238E27FC236}">
                    <a16:creationId xmlns:a16="http://schemas.microsoft.com/office/drawing/2014/main" id="{BBA75094-E66A-45E6-B229-4FB9F5968174}"/>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9" name="Rechthoek 318">
                <a:extLst>
                  <a:ext uri="{FF2B5EF4-FFF2-40B4-BE49-F238E27FC236}">
                    <a16:creationId xmlns:a16="http://schemas.microsoft.com/office/drawing/2014/main" id="{2BD97741-AD20-4196-A0EE-5BC4F56A5C9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57" name="Instructie">
            <a:extLst>
              <a:ext uri="{FF2B5EF4-FFF2-40B4-BE49-F238E27FC236}">
                <a16:creationId xmlns:a16="http://schemas.microsoft.com/office/drawing/2014/main" id="{3202FFEE-3BAE-4573-8E79-584609AD08E6}"/>
              </a:ext>
            </a:extLst>
          </p:cNvPr>
          <p:cNvGrpSpPr/>
          <p:nvPr userDrawn="1"/>
        </p:nvGrpSpPr>
        <p:grpSpPr>
          <a:xfrm>
            <a:off x="-3437547" y="1434"/>
            <a:ext cx="3201327" cy="6001164"/>
            <a:chOff x="-3437547" y="1434"/>
            <a:chExt cx="3201327" cy="6001164"/>
          </a:xfrm>
        </p:grpSpPr>
        <p:cxnSp>
          <p:nvCxnSpPr>
            <p:cNvPr id="158" name="Rechte verbindingslijn 157">
              <a:extLst>
                <a:ext uri="{FF2B5EF4-FFF2-40B4-BE49-F238E27FC236}">
                  <a16:creationId xmlns:a16="http://schemas.microsoft.com/office/drawing/2014/main" id="{CB76DCFF-1456-43B0-A635-CD04B4777117}"/>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62EF1B08-52A6-4041-8038-FA62A9C83AAE}"/>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98BA0345-9344-41D0-9452-18DDA09EDAC9}"/>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61" name="Ovaal 160">
              <a:extLst>
                <a:ext uri="{FF2B5EF4-FFF2-40B4-BE49-F238E27FC236}">
                  <a16:creationId xmlns:a16="http://schemas.microsoft.com/office/drawing/2014/main" id="{1C8F0200-3B9C-4103-9FCF-0D944D56B0D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0F111FDE-D09B-4CDD-A681-99A1A8C6F363}"/>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63" name="Ovaal 162">
              <a:extLst>
                <a:ext uri="{FF2B5EF4-FFF2-40B4-BE49-F238E27FC236}">
                  <a16:creationId xmlns:a16="http://schemas.microsoft.com/office/drawing/2014/main" id="{FC67DA35-7595-4B92-B8FC-AC376925428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64" name="Rechthoek 163">
              <a:extLst>
                <a:ext uri="{FF2B5EF4-FFF2-40B4-BE49-F238E27FC236}">
                  <a16:creationId xmlns:a16="http://schemas.microsoft.com/office/drawing/2014/main" id="{0EF4F12D-6D19-4F3D-B649-27F1B56B15D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3"/>
                </a:buBlip>
                <a:tabLst/>
                <a:defRPr/>
              </a:pPr>
              <a:r>
                <a:rPr lang="nl-NL" sz="1800" kern="1200" noProof="0">
                  <a:solidFill>
                    <a:schemeClr val="tx1">
                      <a:lumMod val="65000"/>
                      <a:lumOff val="35000"/>
                    </a:schemeClr>
                  </a:solidFill>
                  <a:latin typeface="+mn-lt"/>
                  <a:ea typeface="+mn-ea"/>
                  <a:cs typeface="+mn-cs"/>
                </a:rPr>
                <a:t>Check leeg</a:t>
              </a:r>
            </a:p>
          </p:txBody>
        </p:sp>
        <p:sp>
          <p:nvSpPr>
            <p:cNvPr id="165" name="Ovaal 164">
              <a:extLst>
                <a:ext uri="{FF2B5EF4-FFF2-40B4-BE49-F238E27FC236}">
                  <a16:creationId xmlns:a16="http://schemas.microsoft.com/office/drawing/2014/main" id="{BB01C8EE-DC07-4328-BBF6-FE0C1FD56CE4}"/>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66" name="Rechthoek 165">
              <a:extLst>
                <a:ext uri="{FF2B5EF4-FFF2-40B4-BE49-F238E27FC236}">
                  <a16:creationId xmlns:a16="http://schemas.microsoft.com/office/drawing/2014/main" id="{5021A63E-08F8-47F8-AA75-0458D0664F97}"/>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4"/>
                </a:buBlip>
                <a:tabLst/>
                <a:defRPr/>
              </a:pPr>
              <a:r>
                <a:rPr lang="nl-NL" sz="1800" kern="1200" noProof="0">
                  <a:solidFill>
                    <a:schemeClr val="tx1">
                      <a:lumMod val="65000"/>
                      <a:lumOff val="35000"/>
                    </a:schemeClr>
                  </a:solidFill>
                  <a:latin typeface="+mn-lt"/>
                  <a:ea typeface="+mn-ea"/>
                  <a:cs typeface="+mn-cs"/>
                </a:rPr>
                <a:t>Check vol</a:t>
              </a:r>
            </a:p>
          </p:txBody>
        </p:sp>
        <p:grpSp>
          <p:nvGrpSpPr>
            <p:cNvPr id="167" name="Meer informatie">
              <a:extLst>
                <a:ext uri="{FF2B5EF4-FFF2-40B4-BE49-F238E27FC236}">
                  <a16:creationId xmlns:a16="http://schemas.microsoft.com/office/drawing/2014/main" id="{A806DA39-2F8E-41FE-BD24-3F2328240D01}"/>
                </a:ext>
              </a:extLst>
            </p:cNvPr>
            <p:cNvGrpSpPr/>
            <p:nvPr userDrawn="1"/>
          </p:nvGrpSpPr>
          <p:grpSpPr>
            <a:xfrm>
              <a:off x="-3421298" y="5206936"/>
              <a:ext cx="3178515" cy="795662"/>
              <a:chOff x="-3741486" y="3387723"/>
              <a:chExt cx="3178515" cy="795662"/>
            </a:xfrm>
          </p:grpSpPr>
          <p:sp>
            <p:nvSpPr>
              <p:cNvPr id="235" name="Freeform 101">
                <a:extLst>
                  <a:ext uri="{FF2B5EF4-FFF2-40B4-BE49-F238E27FC236}">
                    <a16:creationId xmlns:a16="http://schemas.microsoft.com/office/drawing/2014/main" id="{7CE67D91-2A24-46FD-B4BF-ACE2DB5018CB}"/>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36" name="Rechthoek 235">
                <a:extLst>
                  <a:ext uri="{FF2B5EF4-FFF2-40B4-BE49-F238E27FC236}">
                    <a16:creationId xmlns:a16="http://schemas.microsoft.com/office/drawing/2014/main" id="{D2F7D211-5D55-4A68-A372-1E94F553916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37" name="Rechte verbindingslijn 236">
                <a:extLst>
                  <a:ext uri="{FF2B5EF4-FFF2-40B4-BE49-F238E27FC236}">
                    <a16:creationId xmlns:a16="http://schemas.microsoft.com/office/drawing/2014/main" id="{83BD39BD-AA1C-4130-A3CA-0865684EA292}"/>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8" name="Rechthoek 167">
              <a:extLst>
                <a:ext uri="{FF2B5EF4-FFF2-40B4-BE49-F238E27FC236}">
                  <a16:creationId xmlns:a16="http://schemas.microsoft.com/office/drawing/2014/main" id="{6B193903-A4AD-47C0-B0EB-13722B5BF23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9" name="Ovaal 168">
              <a:extLst>
                <a:ext uri="{FF2B5EF4-FFF2-40B4-BE49-F238E27FC236}">
                  <a16:creationId xmlns:a16="http://schemas.microsoft.com/office/drawing/2014/main" id="{0EECD93D-23CC-475E-BD03-4FB35256AB1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70" name="Rechte verbindingslijn 169">
              <a:extLst>
                <a:ext uri="{FF2B5EF4-FFF2-40B4-BE49-F238E27FC236}">
                  <a16:creationId xmlns:a16="http://schemas.microsoft.com/office/drawing/2014/main" id="{FB77A4E8-4690-4A17-8C0D-806AE68F57C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1" name="Groep 170">
              <a:extLst>
                <a:ext uri="{FF2B5EF4-FFF2-40B4-BE49-F238E27FC236}">
                  <a16:creationId xmlns:a16="http://schemas.microsoft.com/office/drawing/2014/main" id="{00CFBA95-241E-45CC-9E50-FBDC9941A3A4}"/>
                </a:ext>
              </a:extLst>
            </p:cNvPr>
            <p:cNvGrpSpPr/>
            <p:nvPr userDrawn="1"/>
          </p:nvGrpSpPr>
          <p:grpSpPr>
            <a:xfrm>
              <a:off x="-3437547" y="349413"/>
              <a:ext cx="2933825" cy="558875"/>
              <a:chOff x="-3419346" y="368233"/>
              <a:chExt cx="3904920" cy="743862"/>
            </a:xfrm>
          </p:grpSpPr>
          <p:sp>
            <p:nvSpPr>
              <p:cNvPr id="183" name="Rechthoek 182">
                <a:extLst>
                  <a:ext uri="{FF2B5EF4-FFF2-40B4-BE49-F238E27FC236}">
                    <a16:creationId xmlns:a16="http://schemas.microsoft.com/office/drawing/2014/main" id="{7DF32C94-6FEF-4B6D-BB00-99B3EF95910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84" name="Rechte verbindingslijn 183">
                <a:extLst>
                  <a:ext uri="{FF2B5EF4-FFF2-40B4-BE49-F238E27FC236}">
                    <a16:creationId xmlns:a16="http://schemas.microsoft.com/office/drawing/2014/main" id="{0143A327-ACCB-4690-959C-84E6332060D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Rechte verbindingslijn 184">
                <a:extLst>
                  <a:ext uri="{FF2B5EF4-FFF2-40B4-BE49-F238E27FC236}">
                    <a16:creationId xmlns:a16="http://schemas.microsoft.com/office/drawing/2014/main" id="{512D35EA-4307-4174-925D-C2AE124F3ADB}"/>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6" name="Rechthoek 185">
                <a:extLst>
                  <a:ext uri="{FF2B5EF4-FFF2-40B4-BE49-F238E27FC236}">
                    <a16:creationId xmlns:a16="http://schemas.microsoft.com/office/drawing/2014/main" id="{853CCDA1-FF41-4CB7-8D4F-B41647034813}"/>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87" name="Groep 186">
                <a:extLst>
                  <a:ext uri="{FF2B5EF4-FFF2-40B4-BE49-F238E27FC236}">
                    <a16:creationId xmlns:a16="http://schemas.microsoft.com/office/drawing/2014/main" id="{B495ECBA-E5E5-4455-BC5B-9B16F9808201}"/>
                  </a:ext>
                </a:extLst>
              </p:cNvPr>
              <p:cNvGrpSpPr/>
              <p:nvPr userDrawn="1"/>
            </p:nvGrpSpPr>
            <p:grpSpPr>
              <a:xfrm>
                <a:off x="-3002834" y="720303"/>
                <a:ext cx="182598" cy="143759"/>
                <a:chOff x="-3310843" y="700986"/>
                <a:chExt cx="182598" cy="143759"/>
              </a:xfrm>
            </p:grpSpPr>
            <p:grpSp>
              <p:nvGrpSpPr>
                <p:cNvPr id="226" name="Groep 225">
                  <a:extLst>
                    <a:ext uri="{FF2B5EF4-FFF2-40B4-BE49-F238E27FC236}">
                      <a16:creationId xmlns:a16="http://schemas.microsoft.com/office/drawing/2014/main" id="{9059752D-DC5A-4B95-94FA-A5EEDB6BDD3D}"/>
                    </a:ext>
                  </a:extLst>
                </p:cNvPr>
                <p:cNvGrpSpPr/>
                <p:nvPr userDrawn="1"/>
              </p:nvGrpSpPr>
              <p:grpSpPr>
                <a:xfrm>
                  <a:off x="-3310843" y="700986"/>
                  <a:ext cx="182598" cy="143759"/>
                  <a:chOff x="-3310843" y="700986"/>
                  <a:chExt cx="182598" cy="143759"/>
                </a:xfrm>
              </p:grpSpPr>
              <p:cxnSp>
                <p:nvCxnSpPr>
                  <p:cNvPr id="230" name="Rechte verbindingslijn 229">
                    <a:extLst>
                      <a:ext uri="{FF2B5EF4-FFF2-40B4-BE49-F238E27FC236}">
                        <a16:creationId xmlns:a16="http://schemas.microsoft.com/office/drawing/2014/main" id="{D7D5FD68-D8DB-49C1-A419-DE2ED7BB5A82}"/>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1" name="Rechte verbindingslijn 230">
                    <a:extLst>
                      <a:ext uri="{FF2B5EF4-FFF2-40B4-BE49-F238E27FC236}">
                        <a16:creationId xmlns:a16="http://schemas.microsoft.com/office/drawing/2014/main" id="{28AFAF2F-D5FF-45AB-B8EF-F24B96FC4B91}"/>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2" name="Rechte verbindingslijn 231">
                    <a:extLst>
                      <a:ext uri="{FF2B5EF4-FFF2-40B4-BE49-F238E27FC236}">
                        <a16:creationId xmlns:a16="http://schemas.microsoft.com/office/drawing/2014/main" id="{A4F96D4C-A544-4182-9B31-ECCF471E535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id="{798319A0-9931-42EA-80D2-E338D52FBE9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8DFDD7D9-4E07-4307-8913-055C1D5FEF01}"/>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27" name="Groep 226">
                  <a:extLst>
                    <a:ext uri="{FF2B5EF4-FFF2-40B4-BE49-F238E27FC236}">
                      <a16:creationId xmlns:a16="http://schemas.microsoft.com/office/drawing/2014/main" id="{C079FD78-C8C3-4B64-ACD8-7C81E09939A0}"/>
                    </a:ext>
                  </a:extLst>
                </p:cNvPr>
                <p:cNvGrpSpPr/>
                <p:nvPr userDrawn="1"/>
              </p:nvGrpSpPr>
              <p:grpSpPr>
                <a:xfrm flipH="1">
                  <a:off x="-3310774" y="735854"/>
                  <a:ext cx="88801" cy="72568"/>
                  <a:chOff x="-2091059" y="1395403"/>
                  <a:chExt cx="157316" cy="128558"/>
                </a:xfrm>
              </p:grpSpPr>
              <p:sp>
                <p:nvSpPr>
                  <p:cNvPr id="228" name="Rechthoek 227">
                    <a:extLst>
                      <a:ext uri="{FF2B5EF4-FFF2-40B4-BE49-F238E27FC236}">
                        <a16:creationId xmlns:a16="http://schemas.microsoft.com/office/drawing/2014/main" id="{55DCFC55-F27E-4ADF-BE7C-7F35EC305FB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9" name="Pijl: punthaak 228">
                    <a:extLst>
                      <a:ext uri="{FF2B5EF4-FFF2-40B4-BE49-F238E27FC236}">
                        <a16:creationId xmlns:a16="http://schemas.microsoft.com/office/drawing/2014/main" id="{716CEE48-3032-4170-8167-2E2BF3F1CFE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8" name="Groep 187">
                <a:extLst>
                  <a:ext uri="{FF2B5EF4-FFF2-40B4-BE49-F238E27FC236}">
                    <a16:creationId xmlns:a16="http://schemas.microsoft.com/office/drawing/2014/main" id="{CADD26A0-92BE-4FFD-B0ED-B31BEA528D04}"/>
                  </a:ext>
                </a:extLst>
              </p:cNvPr>
              <p:cNvGrpSpPr/>
              <p:nvPr userDrawn="1"/>
            </p:nvGrpSpPr>
            <p:grpSpPr>
              <a:xfrm>
                <a:off x="-3326107" y="720303"/>
                <a:ext cx="182598" cy="143759"/>
                <a:chOff x="-3634116" y="700986"/>
                <a:chExt cx="182598" cy="143759"/>
              </a:xfrm>
            </p:grpSpPr>
            <p:grpSp>
              <p:nvGrpSpPr>
                <p:cNvPr id="217" name="Groep 216">
                  <a:extLst>
                    <a:ext uri="{FF2B5EF4-FFF2-40B4-BE49-F238E27FC236}">
                      <a16:creationId xmlns:a16="http://schemas.microsoft.com/office/drawing/2014/main" id="{8D819415-7C4C-45CC-9E6D-BE13EDD9AA1D}"/>
                    </a:ext>
                  </a:extLst>
                </p:cNvPr>
                <p:cNvGrpSpPr/>
                <p:nvPr userDrawn="1"/>
              </p:nvGrpSpPr>
              <p:grpSpPr>
                <a:xfrm>
                  <a:off x="-3634116" y="700986"/>
                  <a:ext cx="182598" cy="143759"/>
                  <a:chOff x="-3634116" y="700986"/>
                  <a:chExt cx="182598" cy="143759"/>
                </a:xfrm>
              </p:grpSpPr>
              <p:cxnSp>
                <p:nvCxnSpPr>
                  <p:cNvPr id="221" name="Rechte verbindingslijn 220">
                    <a:extLst>
                      <a:ext uri="{FF2B5EF4-FFF2-40B4-BE49-F238E27FC236}">
                        <a16:creationId xmlns:a16="http://schemas.microsoft.com/office/drawing/2014/main" id="{80F75B0D-7668-405A-BDC8-F4F2B413A39E}"/>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2" name="Rechte verbindingslijn 221">
                    <a:extLst>
                      <a:ext uri="{FF2B5EF4-FFF2-40B4-BE49-F238E27FC236}">
                        <a16:creationId xmlns:a16="http://schemas.microsoft.com/office/drawing/2014/main" id="{2EFA2F76-34BD-449B-9636-259B277E69B8}"/>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5FE032B7-D9ED-4411-95E2-C415B320C4C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7C4D63F6-DD61-48F8-868A-9FA24AA61CB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92CA405D-34F9-4678-9514-90AC61841DEE}"/>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8" name="Groep 217">
                  <a:extLst>
                    <a:ext uri="{FF2B5EF4-FFF2-40B4-BE49-F238E27FC236}">
                      <a16:creationId xmlns:a16="http://schemas.microsoft.com/office/drawing/2014/main" id="{2611DF52-3389-4818-99EE-5F056DE562CA}"/>
                    </a:ext>
                  </a:extLst>
                </p:cNvPr>
                <p:cNvGrpSpPr/>
                <p:nvPr userDrawn="1"/>
              </p:nvGrpSpPr>
              <p:grpSpPr>
                <a:xfrm>
                  <a:off x="-3634047" y="735854"/>
                  <a:ext cx="88801" cy="72568"/>
                  <a:chOff x="-2091059" y="1395403"/>
                  <a:chExt cx="157316" cy="128558"/>
                </a:xfrm>
              </p:grpSpPr>
              <p:sp>
                <p:nvSpPr>
                  <p:cNvPr id="219" name="Rechthoek 218">
                    <a:extLst>
                      <a:ext uri="{FF2B5EF4-FFF2-40B4-BE49-F238E27FC236}">
                        <a16:creationId xmlns:a16="http://schemas.microsoft.com/office/drawing/2014/main" id="{A7425B21-F602-479E-82FD-4CB65938601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0" name="Pijl: punthaak 219">
                    <a:extLst>
                      <a:ext uri="{FF2B5EF4-FFF2-40B4-BE49-F238E27FC236}">
                        <a16:creationId xmlns:a16="http://schemas.microsoft.com/office/drawing/2014/main" id="{BD18E1DE-548A-49A5-A94D-536216047EC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9" name="Rechte verbindingslijn 188">
                <a:extLst>
                  <a:ext uri="{FF2B5EF4-FFF2-40B4-BE49-F238E27FC236}">
                    <a16:creationId xmlns:a16="http://schemas.microsoft.com/office/drawing/2014/main" id="{0EF92C53-5975-4C87-BE74-FBF8D1D39E9A}"/>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0" name="Rechte verbindingslijn 189">
                <a:extLst>
                  <a:ext uri="{FF2B5EF4-FFF2-40B4-BE49-F238E27FC236}">
                    <a16:creationId xmlns:a16="http://schemas.microsoft.com/office/drawing/2014/main" id="{0272C6CD-B786-44A1-81B6-83F7446F68D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1" name="Groep 190">
                <a:extLst>
                  <a:ext uri="{FF2B5EF4-FFF2-40B4-BE49-F238E27FC236}">
                    <a16:creationId xmlns:a16="http://schemas.microsoft.com/office/drawing/2014/main" id="{BDA2DEFF-48E1-4D57-9C6C-EAE9A2DE4631}"/>
                  </a:ext>
                </a:extLst>
              </p:cNvPr>
              <p:cNvGrpSpPr/>
              <p:nvPr userDrawn="1"/>
            </p:nvGrpSpPr>
            <p:grpSpPr>
              <a:xfrm>
                <a:off x="-2425037" y="370226"/>
                <a:ext cx="357690" cy="330595"/>
                <a:chOff x="-2721817" y="347336"/>
                <a:chExt cx="432805" cy="400021"/>
              </a:xfrm>
            </p:grpSpPr>
            <p:sp>
              <p:nvSpPr>
                <p:cNvPr id="206" name="Rechthoek 205">
                  <a:extLst>
                    <a:ext uri="{FF2B5EF4-FFF2-40B4-BE49-F238E27FC236}">
                      <a16:creationId xmlns:a16="http://schemas.microsoft.com/office/drawing/2014/main" id="{8E228495-76D9-47E0-9B84-FBECD513C1A4}"/>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207" name="Groep 206">
                  <a:extLst>
                    <a:ext uri="{FF2B5EF4-FFF2-40B4-BE49-F238E27FC236}">
                      <a16:creationId xmlns:a16="http://schemas.microsoft.com/office/drawing/2014/main" id="{E3EA8DD5-4D39-4EB6-A8F7-42181531FFDA}"/>
                    </a:ext>
                  </a:extLst>
                </p:cNvPr>
                <p:cNvGrpSpPr/>
                <p:nvPr userDrawn="1"/>
              </p:nvGrpSpPr>
              <p:grpSpPr>
                <a:xfrm>
                  <a:off x="-2652453" y="431583"/>
                  <a:ext cx="294076" cy="231526"/>
                  <a:chOff x="-3634116" y="700986"/>
                  <a:chExt cx="182598" cy="143759"/>
                </a:xfrm>
              </p:grpSpPr>
              <p:grpSp>
                <p:nvGrpSpPr>
                  <p:cNvPr id="208" name="Groep 207">
                    <a:extLst>
                      <a:ext uri="{FF2B5EF4-FFF2-40B4-BE49-F238E27FC236}">
                        <a16:creationId xmlns:a16="http://schemas.microsoft.com/office/drawing/2014/main" id="{E682C970-D9B7-407D-98C7-0DBF27D9EC77}"/>
                      </a:ext>
                    </a:extLst>
                  </p:cNvPr>
                  <p:cNvGrpSpPr/>
                  <p:nvPr userDrawn="1"/>
                </p:nvGrpSpPr>
                <p:grpSpPr>
                  <a:xfrm>
                    <a:off x="-3634116" y="700986"/>
                    <a:ext cx="182598" cy="143759"/>
                    <a:chOff x="-3634116" y="700986"/>
                    <a:chExt cx="182598" cy="143759"/>
                  </a:xfrm>
                </p:grpSpPr>
                <p:cxnSp>
                  <p:nvCxnSpPr>
                    <p:cNvPr id="212" name="Rechte verbindingslijn 211">
                      <a:extLst>
                        <a:ext uri="{FF2B5EF4-FFF2-40B4-BE49-F238E27FC236}">
                          <a16:creationId xmlns:a16="http://schemas.microsoft.com/office/drawing/2014/main" id="{E02B5C26-D62A-4241-B887-5E87ABEEF7D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3" name="Rechte verbindingslijn 212">
                      <a:extLst>
                        <a:ext uri="{FF2B5EF4-FFF2-40B4-BE49-F238E27FC236}">
                          <a16:creationId xmlns:a16="http://schemas.microsoft.com/office/drawing/2014/main" id="{D2E317ED-AC20-49FB-87D3-F8AE78D59334}"/>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761725EA-E7F5-4904-90FF-30AD154E756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382B46D8-DD40-4046-B87F-95EA176C1E5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26E676B2-1600-4466-B092-B9CF10ADB3BE}"/>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9" name="Groep 208">
                    <a:extLst>
                      <a:ext uri="{FF2B5EF4-FFF2-40B4-BE49-F238E27FC236}">
                        <a16:creationId xmlns:a16="http://schemas.microsoft.com/office/drawing/2014/main" id="{0BDB8233-D51D-47C5-911B-4B97AECB8046}"/>
                      </a:ext>
                    </a:extLst>
                  </p:cNvPr>
                  <p:cNvGrpSpPr/>
                  <p:nvPr userDrawn="1"/>
                </p:nvGrpSpPr>
                <p:grpSpPr>
                  <a:xfrm>
                    <a:off x="-3634047" y="735854"/>
                    <a:ext cx="88801" cy="72568"/>
                    <a:chOff x="-2091059" y="1395403"/>
                    <a:chExt cx="157316" cy="128558"/>
                  </a:xfrm>
                </p:grpSpPr>
                <p:sp>
                  <p:nvSpPr>
                    <p:cNvPr id="210" name="Rechthoek 209">
                      <a:extLst>
                        <a:ext uri="{FF2B5EF4-FFF2-40B4-BE49-F238E27FC236}">
                          <a16:creationId xmlns:a16="http://schemas.microsoft.com/office/drawing/2014/main" id="{8D8D2EAD-5BAB-41F0-9B9A-2BED32FFAFE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1" name="Pijl: punthaak 210">
                      <a:extLst>
                        <a:ext uri="{FF2B5EF4-FFF2-40B4-BE49-F238E27FC236}">
                          <a16:creationId xmlns:a16="http://schemas.microsoft.com/office/drawing/2014/main" id="{88C00773-2C76-4046-B695-24BEFDF0F9D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92" name="Groep 191">
                <a:extLst>
                  <a:ext uri="{FF2B5EF4-FFF2-40B4-BE49-F238E27FC236}">
                    <a16:creationId xmlns:a16="http://schemas.microsoft.com/office/drawing/2014/main" id="{5D75D950-F713-4156-8F2D-164C286B2DBF}"/>
                  </a:ext>
                </a:extLst>
              </p:cNvPr>
              <p:cNvGrpSpPr/>
              <p:nvPr userDrawn="1"/>
            </p:nvGrpSpPr>
            <p:grpSpPr>
              <a:xfrm>
                <a:off x="-2425037" y="781500"/>
                <a:ext cx="357690" cy="330595"/>
                <a:chOff x="-2721817" y="782525"/>
                <a:chExt cx="432805" cy="400021"/>
              </a:xfrm>
            </p:grpSpPr>
            <p:sp>
              <p:nvSpPr>
                <p:cNvPr id="195" name="Rechthoek 194">
                  <a:extLst>
                    <a:ext uri="{FF2B5EF4-FFF2-40B4-BE49-F238E27FC236}">
                      <a16:creationId xmlns:a16="http://schemas.microsoft.com/office/drawing/2014/main" id="{6349F9B8-4815-44A0-8B15-3E8FF123A04F}"/>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6" name="Groep 195">
                  <a:extLst>
                    <a:ext uri="{FF2B5EF4-FFF2-40B4-BE49-F238E27FC236}">
                      <a16:creationId xmlns:a16="http://schemas.microsoft.com/office/drawing/2014/main" id="{04FB8F48-0481-4E45-A82B-0849520E6F11}"/>
                    </a:ext>
                  </a:extLst>
                </p:cNvPr>
                <p:cNvGrpSpPr/>
                <p:nvPr userDrawn="1"/>
              </p:nvGrpSpPr>
              <p:grpSpPr>
                <a:xfrm>
                  <a:off x="-2652453" y="866772"/>
                  <a:ext cx="294076" cy="231526"/>
                  <a:chOff x="-3310843" y="700986"/>
                  <a:chExt cx="182598" cy="143759"/>
                </a:xfrm>
              </p:grpSpPr>
              <p:grpSp>
                <p:nvGrpSpPr>
                  <p:cNvPr id="197" name="Groep 196">
                    <a:extLst>
                      <a:ext uri="{FF2B5EF4-FFF2-40B4-BE49-F238E27FC236}">
                        <a16:creationId xmlns:a16="http://schemas.microsoft.com/office/drawing/2014/main" id="{21655DDC-11C8-4C0D-A37D-16768681F583}"/>
                      </a:ext>
                    </a:extLst>
                  </p:cNvPr>
                  <p:cNvGrpSpPr/>
                  <p:nvPr userDrawn="1"/>
                </p:nvGrpSpPr>
                <p:grpSpPr>
                  <a:xfrm>
                    <a:off x="-3310843" y="700986"/>
                    <a:ext cx="182598" cy="143759"/>
                    <a:chOff x="-3310843" y="700986"/>
                    <a:chExt cx="182598" cy="143759"/>
                  </a:xfrm>
                </p:grpSpPr>
                <p:cxnSp>
                  <p:nvCxnSpPr>
                    <p:cNvPr id="201" name="Rechte verbindingslijn 200">
                      <a:extLst>
                        <a:ext uri="{FF2B5EF4-FFF2-40B4-BE49-F238E27FC236}">
                          <a16:creationId xmlns:a16="http://schemas.microsoft.com/office/drawing/2014/main" id="{6FAA4378-E673-493E-9C64-7909B05B36D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8BC2CB36-8016-4581-AEFF-B7E7558B527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3" name="Rechte verbindingslijn 202">
                      <a:extLst>
                        <a:ext uri="{FF2B5EF4-FFF2-40B4-BE49-F238E27FC236}">
                          <a16:creationId xmlns:a16="http://schemas.microsoft.com/office/drawing/2014/main" id="{B4797650-B623-415D-87FF-B52F190B6CD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4" name="Rechte verbindingslijn 203">
                      <a:extLst>
                        <a:ext uri="{FF2B5EF4-FFF2-40B4-BE49-F238E27FC236}">
                          <a16:creationId xmlns:a16="http://schemas.microsoft.com/office/drawing/2014/main" id="{C47D2D22-EFB2-4DC6-BEB9-F235F853CE5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7FB64701-6824-4140-A7DF-DF21C0773AAA}"/>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8" name="Groep 197">
                    <a:extLst>
                      <a:ext uri="{FF2B5EF4-FFF2-40B4-BE49-F238E27FC236}">
                        <a16:creationId xmlns:a16="http://schemas.microsoft.com/office/drawing/2014/main" id="{7B8C40EB-00E1-4521-BFAD-C151745AA3C0}"/>
                      </a:ext>
                    </a:extLst>
                  </p:cNvPr>
                  <p:cNvGrpSpPr/>
                  <p:nvPr userDrawn="1"/>
                </p:nvGrpSpPr>
                <p:grpSpPr>
                  <a:xfrm flipH="1">
                    <a:off x="-3310774" y="735854"/>
                    <a:ext cx="88801" cy="72568"/>
                    <a:chOff x="-2091059" y="1395403"/>
                    <a:chExt cx="157316" cy="128558"/>
                  </a:xfrm>
                </p:grpSpPr>
                <p:sp>
                  <p:nvSpPr>
                    <p:cNvPr id="199" name="Rechthoek 198">
                      <a:extLst>
                        <a:ext uri="{FF2B5EF4-FFF2-40B4-BE49-F238E27FC236}">
                          <a16:creationId xmlns:a16="http://schemas.microsoft.com/office/drawing/2014/main" id="{FD1E652B-3092-42A8-B802-50BFF5767AE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0" name="Pijl: punthaak 199">
                      <a:extLst>
                        <a:ext uri="{FF2B5EF4-FFF2-40B4-BE49-F238E27FC236}">
                          <a16:creationId xmlns:a16="http://schemas.microsoft.com/office/drawing/2014/main" id="{AA77AC2E-4A5E-4FFF-9BCA-B979CCD5CE1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93" name="Rechthoek 192">
                <a:extLst>
                  <a:ext uri="{FF2B5EF4-FFF2-40B4-BE49-F238E27FC236}">
                    <a16:creationId xmlns:a16="http://schemas.microsoft.com/office/drawing/2014/main" id="{CD2B1D29-1F99-41E8-8E88-962BFD7BC7E9}"/>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94" name="Rechthoek 193">
                <a:extLst>
                  <a:ext uri="{FF2B5EF4-FFF2-40B4-BE49-F238E27FC236}">
                    <a16:creationId xmlns:a16="http://schemas.microsoft.com/office/drawing/2014/main" id="{FFA6AC53-BEE7-4A7D-9AED-3EA747BAA31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72" name="Rechte verbindingslijn 171">
              <a:extLst>
                <a:ext uri="{FF2B5EF4-FFF2-40B4-BE49-F238E27FC236}">
                  <a16:creationId xmlns:a16="http://schemas.microsoft.com/office/drawing/2014/main" id="{FFFF91B4-EFE6-496D-930C-DDD4ED8480E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3" name="Rechthoek 172">
              <a:extLst>
                <a:ext uri="{FF2B5EF4-FFF2-40B4-BE49-F238E27FC236}">
                  <a16:creationId xmlns:a16="http://schemas.microsoft.com/office/drawing/2014/main" id="{368BEFD7-45D1-4F17-92B3-413A1E90B570}"/>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74" name="Ovaal 173">
              <a:extLst>
                <a:ext uri="{FF2B5EF4-FFF2-40B4-BE49-F238E27FC236}">
                  <a16:creationId xmlns:a16="http://schemas.microsoft.com/office/drawing/2014/main" id="{803879C0-7619-476B-B00C-C5F7C299F4F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5" name="Rechthoek 174">
              <a:extLst>
                <a:ext uri="{FF2B5EF4-FFF2-40B4-BE49-F238E27FC236}">
                  <a16:creationId xmlns:a16="http://schemas.microsoft.com/office/drawing/2014/main" id="{E87E349F-D999-4986-8828-DEE87ACC330B}"/>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76" name="Ovaal 175">
              <a:extLst>
                <a:ext uri="{FF2B5EF4-FFF2-40B4-BE49-F238E27FC236}">
                  <a16:creationId xmlns:a16="http://schemas.microsoft.com/office/drawing/2014/main" id="{9CBC48E8-5E2E-4B84-9339-A6C1C349530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213A0809-9587-4515-91F3-A037E87CFA7E}"/>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8" name="Ovaal 177">
              <a:extLst>
                <a:ext uri="{FF2B5EF4-FFF2-40B4-BE49-F238E27FC236}">
                  <a16:creationId xmlns:a16="http://schemas.microsoft.com/office/drawing/2014/main" id="{80CEF3CE-1D88-447B-A8FA-89E21EA8D30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9" name="Rechthoek 178">
              <a:extLst>
                <a:ext uri="{FF2B5EF4-FFF2-40B4-BE49-F238E27FC236}">
                  <a16:creationId xmlns:a16="http://schemas.microsoft.com/office/drawing/2014/main" id="{76F04A98-3DF3-462F-B971-F087FA590624}"/>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80" name="Ovaal 179">
              <a:extLst>
                <a:ext uri="{FF2B5EF4-FFF2-40B4-BE49-F238E27FC236}">
                  <a16:creationId xmlns:a16="http://schemas.microsoft.com/office/drawing/2014/main" id="{261A5A4C-9235-427C-AE31-B8AAE69C1331}"/>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1" name="Rechthoek 180">
              <a:extLst>
                <a:ext uri="{FF2B5EF4-FFF2-40B4-BE49-F238E27FC236}">
                  <a16:creationId xmlns:a16="http://schemas.microsoft.com/office/drawing/2014/main" id="{2B4F734F-8149-4281-B244-3B13C1D156AC}"/>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82" name="Rechthoek 181">
              <a:extLst>
                <a:ext uri="{FF2B5EF4-FFF2-40B4-BE49-F238E27FC236}">
                  <a16:creationId xmlns:a16="http://schemas.microsoft.com/office/drawing/2014/main" id="{814284CC-E7A6-46ED-A959-C50257CD7C9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55" name="LOGO">
            <a:extLst>
              <a:ext uri="{FF2B5EF4-FFF2-40B4-BE49-F238E27FC236}">
                <a16:creationId xmlns:a16="http://schemas.microsoft.com/office/drawing/2014/main" id="{6FFE9F2A-4BD5-4871-88C4-D243EFFD4072}"/>
              </a:ext>
            </a:extLst>
          </p:cNvPr>
          <p:cNvSpPr>
            <a:spLocks noGrp="1"/>
          </p:cNvSpPr>
          <p:nvPr>
            <p:ph type="body" sz="quarter" idx="20" hasCustomPrompt="1"/>
          </p:nvPr>
        </p:nvSpPr>
        <p:spPr>
          <a:xfrm>
            <a:off x="5850466" y="6151264"/>
            <a:ext cx="495832"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3696785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 en Grafiek 2x">
    <p:spTree>
      <p:nvGrpSpPr>
        <p:cNvPr id="1" name=""/>
        <p:cNvGrpSpPr/>
        <p:nvPr/>
      </p:nvGrpSpPr>
      <p:grpSpPr>
        <a:xfrm>
          <a:off x="0" y="0"/>
          <a:ext cx="0" cy="0"/>
          <a:chOff x="0" y="0"/>
          <a:chExt cx="0" cy="0"/>
        </a:xfrm>
      </p:grpSpPr>
      <p:sp>
        <p:nvSpPr>
          <p:cNvPr id="8" name="Tijdelijke aanduiding voor grafiek 7">
            <a:extLst>
              <a:ext uri="{FF2B5EF4-FFF2-40B4-BE49-F238E27FC236}">
                <a16:creationId xmlns:a16="http://schemas.microsoft.com/office/drawing/2014/main" id="{73670F2E-0A0A-4927-AD63-023C42B8728C}"/>
              </a:ext>
            </a:extLst>
          </p:cNvPr>
          <p:cNvSpPr>
            <a:spLocks noGrp="1"/>
          </p:cNvSpPr>
          <p:nvPr>
            <p:ph type="chart" sz="quarter" idx="22" hasCustomPrompt="1"/>
          </p:nvPr>
        </p:nvSpPr>
        <p:spPr>
          <a:xfrm>
            <a:off x="6346298" y="1498601"/>
            <a:ext cx="5034490" cy="3210304"/>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p:nvPr>
        </p:nvSpPr>
        <p:spPr>
          <a:xfrm>
            <a:off x="815237" y="4866068"/>
            <a:ext cx="5034486" cy="10749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C1076185-249F-46FF-97ED-0E81F87AAEDD}"/>
              </a:ext>
            </a:extLst>
          </p:cNvPr>
          <p:cNvGrpSpPr/>
          <p:nvPr userDrawn="1"/>
        </p:nvGrpSpPr>
        <p:grpSpPr>
          <a:xfrm>
            <a:off x="12389714" y="3046306"/>
            <a:ext cx="3183677" cy="2546619"/>
            <a:chOff x="12389714" y="4327164"/>
            <a:chExt cx="3183677" cy="2546619"/>
          </a:xfrm>
        </p:grpSpPr>
        <p:grpSp>
          <p:nvGrpSpPr>
            <p:cNvPr id="265" name="Meer informatie">
              <a:extLst>
                <a:ext uri="{FF2B5EF4-FFF2-40B4-BE49-F238E27FC236}">
                  <a16:creationId xmlns:a16="http://schemas.microsoft.com/office/drawing/2014/main" id="{0313B666-E418-497A-BFF3-8CAC712ED283}"/>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6A8E60D6-CC17-4C4F-8352-AA183D8F1657}"/>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E14C406-9BC4-4479-848B-3DD4184B9BEA}"/>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4CCBEA36-85FD-48D3-A649-0FB0D9977B06}"/>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934EBEC0-CE44-4873-8453-95C4AC1DC8F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32EB1E5B-C65F-4F58-9FD4-9C6A29862C7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BCBEB1B3-095B-423E-B0A1-C3C0007DFF6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2B0EA390-3F35-4041-AE1F-E1C8CCEF373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D787F5C5-8B60-4C28-A638-15EB344939EC}"/>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38D9BB95-123A-4628-AAB9-95037C9B980B}"/>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C824331A-9EE1-451E-A946-E064E579FEAB}"/>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8DE511EF-F6BE-46CC-9BE6-B1A08C63E75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386DD181-95EC-498E-A834-0C817EFC6051}"/>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264E00A8-1C05-4461-8FBB-F260E6CC605C}"/>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5139DE2A-F217-41D4-A238-F3C14B971B9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1B53341B-3E2D-4544-99AC-9419B66DDBBF}"/>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7B7781CF-DD60-485B-8A8D-E0CC9A81395C}"/>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1" name="Rechthoek 300">
                  <a:extLst>
                    <a:ext uri="{FF2B5EF4-FFF2-40B4-BE49-F238E27FC236}">
                      <a16:creationId xmlns:a16="http://schemas.microsoft.com/office/drawing/2014/main" id="{81172B35-79FE-45A8-B990-3919F86AE2CF}"/>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2" name="Rechthoek 301">
                  <a:extLst>
                    <a:ext uri="{FF2B5EF4-FFF2-40B4-BE49-F238E27FC236}">
                      <a16:creationId xmlns:a16="http://schemas.microsoft.com/office/drawing/2014/main" id="{77C4E7B9-0B5C-4CC1-A001-0F789C91D0E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78" name="Groep 277">
                <a:extLst>
                  <a:ext uri="{FF2B5EF4-FFF2-40B4-BE49-F238E27FC236}">
                    <a16:creationId xmlns:a16="http://schemas.microsoft.com/office/drawing/2014/main" id="{93ED8848-00C0-4651-91FA-C30696A004FC}"/>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E850563D-63A0-4137-800C-D46381E67121}"/>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0" name="Groep 279">
                  <a:extLst>
                    <a:ext uri="{FF2B5EF4-FFF2-40B4-BE49-F238E27FC236}">
                      <a16:creationId xmlns:a16="http://schemas.microsoft.com/office/drawing/2014/main" id="{EA20D96F-B50B-4030-8297-81AEB637F34B}"/>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6A81E4-A05D-4618-9D49-329864745EF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21E19D67-2A0F-4730-AC1C-AB170CFBF247}"/>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7" name="Groep 286">
                      <a:extLst>
                        <a:ext uri="{FF2B5EF4-FFF2-40B4-BE49-F238E27FC236}">
                          <a16:creationId xmlns:a16="http://schemas.microsoft.com/office/drawing/2014/main" id="{38291458-857E-4462-88A6-086697ADD2E6}"/>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0A94B65A-F952-4F11-8485-88C9448A19C4}"/>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6BCFD6BF-BA69-4F72-89CF-E78B4F4B85B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3896AAA7-6C99-41D2-868E-D5188DB95895}"/>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1D743BA0-D862-4822-8E13-4E8A71900C62}"/>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D17B788D-6FD5-4B12-BF80-FC9A88D1B64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6C30B7E8-4608-4387-8B3F-0769443FA3A2}"/>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A2F8B08C-9D62-4FC7-B9AD-342A62667C9F}"/>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A5A12D64-A113-4575-9A8F-410A90B71A2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58D1000C-D2F7-41FD-B225-6F232CAC8ACD}"/>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A245519-DF97-4AD2-B1F0-F8D60E2B40EB}"/>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D09FDECC-9E0F-4C4E-85A7-90DDF04C64D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0BE56406-E0B4-494D-8A1C-BB22CDFA9880}"/>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EEFF840B-B188-4B09-BB75-A9FBB62E30CF}"/>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D4683257-08D8-4FD8-A2A8-7577B65FAC6F}"/>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4" name="Rechthoek: afgeronde bovenhoeken 283">
                      <a:extLst>
                        <a:ext uri="{FF2B5EF4-FFF2-40B4-BE49-F238E27FC236}">
                          <a16:creationId xmlns:a16="http://schemas.microsoft.com/office/drawing/2014/main" id="{790F4B10-A125-4554-B24B-642267FB21B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5" name="Gelijkbenige driehoek 284">
                      <a:extLst>
                        <a:ext uri="{FF2B5EF4-FFF2-40B4-BE49-F238E27FC236}">
                          <a16:creationId xmlns:a16="http://schemas.microsoft.com/office/drawing/2014/main" id="{847586B8-F922-415C-9EDB-7B8C8F017E04}"/>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306" name="Instructie">
            <a:extLst>
              <a:ext uri="{FF2B5EF4-FFF2-40B4-BE49-F238E27FC236}">
                <a16:creationId xmlns:a16="http://schemas.microsoft.com/office/drawing/2014/main" id="{41CD3665-86A2-414D-A59A-8943535C7F6E}"/>
              </a:ext>
            </a:extLst>
          </p:cNvPr>
          <p:cNvGrpSpPr/>
          <p:nvPr userDrawn="1"/>
        </p:nvGrpSpPr>
        <p:grpSpPr>
          <a:xfrm>
            <a:off x="12391601" y="0"/>
            <a:ext cx="3183677" cy="2499789"/>
            <a:chOff x="12391601" y="0"/>
            <a:chExt cx="3183677" cy="2499789"/>
          </a:xfrm>
        </p:grpSpPr>
        <p:sp>
          <p:nvSpPr>
            <p:cNvPr id="307" name="Rechthoek 306">
              <a:extLst>
                <a:ext uri="{FF2B5EF4-FFF2-40B4-BE49-F238E27FC236}">
                  <a16:creationId xmlns:a16="http://schemas.microsoft.com/office/drawing/2014/main" id="{9A32F40A-4C11-4610-81C1-199E5F09B7B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6370B547-8666-463D-95A2-A3D48D7F7CF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AA172FB5-AF84-4AA7-824F-A4FFEEC81C7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09A76822-3C78-4817-A736-0F4E903613C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A8B9418B-55A3-4347-B013-76EA5F639F0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54E51DD9-259C-4B83-BD26-6263C1C1F3C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024A3AC7-147C-4DFC-BADC-111EC0C684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FAFE8C1-0246-4F29-B5A9-52C18ED06F5B}"/>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047AE026-CDD6-402E-A0A3-1CA9BFE653E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9DBD39BE-5894-413A-81A1-2D93B15E223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C897DC9D-ACC5-4247-B625-0FF34402B7A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F435629D-EB5A-4F69-96B5-0709EFC9EDF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0AC12C54-941B-461F-B50D-BBC0E67F6512}"/>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6619608B-FDE1-4139-8B52-FBDA629FEB5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8" name="Rechthoek 317">
                <a:extLst>
                  <a:ext uri="{FF2B5EF4-FFF2-40B4-BE49-F238E27FC236}">
                    <a16:creationId xmlns:a16="http://schemas.microsoft.com/office/drawing/2014/main" id="{BBA75094-E66A-45E6-B229-4FB9F5968174}"/>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9" name="Rechthoek 318">
                <a:extLst>
                  <a:ext uri="{FF2B5EF4-FFF2-40B4-BE49-F238E27FC236}">
                    <a16:creationId xmlns:a16="http://schemas.microsoft.com/office/drawing/2014/main" id="{2BD97741-AD20-4196-A0EE-5BC4F56A5C9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155" name="Tijdelijke aanduiding voor grafiek 7">
            <a:extLst>
              <a:ext uri="{FF2B5EF4-FFF2-40B4-BE49-F238E27FC236}">
                <a16:creationId xmlns:a16="http://schemas.microsoft.com/office/drawing/2014/main" id="{1B86F8E0-D329-4C4F-B1D9-8FC8C6FE2564}"/>
              </a:ext>
            </a:extLst>
          </p:cNvPr>
          <p:cNvSpPr>
            <a:spLocks noGrp="1"/>
          </p:cNvSpPr>
          <p:nvPr>
            <p:ph type="chart" sz="quarter" idx="23" hasCustomPrompt="1"/>
          </p:nvPr>
        </p:nvSpPr>
        <p:spPr>
          <a:xfrm>
            <a:off x="815233" y="1498600"/>
            <a:ext cx="5034490" cy="3210305"/>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156" name="Tijdelijke aanduiding voor verticale tekst 2">
            <a:extLst>
              <a:ext uri="{FF2B5EF4-FFF2-40B4-BE49-F238E27FC236}">
                <a16:creationId xmlns:a16="http://schemas.microsoft.com/office/drawing/2014/main" id="{74508A74-90B4-4573-930A-CF58F8AFC630}"/>
              </a:ext>
            </a:extLst>
          </p:cNvPr>
          <p:cNvSpPr>
            <a:spLocks noGrp="1"/>
          </p:cNvSpPr>
          <p:nvPr>
            <p:ph type="body" orient="vert" idx="24"/>
          </p:nvPr>
        </p:nvSpPr>
        <p:spPr>
          <a:xfrm>
            <a:off x="6346298" y="4866068"/>
            <a:ext cx="5034486" cy="10749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lang="en-US"/>
          </a:p>
        </p:txBody>
      </p:sp>
      <p:grpSp>
        <p:nvGrpSpPr>
          <p:cNvPr id="157" name="Instructie">
            <a:extLst>
              <a:ext uri="{FF2B5EF4-FFF2-40B4-BE49-F238E27FC236}">
                <a16:creationId xmlns:a16="http://schemas.microsoft.com/office/drawing/2014/main" id="{BFDFACCA-3493-48F4-8785-B3610C5D5ED0}"/>
              </a:ext>
            </a:extLst>
          </p:cNvPr>
          <p:cNvGrpSpPr/>
          <p:nvPr userDrawn="1"/>
        </p:nvGrpSpPr>
        <p:grpSpPr>
          <a:xfrm>
            <a:off x="-3437547" y="1434"/>
            <a:ext cx="3201327" cy="6001164"/>
            <a:chOff x="-3437547" y="1434"/>
            <a:chExt cx="3201327" cy="6001164"/>
          </a:xfrm>
        </p:grpSpPr>
        <p:cxnSp>
          <p:nvCxnSpPr>
            <p:cNvPr id="158" name="Rechte verbindingslijn 157">
              <a:extLst>
                <a:ext uri="{FF2B5EF4-FFF2-40B4-BE49-F238E27FC236}">
                  <a16:creationId xmlns:a16="http://schemas.microsoft.com/office/drawing/2014/main" id="{6DBFBF3B-39C1-40AB-AE97-9BA3D81B47AA}"/>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BF1B4D03-BF83-426B-A151-FB8D2A5A540D}"/>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FF0B3991-E49E-4601-9709-96514433E535}"/>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61" name="Ovaal 160">
              <a:extLst>
                <a:ext uri="{FF2B5EF4-FFF2-40B4-BE49-F238E27FC236}">
                  <a16:creationId xmlns:a16="http://schemas.microsoft.com/office/drawing/2014/main" id="{77BDC17C-DB70-47AB-BEAE-E3BEBCCE3234}"/>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AE189E30-33FB-46A6-B259-F6CE444571AC}"/>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63" name="Ovaal 162">
              <a:extLst>
                <a:ext uri="{FF2B5EF4-FFF2-40B4-BE49-F238E27FC236}">
                  <a16:creationId xmlns:a16="http://schemas.microsoft.com/office/drawing/2014/main" id="{4684103F-0BAA-4F0C-B70F-1CFB5337777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64" name="Rechthoek 163">
              <a:extLst>
                <a:ext uri="{FF2B5EF4-FFF2-40B4-BE49-F238E27FC236}">
                  <a16:creationId xmlns:a16="http://schemas.microsoft.com/office/drawing/2014/main" id="{59A42542-F682-4CCF-88D9-954AF0154AC4}"/>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3"/>
                </a:buBlip>
                <a:tabLst/>
                <a:defRPr/>
              </a:pPr>
              <a:r>
                <a:rPr lang="nl-NL" sz="1800" kern="1200" noProof="0">
                  <a:solidFill>
                    <a:schemeClr val="tx1">
                      <a:lumMod val="65000"/>
                      <a:lumOff val="35000"/>
                    </a:schemeClr>
                  </a:solidFill>
                  <a:latin typeface="+mn-lt"/>
                  <a:ea typeface="+mn-ea"/>
                  <a:cs typeface="+mn-cs"/>
                </a:rPr>
                <a:t>Check leeg</a:t>
              </a:r>
            </a:p>
          </p:txBody>
        </p:sp>
        <p:sp>
          <p:nvSpPr>
            <p:cNvPr id="165" name="Ovaal 164">
              <a:extLst>
                <a:ext uri="{FF2B5EF4-FFF2-40B4-BE49-F238E27FC236}">
                  <a16:creationId xmlns:a16="http://schemas.microsoft.com/office/drawing/2014/main" id="{20E76B7B-4AFA-49A1-B2D9-3DB2BE7AF3D2}"/>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66" name="Rechthoek 165">
              <a:extLst>
                <a:ext uri="{FF2B5EF4-FFF2-40B4-BE49-F238E27FC236}">
                  <a16:creationId xmlns:a16="http://schemas.microsoft.com/office/drawing/2014/main" id="{39A10ACE-32D5-4B79-BBF3-C90B419B7EC0}"/>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4"/>
                </a:buBlip>
                <a:tabLst/>
                <a:defRPr/>
              </a:pPr>
              <a:r>
                <a:rPr lang="nl-NL" sz="1800" kern="1200" noProof="0">
                  <a:solidFill>
                    <a:schemeClr val="tx1">
                      <a:lumMod val="65000"/>
                      <a:lumOff val="35000"/>
                    </a:schemeClr>
                  </a:solidFill>
                  <a:latin typeface="+mn-lt"/>
                  <a:ea typeface="+mn-ea"/>
                  <a:cs typeface="+mn-cs"/>
                </a:rPr>
                <a:t>Check vol</a:t>
              </a:r>
            </a:p>
          </p:txBody>
        </p:sp>
        <p:grpSp>
          <p:nvGrpSpPr>
            <p:cNvPr id="167" name="Meer informatie">
              <a:extLst>
                <a:ext uri="{FF2B5EF4-FFF2-40B4-BE49-F238E27FC236}">
                  <a16:creationId xmlns:a16="http://schemas.microsoft.com/office/drawing/2014/main" id="{E0375C29-EFF5-4AE4-A9E8-F2937526DFF0}"/>
                </a:ext>
              </a:extLst>
            </p:cNvPr>
            <p:cNvGrpSpPr/>
            <p:nvPr userDrawn="1"/>
          </p:nvGrpSpPr>
          <p:grpSpPr>
            <a:xfrm>
              <a:off x="-3421298" y="5206936"/>
              <a:ext cx="3178515" cy="795662"/>
              <a:chOff x="-3741486" y="3387723"/>
              <a:chExt cx="3178515" cy="795662"/>
            </a:xfrm>
          </p:grpSpPr>
          <p:sp>
            <p:nvSpPr>
              <p:cNvPr id="235" name="Freeform 101">
                <a:extLst>
                  <a:ext uri="{FF2B5EF4-FFF2-40B4-BE49-F238E27FC236}">
                    <a16:creationId xmlns:a16="http://schemas.microsoft.com/office/drawing/2014/main" id="{DC1547E7-DB45-4DC4-852F-E2E6E88A155D}"/>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36" name="Rechthoek 235">
                <a:extLst>
                  <a:ext uri="{FF2B5EF4-FFF2-40B4-BE49-F238E27FC236}">
                    <a16:creationId xmlns:a16="http://schemas.microsoft.com/office/drawing/2014/main" id="{818A8A20-3B4E-49DF-92D8-54065CD69E3C}"/>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37" name="Rechte verbindingslijn 236">
                <a:extLst>
                  <a:ext uri="{FF2B5EF4-FFF2-40B4-BE49-F238E27FC236}">
                    <a16:creationId xmlns:a16="http://schemas.microsoft.com/office/drawing/2014/main" id="{EC49F176-3313-48DF-955F-44D2A2BB6AE7}"/>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8" name="Rechthoek 167">
              <a:extLst>
                <a:ext uri="{FF2B5EF4-FFF2-40B4-BE49-F238E27FC236}">
                  <a16:creationId xmlns:a16="http://schemas.microsoft.com/office/drawing/2014/main" id="{C1E9E32C-F752-4896-8EDE-E86CAB856A69}"/>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9" name="Ovaal 168">
              <a:extLst>
                <a:ext uri="{FF2B5EF4-FFF2-40B4-BE49-F238E27FC236}">
                  <a16:creationId xmlns:a16="http://schemas.microsoft.com/office/drawing/2014/main" id="{F0F3A47D-3B83-42A3-8E16-4FBAA47008A5}"/>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70" name="Rechte verbindingslijn 169">
              <a:extLst>
                <a:ext uri="{FF2B5EF4-FFF2-40B4-BE49-F238E27FC236}">
                  <a16:creationId xmlns:a16="http://schemas.microsoft.com/office/drawing/2014/main" id="{6DEA9A13-6BE8-4938-AA5D-6092E15ADF73}"/>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1" name="Groep 170">
              <a:extLst>
                <a:ext uri="{FF2B5EF4-FFF2-40B4-BE49-F238E27FC236}">
                  <a16:creationId xmlns:a16="http://schemas.microsoft.com/office/drawing/2014/main" id="{3303D0B2-3CD1-4427-9238-F5707CD09CD0}"/>
                </a:ext>
              </a:extLst>
            </p:cNvPr>
            <p:cNvGrpSpPr/>
            <p:nvPr userDrawn="1"/>
          </p:nvGrpSpPr>
          <p:grpSpPr>
            <a:xfrm>
              <a:off x="-3437547" y="349413"/>
              <a:ext cx="2933825" cy="558875"/>
              <a:chOff x="-3419346" y="368233"/>
              <a:chExt cx="3904920" cy="743862"/>
            </a:xfrm>
          </p:grpSpPr>
          <p:sp>
            <p:nvSpPr>
              <p:cNvPr id="183" name="Rechthoek 182">
                <a:extLst>
                  <a:ext uri="{FF2B5EF4-FFF2-40B4-BE49-F238E27FC236}">
                    <a16:creationId xmlns:a16="http://schemas.microsoft.com/office/drawing/2014/main" id="{626C0CCD-0F4D-43C6-9B91-A9A5E1C493DB}"/>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84" name="Rechte verbindingslijn 183">
                <a:extLst>
                  <a:ext uri="{FF2B5EF4-FFF2-40B4-BE49-F238E27FC236}">
                    <a16:creationId xmlns:a16="http://schemas.microsoft.com/office/drawing/2014/main" id="{6B7F4751-0F62-4B7B-8C70-DC24536947CE}"/>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Rechte verbindingslijn 184">
                <a:extLst>
                  <a:ext uri="{FF2B5EF4-FFF2-40B4-BE49-F238E27FC236}">
                    <a16:creationId xmlns:a16="http://schemas.microsoft.com/office/drawing/2014/main" id="{DD9F4615-720D-4400-9B0F-5BA1A71A4345}"/>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6" name="Rechthoek 185">
                <a:extLst>
                  <a:ext uri="{FF2B5EF4-FFF2-40B4-BE49-F238E27FC236}">
                    <a16:creationId xmlns:a16="http://schemas.microsoft.com/office/drawing/2014/main" id="{C181F58A-FB7F-42D0-8162-A376BD94970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87" name="Groep 186">
                <a:extLst>
                  <a:ext uri="{FF2B5EF4-FFF2-40B4-BE49-F238E27FC236}">
                    <a16:creationId xmlns:a16="http://schemas.microsoft.com/office/drawing/2014/main" id="{71A0D793-22CE-4A2F-BE17-CACA3019620D}"/>
                  </a:ext>
                </a:extLst>
              </p:cNvPr>
              <p:cNvGrpSpPr/>
              <p:nvPr userDrawn="1"/>
            </p:nvGrpSpPr>
            <p:grpSpPr>
              <a:xfrm>
                <a:off x="-3002834" y="720303"/>
                <a:ext cx="182598" cy="143759"/>
                <a:chOff x="-3310843" y="700986"/>
                <a:chExt cx="182598" cy="143759"/>
              </a:xfrm>
            </p:grpSpPr>
            <p:grpSp>
              <p:nvGrpSpPr>
                <p:cNvPr id="226" name="Groep 225">
                  <a:extLst>
                    <a:ext uri="{FF2B5EF4-FFF2-40B4-BE49-F238E27FC236}">
                      <a16:creationId xmlns:a16="http://schemas.microsoft.com/office/drawing/2014/main" id="{D2E3203F-58A0-4468-92BE-B9241BED4B7C}"/>
                    </a:ext>
                  </a:extLst>
                </p:cNvPr>
                <p:cNvGrpSpPr/>
                <p:nvPr userDrawn="1"/>
              </p:nvGrpSpPr>
              <p:grpSpPr>
                <a:xfrm>
                  <a:off x="-3310843" y="700986"/>
                  <a:ext cx="182598" cy="143759"/>
                  <a:chOff x="-3310843" y="700986"/>
                  <a:chExt cx="182598" cy="143759"/>
                </a:xfrm>
              </p:grpSpPr>
              <p:cxnSp>
                <p:nvCxnSpPr>
                  <p:cNvPr id="230" name="Rechte verbindingslijn 229">
                    <a:extLst>
                      <a:ext uri="{FF2B5EF4-FFF2-40B4-BE49-F238E27FC236}">
                        <a16:creationId xmlns:a16="http://schemas.microsoft.com/office/drawing/2014/main" id="{E3C64448-320B-4B5B-855C-3795BA16827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1" name="Rechte verbindingslijn 230">
                    <a:extLst>
                      <a:ext uri="{FF2B5EF4-FFF2-40B4-BE49-F238E27FC236}">
                        <a16:creationId xmlns:a16="http://schemas.microsoft.com/office/drawing/2014/main" id="{F850A888-47F6-4091-A191-D763BD01F67C}"/>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2" name="Rechte verbindingslijn 231">
                    <a:extLst>
                      <a:ext uri="{FF2B5EF4-FFF2-40B4-BE49-F238E27FC236}">
                        <a16:creationId xmlns:a16="http://schemas.microsoft.com/office/drawing/2014/main" id="{1A3FC6DE-8664-430B-BFBB-645FD6BB4BB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id="{A7B360D2-5C5F-4C18-A9BD-2549AF0F0BD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8DBCD01B-36CB-4F21-A26A-CAC20EC6A894}"/>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27" name="Groep 226">
                  <a:extLst>
                    <a:ext uri="{FF2B5EF4-FFF2-40B4-BE49-F238E27FC236}">
                      <a16:creationId xmlns:a16="http://schemas.microsoft.com/office/drawing/2014/main" id="{041A95D1-ED73-4678-BCEC-A5DEB3BF33DF}"/>
                    </a:ext>
                  </a:extLst>
                </p:cNvPr>
                <p:cNvGrpSpPr/>
                <p:nvPr userDrawn="1"/>
              </p:nvGrpSpPr>
              <p:grpSpPr>
                <a:xfrm flipH="1">
                  <a:off x="-3310774" y="735854"/>
                  <a:ext cx="88801" cy="72568"/>
                  <a:chOff x="-2091059" y="1395403"/>
                  <a:chExt cx="157316" cy="128558"/>
                </a:xfrm>
              </p:grpSpPr>
              <p:sp>
                <p:nvSpPr>
                  <p:cNvPr id="228" name="Rechthoek 227">
                    <a:extLst>
                      <a:ext uri="{FF2B5EF4-FFF2-40B4-BE49-F238E27FC236}">
                        <a16:creationId xmlns:a16="http://schemas.microsoft.com/office/drawing/2014/main" id="{8C24B69C-A3A1-42E4-943E-EE260C99859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9" name="Pijl: punthaak 228">
                    <a:extLst>
                      <a:ext uri="{FF2B5EF4-FFF2-40B4-BE49-F238E27FC236}">
                        <a16:creationId xmlns:a16="http://schemas.microsoft.com/office/drawing/2014/main" id="{A3589687-BE55-4FAE-B45F-9532FAA73D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8" name="Groep 187">
                <a:extLst>
                  <a:ext uri="{FF2B5EF4-FFF2-40B4-BE49-F238E27FC236}">
                    <a16:creationId xmlns:a16="http://schemas.microsoft.com/office/drawing/2014/main" id="{206CBAE6-A837-4420-BF8B-73332C3A6358}"/>
                  </a:ext>
                </a:extLst>
              </p:cNvPr>
              <p:cNvGrpSpPr/>
              <p:nvPr userDrawn="1"/>
            </p:nvGrpSpPr>
            <p:grpSpPr>
              <a:xfrm>
                <a:off x="-3326107" y="720303"/>
                <a:ext cx="182598" cy="143759"/>
                <a:chOff x="-3634116" y="700986"/>
                <a:chExt cx="182598" cy="143759"/>
              </a:xfrm>
            </p:grpSpPr>
            <p:grpSp>
              <p:nvGrpSpPr>
                <p:cNvPr id="217" name="Groep 216">
                  <a:extLst>
                    <a:ext uri="{FF2B5EF4-FFF2-40B4-BE49-F238E27FC236}">
                      <a16:creationId xmlns:a16="http://schemas.microsoft.com/office/drawing/2014/main" id="{A39B4038-FCBD-4B04-9648-307521670355}"/>
                    </a:ext>
                  </a:extLst>
                </p:cNvPr>
                <p:cNvGrpSpPr/>
                <p:nvPr userDrawn="1"/>
              </p:nvGrpSpPr>
              <p:grpSpPr>
                <a:xfrm>
                  <a:off x="-3634116" y="700986"/>
                  <a:ext cx="182598" cy="143759"/>
                  <a:chOff x="-3634116" y="700986"/>
                  <a:chExt cx="182598" cy="143759"/>
                </a:xfrm>
              </p:grpSpPr>
              <p:cxnSp>
                <p:nvCxnSpPr>
                  <p:cNvPr id="221" name="Rechte verbindingslijn 220">
                    <a:extLst>
                      <a:ext uri="{FF2B5EF4-FFF2-40B4-BE49-F238E27FC236}">
                        <a16:creationId xmlns:a16="http://schemas.microsoft.com/office/drawing/2014/main" id="{A4BD28C2-7659-4F6F-8FE3-3B3278D038AC}"/>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2" name="Rechte verbindingslijn 221">
                    <a:extLst>
                      <a:ext uri="{FF2B5EF4-FFF2-40B4-BE49-F238E27FC236}">
                        <a16:creationId xmlns:a16="http://schemas.microsoft.com/office/drawing/2014/main" id="{F7C7DCDE-EBD0-44D7-9EBE-0EB080341C4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91613607-A8F9-45F2-9BFE-E0C3ADE95485}"/>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52DF89C8-02A6-4431-8E94-4BA87D094A9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0ECA8E04-ABC6-4D2B-99C0-63164AB2A24E}"/>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8" name="Groep 217">
                  <a:extLst>
                    <a:ext uri="{FF2B5EF4-FFF2-40B4-BE49-F238E27FC236}">
                      <a16:creationId xmlns:a16="http://schemas.microsoft.com/office/drawing/2014/main" id="{644516D3-9C79-440E-AD6D-D2794723C6B6}"/>
                    </a:ext>
                  </a:extLst>
                </p:cNvPr>
                <p:cNvGrpSpPr/>
                <p:nvPr userDrawn="1"/>
              </p:nvGrpSpPr>
              <p:grpSpPr>
                <a:xfrm>
                  <a:off x="-3634047" y="735854"/>
                  <a:ext cx="88801" cy="72568"/>
                  <a:chOff x="-2091059" y="1395403"/>
                  <a:chExt cx="157316" cy="128558"/>
                </a:xfrm>
              </p:grpSpPr>
              <p:sp>
                <p:nvSpPr>
                  <p:cNvPr id="219" name="Rechthoek 218">
                    <a:extLst>
                      <a:ext uri="{FF2B5EF4-FFF2-40B4-BE49-F238E27FC236}">
                        <a16:creationId xmlns:a16="http://schemas.microsoft.com/office/drawing/2014/main" id="{2E050E63-A60D-4894-8A32-558A9A73E95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0" name="Pijl: punthaak 219">
                    <a:extLst>
                      <a:ext uri="{FF2B5EF4-FFF2-40B4-BE49-F238E27FC236}">
                        <a16:creationId xmlns:a16="http://schemas.microsoft.com/office/drawing/2014/main" id="{73FDAE2E-5155-4FA9-97FF-C6AB1707BFD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9" name="Rechte verbindingslijn 188">
                <a:extLst>
                  <a:ext uri="{FF2B5EF4-FFF2-40B4-BE49-F238E27FC236}">
                    <a16:creationId xmlns:a16="http://schemas.microsoft.com/office/drawing/2014/main" id="{368A4075-C294-419A-B19F-1A557B5D6A40}"/>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0" name="Rechte verbindingslijn 189">
                <a:extLst>
                  <a:ext uri="{FF2B5EF4-FFF2-40B4-BE49-F238E27FC236}">
                    <a16:creationId xmlns:a16="http://schemas.microsoft.com/office/drawing/2014/main" id="{CCA8D454-556E-441D-AD56-208A729B03B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1" name="Groep 190">
                <a:extLst>
                  <a:ext uri="{FF2B5EF4-FFF2-40B4-BE49-F238E27FC236}">
                    <a16:creationId xmlns:a16="http://schemas.microsoft.com/office/drawing/2014/main" id="{B78F2CF8-D56C-471B-9565-B470B08A45B7}"/>
                  </a:ext>
                </a:extLst>
              </p:cNvPr>
              <p:cNvGrpSpPr/>
              <p:nvPr userDrawn="1"/>
            </p:nvGrpSpPr>
            <p:grpSpPr>
              <a:xfrm>
                <a:off x="-2425037" y="370226"/>
                <a:ext cx="357690" cy="330595"/>
                <a:chOff x="-2721817" y="347336"/>
                <a:chExt cx="432805" cy="400021"/>
              </a:xfrm>
            </p:grpSpPr>
            <p:sp>
              <p:nvSpPr>
                <p:cNvPr id="206" name="Rechthoek 205">
                  <a:extLst>
                    <a:ext uri="{FF2B5EF4-FFF2-40B4-BE49-F238E27FC236}">
                      <a16:creationId xmlns:a16="http://schemas.microsoft.com/office/drawing/2014/main" id="{AA707707-BAFA-45B7-A789-7B5628AA02BA}"/>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207" name="Groep 206">
                  <a:extLst>
                    <a:ext uri="{FF2B5EF4-FFF2-40B4-BE49-F238E27FC236}">
                      <a16:creationId xmlns:a16="http://schemas.microsoft.com/office/drawing/2014/main" id="{504284C9-BDA4-45FE-BE78-205AE46C3B8E}"/>
                    </a:ext>
                  </a:extLst>
                </p:cNvPr>
                <p:cNvGrpSpPr/>
                <p:nvPr userDrawn="1"/>
              </p:nvGrpSpPr>
              <p:grpSpPr>
                <a:xfrm>
                  <a:off x="-2652453" y="431583"/>
                  <a:ext cx="294076" cy="231526"/>
                  <a:chOff x="-3634116" y="700986"/>
                  <a:chExt cx="182598" cy="143759"/>
                </a:xfrm>
              </p:grpSpPr>
              <p:grpSp>
                <p:nvGrpSpPr>
                  <p:cNvPr id="208" name="Groep 207">
                    <a:extLst>
                      <a:ext uri="{FF2B5EF4-FFF2-40B4-BE49-F238E27FC236}">
                        <a16:creationId xmlns:a16="http://schemas.microsoft.com/office/drawing/2014/main" id="{26334BB1-D3B2-45E5-A150-38FC7CB95B09}"/>
                      </a:ext>
                    </a:extLst>
                  </p:cNvPr>
                  <p:cNvGrpSpPr/>
                  <p:nvPr userDrawn="1"/>
                </p:nvGrpSpPr>
                <p:grpSpPr>
                  <a:xfrm>
                    <a:off x="-3634116" y="700986"/>
                    <a:ext cx="182598" cy="143759"/>
                    <a:chOff x="-3634116" y="700986"/>
                    <a:chExt cx="182598" cy="143759"/>
                  </a:xfrm>
                </p:grpSpPr>
                <p:cxnSp>
                  <p:nvCxnSpPr>
                    <p:cNvPr id="212" name="Rechte verbindingslijn 211">
                      <a:extLst>
                        <a:ext uri="{FF2B5EF4-FFF2-40B4-BE49-F238E27FC236}">
                          <a16:creationId xmlns:a16="http://schemas.microsoft.com/office/drawing/2014/main" id="{62C5F93C-ACFE-4752-A4E4-1E795DAC2923}"/>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3" name="Rechte verbindingslijn 212">
                      <a:extLst>
                        <a:ext uri="{FF2B5EF4-FFF2-40B4-BE49-F238E27FC236}">
                          <a16:creationId xmlns:a16="http://schemas.microsoft.com/office/drawing/2014/main" id="{A1D1B15E-01A0-43A6-8B7F-414A21A85B77}"/>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AD43BBEF-C0F4-495C-850C-EE4A55F55EA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C0572212-F82A-4D76-8749-53F2DB943337}"/>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1253500C-04A3-4876-933D-3580A707A238}"/>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9" name="Groep 208">
                    <a:extLst>
                      <a:ext uri="{FF2B5EF4-FFF2-40B4-BE49-F238E27FC236}">
                        <a16:creationId xmlns:a16="http://schemas.microsoft.com/office/drawing/2014/main" id="{0965DD74-EB6B-417A-A24C-952E20D62CAC}"/>
                      </a:ext>
                    </a:extLst>
                  </p:cNvPr>
                  <p:cNvGrpSpPr/>
                  <p:nvPr userDrawn="1"/>
                </p:nvGrpSpPr>
                <p:grpSpPr>
                  <a:xfrm>
                    <a:off x="-3634047" y="735854"/>
                    <a:ext cx="88801" cy="72568"/>
                    <a:chOff x="-2091059" y="1395403"/>
                    <a:chExt cx="157316" cy="128558"/>
                  </a:xfrm>
                </p:grpSpPr>
                <p:sp>
                  <p:nvSpPr>
                    <p:cNvPr id="210" name="Rechthoek 209">
                      <a:extLst>
                        <a:ext uri="{FF2B5EF4-FFF2-40B4-BE49-F238E27FC236}">
                          <a16:creationId xmlns:a16="http://schemas.microsoft.com/office/drawing/2014/main" id="{5007E185-E233-4F0B-967C-B4846C6D72C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1" name="Pijl: punthaak 210">
                      <a:extLst>
                        <a:ext uri="{FF2B5EF4-FFF2-40B4-BE49-F238E27FC236}">
                          <a16:creationId xmlns:a16="http://schemas.microsoft.com/office/drawing/2014/main" id="{D221C925-C3BC-4088-B848-A755CD90AD3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92" name="Groep 191">
                <a:extLst>
                  <a:ext uri="{FF2B5EF4-FFF2-40B4-BE49-F238E27FC236}">
                    <a16:creationId xmlns:a16="http://schemas.microsoft.com/office/drawing/2014/main" id="{4699F992-2B55-40ED-A290-28DBF7CB9A77}"/>
                  </a:ext>
                </a:extLst>
              </p:cNvPr>
              <p:cNvGrpSpPr/>
              <p:nvPr userDrawn="1"/>
            </p:nvGrpSpPr>
            <p:grpSpPr>
              <a:xfrm>
                <a:off x="-2425037" y="781500"/>
                <a:ext cx="357690" cy="330595"/>
                <a:chOff x="-2721817" y="782525"/>
                <a:chExt cx="432805" cy="400021"/>
              </a:xfrm>
            </p:grpSpPr>
            <p:sp>
              <p:nvSpPr>
                <p:cNvPr id="195" name="Rechthoek 194">
                  <a:extLst>
                    <a:ext uri="{FF2B5EF4-FFF2-40B4-BE49-F238E27FC236}">
                      <a16:creationId xmlns:a16="http://schemas.microsoft.com/office/drawing/2014/main" id="{BF7C7730-E88B-41BD-9455-89E8A4C28209}"/>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6" name="Groep 195">
                  <a:extLst>
                    <a:ext uri="{FF2B5EF4-FFF2-40B4-BE49-F238E27FC236}">
                      <a16:creationId xmlns:a16="http://schemas.microsoft.com/office/drawing/2014/main" id="{FBB1A5A5-6C83-40F2-9F08-AFED6B5CC4BB}"/>
                    </a:ext>
                  </a:extLst>
                </p:cNvPr>
                <p:cNvGrpSpPr/>
                <p:nvPr userDrawn="1"/>
              </p:nvGrpSpPr>
              <p:grpSpPr>
                <a:xfrm>
                  <a:off x="-2652453" y="866772"/>
                  <a:ext cx="294076" cy="231526"/>
                  <a:chOff x="-3310843" y="700986"/>
                  <a:chExt cx="182598" cy="143759"/>
                </a:xfrm>
              </p:grpSpPr>
              <p:grpSp>
                <p:nvGrpSpPr>
                  <p:cNvPr id="197" name="Groep 196">
                    <a:extLst>
                      <a:ext uri="{FF2B5EF4-FFF2-40B4-BE49-F238E27FC236}">
                        <a16:creationId xmlns:a16="http://schemas.microsoft.com/office/drawing/2014/main" id="{81356CD9-0077-41B1-BF45-AA894FE630C6}"/>
                      </a:ext>
                    </a:extLst>
                  </p:cNvPr>
                  <p:cNvGrpSpPr/>
                  <p:nvPr userDrawn="1"/>
                </p:nvGrpSpPr>
                <p:grpSpPr>
                  <a:xfrm>
                    <a:off x="-3310843" y="700986"/>
                    <a:ext cx="182598" cy="143759"/>
                    <a:chOff x="-3310843" y="700986"/>
                    <a:chExt cx="182598" cy="143759"/>
                  </a:xfrm>
                </p:grpSpPr>
                <p:cxnSp>
                  <p:nvCxnSpPr>
                    <p:cNvPr id="201" name="Rechte verbindingslijn 200">
                      <a:extLst>
                        <a:ext uri="{FF2B5EF4-FFF2-40B4-BE49-F238E27FC236}">
                          <a16:creationId xmlns:a16="http://schemas.microsoft.com/office/drawing/2014/main" id="{CE0AF9C4-952B-462B-9A3E-B9DEA4C7C66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FD2829DC-66E7-463A-BE33-EED671ADADF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3" name="Rechte verbindingslijn 202">
                      <a:extLst>
                        <a:ext uri="{FF2B5EF4-FFF2-40B4-BE49-F238E27FC236}">
                          <a16:creationId xmlns:a16="http://schemas.microsoft.com/office/drawing/2014/main" id="{33396B64-ED22-4F3B-B270-4562B60D028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4" name="Rechte verbindingslijn 203">
                      <a:extLst>
                        <a:ext uri="{FF2B5EF4-FFF2-40B4-BE49-F238E27FC236}">
                          <a16:creationId xmlns:a16="http://schemas.microsoft.com/office/drawing/2014/main" id="{0D79B194-80F0-4044-8013-9F0F34BE9D18}"/>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4FA1CCC6-5F68-4613-AA60-B39B63A1192C}"/>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8" name="Groep 197">
                    <a:extLst>
                      <a:ext uri="{FF2B5EF4-FFF2-40B4-BE49-F238E27FC236}">
                        <a16:creationId xmlns:a16="http://schemas.microsoft.com/office/drawing/2014/main" id="{FADD9A36-AEB0-412C-8859-E74F269A836A}"/>
                      </a:ext>
                    </a:extLst>
                  </p:cNvPr>
                  <p:cNvGrpSpPr/>
                  <p:nvPr userDrawn="1"/>
                </p:nvGrpSpPr>
                <p:grpSpPr>
                  <a:xfrm flipH="1">
                    <a:off x="-3310774" y="735854"/>
                    <a:ext cx="88801" cy="72568"/>
                    <a:chOff x="-2091059" y="1395403"/>
                    <a:chExt cx="157316" cy="128558"/>
                  </a:xfrm>
                </p:grpSpPr>
                <p:sp>
                  <p:nvSpPr>
                    <p:cNvPr id="199" name="Rechthoek 198">
                      <a:extLst>
                        <a:ext uri="{FF2B5EF4-FFF2-40B4-BE49-F238E27FC236}">
                          <a16:creationId xmlns:a16="http://schemas.microsoft.com/office/drawing/2014/main" id="{AB8F5D30-75C7-4D3E-A3C0-414BACE3A7C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0" name="Pijl: punthaak 199">
                      <a:extLst>
                        <a:ext uri="{FF2B5EF4-FFF2-40B4-BE49-F238E27FC236}">
                          <a16:creationId xmlns:a16="http://schemas.microsoft.com/office/drawing/2014/main" id="{932E9856-B196-41BD-9A04-892EA4CA116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93" name="Rechthoek 192">
                <a:extLst>
                  <a:ext uri="{FF2B5EF4-FFF2-40B4-BE49-F238E27FC236}">
                    <a16:creationId xmlns:a16="http://schemas.microsoft.com/office/drawing/2014/main" id="{66F18D3B-9960-438D-B141-8A1B95838AC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94" name="Rechthoek 193">
                <a:extLst>
                  <a:ext uri="{FF2B5EF4-FFF2-40B4-BE49-F238E27FC236}">
                    <a16:creationId xmlns:a16="http://schemas.microsoft.com/office/drawing/2014/main" id="{B7357D9C-4F57-45BB-AFAB-37BD7F2C4F48}"/>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72" name="Rechte verbindingslijn 171">
              <a:extLst>
                <a:ext uri="{FF2B5EF4-FFF2-40B4-BE49-F238E27FC236}">
                  <a16:creationId xmlns:a16="http://schemas.microsoft.com/office/drawing/2014/main" id="{DDB134F0-5755-4B52-9A3D-1C452265028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3" name="Rechthoek 172">
              <a:extLst>
                <a:ext uri="{FF2B5EF4-FFF2-40B4-BE49-F238E27FC236}">
                  <a16:creationId xmlns:a16="http://schemas.microsoft.com/office/drawing/2014/main" id="{EBDD2BD4-B2B7-4956-BF67-2AF52BD93424}"/>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74" name="Ovaal 173">
              <a:extLst>
                <a:ext uri="{FF2B5EF4-FFF2-40B4-BE49-F238E27FC236}">
                  <a16:creationId xmlns:a16="http://schemas.microsoft.com/office/drawing/2014/main" id="{B92E439D-1C3A-4914-943F-CFA181CCBAF0}"/>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5" name="Rechthoek 174">
              <a:extLst>
                <a:ext uri="{FF2B5EF4-FFF2-40B4-BE49-F238E27FC236}">
                  <a16:creationId xmlns:a16="http://schemas.microsoft.com/office/drawing/2014/main" id="{FA489365-372E-4030-B305-DE151357D13D}"/>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76" name="Ovaal 175">
              <a:extLst>
                <a:ext uri="{FF2B5EF4-FFF2-40B4-BE49-F238E27FC236}">
                  <a16:creationId xmlns:a16="http://schemas.microsoft.com/office/drawing/2014/main" id="{253B2B5E-F8D9-45FD-8458-465A2DC2301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73153DAA-7437-4F5D-ADB1-D8956ADE8105}"/>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8" name="Ovaal 177">
              <a:extLst>
                <a:ext uri="{FF2B5EF4-FFF2-40B4-BE49-F238E27FC236}">
                  <a16:creationId xmlns:a16="http://schemas.microsoft.com/office/drawing/2014/main" id="{EF534245-9589-4621-8A7F-6C0C63B2F34D}"/>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9" name="Rechthoek 178">
              <a:extLst>
                <a:ext uri="{FF2B5EF4-FFF2-40B4-BE49-F238E27FC236}">
                  <a16:creationId xmlns:a16="http://schemas.microsoft.com/office/drawing/2014/main" id="{E4949FF6-2FCD-4F3B-B9B4-98D48688476B}"/>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80" name="Ovaal 179">
              <a:extLst>
                <a:ext uri="{FF2B5EF4-FFF2-40B4-BE49-F238E27FC236}">
                  <a16:creationId xmlns:a16="http://schemas.microsoft.com/office/drawing/2014/main" id="{25FC1754-A53B-4966-9CB3-2CFC0241953F}"/>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1" name="Rechthoek 180">
              <a:extLst>
                <a:ext uri="{FF2B5EF4-FFF2-40B4-BE49-F238E27FC236}">
                  <a16:creationId xmlns:a16="http://schemas.microsoft.com/office/drawing/2014/main" id="{2565FD4C-7F6D-4F41-91D9-48236DC8ED2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82" name="Rechthoek 181">
              <a:extLst>
                <a:ext uri="{FF2B5EF4-FFF2-40B4-BE49-F238E27FC236}">
                  <a16:creationId xmlns:a16="http://schemas.microsoft.com/office/drawing/2014/main" id="{D939910E-A06D-4EAD-B148-B89F371E319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38" name="LOGO">
            <a:extLst>
              <a:ext uri="{FF2B5EF4-FFF2-40B4-BE49-F238E27FC236}">
                <a16:creationId xmlns:a16="http://schemas.microsoft.com/office/drawing/2014/main" id="{15A6472B-ED82-4BFD-833C-E70B766A4D9D}"/>
              </a:ext>
            </a:extLst>
          </p:cNvPr>
          <p:cNvSpPr>
            <a:spLocks noGrp="1"/>
          </p:cNvSpPr>
          <p:nvPr>
            <p:ph type="body" sz="quarter" idx="20" hasCustomPrompt="1"/>
          </p:nvPr>
        </p:nvSpPr>
        <p:spPr>
          <a:xfrm>
            <a:off x="5850466" y="6151264"/>
            <a:ext cx="495832"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0511272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chema (8x)">
    <p:spTree>
      <p:nvGrpSpPr>
        <p:cNvPr id="1" name=""/>
        <p:cNvGrpSpPr/>
        <p:nvPr/>
      </p:nvGrpSpPr>
      <p:grpSpPr>
        <a:xfrm>
          <a:off x="0" y="0"/>
          <a:ext cx="0" cy="0"/>
          <a:chOff x="0" y="0"/>
          <a:chExt cx="0" cy="0"/>
        </a:xfrm>
      </p:grpSpPr>
      <p:sp>
        <p:nvSpPr>
          <p:cNvPr id="102" name="LOGO">
            <a:extLst>
              <a:ext uri="{FF2B5EF4-FFF2-40B4-BE49-F238E27FC236}">
                <a16:creationId xmlns:a16="http://schemas.microsoft.com/office/drawing/2014/main" id="{D1903098-D8A0-4903-983E-716615DEF6A9}"/>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7" name="Tijdelijke aanduiding voor tekst 7">
            <a:extLst>
              <a:ext uri="{FF2B5EF4-FFF2-40B4-BE49-F238E27FC236}">
                <a16:creationId xmlns:a16="http://schemas.microsoft.com/office/drawing/2014/main" id="{5B3A25AB-55E9-4EFF-8905-36D3B1A09E2D}"/>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18" name="Tijdelijke aanduiding voor tekst 7">
            <a:extLst>
              <a:ext uri="{FF2B5EF4-FFF2-40B4-BE49-F238E27FC236}">
                <a16:creationId xmlns:a16="http://schemas.microsoft.com/office/drawing/2014/main" id="{49135BCA-88B4-486B-808C-49C7CC3FC407}"/>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8CBECD35-642E-4376-84EE-F6455B3F5630}"/>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770916E9-2A65-4391-A8EA-D882405B021C}"/>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0D28D3E6-8E23-4EC6-B9B2-B21E682BD3CE}"/>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315985DA-70C6-43E1-94C7-76DB892A1637}"/>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7" name="V1">
            <a:extLst>
              <a:ext uri="{FF2B5EF4-FFF2-40B4-BE49-F238E27FC236}">
                <a16:creationId xmlns:a16="http://schemas.microsoft.com/office/drawing/2014/main" id="{3ECAF750-3C93-4D2A-B450-C14AE36B6A23}"/>
              </a:ext>
            </a:extLst>
          </p:cNvPr>
          <p:cNvSpPr>
            <a:spLocks noGrp="1"/>
          </p:cNvSpPr>
          <p:nvPr>
            <p:ph type="body" sz="quarter" idx="21" hasCustomPrompt="1"/>
          </p:nvPr>
        </p:nvSpPr>
        <p:spPr>
          <a:xfrm>
            <a:off x="815233" y="1852633"/>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4" name="V2">
            <a:extLst>
              <a:ext uri="{FF2B5EF4-FFF2-40B4-BE49-F238E27FC236}">
                <a16:creationId xmlns:a16="http://schemas.microsoft.com/office/drawing/2014/main" id="{BC65857A-8ED8-44D5-8B3E-D48545E8C441}"/>
              </a:ext>
            </a:extLst>
          </p:cNvPr>
          <p:cNvSpPr>
            <a:spLocks noGrp="1"/>
          </p:cNvSpPr>
          <p:nvPr>
            <p:ph type="body" sz="quarter" idx="22" hasCustomPrompt="1"/>
          </p:nvPr>
        </p:nvSpPr>
        <p:spPr>
          <a:xfrm>
            <a:off x="815233" y="2834848"/>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5" name="V3">
            <a:extLst>
              <a:ext uri="{FF2B5EF4-FFF2-40B4-BE49-F238E27FC236}">
                <a16:creationId xmlns:a16="http://schemas.microsoft.com/office/drawing/2014/main" id="{C34E2140-730A-46E1-8558-A03F09D8063C}"/>
              </a:ext>
            </a:extLst>
          </p:cNvPr>
          <p:cNvSpPr>
            <a:spLocks noGrp="1"/>
          </p:cNvSpPr>
          <p:nvPr>
            <p:ph type="body" sz="quarter" idx="23" hasCustomPrompt="1"/>
          </p:nvPr>
        </p:nvSpPr>
        <p:spPr>
          <a:xfrm>
            <a:off x="815233" y="3817063"/>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6" name="V4">
            <a:extLst>
              <a:ext uri="{FF2B5EF4-FFF2-40B4-BE49-F238E27FC236}">
                <a16:creationId xmlns:a16="http://schemas.microsoft.com/office/drawing/2014/main" id="{E840D281-3EAD-4DA4-AD6A-BE44ED18A931}"/>
              </a:ext>
            </a:extLst>
          </p:cNvPr>
          <p:cNvSpPr>
            <a:spLocks noGrp="1"/>
          </p:cNvSpPr>
          <p:nvPr>
            <p:ph type="body" sz="quarter" idx="24" hasCustomPrompt="1"/>
          </p:nvPr>
        </p:nvSpPr>
        <p:spPr>
          <a:xfrm>
            <a:off x="815233" y="4799279"/>
            <a:ext cx="1519200"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9" name="Tijdelijke aanduiding voor tekst 8">
            <a:extLst>
              <a:ext uri="{FF2B5EF4-FFF2-40B4-BE49-F238E27FC236}">
                <a16:creationId xmlns:a16="http://schemas.microsoft.com/office/drawing/2014/main" id="{80ED776B-728C-4714-9D34-FB87BFBAD14C}"/>
              </a:ext>
            </a:extLst>
          </p:cNvPr>
          <p:cNvSpPr>
            <a:spLocks noGrp="1"/>
          </p:cNvSpPr>
          <p:nvPr>
            <p:ph type="body" sz="quarter" idx="29" hasCustomPrompt="1"/>
          </p:nvPr>
        </p:nvSpPr>
        <p:spPr>
          <a:xfrm>
            <a:off x="2489199" y="1852613"/>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5" name="Tijdelijke aanduiding voor tekst 8">
            <a:extLst>
              <a:ext uri="{FF2B5EF4-FFF2-40B4-BE49-F238E27FC236}">
                <a16:creationId xmlns:a16="http://schemas.microsoft.com/office/drawing/2014/main" id="{DC29CB05-6A2B-4B33-BB83-98C9161561D0}"/>
              </a:ext>
            </a:extLst>
          </p:cNvPr>
          <p:cNvSpPr>
            <a:spLocks noGrp="1"/>
          </p:cNvSpPr>
          <p:nvPr>
            <p:ph type="body" sz="quarter" idx="30" hasCustomPrompt="1"/>
          </p:nvPr>
        </p:nvSpPr>
        <p:spPr>
          <a:xfrm>
            <a:off x="2489199" y="2835873"/>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6" name="Tijdelijke aanduiding voor tekst 8">
            <a:extLst>
              <a:ext uri="{FF2B5EF4-FFF2-40B4-BE49-F238E27FC236}">
                <a16:creationId xmlns:a16="http://schemas.microsoft.com/office/drawing/2014/main" id="{88F79A8B-5056-4ED9-895E-1E193D94F27E}"/>
              </a:ext>
            </a:extLst>
          </p:cNvPr>
          <p:cNvSpPr>
            <a:spLocks noGrp="1"/>
          </p:cNvSpPr>
          <p:nvPr>
            <p:ph type="body" sz="quarter" idx="31" hasCustomPrompt="1"/>
          </p:nvPr>
        </p:nvSpPr>
        <p:spPr>
          <a:xfrm>
            <a:off x="2489199" y="3818088"/>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7" name="Tijdelijke aanduiding voor tekst 8">
            <a:extLst>
              <a:ext uri="{FF2B5EF4-FFF2-40B4-BE49-F238E27FC236}">
                <a16:creationId xmlns:a16="http://schemas.microsoft.com/office/drawing/2014/main" id="{4F32D58E-8737-4CA6-B43E-C048CD7F7FDD}"/>
              </a:ext>
            </a:extLst>
          </p:cNvPr>
          <p:cNvSpPr>
            <a:spLocks noGrp="1"/>
          </p:cNvSpPr>
          <p:nvPr>
            <p:ph type="body" sz="quarter" idx="32" hasCustomPrompt="1"/>
          </p:nvPr>
        </p:nvSpPr>
        <p:spPr>
          <a:xfrm>
            <a:off x="2489199" y="4800304"/>
            <a:ext cx="8892330"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grpSp>
        <p:nvGrpSpPr>
          <p:cNvPr id="121" name="Instructie">
            <a:extLst>
              <a:ext uri="{FF2B5EF4-FFF2-40B4-BE49-F238E27FC236}">
                <a16:creationId xmlns:a16="http://schemas.microsoft.com/office/drawing/2014/main" id="{7B0159CD-037D-4FA2-AFA0-4C0257CB4CA7}"/>
              </a:ext>
            </a:extLst>
          </p:cNvPr>
          <p:cNvGrpSpPr/>
          <p:nvPr userDrawn="1"/>
        </p:nvGrpSpPr>
        <p:grpSpPr>
          <a:xfrm>
            <a:off x="-3437547" y="1434"/>
            <a:ext cx="3201327" cy="6001164"/>
            <a:chOff x="-3437547" y="1434"/>
            <a:chExt cx="3201327" cy="6001164"/>
          </a:xfrm>
        </p:grpSpPr>
        <p:cxnSp>
          <p:nvCxnSpPr>
            <p:cNvPr id="122" name="Rechte verbindingslijn 121">
              <a:extLst>
                <a:ext uri="{FF2B5EF4-FFF2-40B4-BE49-F238E27FC236}">
                  <a16:creationId xmlns:a16="http://schemas.microsoft.com/office/drawing/2014/main" id="{EAAD5986-C011-48B6-B166-9AF049F8EA4F}"/>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23" name="Ovaal 122">
              <a:extLst>
                <a:ext uri="{FF2B5EF4-FFF2-40B4-BE49-F238E27FC236}">
                  <a16:creationId xmlns:a16="http://schemas.microsoft.com/office/drawing/2014/main" id="{3948EB54-749B-461B-83BB-B3EBC5BF4DC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24" name="Rechthoek 123">
              <a:extLst>
                <a:ext uri="{FF2B5EF4-FFF2-40B4-BE49-F238E27FC236}">
                  <a16:creationId xmlns:a16="http://schemas.microsoft.com/office/drawing/2014/main" id="{E140F360-EC69-44C3-AB52-EB1CE390223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25" name="Ovaal 124">
              <a:extLst>
                <a:ext uri="{FF2B5EF4-FFF2-40B4-BE49-F238E27FC236}">
                  <a16:creationId xmlns:a16="http://schemas.microsoft.com/office/drawing/2014/main" id="{AADFA489-2EAB-4661-9F51-74623DB76E8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26" name="Rechthoek 125">
              <a:extLst>
                <a:ext uri="{FF2B5EF4-FFF2-40B4-BE49-F238E27FC236}">
                  <a16:creationId xmlns:a16="http://schemas.microsoft.com/office/drawing/2014/main" id="{DD1EB85F-C98A-416D-84E0-A36C8D559D1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27" name="Ovaal 126">
              <a:extLst>
                <a:ext uri="{FF2B5EF4-FFF2-40B4-BE49-F238E27FC236}">
                  <a16:creationId xmlns:a16="http://schemas.microsoft.com/office/drawing/2014/main" id="{F8CACFA0-FAE0-4A6F-876D-5B69F23AF567}"/>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28" name="Rechthoek 127">
              <a:extLst>
                <a:ext uri="{FF2B5EF4-FFF2-40B4-BE49-F238E27FC236}">
                  <a16:creationId xmlns:a16="http://schemas.microsoft.com/office/drawing/2014/main" id="{7B73C2DB-2261-41FD-9029-708A204FC40C}"/>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29" name="Ovaal 128">
              <a:extLst>
                <a:ext uri="{FF2B5EF4-FFF2-40B4-BE49-F238E27FC236}">
                  <a16:creationId xmlns:a16="http://schemas.microsoft.com/office/drawing/2014/main" id="{73279F38-B799-4C27-BF96-77FA78B2FB5F}"/>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30" name="Rechthoek 129">
              <a:extLst>
                <a:ext uri="{FF2B5EF4-FFF2-40B4-BE49-F238E27FC236}">
                  <a16:creationId xmlns:a16="http://schemas.microsoft.com/office/drawing/2014/main" id="{220EB2C0-0C29-4905-BC6A-F089DF21C8ED}"/>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31" name="Meer informatie">
              <a:extLst>
                <a:ext uri="{FF2B5EF4-FFF2-40B4-BE49-F238E27FC236}">
                  <a16:creationId xmlns:a16="http://schemas.microsoft.com/office/drawing/2014/main" id="{848E921D-FB1C-4FFE-89C3-1906D7726180}"/>
                </a:ext>
              </a:extLst>
            </p:cNvPr>
            <p:cNvGrpSpPr/>
            <p:nvPr userDrawn="1"/>
          </p:nvGrpSpPr>
          <p:grpSpPr>
            <a:xfrm>
              <a:off x="-3421298" y="5206936"/>
              <a:ext cx="3178515" cy="795662"/>
              <a:chOff x="-3741486" y="3387723"/>
              <a:chExt cx="3178515" cy="795662"/>
            </a:xfrm>
          </p:grpSpPr>
          <p:sp>
            <p:nvSpPr>
              <p:cNvPr id="199" name="Freeform 101">
                <a:extLst>
                  <a:ext uri="{FF2B5EF4-FFF2-40B4-BE49-F238E27FC236}">
                    <a16:creationId xmlns:a16="http://schemas.microsoft.com/office/drawing/2014/main" id="{E6A92546-61D3-44AC-A1E9-469632E9202D}"/>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00" name="Rechthoek 199">
                <a:extLst>
                  <a:ext uri="{FF2B5EF4-FFF2-40B4-BE49-F238E27FC236}">
                    <a16:creationId xmlns:a16="http://schemas.microsoft.com/office/drawing/2014/main" id="{ADF396D6-2D3A-40A1-AA89-A08836E57AFF}"/>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01" name="Rechte verbindingslijn 200">
                <a:extLst>
                  <a:ext uri="{FF2B5EF4-FFF2-40B4-BE49-F238E27FC236}">
                    <a16:creationId xmlns:a16="http://schemas.microsoft.com/office/drawing/2014/main" id="{77C36692-D20D-44CB-9878-7FAE63DAD6E7}"/>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32" name="Rechthoek 131">
              <a:extLst>
                <a:ext uri="{FF2B5EF4-FFF2-40B4-BE49-F238E27FC236}">
                  <a16:creationId xmlns:a16="http://schemas.microsoft.com/office/drawing/2014/main" id="{F14B3D8E-5F2E-4A56-AE9A-6E3A47F6871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33" name="Ovaal 132">
              <a:extLst>
                <a:ext uri="{FF2B5EF4-FFF2-40B4-BE49-F238E27FC236}">
                  <a16:creationId xmlns:a16="http://schemas.microsoft.com/office/drawing/2014/main" id="{D08A3BC6-4CDD-44DA-A2D4-1F416613E01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34" name="Rechte verbindingslijn 133">
              <a:extLst>
                <a:ext uri="{FF2B5EF4-FFF2-40B4-BE49-F238E27FC236}">
                  <a16:creationId xmlns:a16="http://schemas.microsoft.com/office/drawing/2014/main" id="{33A113D4-7345-4FA0-B84C-0803D28387B7}"/>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35" name="Groep 134">
              <a:extLst>
                <a:ext uri="{FF2B5EF4-FFF2-40B4-BE49-F238E27FC236}">
                  <a16:creationId xmlns:a16="http://schemas.microsoft.com/office/drawing/2014/main" id="{B2409008-D49F-4E5D-8A9A-B2E29AE5DEE5}"/>
                </a:ext>
              </a:extLst>
            </p:cNvPr>
            <p:cNvGrpSpPr/>
            <p:nvPr userDrawn="1"/>
          </p:nvGrpSpPr>
          <p:grpSpPr>
            <a:xfrm>
              <a:off x="-3437547" y="349413"/>
              <a:ext cx="2933825" cy="558875"/>
              <a:chOff x="-3419346" y="368233"/>
              <a:chExt cx="3904920" cy="743862"/>
            </a:xfrm>
          </p:grpSpPr>
          <p:sp>
            <p:nvSpPr>
              <p:cNvPr id="147" name="Rechthoek 146">
                <a:extLst>
                  <a:ext uri="{FF2B5EF4-FFF2-40B4-BE49-F238E27FC236}">
                    <a16:creationId xmlns:a16="http://schemas.microsoft.com/office/drawing/2014/main" id="{B27699F4-6071-4B5B-8D9C-62942EB2D47C}"/>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48" name="Rechte verbindingslijn 147">
                <a:extLst>
                  <a:ext uri="{FF2B5EF4-FFF2-40B4-BE49-F238E27FC236}">
                    <a16:creationId xmlns:a16="http://schemas.microsoft.com/office/drawing/2014/main" id="{251BAE2E-9C88-4404-81CD-8BA02D8A05A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Rechte verbindingslijn 148">
                <a:extLst>
                  <a:ext uri="{FF2B5EF4-FFF2-40B4-BE49-F238E27FC236}">
                    <a16:creationId xmlns:a16="http://schemas.microsoft.com/office/drawing/2014/main" id="{D4E590CF-48AA-46F6-9EE7-7CE33854FF09}"/>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0" name="Rechthoek 149">
                <a:extLst>
                  <a:ext uri="{FF2B5EF4-FFF2-40B4-BE49-F238E27FC236}">
                    <a16:creationId xmlns:a16="http://schemas.microsoft.com/office/drawing/2014/main" id="{5D19C31F-4D1E-4027-8844-CDCAB6C4A19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51" name="Groep 150">
                <a:extLst>
                  <a:ext uri="{FF2B5EF4-FFF2-40B4-BE49-F238E27FC236}">
                    <a16:creationId xmlns:a16="http://schemas.microsoft.com/office/drawing/2014/main" id="{9CDF574D-1088-44E6-80C7-118775D55A3A}"/>
                  </a:ext>
                </a:extLst>
              </p:cNvPr>
              <p:cNvGrpSpPr/>
              <p:nvPr userDrawn="1"/>
            </p:nvGrpSpPr>
            <p:grpSpPr>
              <a:xfrm>
                <a:off x="-3002834" y="720303"/>
                <a:ext cx="182598" cy="143759"/>
                <a:chOff x="-3310843" y="700986"/>
                <a:chExt cx="182598" cy="143759"/>
              </a:xfrm>
            </p:grpSpPr>
            <p:grpSp>
              <p:nvGrpSpPr>
                <p:cNvPr id="190" name="Groep 189">
                  <a:extLst>
                    <a:ext uri="{FF2B5EF4-FFF2-40B4-BE49-F238E27FC236}">
                      <a16:creationId xmlns:a16="http://schemas.microsoft.com/office/drawing/2014/main" id="{78FD1D7F-1CBC-49AF-8B4E-5D526A0C1CB3}"/>
                    </a:ext>
                  </a:extLst>
                </p:cNvPr>
                <p:cNvGrpSpPr/>
                <p:nvPr userDrawn="1"/>
              </p:nvGrpSpPr>
              <p:grpSpPr>
                <a:xfrm>
                  <a:off x="-3310843" y="700986"/>
                  <a:ext cx="182598" cy="143759"/>
                  <a:chOff x="-3310843" y="700986"/>
                  <a:chExt cx="182598" cy="143759"/>
                </a:xfrm>
              </p:grpSpPr>
              <p:cxnSp>
                <p:nvCxnSpPr>
                  <p:cNvPr id="194" name="Rechte verbindingslijn 193">
                    <a:extLst>
                      <a:ext uri="{FF2B5EF4-FFF2-40B4-BE49-F238E27FC236}">
                        <a16:creationId xmlns:a16="http://schemas.microsoft.com/office/drawing/2014/main" id="{2610CC98-D802-424E-950B-A41551DA171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AEF2BFF3-BA69-4A40-A295-BCD56CE6A688}"/>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A2375239-8B58-4A98-B2BC-ED78688B545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2ADF6715-6AF4-4371-8057-0A518188231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98" name="Rechte verbindingslijn 197">
                    <a:extLst>
                      <a:ext uri="{FF2B5EF4-FFF2-40B4-BE49-F238E27FC236}">
                        <a16:creationId xmlns:a16="http://schemas.microsoft.com/office/drawing/2014/main" id="{D211D7FF-53BA-4543-B1FD-BDEA5BA97537}"/>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91" name="Groep 190">
                  <a:extLst>
                    <a:ext uri="{FF2B5EF4-FFF2-40B4-BE49-F238E27FC236}">
                      <a16:creationId xmlns:a16="http://schemas.microsoft.com/office/drawing/2014/main" id="{B2FAD1A3-AA35-42B9-8EA6-87BEC1A853DB}"/>
                    </a:ext>
                  </a:extLst>
                </p:cNvPr>
                <p:cNvGrpSpPr/>
                <p:nvPr userDrawn="1"/>
              </p:nvGrpSpPr>
              <p:grpSpPr>
                <a:xfrm flipH="1">
                  <a:off x="-3310774" y="735854"/>
                  <a:ext cx="88801" cy="72568"/>
                  <a:chOff x="-2091059" y="1395403"/>
                  <a:chExt cx="157316" cy="128558"/>
                </a:xfrm>
              </p:grpSpPr>
              <p:sp>
                <p:nvSpPr>
                  <p:cNvPr id="192" name="Rechthoek 191">
                    <a:extLst>
                      <a:ext uri="{FF2B5EF4-FFF2-40B4-BE49-F238E27FC236}">
                        <a16:creationId xmlns:a16="http://schemas.microsoft.com/office/drawing/2014/main" id="{EB824BE2-8992-4C43-B6AA-0D367125C15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3" name="Pijl: punthaak 192">
                    <a:extLst>
                      <a:ext uri="{FF2B5EF4-FFF2-40B4-BE49-F238E27FC236}">
                        <a16:creationId xmlns:a16="http://schemas.microsoft.com/office/drawing/2014/main" id="{977DBEF7-6589-482B-A8BD-1FA47EDD2CA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52" name="Groep 151">
                <a:extLst>
                  <a:ext uri="{FF2B5EF4-FFF2-40B4-BE49-F238E27FC236}">
                    <a16:creationId xmlns:a16="http://schemas.microsoft.com/office/drawing/2014/main" id="{8AA79930-0B78-4231-81CB-B19B8F6C7E12}"/>
                  </a:ext>
                </a:extLst>
              </p:cNvPr>
              <p:cNvGrpSpPr/>
              <p:nvPr userDrawn="1"/>
            </p:nvGrpSpPr>
            <p:grpSpPr>
              <a:xfrm>
                <a:off x="-3326107" y="720303"/>
                <a:ext cx="182598" cy="143759"/>
                <a:chOff x="-3634116" y="700986"/>
                <a:chExt cx="182598" cy="143759"/>
              </a:xfrm>
            </p:grpSpPr>
            <p:grpSp>
              <p:nvGrpSpPr>
                <p:cNvPr id="181" name="Groep 180">
                  <a:extLst>
                    <a:ext uri="{FF2B5EF4-FFF2-40B4-BE49-F238E27FC236}">
                      <a16:creationId xmlns:a16="http://schemas.microsoft.com/office/drawing/2014/main" id="{3A1CCCB9-170B-48B3-92C9-802624A2084D}"/>
                    </a:ext>
                  </a:extLst>
                </p:cNvPr>
                <p:cNvGrpSpPr/>
                <p:nvPr userDrawn="1"/>
              </p:nvGrpSpPr>
              <p:grpSpPr>
                <a:xfrm>
                  <a:off x="-3634116" y="700986"/>
                  <a:ext cx="182598" cy="143759"/>
                  <a:chOff x="-3634116" y="700986"/>
                  <a:chExt cx="182598" cy="143759"/>
                </a:xfrm>
              </p:grpSpPr>
              <p:cxnSp>
                <p:nvCxnSpPr>
                  <p:cNvPr id="185" name="Rechte verbindingslijn 184">
                    <a:extLst>
                      <a:ext uri="{FF2B5EF4-FFF2-40B4-BE49-F238E27FC236}">
                        <a16:creationId xmlns:a16="http://schemas.microsoft.com/office/drawing/2014/main" id="{B5F64F13-E413-401A-BE3B-74076471EE4D}"/>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86" name="Rechte verbindingslijn 185">
                    <a:extLst>
                      <a:ext uri="{FF2B5EF4-FFF2-40B4-BE49-F238E27FC236}">
                        <a16:creationId xmlns:a16="http://schemas.microsoft.com/office/drawing/2014/main" id="{8FF8E28D-DD74-4518-90C1-ABF04D264C39}"/>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87" name="Rechte verbindingslijn 186">
                    <a:extLst>
                      <a:ext uri="{FF2B5EF4-FFF2-40B4-BE49-F238E27FC236}">
                        <a16:creationId xmlns:a16="http://schemas.microsoft.com/office/drawing/2014/main" id="{129C7CF4-38EC-402C-AA9C-3D9A746A6E88}"/>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88" name="Rechte verbindingslijn 187">
                    <a:extLst>
                      <a:ext uri="{FF2B5EF4-FFF2-40B4-BE49-F238E27FC236}">
                        <a16:creationId xmlns:a16="http://schemas.microsoft.com/office/drawing/2014/main" id="{C3CAB085-09FB-47F0-96C4-055E5069AD8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89" name="Rechte verbindingslijn 188">
                    <a:extLst>
                      <a:ext uri="{FF2B5EF4-FFF2-40B4-BE49-F238E27FC236}">
                        <a16:creationId xmlns:a16="http://schemas.microsoft.com/office/drawing/2014/main" id="{3829AF76-C5AD-4476-B100-89FD8A0EAC4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82" name="Groep 181">
                  <a:extLst>
                    <a:ext uri="{FF2B5EF4-FFF2-40B4-BE49-F238E27FC236}">
                      <a16:creationId xmlns:a16="http://schemas.microsoft.com/office/drawing/2014/main" id="{BF2E6A66-6C8E-4392-8482-608AA905F337}"/>
                    </a:ext>
                  </a:extLst>
                </p:cNvPr>
                <p:cNvGrpSpPr/>
                <p:nvPr userDrawn="1"/>
              </p:nvGrpSpPr>
              <p:grpSpPr>
                <a:xfrm>
                  <a:off x="-3634047" y="735854"/>
                  <a:ext cx="88801" cy="72568"/>
                  <a:chOff x="-2091059" y="1395403"/>
                  <a:chExt cx="157316" cy="128558"/>
                </a:xfrm>
              </p:grpSpPr>
              <p:sp>
                <p:nvSpPr>
                  <p:cNvPr id="183" name="Rechthoek 182">
                    <a:extLst>
                      <a:ext uri="{FF2B5EF4-FFF2-40B4-BE49-F238E27FC236}">
                        <a16:creationId xmlns:a16="http://schemas.microsoft.com/office/drawing/2014/main" id="{709CB3A0-E4C3-4B5F-86DF-B36A78CFDBD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84" name="Pijl: punthaak 183">
                    <a:extLst>
                      <a:ext uri="{FF2B5EF4-FFF2-40B4-BE49-F238E27FC236}">
                        <a16:creationId xmlns:a16="http://schemas.microsoft.com/office/drawing/2014/main" id="{0C956312-32CE-42B9-956F-5CB6C39A28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53" name="Rechte verbindingslijn 152">
                <a:extLst>
                  <a:ext uri="{FF2B5EF4-FFF2-40B4-BE49-F238E27FC236}">
                    <a16:creationId xmlns:a16="http://schemas.microsoft.com/office/drawing/2014/main" id="{5D57515F-5A7A-404F-B674-0CB46B80651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54" name="Rechte verbindingslijn 153">
                <a:extLst>
                  <a:ext uri="{FF2B5EF4-FFF2-40B4-BE49-F238E27FC236}">
                    <a16:creationId xmlns:a16="http://schemas.microsoft.com/office/drawing/2014/main" id="{903F0DE8-7333-4128-8611-DB7549E51192}"/>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55" name="Groep 154">
                <a:extLst>
                  <a:ext uri="{FF2B5EF4-FFF2-40B4-BE49-F238E27FC236}">
                    <a16:creationId xmlns:a16="http://schemas.microsoft.com/office/drawing/2014/main" id="{BB386970-EE14-45BF-80F9-3E5E9C6C2650}"/>
                  </a:ext>
                </a:extLst>
              </p:cNvPr>
              <p:cNvGrpSpPr/>
              <p:nvPr userDrawn="1"/>
            </p:nvGrpSpPr>
            <p:grpSpPr>
              <a:xfrm>
                <a:off x="-2425037" y="370226"/>
                <a:ext cx="357690" cy="330595"/>
                <a:chOff x="-2721817" y="347336"/>
                <a:chExt cx="432805" cy="400021"/>
              </a:xfrm>
            </p:grpSpPr>
            <p:sp>
              <p:nvSpPr>
                <p:cNvPr id="170" name="Rechthoek 169">
                  <a:extLst>
                    <a:ext uri="{FF2B5EF4-FFF2-40B4-BE49-F238E27FC236}">
                      <a16:creationId xmlns:a16="http://schemas.microsoft.com/office/drawing/2014/main" id="{4E1ABA7D-9E77-4366-AAB2-A857F82FD4E5}"/>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71" name="Groep 170">
                  <a:extLst>
                    <a:ext uri="{FF2B5EF4-FFF2-40B4-BE49-F238E27FC236}">
                      <a16:creationId xmlns:a16="http://schemas.microsoft.com/office/drawing/2014/main" id="{04004E27-876B-4FF0-AC46-C9E7900FC28B}"/>
                    </a:ext>
                  </a:extLst>
                </p:cNvPr>
                <p:cNvGrpSpPr/>
                <p:nvPr userDrawn="1"/>
              </p:nvGrpSpPr>
              <p:grpSpPr>
                <a:xfrm>
                  <a:off x="-2652453" y="431583"/>
                  <a:ext cx="294076" cy="231526"/>
                  <a:chOff x="-3634116" y="700986"/>
                  <a:chExt cx="182598" cy="143759"/>
                </a:xfrm>
              </p:grpSpPr>
              <p:grpSp>
                <p:nvGrpSpPr>
                  <p:cNvPr id="172" name="Groep 171">
                    <a:extLst>
                      <a:ext uri="{FF2B5EF4-FFF2-40B4-BE49-F238E27FC236}">
                        <a16:creationId xmlns:a16="http://schemas.microsoft.com/office/drawing/2014/main" id="{343351B9-F1A4-4371-9EFF-BBD5211E691A}"/>
                      </a:ext>
                    </a:extLst>
                  </p:cNvPr>
                  <p:cNvGrpSpPr/>
                  <p:nvPr userDrawn="1"/>
                </p:nvGrpSpPr>
                <p:grpSpPr>
                  <a:xfrm>
                    <a:off x="-3634116" y="700986"/>
                    <a:ext cx="182598" cy="143759"/>
                    <a:chOff x="-3634116" y="700986"/>
                    <a:chExt cx="182598" cy="143759"/>
                  </a:xfrm>
                </p:grpSpPr>
                <p:cxnSp>
                  <p:nvCxnSpPr>
                    <p:cNvPr id="176" name="Rechte verbindingslijn 175">
                      <a:extLst>
                        <a:ext uri="{FF2B5EF4-FFF2-40B4-BE49-F238E27FC236}">
                          <a16:creationId xmlns:a16="http://schemas.microsoft.com/office/drawing/2014/main" id="{EA76EB77-06AE-4382-8A95-308A3863F03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77" name="Rechte verbindingslijn 176">
                      <a:extLst>
                        <a:ext uri="{FF2B5EF4-FFF2-40B4-BE49-F238E27FC236}">
                          <a16:creationId xmlns:a16="http://schemas.microsoft.com/office/drawing/2014/main" id="{AEC43573-BA47-4048-8ABC-4AB43AD0EE2A}"/>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78" name="Rechte verbindingslijn 177">
                      <a:extLst>
                        <a:ext uri="{FF2B5EF4-FFF2-40B4-BE49-F238E27FC236}">
                          <a16:creationId xmlns:a16="http://schemas.microsoft.com/office/drawing/2014/main" id="{ADC40AA0-C90F-46AD-A844-A15548C16FA3}"/>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79" name="Rechte verbindingslijn 178">
                      <a:extLst>
                        <a:ext uri="{FF2B5EF4-FFF2-40B4-BE49-F238E27FC236}">
                          <a16:creationId xmlns:a16="http://schemas.microsoft.com/office/drawing/2014/main" id="{D2D17D97-4EF3-4226-9E4D-92ECE2A2321E}"/>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80" name="Rechte verbindingslijn 179">
                      <a:extLst>
                        <a:ext uri="{FF2B5EF4-FFF2-40B4-BE49-F238E27FC236}">
                          <a16:creationId xmlns:a16="http://schemas.microsoft.com/office/drawing/2014/main" id="{FA7F5B40-7C12-485F-BDA2-19EED34CF41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73" name="Groep 172">
                    <a:extLst>
                      <a:ext uri="{FF2B5EF4-FFF2-40B4-BE49-F238E27FC236}">
                        <a16:creationId xmlns:a16="http://schemas.microsoft.com/office/drawing/2014/main" id="{DFA36442-BFCC-42FF-924B-998E50E62BE5}"/>
                      </a:ext>
                    </a:extLst>
                  </p:cNvPr>
                  <p:cNvGrpSpPr/>
                  <p:nvPr userDrawn="1"/>
                </p:nvGrpSpPr>
                <p:grpSpPr>
                  <a:xfrm>
                    <a:off x="-3634047" y="735854"/>
                    <a:ext cx="88801" cy="72568"/>
                    <a:chOff x="-2091059" y="1395403"/>
                    <a:chExt cx="157316" cy="128558"/>
                  </a:xfrm>
                </p:grpSpPr>
                <p:sp>
                  <p:nvSpPr>
                    <p:cNvPr id="174" name="Rechthoek 173">
                      <a:extLst>
                        <a:ext uri="{FF2B5EF4-FFF2-40B4-BE49-F238E27FC236}">
                          <a16:creationId xmlns:a16="http://schemas.microsoft.com/office/drawing/2014/main" id="{7E0B8D7C-B155-4C19-81D6-9B063DC9476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75" name="Pijl: punthaak 174">
                      <a:extLst>
                        <a:ext uri="{FF2B5EF4-FFF2-40B4-BE49-F238E27FC236}">
                          <a16:creationId xmlns:a16="http://schemas.microsoft.com/office/drawing/2014/main" id="{F2060CB8-4BC1-40CB-BF4C-173D09DCDD6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56" name="Groep 155">
                <a:extLst>
                  <a:ext uri="{FF2B5EF4-FFF2-40B4-BE49-F238E27FC236}">
                    <a16:creationId xmlns:a16="http://schemas.microsoft.com/office/drawing/2014/main" id="{87970515-2843-40E0-BB09-B41ABE67D4C4}"/>
                  </a:ext>
                </a:extLst>
              </p:cNvPr>
              <p:cNvGrpSpPr/>
              <p:nvPr userDrawn="1"/>
            </p:nvGrpSpPr>
            <p:grpSpPr>
              <a:xfrm>
                <a:off x="-2425037" y="781500"/>
                <a:ext cx="357690" cy="330595"/>
                <a:chOff x="-2721817" y="782525"/>
                <a:chExt cx="432805" cy="400021"/>
              </a:xfrm>
            </p:grpSpPr>
            <p:sp>
              <p:nvSpPr>
                <p:cNvPr id="159" name="Rechthoek 158">
                  <a:extLst>
                    <a:ext uri="{FF2B5EF4-FFF2-40B4-BE49-F238E27FC236}">
                      <a16:creationId xmlns:a16="http://schemas.microsoft.com/office/drawing/2014/main" id="{1886676A-E650-4406-A1A0-4D9CC85904F7}"/>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60" name="Groep 159">
                  <a:extLst>
                    <a:ext uri="{FF2B5EF4-FFF2-40B4-BE49-F238E27FC236}">
                      <a16:creationId xmlns:a16="http://schemas.microsoft.com/office/drawing/2014/main" id="{61565351-6E02-415E-BA72-575DF5B61365}"/>
                    </a:ext>
                  </a:extLst>
                </p:cNvPr>
                <p:cNvGrpSpPr/>
                <p:nvPr userDrawn="1"/>
              </p:nvGrpSpPr>
              <p:grpSpPr>
                <a:xfrm>
                  <a:off x="-2652453" y="866772"/>
                  <a:ext cx="294076" cy="231526"/>
                  <a:chOff x="-3310843" y="700986"/>
                  <a:chExt cx="182598" cy="143759"/>
                </a:xfrm>
              </p:grpSpPr>
              <p:grpSp>
                <p:nvGrpSpPr>
                  <p:cNvPr id="161" name="Groep 160">
                    <a:extLst>
                      <a:ext uri="{FF2B5EF4-FFF2-40B4-BE49-F238E27FC236}">
                        <a16:creationId xmlns:a16="http://schemas.microsoft.com/office/drawing/2014/main" id="{A4B61DD8-138E-4F79-8678-35F1789942E4}"/>
                      </a:ext>
                    </a:extLst>
                  </p:cNvPr>
                  <p:cNvGrpSpPr/>
                  <p:nvPr userDrawn="1"/>
                </p:nvGrpSpPr>
                <p:grpSpPr>
                  <a:xfrm>
                    <a:off x="-3310843" y="700986"/>
                    <a:ext cx="182598" cy="143759"/>
                    <a:chOff x="-3310843" y="700986"/>
                    <a:chExt cx="182598" cy="143759"/>
                  </a:xfrm>
                </p:grpSpPr>
                <p:cxnSp>
                  <p:nvCxnSpPr>
                    <p:cNvPr id="165" name="Rechte verbindingslijn 164">
                      <a:extLst>
                        <a:ext uri="{FF2B5EF4-FFF2-40B4-BE49-F238E27FC236}">
                          <a16:creationId xmlns:a16="http://schemas.microsoft.com/office/drawing/2014/main" id="{B06B3E3F-B71F-4D4A-8A34-35A8329106A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66" name="Rechte verbindingslijn 165">
                      <a:extLst>
                        <a:ext uri="{FF2B5EF4-FFF2-40B4-BE49-F238E27FC236}">
                          <a16:creationId xmlns:a16="http://schemas.microsoft.com/office/drawing/2014/main" id="{9FFA6881-6E1A-415D-8FE7-18EC9DF7B56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67" name="Rechte verbindingslijn 166">
                      <a:extLst>
                        <a:ext uri="{FF2B5EF4-FFF2-40B4-BE49-F238E27FC236}">
                          <a16:creationId xmlns:a16="http://schemas.microsoft.com/office/drawing/2014/main" id="{000B20E9-DB42-4C6C-B463-05C794F866A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68" name="Rechte verbindingslijn 167">
                      <a:extLst>
                        <a:ext uri="{FF2B5EF4-FFF2-40B4-BE49-F238E27FC236}">
                          <a16:creationId xmlns:a16="http://schemas.microsoft.com/office/drawing/2014/main" id="{6D05C72C-15FC-4D07-B2D2-6748087A8D8E}"/>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69" name="Rechte verbindingslijn 168">
                      <a:extLst>
                        <a:ext uri="{FF2B5EF4-FFF2-40B4-BE49-F238E27FC236}">
                          <a16:creationId xmlns:a16="http://schemas.microsoft.com/office/drawing/2014/main" id="{B94BA0BE-A43F-4F96-8818-E4C8179EF49C}"/>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62" name="Groep 161">
                    <a:extLst>
                      <a:ext uri="{FF2B5EF4-FFF2-40B4-BE49-F238E27FC236}">
                        <a16:creationId xmlns:a16="http://schemas.microsoft.com/office/drawing/2014/main" id="{34AC73AB-B12A-4EFB-B0DF-0E19DD3F4E92}"/>
                      </a:ext>
                    </a:extLst>
                  </p:cNvPr>
                  <p:cNvGrpSpPr/>
                  <p:nvPr userDrawn="1"/>
                </p:nvGrpSpPr>
                <p:grpSpPr>
                  <a:xfrm flipH="1">
                    <a:off x="-3310774" y="735854"/>
                    <a:ext cx="88801" cy="72568"/>
                    <a:chOff x="-2091059" y="1395403"/>
                    <a:chExt cx="157316" cy="128558"/>
                  </a:xfrm>
                </p:grpSpPr>
                <p:sp>
                  <p:nvSpPr>
                    <p:cNvPr id="163" name="Rechthoek 162">
                      <a:extLst>
                        <a:ext uri="{FF2B5EF4-FFF2-40B4-BE49-F238E27FC236}">
                          <a16:creationId xmlns:a16="http://schemas.microsoft.com/office/drawing/2014/main" id="{F35FDC03-368D-493B-9534-9ABF41227BA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64" name="Pijl: punthaak 163">
                      <a:extLst>
                        <a:ext uri="{FF2B5EF4-FFF2-40B4-BE49-F238E27FC236}">
                          <a16:creationId xmlns:a16="http://schemas.microsoft.com/office/drawing/2014/main" id="{75C2C32F-E43E-4763-B7E3-A08379110C2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57" name="Rechthoek 156">
                <a:extLst>
                  <a:ext uri="{FF2B5EF4-FFF2-40B4-BE49-F238E27FC236}">
                    <a16:creationId xmlns:a16="http://schemas.microsoft.com/office/drawing/2014/main" id="{6C8A2ACB-E2EF-43F7-B7B0-CDAE2F73E6FB}"/>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58" name="Rechthoek 157">
                <a:extLst>
                  <a:ext uri="{FF2B5EF4-FFF2-40B4-BE49-F238E27FC236}">
                    <a16:creationId xmlns:a16="http://schemas.microsoft.com/office/drawing/2014/main" id="{36F96ED6-CE6B-4364-8700-E7280843F7ED}"/>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36" name="Rechte verbindingslijn 135">
              <a:extLst>
                <a:ext uri="{FF2B5EF4-FFF2-40B4-BE49-F238E27FC236}">
                  <a16:creationId xmlns:a16="http://schemas.microsoft.com/office/drawing/2014/main" id="{1D6BF76C-9843-4063-A5BC-BA18FCDD2E7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37" name="Rechthoek 136">
              <a:extLst>
                <a:ext uri="{FF2B5EF4-FFF2-40B4-BE49-F238E27FC236}">
                  <a16:creationId xmlns:a16="http://schemas.microsoft.com/office/drawing/2014/main" id="{410450FE-C044-429C-BA9B-D446FC64C206}"/>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38" name="Ovaal 137">
              <a:extLst>
                <a:ext uri="{FF2B5EF4-FFF2-40B4-BE49-F238E27FC236}">
                  <a16:creationId xmlns:a16="http://schemas.microsoft.com/office/drawing/2014/main" id="{8252C354-7E1F-4908-86E8-41D592E66D4F}"/>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39" name="Rechthoek 138">
              <a:extLst>
                <a:ext uri="{FF2B5EF4-FFF2-40B4-BE49-F238E27FC236}">
                  <a16:creationId xmlns:a16="http://schemas.microsoft.com/office/drawing/2014/main" id="{AF20B332-54F9-4168-AFA3-E779C366C20A}"/>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40" name="Ovaal 139">
              <a:extLst>
                <a:ext uri="{FF2B5EF4-FFF2-40B4-BE49-F238E27FC236}">
                  <a16:creationId xmlns:a16="http://schemas.microsoft.com/office/drawing/2014/main" id="{FEAB3429-B301-4B25-9903-712DC06AAEDD}"/>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41" name="Rechthoek 140">
              <a:extLst>
                <a:ext uri="{FF2B5EF4-FFF2-40B4-BE49-F238E27FC236}">
                  <a16:creationId xmlns:a16="http://schemas.microsoft.com/office/drawing/2014/main" id="{5D94E716-F0E6-4D4C-8C50-1EBAD4768766}"/>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42" name="Ovaal 141">
              <a:extLst>
                <a:ext uri="{FF2B5EF4-FFF2-40B4-BE49-F238E27FC236}">
                  <a16:creationId xmlns:a16="http://schemas.microsoft.com/office/drawing/2014/main" id="{8C26B5E2-99E4-4143-A194-DB667DE38273}"/>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43" name="Rechthoek 142">
              <a:extLst>
                <a:ext uri="{FF2B5EF4-FFF2-40B4-BE49-F238E27FC236}">
                  <a16:creationId xmlns:a16="http://schemas.microsoft.com/office/drawing/2014/main" id="{9EE60985-47B8-4FF7-8B0E-C22B77A6784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44" name="Ovaal 143">
              <a:extLst>
                <a:ext uri="{FF2B5EF4-FFF2-40B4-BE49-F238E27FC236}">
                  <a16:creationId xmlns:a16="http://schemas.microsoft.com/office/drawing/2014/main" id="{16C0D449-12EE-4C23-A127-BBD62504BC52}"/>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45" name="Rechthoek 144">
              <a:extLst>
                <a:ext uri="{FF2B5EF4-FFF2-40B4-BE49-F238E27FC236}">
                  <a16:creationId xmlns:a16="http://schemas.microsoft.com/office/drawing/2014/main" id="{2EAA3024-173C-4C43-A1C2-4135D549C5FF}"/>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46" name="Rechthoek 145">
              <a:extLst>
                <a:ext uri="{FF2B5EF4-FFF2-40B4-BE49-F238E27FC236}">
                  <a16:creationId xmlns:a16="http://schemas.microsoft.com/office/drawing/2014/main" id="{A82C8800-172C-4B9F-9C19-FD07BB12795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5074960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afiek en Tekst ">
    <p:spTree>
      <p:nvGrpSpPr>
        <p:cNvPr id="1" name=""/>
        <p:cNvGrpSpPr/>
        <p:nvPr/>
      </p:nvGrpSpPr>
      <p:grpSpPr>
        <a:xfrm>
          <a:off x="0" y="0"/>
          <a:ext cx="0" cy="0"/>
          <a:chOff x="0" y="0"/>
          <a:chExt cx="0" cy="0"/>
        </a:xfrm>
      </p:grpSpPr>
      <p:sp>
        <p:nvSpPr>
          <p:cNvPr id="263" name="Tijdelijke aanduiding voor grafiek 7">
            <a:extLst>
              <a:ext uri="{FF2B5EF4-FFF2-40B4-BE49-F238E27FC236}">
                <a16:creationId xmlns:a16="http://schemas.microsoft.com/office/drawing/2014/main" id="{254E8663-9878-4C68-A80D-D4AC60B19B6A}"/>
              </a:ext>
            </a:extLst>
          </p:cNvPr>
          <p:cNvSpPr>
            <a:spLocks noGrp="1"/>
          </p:cNvSpPr>
          <p:nvPr>
            <p:ph type="chart" sz="quarter" idx="22" hasCustomPrompt="1"/>
          </p:nvPr>
        </p:nvSpPr>
        <p:spPr>
          <a:xfrm>
            <a:off x="816962" y="1498599"/>
            <a:ext cx="5289680" cy="4442400"/>
          </a:xfrm>
          <a:solidFill>
            <a:schemeClr val="bg1">
              <a:lumMod val="85000"/>
            </a:schemeClr>
          </a:solidFill>
        </p:spPr>
        <p:txBody>
          <a:bodyPr tIns="720000" anchor="ctr" anchorCtr="0"/>
          <a:lstStyle>
            <a:lvl1pPr marL="0" indent="0" algn="ctr">
              <a:buNone/>
              <a:defRPr sz="1400"/>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5006"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264" name="Instructie">
            <a:extLst>
              <a:ext uri="{FF2B5EF4-FFF2-40B4-BE49-F238E27FC236}">
                <a16:creationId xmlns:a16="http://schemas.microsoft.com/office/drawing/2014/main" id="{E8576963-C26D-4C78-947B-7E43F504A7F5}"/>
              </a:ext>
            </a:extLst>
          </p:cNvPr>
          <p:cNvGrpSpPr/>
          <p:nvPr userDrawn="1"/>
        </p:nvGrpSpPr>
        <p:grpSpPr>
          <a:xfrm>
            <a:off x="12389714" y="3046306"/>
            <a:ext cx="3183677" cy="2546619"/>
            <a:chOff x="12389714" y="4327164"/>
            <a:chExt cx="3183677" cy="2546619"/>
          </a:xfrm>
        </p:grpSpPr>
        <p:grpSp>
          <p:nvGrpSpPr>
            <p:cNvPr id="265" name="Meer informatie">
              <a:extLst>
                <a:ext uri="{FF2B5EF4-FFF2-40B4-BE49-F238E27FC236}">
                  <a16:creationId xmlns:a16="http://schemas.microsoft.com/office/drawing/2014/main" id="{DA583B44-C667-4BE3-A27F-13F0734297B2}"/>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ADB5B4D4-0528-4E36-BC67-ACC0942E59D2}"/>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9381A0B-33AB-49A2-A248-E144911C4CBD}"/>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3CCCBE2B-267C-4847-B7CD-EA76F29C5B6B}"/>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B2D07903-3820-4FA3-9FF6-61273D9D2B4A}"/>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B4EB76A1-CF04-40A8-B0F8-CE1EBBB8731D}"/>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3240A37A-5817-42B4-8281-4FDB32895D5C}"/>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41B1E641-8130-41CE-9E76-CCE14BA884D0}"/>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75E1C260-1B15-4C7B-A230-B93C64417D72}"/>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E26759BB-150B-4734-B521-98B6B491BC34}"/>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B981AFBD-AE91-4206-995B-F845EFF844F8}"/>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437B20C4-1C01-4B39-A3C7-2368A8F9B5C9}"/>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1A43ECFF-4F4E-4624-BD69-BB9033F1D5D4}"/>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7A35EAB8-4387-4C85-92D5-AB0128407A7B}"/>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42EE0FE0-D8DE-4CFD-9E9B-033025B325E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3E3433EC-6B8F-4B6C-855C-5998B7C13544}"/>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561215AA-AC74-40C5-B8CC-6934E332183E}"/>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1" name="Rechthoek 300">
                  <a:extLst>
                    <a:ext uri="{FF2B5EF4-FFF2-40B4-BE49-F238E27FC236}">
                      <a16:creationId xmlns:a16="http://schemas.microsoft.com/office/drawing/2014/main" id="{B20722CB-70B1-416D-8ACB-156191C329D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302" name="Rechthoek 301">
                  <a:extLst>
                    <a:ext uri="{FF2B5EF4-FFF2-40B4-BE49-F238E27FC236}">
                      <a16:creationId xmlns:a16="http://schemas.microsoft.com/office/drawing/2014/main" id="{D15F601A-178A-4662-ABF1-4F78D2474AFB}"/>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78" name="Groep 277">
                <a:extLst>
                  <a:ext uri="{FF2B5EF4-FFF2-40B4-BE49-F238E27FC236}">
                    <a16:creationId xmlns:a16="http://schemas.microsoft.com/office/drawing/2014/main" id="{844C174E-2ED0-4E57-B35B-3AC11FA9CC34}"/>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06785D8E-F0C9-4CAE-B6D3-B1A98F0DD68C}"/>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0" name="Groep 279">
                  <a:extLst>
                    <a:ext uri="{FF2B5EF4-FFF2-40B4-BE49-F238E27FC236}">
                      <a16:creationId xmlns:a16="http://schemas.microsoft.com/office/drawing/2014/main" id="{92051AB0-FD0D-4F85-89C5-FB8B6E6155F0}"/>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8B2D3E-C5F2-41D4-9062-0243FFD5225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D59AC2C1-3F12-413D-8D9B-8BFB898178DB}"/>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87" name="Groep 286">
                      <a:extLst>
                        <a:ext uri="{FF2B5EF4-FFF2-40B4-BE49-F238E27FC236}">
                          <a16:creationId xmlns:a16="http://schemas.microsoft.com/office/drawing/2014/main" id="{3BBF015D-CD65-40E5-A038-70B97F0696EB}"/>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A6DF8B57-D680-484E-810D-2E58E389B92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9F66BC44-112B-4B39-ACA3-C4034E9F55B6}"/>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6775D971-478E-4774-8130-D7887807636E}"/>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EA6C033D-D2AD-442E-8EA9-DA247F9B57A3}"/>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9DB7AEE9-C36A-48F9-ADDE-15EA90FBEF9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A1268447-082A-4F87-808B-2018B3B54816}"/>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C11B00DD-84AA-45E5-A416-140319D9A709}"/>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D7824C4B-9354-40DF-9DDF-2778433121F1}"/>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8383D320-88A6-409E-B5C9-B4CB52F53C55}"/>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068F39C-0313-4B4B-8211-1676A35C750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CD4ABFAC-8F34-43B6-841F-175BFB4B044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AC7E6B09-EDC2-4C5C-8DD4-9F494805AFA7}"/>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72EEE111-454A-406D-AF4A-24F05BAE0467}"/>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35E2E38A-B781-4214-BC1B-98BAB732EB6E}"/>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4" name="Rechthoek: afgeronde bovenhoeken 283">
                      <a:extLst>
                        <a:ext uri="{FF2B5EF4-FFF2-40B4-BE49-F238E27FC236}">
                          <a16:creationId xmlns:a16="http://schemas.microsoft.com/office/drawing/2014/main" id="{F251DD92-378B-41C1-BCEE-F01EB8CCF899}"/>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85" name="Gelijkbenige driehoek 284">
                      <a:extLst>
                        <a:ext uri="{FF2B5EF4-FFF2-40B4-BE49-F238E27FC236}">
                          <a16:creationId xmlns:a16="http://schemas.microsoft.com/office/drawing/2014/main" id="{C464A831-A19F-46AE-AEE6-FA8058FB5C07}"/>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306" name="Instructie">
            <a:extLst>
              <a:ext uri="{FF2B5EF4-FFF2-40B4-BE49-F238E27FC236}">
                <a16:creationId xmlns:a16="http://schemas.microsoft.com/office/drawing/2014/main" id="{D7A87ADE-C6DB-4341-AAFB-8110ABE22F7A}"/>
              </a:ext>
            </a:extLst>
          </p:cNvPr>
          <p:cNvGrpSpPr/>
          <p:nvPr userDrawn="1"/>
        </p:nvGrpSpPr>
        <p:grpSpPr>
          <a:xfrm>
            <a:off x="12391601" y="0"/>
            <a:ext cx="3183677" cy="2499789"/>
            <a:chOff x="12391601" y="0"/>
            <a:chExt cx="3183677" cy="2499789"/>
          </a:xfrm>
        </p:grpSpPr>
        <p:sp>
          <p:nvSpPr>
            <p:cNvPr id="307" name="Rechthoek 306">
              <a:extLst>
                <a:ext uri="{FF2B5EF4-FFF2-40B4-BE49-F238E27FC236}">
                  <a16:creationId xmlns:a16="http://schemas.microsoft.com/office/drawing/2014/main" id="{CC70B24E-27DE-4DF8-B02D-A934493DBBF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DAC3814F-F702-4157-B807-58F55DC42D5C}"/>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20B6989D-EC63-4844-9959-645D5441B47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DD2FF76B-CF34-4125-B2D5-B54262D8372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58AFD24F-874C-4831-A856-95F773EF9CB2}"/>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368BEC3D-124B-434A-B51B-6D6E43782DA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8CDA1B9D-FC78-4F5E-A8DB-FA3F0E7DD211}"/>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065DC72-3576-4624-B275-7314866AFAF1}"/>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7C786B25-E43F-4051-A658-9DDB8A53B05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1F6AF7D2-BD33-42F6-8252-05AB36FA5F8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75318670-ABF5-45CB-A6B6-E669D864CAD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E5043573-538B-40CF-AE62-B2C703A4C0E3}"/>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9EF53D99-BCC7-4FCD-B9AB-CC6A37349608}"/>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0D9E4A17-CA37-4C02-BA47-2B9FBDB6FCE2}"/>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8" name="Rechthoek 317">
                <a:extLst>
                  <a:ext uri="{FF2B5EF4-FFF2-40B4-BE49-F238E27FC236}">
                    <a16:creationId xmlns:a16="http://schemas.microsoft.com/office/drawing/2014/main" id="{D3536F08-0ACE-459C-9706-411F27858923}"/>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319" name="Rechthoek 318">
                <a:extLst>
                  <a:ext uri="{FF2B5EF4-FFF2-40B4-BE49-F238E27FC236}">
                    <a16:creationId xmlns:a16="http://schemas.microsoft.com/office/drawing/2014/main" id="{15E6E09A-8F8A-4CA3-86FC-7302444FF79C}"/>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118" name="LOGO">
            <a:extLst>
              <a:ext uri="{FF2B5EF4-FFF2-40B4-BE49-F238E27FC236}">
                <a16:creationId xmlns:a16="http://schemas.microsoft.com/office/drawing/2014/main" id="{F8485D93-4459-4EE7-9746-610AA174E153}"/>
              </a:ext>
            </a:extLst>
          </p:cNvPr>
          <p:cNvSpPr>
            <a:spLocks noGrp="1"/>
          </p:cNvSpPr>
          <p:nvPr>
            <p:ph type="body" sz="quarter" idx="20" hasCustomPrompt="1"/>
          </p:nvPr>
        </p:nvSpPr>
        <p:spPr>
          <a:xfrm>
            <a:off x="5850466" y="6151264"/>
            <a:ext cx="495832"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1906394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afiek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33" name="Tijdelijke aanduiding voor tekst 7">
            <a:extLst>
              <a:ext uri="{FF2B5EF4-FFF2-40B4-BE49-F238E27FC236}">
                <a16:creationId xmlns:a16="http://schemas.microsoft.com/office/drawing/2014/main" id="{D4CE9A2D-B932-4B9F-AD9C-39AF6845F2AE}"/>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4" name="Tijdelijke aanduiding voor tekst 7">
            <a:extLst>
              <a:ext uri="{FF2B5EF4-FFF2-40B4-BE49-F238E27FC236}">
                <a16:creationId xmlns:a16="http://schemas.microsoft.com/office/drawing/2014/main" id="{DDF9DAF9-916B-42B0-A56D-A3D3A05BCA60}"/>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5" name="Tijdelijke aanduiding voor tekst 7">
            <a:extLst>
              <a:ext uri="{FF2B5EF4-FFF2-40B4-BE49-F238E27FC236}">
                <a16:creationId xmlns:a16="http://schemas.microsoft.com/office/drawing/2014/main" id="{ED858E33-42CF-4EFE-89CF-B3D90C1263F3}"/>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6" name="Tijdelijke aanduiding voor tekst 7">
            <a:extLst>
              <a:ext uri="{FF2B5EF4-FFF2-40B4-BE49-F238E27FC236}">
                <a16:creationId xmlns:a16="http://schemas.microsoft.com/office/drawing/2014/main" id="{22376B8E-3BE9-476B-A162-E34248324F42}"/>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7" name="Tijdelijke aanduiding voor tekst 7">
            <a:extLst>
              <a:ext uri="{FF2B5EF4-FFF2-40B4-BE49-F238E27FC236}">
                <a16:creationId xmlns:a16="http://schemas.microsoft.com/office/drawing/2014/main" id="{F205E2AC-ED42-4D0B-95DD-A8984C2380D9}"/>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8" name="Tijdelijke aanduiding voor tekst 7">
            <a:extLst>
              <a:ext uri="{FF2B5EF4-FFF2-40B4-BE49-F238E27FC236}">
                <a16:creationId xmlns:a16="http://schemas.microsoft.com/office/drawing/2014/main" id="{7B8A6535-A1F3-4A6F-8244-C3C880DA5318}"/>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7" name="Tijdelijke aanduiding voor grafiek 6">
            <a:extLst>
              <a:ext uri="{FF2B5EF4-FFF2-40B4-BE49-F238E27FC236}">
                <a16:creationId xmlns:a16="http://schemas.microsoft.com/office/drawing/2014/main" id="{7F4B0BC2-69E1-4814-BF8C-C28256928A11}"/>
              </a:ext>
            </a:extLst>
          </p:cNvPr>
          <p:cNvSpPr>
            <a:spLocks noGrp="1"/>
          </p:cNvSpPr>
          <p:nvPr>
            <p:ph type="chart" sz="quarter" idx="22" hasCustomPrompt="1"/>
          </p:nvPr>
        </p:nvSpPr>
        <p:spPr>
          <a:xfrm>
            <a:off x="815233" y="1498599"/>
            <a:ext cx="10566296" cy="4442400"/>
          </a:xfrm>
          <a:solidFill>
            <a:srgbClr val="D9D9D9"/>
          </a:solidFill>
        </p:spPr>
        <p:txBody>
          <a:bodyPr bIns="900000" anchor="ctr" anchorCtr="0"/>
          <a:lstStyle>
            <a:lvl1pPr marL="0" indent="0" algn="ctr">
              <a:buNone/>
              <a:defRPr/>
            </a:lvl1pPr>
          </a:lstStyle>
          <a:p>
            <a:r>
              <a:rPr lang="nl-NL"/>
              <a:t>Plaats hier een grafiek</a:t>
            </a:r>
          </a:p>
        </p:txBody>
      </p:sp>
      <p:grpSp>
        <p:nvGrpSpPr>
          <p:cNvPr id="199" name="Instructie">
            <a:extLst>
              <a:ext uri="{FF2B5EF4-FFF2-40B4-BE49-F238E27FC236}">
                <a16:creationId xmlns:a16="http://schemas.microsoft.com/office/drawing/2014/main" id="{AD8C282A-4041-4653-BC38-7C6293367487}"/>
              </a:ext>
            </a:extLst>
          </p:cNvPr>
          <p:cNvGrpSpPr/>
          <p:nvPr userDrawn="1"/>
        </p:nvGrpSpPr>
        <p:grpSpPr>
          <a:xfrm>
            <a:off x="12389714" y="3046306"/>
            <a:ext cx="3183677" cy="2546619"/>
            <a:chOff x="12389714" y="4327164"/>
            <a:chExt cx="3183677" cy="2546619"/>
          </a:xfrm>
        </p:grpSpPr>
        <p:grpSp>
          <p:nvGrpSpPr>
            <p:cNvPr id="200" name="Meer informatie">
              <a:extLst>
                <a:ext uri="{FF2B5EF4-FFF2-40B4-BE49-F238E27FC236}">
                  <a16:creationId xmlns:a16="http://schemas.microsoft.com/office/drawing/2014/main" id="{9EE3AD1B-0990-4700-815D-54635000D642}"/>
                </a:ext>
              </a:extLst>
            </p:cNvPr>
            <p:cNvGrpSpPr/>
            <p:nvPr userDrawn="1"/>
          </p:nvGrpSpPr>
          <p:grpSpPr>
            <a:xfrm>
              <a:off x="12394875" y="6090510"/>
              <a:ext cx="3178515" cy="783273"/>
              <a:chOff x="-3741486" y="3359148"/>
              <a:chExt cx="3178515" cy="783273"/>
            </a:xfrm>
          </p:grpSpPr>
          <p:sp>
            <p:nvSpPr>
              <p:cNvPr id="238" name="Freeform 101">
                <a:extLst>
                  <a:ext uri="{FF2B5EF4-FFF2-40B4-BE49-F238E27FC236}">
                    <a16:creationId xmlns:a16="http://schemas.microsoft.com/office/drawing/2014/main" id="{24D346EA-C28D-4E8C-BC5E-306BD8F0B10A}"/>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39" name="Rechthoek 238">
                <a:extLst>
                  <a:ext uri="{FF2B5EF4-FFF2-40B4-BE49-F238E27FC236}">
                    <a16:creationId xmlns:a16="http://schemas.microsoft.com/office/drawing/2014/main" id="{6EBA654D-31D1-4E4F-B213-7637DDFA7605}"/>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40" name="Rechte verbindingslijn 239">
                <a:extLst>
                  <a:ext uri="{FF2B5EF4-FFF2-40B4-BE49-F238E27FC236}">
                    <a16:creationId xmlns:a16="http://schemas.microsoft.com/office/drawing/2014/main" id="{2A5401F7-352A-4627-95E8-87394EE2AC07}"/>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01" name="Rechte verbindingslijn 200">
              <a:extLst>
                <a:ext uri="{FF2B5EF4-FFF2-40B4-BE49-F238E27FC236}">
                  <a16:creationId xmlns:a16="http://schemas.microsoft.com/office/drawing/2014/main" id="{D2A22416-17B2-4D2D-B799-FE1127A01786}"/>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02" name="Rechthoek 201">
              <a:extLst>
                <a:ext uri="{FF2B5EF4-FFF2-40B4-BE49-F238E27FC236}">
                  <a16:creationId xmlns:a16="http://schemas.microsoft.com/office/drawing/2014/main" id="{9B1B0CA7-E295-4480-9FFA-140367EC5DC2}"/>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03" name="Ovaal 202">
              <a:extLst>
                <a:ext uri="{FF2B5EF4-FFF2-40B4-BE49-F238E27FC236}">
                  <a16:creationId xmlns:a16="http://schemas.microsoft.com/office/drawing/2014/main" id="{8009B495-0317-4DA2-9B3D-6213E97A1909}"/>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04" name="Rechte verbindingslijn 203">
              <a:extLst>
                <a:ext uri="{FF2B5EF4-FFF2-40B4-BE49-F238E27FC236}">
                  <a16:creationId xmlns:a16="http://schemas.microsoft.com/office/drawing/2014/main" id="{B2E552BF-E486-42E1-9074-084FFE4330D8}"/>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05" name="Rechthoek 204">
              <a:extLst>
                <a:ext uri="{FF2B5EF4-FFF2-40B4-BE49-F238E27FC236}">
                  <a16:creationId xmlns:a16="http://schemas.microsoft.com/office/drawing/2014/main" id="{0BF6041F-ED03-40D9-A903-031F061C3620}"/>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06" name="Groep 205">
              <a:extLst>
                <a:ext uri="{FF2B5EF4-FFF2-40B4-BE49-F238E27FC236}">
                  <a16:creationId xmlns:a16="http://schemas.microsoft.com/office/drawing/2014/main" id="{4BF2D374-C84C-409B-94E7-454CFAA3DF1A}"/>
                </a:ext>
              </a:extLst>
            </p:cNvPr>
            <p:cNvGrpSpPr/>
            <p:nvPr userDrawn="1"/>
          </p:nvGrpSpPr>
          <p:grpSpPr>
            <a:xfrm>
              <a:off x="12755394" y="5222855"/>
              <a:ext cx="1714530" cy="639425"/>
              <a:chOff x="12757283" y="4365594"/>
              <a:chExt cx="1714530" cy="639425"/>
            </a:xfrm>
          </p:grpSpPr>
          <p:sp>
            <p:nvSpPr>
              <p:cNvPr id="207" name="Rechthoek 206">
                <a:extLst>
                  <a:ext uri="{FF2B5EF4-FFF2-40B4-BE49-F238E27FC236}">
                    <a16:creationId xmlns:a16="http://schemas.microsoft.com/office/drawing/2014/main" id="{3F78C6E2-2954-4248-BBA6-B7B8204C61B0}"/>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08" name="Rechthoek 207">
                <a:extLst>
                  <a:ext uri="{FF2B5EF4-FFF2-40B4-BE49-F238E27FC236}">
                    <a16:creationId xmlns:a16="http://schemas.microsoft.com/office/drawing/2014/main" id="{6563F5D0-A81F-4843-B1BE-566F68472272}"/>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09" name="Tekstvak 208">
                <a:extLst>
                  <a:ext uri="{FF2B5EF4-FFF2-40B4-BE49-F238E27FC236}">
                    <a16:creationId xmlns:a16="http://schemas.microsoft.com/office/drawing/2014/main" id="{3D356473-5B70-4074-828D-A93CAE3F1501}"/>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10" name="Tekstvak 209">
                <a:extLst>
                  <a:ext uri="{FF2B5EF4-FFF2-40B4-BE49-F238E27FC236}">
                    <a16:creationId xmlns:a16="http://schemas.microsoft.com/office/drawing/2014/main" id="{B9B321B7-B84D-4C76-872B-ABEB889C34B5}"/>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11" name="Picture 3">
                <a:extLst>
                  <a:ext uri="{FF2B5EF4-FFF2-40B4-BE49-F238E27FC236}">
                    <a16:creationId xmlns:a16="http://schemas.microsoft.com/office/drawing/2014/main" id="{7EBE91D3-7384-48DD-900A-97A9A28E780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12" name="Groep 211">
                <a:extLst>
                  <a:ext uri="{FF2B5EF4-FFF2-40B4-BE49-F238E27FC236}">
                    <a16:creationId xmlns:a16="http://schemas.microsoft.com/office/drawing/2014/main" id="{0373FF3C-AB50-4A72-A3D9-104D60739DA6}"/>
                  </a:ext>
                </a:extLst>
              </p:cNvPr>
              <p:cNvGrpSpPr/>
              <p:nvPr userDrawn="1"/>
            </p:nvGrpSpPr>
            <p:grpSpPr>
              <a:xfrm>
                <a:off x="12831198" y="4432250"/>
                <a:ext cx="139861" cy="152244"/>
                <a:chOff x="12574450" y="6053892"/>
                <a:chExt cx="169232" cy="184215"/>
              </a:xfrm>
            </p:grpSpPr>
            <p:sp>
              <p:nvSpPr>
                <p:cNvPr id="235" name="Rechthoek 234">
                  <a:extLst>
                    <a:ext uri="{FF2B5EF4-FFF2-40B4-BE49-F238E27FC236}">
                      <a16:creationId xmlns:a16="http://schemas.microsoft.com/office/drawing/2014/main" id="{B415D114-57B8-4C13-B765-1287FB50B386}"/>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236" name="Rechthoek 235">
                  <a:extLst>
                    <a:ext uri="{FF2B5EF4-FFF2-40B4-BE49-F238E27FC236}">
                      <a16:creationId xmlns:a16="http://schemas.microsoft.com/office/drawing/2014/main" id="{E6786030-4D95-4D44-9011-3411579CA8F7}"/>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237" name="Rechthoek 236">
                  <a:extLst>
                    <a:ext uri="{FF2B5EF4-FFF2-40B4-BE49-F238E27FC236}">
                      <a16:creationId xmlns:a16="http://schemas.microsoft.com/office/drawing/2014/main" id="{C3526B88-95D3-4C02-B8FE-AEB789792654}"/>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213" name="Groep 212">
                <a:extLst>
                  <a:ext uri="{FF2B5EF4-FFF2-40B4-BE49-F238E27FC236}">
                    <a16:creationId xmlns:a16="http://schemas.microsoft.com/office/drawing/2014/main" id="{A065C731-F3BA-43E6-AD0F-C19911D60BE2}"/>
                  </a:ext>
                </a:extLst>
              </p:cNvPr>
              <p:cNvGrpSpPr/>
              <p:nvPr userDrawn="1"/>
            </p:nvGrpSpPr>
            <p:grpSpPr>
              <a:xfrm>
                <a:off x="12831198" y="4748585"/>
                <a:ext cx="184916" cy="120210"/>
                <a:chOff x="8815516" y="1076284"/>
                <a:chExt cx="503174" cy="327105"/>
              </a:xfrm>
            </p:grpSpPr>
            <p:sp>
              <p:nvSpPr>
                <p:cNvPr id="214" name="Rechthoek 213">
                  <a:extLst>
                    <a:ext uri="{FF2B5EF4-FFF2-40B4-BE49-F238E27FC236}">
                      <a16:creationId xmlns:a16="http://schemas.microsoft.com/office/drawing/2014/main" id="{CB6984A5-6A42-438E-8224-C12A74C9F5A6}"/>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15" name="Groep 214">
                  <a:extLst>
                    <a:ext uri="{FF2B5EF4-FFF2-40B4-BE49-F238E27FC236}">
                      <a16:creationId xmlns:a16="http://schemas.microsoft.com/office/drawing/2014/main" id="{A32DD0B8-FC32-4DD4-9C0E-E3E30AA738F9}"/>
                    </a:ext>
                  </a:extLst>
                </p:cNvPr>
                <p:cNvGrpSpPr/>
                <p:nvPr userDrawn="1"/>
              </p:nvGrpSpPr>
              <p:grpSpPr>
                <a:xfrm>
                  <a:off x="8815517" y="1076284"/>
                  <a:ext cx="503173" cy="327105"/>
                  <a:chOff x="1351248" y="-683635"/>
                  <a:chExt cx="503173" cy="327105"/>
                </a:xfrm>
              </p:grpSpPr>
              <p:grpSp>
                <p:nvGrpSpPr>
                  <p:cNvPr id="216" name="Groep 215">
                    <a:extLst>
                      <a:ext uri="{FF2B5EF4-FFF2-40B4-BE49-F238E27FC236}">
                        <a16:creationId xmlns:a16="http://schemas.microsoft.com/office/drawing/2014/main" id="{20EBF9C0-B2A0-4B0D-9DDB-7A9FE0DB3898}"/>
                      </a:ext>
                    </a:extLst>
                  </p:cNvPr>
                  <p:cNvGrpSpPr/>
                  <p:nvPr userDrawn="1"/>
                </p:nvGrpSpPr>
                <p:grpSpPr>
                  <a:xfrm>
                    <a:off x="1351248" y="-683635"/>
                    <a:ext cx="375186" cy="293652"/>
                    <a:chOff x="1094874" y="-884923"/>
                    <a:chExt cx="884668" cy="692417"/>
                  </a:xfrm>
                </p:grpSpPr>
                <p:sp>
                  <p:nvSpPr>
                    <p:cNvPr id="221" name="Rechthoek 220">
                      <a:extLst>
                        <a:ext uri="{FF2B5EF4-FFF2-40B4-BE49-F238E27FC236}">
                          <a16:creationId xmlns:a16="http://schemas.microsoft.com/office/drawing/2014/main" id="{3E552132-2FE4-4920-BA92-84B8B5B92609}"/>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222" name="Groep 221">
                      <a:extLst>
                        <a:ext uri="{FF2B5EF4-FFF2-40B4-BE49-F238E27FC236}">
                          <a16:creationId xmlns:a16="http://schemas.microsoft.com/office/drawing/2014/main" id="{5D0E06D8-7104-4299-A1C4-6CBFB31179E2}"/>
                        </a:ext>
                      </a:extLst>
                    </p:cNvPr>
                    <p:cNvGrpSpPr/>
                    <p:nvPr userDrawn="1"/>
                  </p:nvGrpSpPr>
                  <p:grpSpPr>
                    <a:xfrm>
                      <a:off x="1094874" y="-878306"/>
                      <a:ext cx="867364" cy="685800"/>
                      <a:chOff x="1094874" y="-878306"/>
                      <a:chExt cx="867364" cy="613611"/>
                    </a:xfrm>
                  </p:grpSpPr>
                  <p:cxnSp>
                    <p:nvCxnSpPr>
                      <p:cNvPr id="228" name="Rechte verbindingslijn 227">
                        <a:extLst>
                          <a:ext uri="{FF2B5EF4-FFF2-40B4-BE49-F238E27FC236}">
                            <a16:creationId xmlns:a16="http://schemas.microsoft.com/office/drawing/2014/main" id="{B19AEAAD-811B-4690-9D43-8142562C7E93}"/>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9" name="Rechte verbindingslijn 228">
                        <a:extLst>
                          <a:ext uri="{FF2B5EF4-FFF2-40B4-BE49-F238E27FC236}">
                            <a16:creationId xmlns:a16="http://schemas.microsoft.com/office/drawing/2014/main" id="{E40C2A29-8916-4E0D-A9C9-19946660B32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30" name="Groep 229">
                        <a:extLst>
                          <a:ext uri="{FF2B5EF4-FFF2-40B4-BE49-F238E27FC236}">
                            <a16:creationId xmlns:a16="http://schemas.microsoft.com/office/drawing/2014/main" id="{81CD2086-978E-4194-94DF-8EC288138D55}"/>
                          </a:ext>
                        </a:extLst>
                      </p:cNvPr>
                      <p:cNvGrpSpPr/>
                      <p:nvPr userDrawn="1"/>
                    </p:nvGrpSpPr>
                    <p:grpSpPr>
                      <a:xfrm>
                        <a:off x="1270535" y="-878306"/>
                        <a:ext cx="526983" cy="613611"/>
                        <a:chOff x="1270535" y="-745959"/>
                        <a:chExt cx="526983" cy="481264"/>
                      </a:xfrm>
                    </p:grpSpPr>
                    <p:cxnSp>
                      <p:nvCxnSpPr>
                        <p:cNvPr id="231" name="Rechte verbindingslijn 230">
                          <a:extLst>
                            <a:ext uri="{FF2B5EF4-FFF2-40B4-BE49-F238E27FC236}">
                              <a16:creationId xmlns:a16="http://schemas.microsoft.com/office/drawing/2014/main" id="{44D6BC87-0722-4FE6-AA9D-E83C2ED1003B}"/>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2" name="Rechte verbindingslijn 231">
                          <a:extLst>
                            <a:ext uri="{FF2B5EF4-FFF2-40B4-BE49-F238E27FC236}">
                              <a16:creationId xmlns:a16="http://schemas.microsoft.com/office/drawing/2014/main" id="{FD06BD63-141F-4970-82B2-88C799D6383D}"/>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3" name="Rechte verbindingslijn 232">
                          <a:extLst>
                            <a:ext uri="{FF2B5EF4-FFF2-40B4-BE49-F238E27FC236}">
                              <a16:creationId xmlns:a16="http://schemas.microsoft.com/office/drawing/2014/main" id="{CD0257BF-A4AD-44F0-9BD3-297EC26CB830}"/>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4" name="Rechte verbindingslijn 233">
                          <a:extLst>
                            <a:ext uri="{FF2B5EF4-FFF2-40B4-BE49-F238E27FC236}">
                              <a16:creationId xmlns:a16="http://schemas.microsoft.com/office/drawing/2014/main" id="{55766EEF-91E5-4836-B110-60E25C868E17}"/>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23" name="Rechte verbindingslijn 222">
                      <a:extLst>
                        <a:ext uri="{FF2B5EF4-FFF2-40B4-BE49-F238E27FC236}">
                          <a16:creationId xmlns:a16="http://schemas.microsoft.com/office/drawing/2014/main" id="{1F298033-01AC-45A1-9A3F-2B6C05623C03}"/>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24" name="Groep 223">
                      <a:extLst>
                        <a:ext uri="{FF2B5EF4-FFF2-40B4-BE49-F238E27FC236}">
                          <a16:creationId xmlns:a16="http://schemas.microsoft.com/office/drawing/2014/main" id="{3F4C4FEF-5648-4558-B933-7A57D75C1AEA}"/>
                        </a:ext>
                      </a:extLst>
                    </p:cNvPr>
                    <p:cNvGrpSpPr/>
                    <p:nvPr userDrawn="1"/>
                  </p:nvGrpSpPr>
                  <p:grpSpPr>
                    <a:xfrm>
                      <a:off x="1094874" y="-607596"/>
                      <a:ext cx="878306" cy="276726"/>
                      <a:chOff x="1106905" y="-607596"/>
                      <a:chExt cx="878307" cy="276726"/>
                    </a:xfrm>
                  </p:grpSpPr>
                  <p:cxnSp>
                    <p:nvCxnSpPr>
                      <p:cNvPr id="225" name="Rechte verbindingslijn 224">
                        <a:extLst>
                          <a:ext uri="{FF2B5EF4-FFF2-40B4-BE49-F238E27FC236}">
                            <a16:creationId xmlns:a16="http://schemas.microsoft.com/office/drawing/2014/main" id="{0F49D6BC-0144-4AD9-B698-ED9395988D81}"/>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6" name="Rechte verbindingslijn 225">
                        <a:extLst>
                          <a:ext uri="{FF2B5EF4-FFF2-40B4-BE49-F238E27FC236}">
                            <a16:creationId xmlns:a16="http://schemas.microsoft.com/office/drawing/2014/main" id="{74679F8B-24DE-4129-8ADC-F54141673C46}"/>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7" name="Rechte verbindingslijn 226">
                        <a:extLst>
                          <a:ext uri="{FF2B5EF4-FFF2-40B4-BE49-F238E27FC236}">
                            <a16:creationId xmlns:a16="http://schemas.microsoft.com/office/drawing/2014/main" id="{E366C5D8-F400-4B15-A395-3384EB0C2E4D}"/>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17" name="Groep 216">
                    <a:extLst>
                      <a:ext uri="{FF2B5EF4-FFF2-40B4-BE49-F238E27FC236}">
                        <a16:creationId xmlns:a16="http://schemas.microsoft.com/office/drawing/2014/main" id="{A2624000-8195-4E7C-BD69-271CF284F728}"/>
                      </a:ext>
                    </a:extLst>
                  </p:cNvPr>
                  <p:cNvGrpSpPr/>
                  <p:nvPr userDrawn="1"/>
                </p:nvGrpSpPr>
                <p:grpSpPr>
                  <a:xfrm rot="2700000">
                    <a:off x="1605871" y="-605080"/>
                    <a:ext cx="90079" cy="407021"/>
                    <a:chOff x="3130062" y="-817193"/>
                    <a:chExt cx="131884" cy="595920"/>
                  </a:xfrm>
                  <a:solidFill>
                    <a:srgbClr val="3399FF"/>
                  </a:solidFill>
                </p:grpSpPr>
                <p:sp>
                  <p:nvSpPr>
                    <p:cNvPr id="218" name="Rechthoek 217">
                      <a:extLst>
                        <a:ext uri="{FF2B5EF4-FFF2-40B4-BE49-F238E27FC236}">
                          <a16:creationId xmlns:a16="http://schemas.microsoft.com/office/drawing/2014/main" id="{DBA9D684-8F9D-4A33-A41A-80CAC9316EB6}"/>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19" name="Rechthoek: afgeronde bovenhoeken 218">
                      <a:extLst>
                        <a:ext uri="{FF2B5EF4-FFF2-40B4-BE49-F238E27FC236}">
                          <a16:creationId xmlns:a16="http://schemas.microsoft.com/office/drawing/2014/main" id="{7C6224E5-7FA2-4BAB-A8A8-3D691D45326A}"/>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20" name="Gelijkbenige driehoek 219">
                      <a:extLst>
                        <a:ext uri="{FF2B5EF4-FFF2-40B4-BE49-F238E27FC236}">
                          <a16:creationId xmlns:a16="http://schemas.microsoft.com/office/drawing/2014/main" id="{80AE1904-FB93-4546-9D82-E1568BC2CC4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241" name="Instructie">
            <a:extLst>
              <a:ext uri="{FF2B5EF4-FFF2-40B4-BE49-F238E27FC236}">
                <a16:creationId xmlns:a16="http://schemas.microsoft.com/office/drawing/2014/main" id="{19BA543B-018D-4A42-884E-C0EB8E9AC32E}"/>
              </a:ext>
            </a:extLst>
          </p:cNvPr>
          <p:cNvGrpSpPr/>
          <p:nvPr userDrawn="1"/>
        </p:nvGrpSpPr>
        <p:grpSpPr>
          <a:xfrm>
            <a:off x="12391601" y="0"/>
            <a:ext cx="3183677" cy="2499789"/>
            <a:chOff x="12391601" y="0"/>
            <a:chExt cx="3183677" cy="2499789"/>
          </a:xfrm>
        </p:grpSpPr>
        <p:sp>
          <p:nvSpPr>
            <p:cNvPr id="242" name="Rechthoek 241">
              <a:extLst>
                <a:ext uri="{FF2B5EF4-FFF2-40B4-BE49-F238E27FC236}">
                  <a16:creationId xmlns:a16="http://schemas.microsoft.com/office/drawing/2014/main" id="{74E65EC8-CF31-4C90-9D36-22DADF293E7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243" name="Ovaal 242">
              <a:extLst>
                <a:ext uri="{FF2B5EF4-FFF2-40B4-BE49-F238E27FC236}">
                  <a16:creationId xmlns:a16="http://schemas.microsoft.com/office/drawing/2014/main" id="{8E7A1238-5BA7-4B5C-83DB-4F44D97D488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4" name="Rechte verbindingslijn 243">
              <a:extLst>
                <a:ext uri="{FF2B5EF4-FFF2-40B4-BE49-F238E27FC236}">
                  <a16:creationId xmlns:a16="http://schemas.microsoft.com/office/drawing/2014/main" id="{0A75492B-91B9-4096-BA14-1C592035D66C}"/>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45" name="Rechte verbindingslijn 244">
              <a:extLst>
                <a:ext uri="{FF2B5EF4-FFF2-40B4-BE49-F238E27FC236}">
                  <a16:creationId xmlns:a16="http://schemas.microsoft.com/office/drawing/2014/main" id="{027D92B0-C557-4EA7-B082-FE2F7C284EB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46" name="Rechthoek 245">
              <a:extLst>
                <a:ext uri="{FF2B5EF4-FFF2-40B4-BE49-F238E27FC236}">
                  <a16:creationId xmlns:a16="http://schemas.microsoft.com/office/drawing/2014/main" id="{962E45F2-D39C-49E5-A8B9-89E2424F3531}"/>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47" name="Ovaal 246">
              <a:extLst>
                <a:ext uri="{FF2B5EF4-FFF2-40B4-BE49-F238E27FC236}">
                  <a16:creationId xmlns:a16="http://schemas.microsoft.com/office/drawing/2014/main" id="{D7B7A023-7594-45A3-B0DC-C5462D70D25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48" name="Rechthoek 247">
              <a:extLst>
                <a:ext uri="{FF2B5EF4-FFF2-40B4-BE49-F238E27FC236}">
                  <a16:creationId xmlns:a16="http://schemas.microsoft.com/office/drawing/2014/main" id="{262075F2-E9E0-4240-83DC-1AC55556541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49" name="Groep 248">
              <a:extLst>
                <a:ext uri="{FF2B5EF4-FFF2-40B4-BE49-F238E27FC236}">
                  <a16:creationId xmlns:a16="http://schemas.microsoft.com/office/drawing/2014/main" id="{2C879F55-72EB-4BA3-A9BF-9B0CB97AF688}"/>
                </a:ext>
              </a:extLst>
            </p:cNvPr>
            <p:cNvGrpSpPr/>
            <p:nvPr userDrawn="1"/>
          </p:nvGrpSpPr>
          <p:grpSpPr>
            <a:xfrm>
              <a:off x="12757282" y="2184550"/>
              <a:ext cx="825500" cy="209550"/>
              <a:chOff x="13504624" y="2482850"/>
              <a:chExt cx="825500" cy="209550"/>
            </a:xfrm>
          </p:grpSpPr>
          <p:sp>
            <p:nvSpPr>
              <p:cNvPr id="255" name="Rechthoek 254">
                <a:extLst>
                  <a:ext uri="{FF2B5EF4-FFF2-40B4-BE49-F238E27FC236}">
                    <a16:creationId xmlns:a16="http://schemas.microsoft.com/office/drawing/2014/main" id="{FFE654CA-CED7-41ED-9C91-7F4BA80CEA9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256" name="Rechte verbindingslijn 255">
                <a:extLst>
                  <a:ext uri="{FF2B5EF4-FFF2-40B4-BE49-F238E27FC236}">
                    <a16:creationId xmlns:a16="http://schemas.microsoft.com/office/drawing/2014/main" id="{CC50E587-7926-48E4-8F86-D863B16D424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7" name="Gelijkbenige driehoek 256">
                <a:extLst>
                  <a:ext uri="{FF2B5EF4-FFF2-40B4-BE49-F238E27FC236}">
                    <a16:creationId xmlns:a16="http://schemas.microsoft.com/office/drawing/2014/main" id="{859E1BC5-EC75-4CC7-A3BA-193D2593B78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50" name="Rechte verbindingslijn 249">
              <a:extLst>
                <a:ext uri="{FF2B5EF4-FFF2-40B4-BE49-F238E27FC236}">
                  <a16:creationId xmlns:a16="http://schemas.microsoft.com/office/drawing/2014/main" id="{934B7849-7F9F-47ED-891B-5FAACEB5B809}"/>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51" name="Groep 250">
              <a:extLst>
                <a:ext uri="{FF2B5EF4-FFF2-40B4-BE49-F238E27FC236}">
                  <a16:creationId xmlns:a16="http://schemas.microsoft.com/office/drawing/2014/main" id="{9539F423-EB6F-4E7B-943F-394F588F74B3}"/>
                </a:ext>
              </a:extLst>
            </p:cNvPr>
            <p:cNvGrpSpPr/>
            <p:nvPr userDrawn="1"/>
          </p:nvGrpSpPr>
          <p:grpSpPr>
            <a:xfrm>
              <a:off x="12751697" y="1147804"/>
              <a:ext cx="289372" cy="314992"/>
              <a:chOff x="7322769" y="-310267"/>
              <a:chExt cx="289372" cy="314992"/>
            </a:xfrm>
          </p:grpSpPr>
          <p:sp>
            <p:nvSpPr>
              <p:cNvPr id="252" name="Rechthoek 251">
                <a:extLst>
                  <a:ext uri="{FF2B5EF4-FFF2-40B4-BE49-F238E27FC236}">
                    <a16:creationId xmlns:a16="http://schemas.microsoft.com/office/drawing/2014/main" id="{C8CFF879-F2CB-4F85-99F9-287193C48EA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53" name="Rechthoek 252">
                <a:extLst>
                  <a:ext uri="{FF2B5EF4-FFF2-40B4-BE49-F238E27FC236}">
                    <a16:creationId xmlns:a16="http://schemas.microsoft.com/office/drawing/2014/main" id="{0D9E5EB7-B6CA-4F12-AD7A-7D3F47ECDD2F}"/>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54" name="Rechthoek 253">
                <a:extLst>
                  <a:ext uri="{FF2B5EF4-FFF2-40B4-BE49-F238E27FC236}">
                    <a16:creationId xmlns:a16="http://schemas.microsoft.com/office/drawing/2014/main" id="{FFEB0EE0-42CE-4F0F-9116-6EC27BFB926F}"/>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73" name="LOGO">
            <a:extLst>
              <a:ext uri="{FF2B5EF4-FFF2-40B4-BE49-F238E27FC236}">
                <a16:creationId xmlns:a16="http://schemas.microsoft.com/office/drawing/2014/main" id="{0142FC14-698B-4346-B968-FA83867FAAB7}"/>
              </a:ext>
            </a:extLst>
          </p:cNvPr>
          <p:cNvSpPr>
            <a:spLocks noGrp="1"/>
          </p:cNvSpPr>
          <p:nvPr>
            <p:ph type="body" sz="quarter" idx="20" hasCustomPrompt="1"/>
          </p:nvPr>
        </p:nvSpPr>
        <p:spPr>
          <a:xfrm>
            <a:off x="5850466" y="6151264"/>
            <a:ext cx="495832" cy="543579"/>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0014801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 en Tabel ">
    <p:spTree>
      <p:nvGrpSpPr>
        <p:cNvPr id="1" name=""/>
        <p:cNvGrpSpPr/>
        <p:nvPr/>
      </p:nvGrpSpPr>
      <p:grpSpPr>
        <a:xfrm>
          <a:off x="0" y="0"/>
          <a:ext cx="0" cy="0"/>
          <a:chOff x="0" y="0"/>
          <a:chExt cx="0" cy="0"/>
        </a:xfrm>
      </p:grpSpPr>
      <p:sp>
        <p:nvSpPr>
          <p:cNvPr id="15" name="Tijdelijke aanduiding voor tabel 14">
            <a:extLst>
              <a:ext uri="{FF2B5EF4-FFF2-40B4-BE49-F238E27FC236}">
                <a16:creationId xmlns:a16="http://schemas.microsoft.com/office/drawing/2014/main" id="{3AE03EB7-B30D-4181-8C4C-1F43A6557997}"/>
              </a:ext>
            </a:extLst>
          </p:cNvPr>
          <p:cNvSpPr>
            <a:spLocks noGrp="1"/>
          </p:cNvSpPr>
          <p:nvPr>
            <p:ph type="tbl" sz="quarter" idx="23" hasCustomPrompt="1"/>
          </p:nvPr>
        </p:nvSpPr>
        <p:spPr>
          <a:xfrm>
            <a:off x="6091238" y="1498600"/>
            <a:ext cx="5289550" cy="4442400"/>
          </a:xfrm>
          <a:solidFill>
            <a:schemeClr val="bg1">
              <a:lumMod val="85000"/>
            </a:schemeClr>
          </a:solidFill>
        </p:spPr>
        <p:txBody>
          <a:bodyPr tIns="720000" anchor="ctr" anchorCtr="0"/>
          <a:lstStyle>
            <a:lvl1pPr marL="0" indent="0" algn="ctr">
              <a:buNone/>
              <a:defRPr sz="1400"/>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86B4DB86-5A07-4FD8-AC96-81D692F70396}"/>
              </a:ext>
            </a:extLst>
          </p:cNvPr>
          <p:cNvGrpSpPr/>
          <p:nvPr userDrawn="1"/>
        </p:nvGrpSpPr>
        <p:grpSpPr>
          <a:xfrm>
            <a:off x="12391601" y="0"/>
            <a:ext cx="3183678" cy="3418198"/>
            <a:chOff x="12391601" y="0"/>
            <a:chExt cx="3183678" cy="3418198"/>
          </a:xfrm>
        </p:grpSpPr>
        <p:grpSp>
          <p:nvGrpSpPr>
            <p:cNvPr id="265" name="Meer informatie">
              <a:extLst>
                <a:ext uri="{FF2B5EF4-FFF2-40B4-BE49-F238E27FC236}">
                  <a16:creationId xmlns:a16="http://schemas.microsoft.com/office/drawing/2014/main" id="{6793DFD1-D7A4-4527-A65F-AFA6892228A5}"/>
                </a:ext>
              </a:extLst>
            </p:cNvPr>
            <p:cNvGrpSpPr/>
            <p:nvPr userDrawn="1"/>
          </p:nvGrpSpPr>
          <p:grpSpPr>
            <a:xfrm>
              <a:off x="12396764" y="2622893"/>
              <a:ext cx="3178515" cy="795305"/>
              <a:chOff x="-3741486" y="3347116"/>
              <a:chExt cx="3178515" cy="795305"/>
            </a:xfrm>
          </p:grpSpPr>
          <p:sp>
            <p:nvSpPr>
              <p:cNvPr id="287" name="Freeform 101">
                <a:extLst>
                  <a:ext uri="{FF2B5EF4-FFF2-40B4-BE49-F238E27FC236}">
                    <a16:creationId xmlns:a16="http://schemas.microsoft.com/office/drawing/2014/main" id="{E54526BB-62B9-4D94-BF4C-E117C5028248}"/>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8" name="Rechthoek 287">
                <a:extLst>
                  <a:ext uri="{FF2B5EF4-FFF2-40B4-BE49-F238E27FC236}">
                    <a16:creationId xmlns:a16="http://schemas.microsoft.com/office/drawing/2014/main" id="{49A49591-EF36-46FB-85F6-6E9631DE467D}"/>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89" name="Rechte verbindingslijn 288">
                <a:extLst>
                  <a:ext uri="{FF2B5EF4-FFF2-40B4-BE49-F238E27FC236}">
                    <a16:creationId xmlns:a16="http://schemas.microsoft.com/office/drawing/2014/main" id="{DB3E87D8-DEF2-47C2-BBDF-F73DA6CBFA75}"/>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6" name="Rechthoek 265">
              <a:extLst>
                <a:ext uri="{FF2B5EF4-FFF2-40B4-BE49-F238E27FC236}">
                  <a16:creationId xmlns:a16="http://schemas.microsoft.com/office/drawing/2014/main" id="{61FCC24E-2004-46DB-B13F-B8B97B674D00}"/>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7" name="Ovaal 266">
              <a:extLst>
                <a:ext uri="{FF2B5EF4-FFF2-40B4-BE49-F238E27FC236}">
                  <a16:creationId xmlns:a16="http://schemas.microsoft.com/office/drawing/2014/main" id="{D8EDDDE9-176F-4A7C-ABF5-5FAF55C1C6C0}"/>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8" name="Rechte verbindingslijn 267">
              <a:extLst>
                <a:ext uri="{FF2B5EF4-FFF2-40B4-BE49-F238E27FC236}">
                  <a16:creationId xmlns:a16="http://schemas.microsoft.com/office/drawing/2014/main" id="{50A42FF7-2F08-49B9-8B2C-7502A31D163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69" name="Rechte verbindingslijn 268">
              <a:extLst>
                <a:ext uri="{FF2B5EF4-FFF2-40B4-BE49-F238E27FC236}">
                  <a16:creationId xmlns:a16="http://schemas.microsoft.com/office/drawing/2014/main" id="{47B4D3BC-4767-4FFA-9397-A5D70631A5B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EF462A6D-E6F9-46C3-835E-DF053209DC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1" name="Ovaal 270">
              <a:extLst>
                <a:ext uri="{FF2B5EF4-FFF2-40B4-BE49-F238E27FC236}">
                  <a16:creationId xmlns:a16="http://schemas.microsoft.com/office/drawing/2014/main" id="{5533D57D-6685-4E03-A654-773A380C597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2" name="Rechthoek 271">
              <a:extLst>
                <a:ext uri="{FF2B5EF4-FFF2-40B4-BE49-F238E27FC236}">
                  <a16:creationId xmlns:a16="http://schemas.microsoft.com/office/drawing/2014/main" id="{7AF47FFC-A580-4145-AD62-87E448E15A2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3" name="Groep 272">
              <a:extLst>
                <a:ext uri="{FF2B5EF4-FFF2-40B4-BE49-F238E27FC236}">
                  <a16:creationId xmlns:a16="http://schemas.microsoft.com/office/drawing/2014/main" id="{E38032D2-2632-4307-9215-04AF0CA144AA}"/>
                </a:ext>
              </a:extLst>
            </p:cNvPr>
            <p:cNvGrpSpPr/>
            <p:nvPr userDrawn="1"/>
          </p:nvGrpSpPr>
          <p:grpSpPr>
            <a:xfrm>
              <a:off x="12757282" y="2184550"/>
              <a:ext cx="825500" cy="209550"/>
              <a:chOff x="13504624" y="2482850"/>
              <a:chExt cx="825500" cy="209550"/>
            </a:xfrm>
          </p:grpSpPr>
          <p:sp>
            <p:nvSpPr>
              <p:cNvPr id="284" name="Rechthoek 283">
                <a:extLst>
                  <a:ext uri="{FF2B5EF4-FFF2-40B4-BE49-F238E27FC236}">
                    <a16:creationId xmlns:a16="http://schemas.microsoft.com/office/drawing/2014/main" id="{B24C8CD6-02E6-42C8-90E4-BC9D90525A6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5" name="Rechte verbindingslijn 284">
                <a:extLst>
                  <a:ext uri="{FF2B5EF4-FFF2-40B4-BE49-F238E27FC236}">
                    <a16:creationId xmlns:a16="http://schemas.microsoft.com/office/drawing/2014/main" id="{33D9AD98-6507-4683-95C9-3EBA7B23B24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6" name="Gelijkbenige driehoek 285">
                <a:extLst>
                  <a:ext uri="{FF2B5EF4-FFF2-40B4-BE49-F238E27FC236}">
                    <a16:creationId xmlns:a16="http://schemas.microsoft.com/office/drawing/2014/main" id="{98FCCEE9-4561-431A-BAA2-82FE903CB2A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4" name="Rechte verbindingslijn 273">
              <a:extLst>
                <a:ext uri="{FF2B5EF4-FFF2-40B4-BE49-F238E27FC236}">
                  <a16:creationId xmlns:a16="http://schemas.microsoft.com/office/drawing/2014/main" id="{4C00C29C-A162-445E-9EFE-00C5CC8C31D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5" name="Tabel icoon">
              <a:extLst>
                <a:ext uri="{FF2B5EF4-FFF2-40B4-BE49-F238E27FC236}">
                  <a16:creationId xmlns:a16="http://schemas.microsoft.com/office/drawing/2014/main" id="{9D627361-21E2-470C-B017-0BF81D6BFC90}"/>
                </a:ext>
              </a:extLst>
            </p:cNvPr>
            <p:cNvGrpSpPr/>
            <p:nvPr userDrawn="1"/>
          </p:nvGrpSpPr>
          <p:grpSpPr>
            <a:xfrm>
              <a:off x="12757283" y="1133664"/>
              <a:ext cx="375500" cy="339168"/>
              <a:chOff x="6072040" y="3376043"/>
              <a:chExt cx="1227920" cy="1109109"/>
            </a:xfrm>
          </p:grpSpPr>
          <p:sp>
            <p:nvSpPr>
              <p:cNvPr id="276" name="Rechthoek 275">
                <a:extLst>
                  <a:ext uri="{FF2B5EF4-FFF2-40B4-BE49-F238E27FC236}">
                    <a16:creationId xmlns:a16="http://schemas.microsoft.com/office/drawing/2014/main" id="{F127B670-2CBE-40D4-898C-5E98022F4213}"/>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77" name="Rechthoek 276">
                <a:extLst>
                  <a:ext uri="{FF2B5EF4-FFF2-40B4-BE49-F238E27FC236}">
                    <a16:creationId xmlns:a16="http://schemas.microsoft.com/office/drawing/2014/main" id="{81B8A114-E9FB-4766-8B64-27A88B276940}"/>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278" name="Rechte verbindingslijn 277">
                <a:extLst>
                  <a:ext uri="{FF2B5EF4-FFF2-40B4-BE49-F238E27FC236}">
                    <a16:creationId xmlns:a16="http://schemas.microsoft.com/office/drawing/2014/main" id="{F9E9FEEB-CFC7-4960-9CCD-27AF3591324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79" name="Rechte verbindingslijn 278">
                <a:extLst>
                  <a:ext uri="{FF2B5EF4-FFF2-40B4-BE49-F238E27FC236}">
                    <a16:creationId xmlns:a16="http://schemas.microsoft.com/office/drawing/2014/main" id="{BC1FE3B4-EA85-4DFE-A8A3-52FC9758C784}"/>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F7C5D368-DA8F-4E94-A0B5-948E7DA7B34A}"/>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465A3C7F-E6CB-4BDB-8B8E-43C1824A6535}"/>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7A3C3A56-B1BA-4459-9780-FFBC42D5089D}"/>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3" name="Rechthoek 282">
                <a:extLst>
                  <a:ext uri="{FF2B5EF4-FFF2-40B4-BE49-F238E27FC236}">
                    <a16:creationId xmlns:a16="http://schemas.microsoft.com/office/drawing/2014/main" id="{D41DC124-74B1-4CCB-80E9-43DC6401934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43" name="Instructie">
            <a:extLst>
              <a:ext uri="{FF2B5EF4-FFF2-40B4-BE49-F238E27FC236}">
                <a16:creationId xmlns:a16="http://schemas.microsoft.com/office/drawing/2014/main" id="{580C624C-DEF9-4C48-9704-3B9937D3D6C4}"/>
              </a:ext>
            </a:extLst>
          </p:cNvPr>
          <p:cNvGrpSpPr/>
          <p:nvPr userDrawn="1"/>
        </p:nvGrpSpPr>
        <p:grpSpPr>
          <a:xfrm>
            <a:off x="-3437547" y="1434"/>
            <a:ext cx="3201327" cy="6001164"/>
            <a:chOff x="-3437547" y="1434"/>
            <a:chExt cx="3201327" cy="6001164"/>
          </a:xfrm>
        </p:grpSpPr>
        <p:cxnSp>
          <p:nvCxnSpPr>
            <p:cNvPr id="144" name="Rechte verbindingslijn 143">
              <a:extLst>
                <a:ext uri="{FF2B5EF4-FFF2-40B4-BE49-F238E27FC236}">
                  <a16:creationId xmlns:a16="http://schemas.microsoft.com/office/drawing/2014/main" id="{F333EBCE-6A32-461F-ADD9-C06F682F3DD9}"/>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5" name="Ovaal 144">
              <a:extLst>
                <a:ext uri="{FF2B5EF4-FFF2-40B4-BE49-F238E27FC236}">
                  <a16:creationId xmlns:a16="http://schemas.microsoft.com/office/drawing/2014/main" id="{3A7189AA-E823-4085-B477-F31E62FD769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46" name="Rechthoek 145">
              <a:extLst>
                <a:ext uri="{FF2B5EF4-FFF2-40B4-BE49-F238E27FC236}">
                  <a16:creationId xmlns:a16="http://schemas.microsoft.com/office/drawing/2014/main" id="{EBC4091E-9DD7-4E4D-B34F-7C8ACCB047F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47" name="Ovaal 146">
              <a:extLst>
                <a:ext uri="{FF2B5EF4-FFF2-40B4-BE49-F238E27FC236}">
                  <a16:creationId xmlns:a16="http://schemas.microsoft.com/office/drawing/2014/main" id="{D822A950-973B-4705-B857-B039BC40D256}"/>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48" name="Rechthoek 147">
              <a:extLst>
                <a:ext uri="{FF2B5EF4-FFF2-40B4-BE49-F238E27FC236}">
                  <a16:creationId xmlns:a16="http://schemas.microsoft.com/office/drawing/2014/main" id="{7F91AD65-D5B8-4EDC-8459-8081CC078BA5}"/>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49" name="Ovaal 148">
              <a:extLst>
                <a:ext uri="{FF2B5EF4-FFF2-40B4-BE49-F238E27FC236}">
                  <a16:creationId xmlns:a16="http://schemas.microsoft.com/office/drawing/2014/main" id="{9B9DAE3E-72A1-4918-8BBC-1803957EA346}"/>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0" name="Rechthoek 149">
              <a:extLst>
                <a:ext uri="{FF2B5EF4-FFF2-40B4-BE49-F238E27FC236}">
                  <a16:creationId xmlns:a16="http://schemas.microsoft.com/office/drawing/2014/main" id="{1B33CA2B-D204-414C-A9D4-C6C9B002F46A}"/>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2"/>
                </a:buBlip>
                <a:tabLst/>
                <a:defRPr/>
              </a:pPr>
              <a:r>
                <a:rPr lang="nl-NL" sz="1800" kern="1200" noProof="0">
                  <a:solidFill>
                    <a:schemeClr val="tx1">
                      <a:lumMod val="65000"/>
                      <a:lumOff val="35000"/>
                    </a:schemeClr>
                  </a:solidFill>
                  <a:latin typeface="+mn-lt"/>
                  <a:ea typeface="+mn-ea"/>
                  <a:cs typeface="+mn-cs"/>
                </a:rPr>
                <a:t>Check leeg</a:t>
              </a:r>
            </a:p>
          </p:txBody>
        </p:sp>
        <p:sp>
          <p:nvSpPr>
            <p:cNvPr id="151" name="Ovaal 150">
              <a:extLst>
                <a:ext uri="{FF2B5EF4-FFF2-40B4-BE49-F238E27FC236}">
                  <a16:creationId xmlns:a16="http://schemas.microsoft.com/office/drawing/2014/main" id="{DFC73218-500A-4F19-A6BB-60D4E9EB8252}"/>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2" name="Rechthoek 151">
              <a:extLst>
                <a:ext uri="{FF2B5EF4-FFF2-40B4-BE49-F238E27FC236}">
                  <a16:creationId xmlns:a16="http://schemas.microsoft.com/office/drawing/2014/main" id="{970C1316-0DC2-4A09-B98D-AD3B535BACAC}"/>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3"/>
                </a:buBlip>
                <a:tabLst/>
                <a:defRPr/>
              </a:pPr>
              <a:r>
                <a:rPr lang="nl-NL" sz="1800" kern="1200" noProof="0">
                  <a:solidFill>
                    <a:schemeClr val="tx1">
                      <a:lumMod val="65000"/>
                      <a:lumOff val="35000"/>
                    </a:schemeClr>
                  </a:solidFill>
                  <a:latin typeface="+mn-lt"/>
                  <a:ea typeface="+mn-ea"/>
                  <a:cs typeface="+mn-cs"/>
                </a:rPr>
                <a:t>Check vol</a:t>
              </a:r>
            </a:p>
          </p:txBody>
        </p:sp>
        <p:grpSp>
          <p:nvGrpSpPr>
            <p:cNvPr id="153" name="Meer informatie">
              <a:extLst>
                <a:ext uri="{FF2B5EF4-FFF2-40B4-BE49-F238E27FC236}">
                  <a16:creationId xmlns:a16="http://schemas.microsoft.com/office/drawing/2014/main" id="{8AE906F2-66DE-401F-A57C-8469BCE73313}"/>
                </a:ext>
              </a:extLst>
            </p:cNvPr>
            <p:cNvGrpSpPr/>
            <p:nvPr userDrawn="1"/>
          </p:nvGrpSpPr>
          <p:grpSpPr>
            <a:xfrm>
              <a:off x="-3421298" y="5206936"/>
              <a:ext cx="3178515" cy="795662"/>
              <a:chOff x="-3741486" y="3387723"/>
              <a:chExt cx="3178515" cy="795662"/>
            </a:xfrm>
          </p:grpSpPr>
          <p:sp>
            <p:nvSpPr>
              <p:cNvPr id="221" name="Freeform 101">
                <a:extLst>
                  <a:ext uri="{FF2B5EF4-FFF2-40B4-BE49-F238E27FC236}">
                    <a16:creationId xmlns:a16="http://schemas.microsoft.com/office/drawing/2014/main" id="{BF951A54-4D91-4776-9765-E435758308F2}"/>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2" name="Rechthoek 221">
                <a:extLst>
                  <a:ext uri="{FF2B5EF4-FFF2-40B4-BE49-F238E27FC236}">
                    <a16:creationId xmlns:a16="http://schemas.microsoft.com/office/drawing/2014/main" id="{65B880C9-8FF3-4854-98BF-353D65BCD21E}"/>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3" name="Rechte verbindingslijn 222">
                <a:extLst>
                  <a:ext uri="{FF2B5EF4-FFF2-40B4-BE49-F238E27FC236}">
                    <a16:creationId xmlns:a16="http://schemas.microsoft.com/office/drawing/2014/main" id="{A4A2B34F-6698-4F5E-ABDD-33A4ACC3F4A0}"/>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54" name="Rechthoek 153">
              <a:extLst>
                <a:ext uri="{FF2B5EF4-FFF2-40B4-BE49-F238E27FC236}">
                  <a16:creationId xmlns:a16="http://schemas.microsoft.com/office/drawing/2014/main" id="{7B51F5C7-09DB-4BD2-BA98-CD1D5706AB67}"/>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55" name="Ovaal 154">
              <a:extLst>
                <a:ext uri="{FF2B5EF4-FFF2-40B4-BE49-F238E27FC236}">
                  <a16:creationId xmlns:a16="http://schemas.microsoft.com/office/drawing/2014/main" id="{94759345-53BF-4CAA-B9DD-C9A1D4175AC3}"/>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56" name="Rechte verbindingslijn 155">
              <a:extLst>
                <a:ext uri="{FF2B5EF4-FFF2-40B4-BE49-F238E27FC236}">
                  <a16:creationId xmlns:a16="http://schemas.microsoft.com/office/drawing/2014/main" id="{9BDDB8BD-8C5F-4B8E-9533-93FB50D0862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7" name="Groep 156">
              <a:extLst>
                <a:ext uri="{FF2B5EF4-FFF2-40B4-BE49-F238E27FC236}">
                  <a16:creationId xmlns:a16="http://schemas.microsoft.com/office/drawing/2014/main" id="{C6A9BB7F-CD09-4B34-9DDC-47901F3FAF43}"/>
                </a:ext>
              </a:extLst>
            </p:cNvPr>
            <p:cNvGrpSpPr/>
            <p:nvPr userDrawn="1"/>
          </p:nvGrpSpPr>
          <p:grpSpPr>
            <a:xfrm>
              <a:off x="-3437547" y="349413"/>
              <a:ext cx="2933825" cy="558875"/>
              <a:chOff x="-3419346" y="368233"/>
              <a:chExt cx="3904920" cy="743862"/>
            </a:xfrm>
          </p:grpSpPr>
          <p:sp>
            <p:nvSpPr>
              <p:cNvPr id="169" name="Rechthoek 168">
                <a:extLst>
                  <a:ext uri="{FF2B5EF4-FFF2-40B4-BE49-F238E27FC236}">
                    <a16:creationId xmlns:a16="http://schemas.microsoft.com/office/drawing/2014/main" id="{051AAE86-CB32-443B-A7F9-44579AE00F9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0" name="Rechte verbindingslijn 169">
                <a:extLst>
                  <a:ext uri="{FF2B5EF4-FFF2-40B4-BE49-F238E27FC236}">
                    <a16:creationId xmlns:a16="http://schemas.microsoft.com/office/drawing/2014/main" id="{0119FEA4-AAC0-4A45-B442-A81E9716F09C}"/>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3D674A44-43D9-4F3A-8253-749A9B7289C0}"/>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2" name="Rechthoek 171">
                <a:extLst>
                  <a:ext uri="{FF2B5EF4-FFF2-40B4-BE49-F238E27FC236}">
                    <a16:creationId xmlns:a16="http://schemas.microsoft.com/office/drawing/2014/main" id="{AB8A5981-9327-42D4-9765-3C7C8C0A663E}"/>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3" name="Groep 172">
                <a:extLst>
                  <a:ext uri="{FF2B5EF4-FFF2-40B4-BE49-F238E27FC236}">
                    <a16:creationId xmlns:a16="http://schemas.microsoft.com/office/drawing/2014/main" id="{59A437E9-677E-4831-B6B5-FA06C143D501}"/>
                  </a:ext>
                </a:extLst>
              </p:cNvPr>
              <p:cNvGrpSpPr/>
              <p:nvPr userDrawn="1"/>
            </p:nvGrpSpPr>
            <p:grpSpPr>
              <a:xfrm>
                <a:off x="-3002834" y="720303"/>
                <a:ext cx="182598" cy="143759"/>
                <a:chOff x="-3310843" y="700986"/>
                <a:chExt cx="182598" cy="143759"/>
              </a:xfrm>
            </p:grpSpPr>
            <p:grpSp>
              <p:nvGrpSpPr>
                <p:cNvPr id="212" name="Groep 211">
                  <a:extLst>
                    <a:ext uri="{FF2B5EF4-FFF2-40B4-BE49-F238E27FC236}">
                      <a16:creationId xmlns:a16="http://schemas.microsoft.com/office/drawing/2014/main" id="{9B0CF1D8-9120-42CF-87B6-09B126C5D460}"/>
                    </a:ext>
                  </a:extLst>
                </p:cNvPr>
                <p:cNvGrpSpPr/>
                <p:nvPr userDrawn="1"/>
              </p:nvGrpSpPr>
              <p:grpSpPr>
                <a:xfrm>
                  <a:off x="-3310843" y="700986"/>
                  <a:ext cx="182598" cy="143759"/>
                  <a:chOff x="-3310843" y="700986"/>
                  <a:chExt cx="182598" cy="143759"/>
                </a:xfrm>
              </p:grpSpPr>
              <p:cxnSp>
                <p:nvCxnSpPr>
                  <p:cNvPr id="216" name="Rechte verbindingslijn 215">
                    <a:extLst>
                      <a:ext uri="{FF2B5EF4-FFF2-40B4-BE49-F238E27FC236}">
                        <a16:creationId xmlns:a16="http://schemas.microsoft.com/office/drawing/2014/main" id="{D85D2C22-523B-4E7C-BF1D-1D36B38070C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7E65EE3E-FBC2-471E-A5B7-304134B2E425}"/>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18" name="Rechte verbindingslijn 217">
                    <a:extLst>
                      <a:ext uri="{FF2B5EF4-FFF2-40B4-BE49-F238E27FC236}">
                        <a16:creationId xmlns:a16="http://schemas.microsoft.com/office/drawing/2014/main" id="{FA67AF14-475A-4D85-9470-72AAAADEB55B}"/>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19" name="Rechte verbindingslijn 218">
                    <a:extLst>
                      <a:ext uri="{FF2B5EF4-FFF2-40B4-BE49-F238E27FC236}">
                        <a16:creationId xmlns:a16="http://schemas.microsoft.com/office/drawing/2014/main" id="{425C9352-E268-465F-AD42-B4057FD0B1A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0" name="Rechte verbindingslijn 219">
                    <a:extLst>
                      <a:ext uri="{FF2B5EF4-FFF2-40B4-BE49-F238E27FC236}">
                        <a16:creationId xmlns:a16="http://schemas.microsoft.com/office/drawing/2014/main" id="{7E6F2035-3FD5-45DF-8725-6DA1CF5B788B}"/>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3" name="Groep 212">
                  <a:extLst>
                    <a:ext uri="{FF2B5EF4-FFF2-40B4-BE49-F238E27FC236}">
                      <a16:creationId xmlns:a16="http://schemas.microsoft.com/office/drawing/2014/main" id="{37CD031A-4654-48E5-9006-9C0CCCF193C9}"/>
                    </a:ext>
                  </a:extLst>
                </p:cNvPr>
                <p:cNvGrpSpPr/>
                <p:nvPr userDrawn="1"/>
              </p:nvGrpSpPr>
              <p:grpSpPr>
                <a:xfrm flipH="1">
                  <a:off x="-3310774" y="735854"/>
                  <a:ext cx="88801" cy="72568"/>
                  <a:chOff x="-2091059" y="1395403"/>
                  <a:chExt cx="157316" cy="128558"/>
                </a:xfrm>
              </p:grpSpPr>
              <p:sp>
                <p:nvSpPr>
                  <p:cNvPr id="214" name="Rechthoek 213">
                    <a:extLst>
                      <a:ext uri="{FF2B5EF4-FFF2-40B4-BE49-F238E27FC236}">
                        <a16:creationId xmlns:a16="http://schemas.microsoft.com/office/drawing/2014/main" id="{947A58CD-3F47-49AA-870A-4498C8990A3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5" name="Pijl: punthaak 214">
                    <a:extLst>
                      <a:ext uri="{FF2B5EF4-FFF2-40B4-BE49-F238E27FC236}">
                        <a16:creationId xmlns:a16="http://schemas.microsoft.com/office/drawing/2014/main" id="{9088115E-C4F2-49CB-842C-C1F19344D8F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74" name="Groep 173">
                <a:extLst>
                  <a:ext uri="{FF2B5EF4-FFF2-40B4-BE49-F238E27FC236}">
                    <a16:creationId xmlns:a16="http://schemas.microsoft.com/office/drawing/2014/main" id="{C8E8FBB0-1D6B-4D20-89E5-CA426C15CAAC}"/>
                  </a:ext>
                </a:extLst>
              </p:cNvPr>
              <p:cNvGrpSpPr/>
              <p:nvPr userDrawn="1"/>
            </p:nvGrpSpPr>
            <p:grpSpPr>
              <a:xfrm>
                <a:off x="-3326107" y="720303"/>
                <a:ext cx="182598" cy="143759"/>
                <a:chOff x="-3634116" y="700986"/>
                <a:chExt cx="182598" cy="143759"/>
              </a:xfrm>
            </p:grpSpPr>
            <p:grpSp>
              <p:nvGrpSpPr>
                <p:cNvPr id="203" name="Groep 202">
                  <a:extLst>
                    <a:ext uri="{FF2B5EF4-FFF2-40B4-BE49-F238E27FC236}">
                      <a16:creationId xmlns:a16="http://schemas.microsoft.com/office/drawing/2014/main" id="{F756A9F5-0AE8-4D99-962A-0F5B2D84A44A}"/>
                    </a:ext>
                  </a:extLst>
                </p:cNvPr>
                <p:cNvGrpSpPr/>
                <p:nvPr userDrawn="1"/>
              </p:nvGrpSpPr>
              <p:grpSpPr>
                <a:xfrm>
                  <a:off x="-3634116" y="700986"/>
                  <a:ext cx="182598" cy="143759"/>
                  <a:chOff x="-3634116" y="700986"/>
                  <a:chExt cx="182598" cy="143759"/>
                </a:xfrm>
              </p:grpSpPr>
              <p:cxnSp>
                <p:nvCxnSpPr>
                  <p:cNvPr id="207" name="Rechte verbindingslijn 206">
                    <a:extLst>
                      <a:ext uri="{FF2B5EF4-FFF2-40B4-BE49-F238E27FC236}">
                        <a16:creationId xmlns:a16="http://schemas.microsoft.com/office/drawing/2014/main" id="{1288818B-3F12-4AC4-B6D7-D70BB4385DA8}"/>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D91F7998-885A-4398-A57D-E881C8F94FB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09" name="Rechte verbindingslijn 208">
                    <a:extLst>
                      <a:ext uri="{FF2B5EF4-FFF2-40B4-BE49-F238E27FC236}">
                        <a16:creationId xmlns:a16="http://schemas.microsoft.com/office/drawing/2014/main" id="{28F1CACA-D816-427C-88E4-2C2C1B6901E2}"/>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0" name="Rechte verbindingslijn 209">
                    <a:extLst>
                      <a:ext uri="{FF2B5EF4-FFF2-40B4-BE49-F238E27FC236}">
                        <a16:creationId xmlns:a16="http://schemas.microsoft.com/office/drawing/2014/main" id="{E759EB2E-9FC5-4252-BDD8-49BE3B872E14}"/>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1" name="Rechte verbindingslijn 210">
                    <a:extLst>
                      <a:ext uri="{FF2B5EF4-FFF2-40B4-BE49-F238E27FC236}">
                        <a16:creationId xmlns:a16="http://schemas.microsoft.com/office/drawing/2014/main" id="{7C398823-51C3-41E8-A9F7-55C1DA43D863}"/>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04" name="Groep 203">
                  <a:extLst>
                    <a:ext uri="{FF2B5EF4-FFF2-40B4-BE49-F238E27FC236}">
                      <a16:creationId xmlns:a16="http://schemas.microsoft.com/office/drawing/2014/main" id="{D733DA0F-F392-4041-97CF-906AF2E4C1FE}"/>
                    </a:ext>
                  </a:extLst>
                </p:cNvPr>
                <p:cNvGrpSpPr/>
                <p:nvPr userDrawn="1"/>
              </p:nvGrpSpPr>
              <p:grpSpPr>
                <a:xfrm>
                  <a:off x="-3634047" y="735854"/>
                  <a:ext cx="88801" cy="72568"/>
                  <a:chOff x="-2091059" y="1395403"/>
                  <a:chExt cx="157316" cy="128558"/>
                </a:xfrm>
              </p:grpSpPr>
              <p:sp>
                <p:nvSpPr>
                  <p:cNvPr id="205" name="Rechthoek 204">
                    <a:extLst>
                      <a:ext uri="{FF2B5EF4-FFF2-40B4-BE49-F238E27FC236}">
                        <a16:creationId xmlns:a16="http://schemas.microsoft.com/office/drawing/2014/main" id="{741190BF-62B5-4352-88D0-583ED1C59C8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6" name="Pijl: punthaak 205">
                    <a:extLst>
                      <a:ext uri="{FF2B5EF4-FFF2-40B4-BE49-F238E27FC236}">
                        <a16:creationId xmlns:a16="http://schemas.microsoft.com/office/drawing/2014/main" id="{00AD6690-1F96-493F-B2C8-EF3D1E4C16A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75" name="Rechte verbindingslijn 174">
                <a:extLst>
                  <a:ext uri="{FF2B5EF4-FFF2-40B4-BE49-F238E27FC236}">
                    <a16:creationId xmlns:a16="http://schemas.microsoft.com/office/drawing/2014/main" id="{139EBA99-29F2-4AB7-9EEC-CBDF81409F67}"/>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76" name="Rechte verbindingslijn 175">
                <a:extLst>
                  <a:ext uri="{FF2B5EF4-FFF2-40B4-BE49-F238E27FC236}">
                    <a16:creationId xmlns:a16="http://schemas.microsoft.com/office/drawing/2014/main" id="{8B231C0F-FD59-44C4-9022-2FED62FFFB3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77" name="Groep 176">
                <a:extLst>
                  <a:ext uri="{FF2B5EF4-FFF2-40B4-BE49-F238E27FC236}">
                    <a16:creationId xmlns:a16="http://schemas.microsoft.com/office/drawing/2014/main" id="{E5E06B55-74F3-4D7B-B88B-1A29FA648821}"/>
                  </a:ext>
                </a:extLst>
              </p:cNvPr>
              <p:cNvGrpSpPr/>
              <p:nvPr userDrawn="1"/>
            </p:nvGrpSpPr>
            <p:grpSpPr>
              <a:xfrm>
                <a:off x="-2425037" y="370226"/>
                <a:ext cx="357690" cy="330595"/>
                <a:chOff x="-2721817" y="347336"/>
                <a:chExt cx="432805" cy="400021"/>
              </a:xfrm>
            </p:grpSpPr>
            <p:sp>
              <p:nvSpPr>
                <p:cNvPr id="192" name="Rechthoek 191">
                  <a:extLst>
                    <a:ext uri="{FF2B5EF4-FFF2-40B4-BE49-F238E27FC236}">
                      <a16:creationId xmlns:a16="http://schemas.microsoft.com/office/drawing/2014/main" id="{25FFBC3A-3EB3-43D9-BA9E-0B0A7228FCD9}"/>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3" name="Groep 192">
                  <a:extLst>
                    <a:ext uri="{FF2B5EF4-FFF2-40B4-BE49-F238E27FC236}">
                      <a16:creationId xmlns:a16="http://schemas.microsoft.com/office/drawing/2014/main" id="{1C66F615-DB42-43C0-B9E1-F9F6C75832BB}"/>
                    </a:ext>
                  </a:extLst>
                </p:cNvPr>
                <p:cNvGrpSpPr/>
                <p:nvPr userDrawn="1"/>
              </p:nvGrpSpPr>
              <p:grpSpPr>
                <a:xfrm>
                  <a:off x="-2652453" y="431583"/>
                  <a:ext cx="294076" cy="231526"/>
                  <a:chOff x="-3634116" y="700986"/>
                  <a:chExt cx="182598" cy="143759"/>
                </a:xfrm>
              </p:grpSpPr>
              <p:grpSp>
                <p:nvGrpSpPr>
                  <p:cNvPr id="194" name="Groep 193">
                    <a:extLst>
                      <a:ext uri="{FF2B5EF4-FFF2-40B4-BE49-F238E27FC236}">
                        <a16:creationId xmlns:a16="http://schemas.microsoft.com/office/drawing/2014/main" id="{6DAA1429-C0F4-4EFE-947B-41117B627EE6}"/>
                      </a:ext>
                    </a:extLst>
                  </p:cNvPr>
                  <p:cNvGrpSpPr/>
                  <p:nvPr userDrawn="1"/>
                </p:nvGrpSpPr>
                <p:grpSpPr>
                  <a:xfrm>
                    <a:off x="-3634116" y="700986"/>
                    <a:ext cx="182598" cy="143759"/>
                    <a:chOff x="-3634116" y="700986"/>
                    <a:chExt cx="182598" cy="143759"/>
                  </a:xfrm>
                </p:grpSpPr>
                <p:cxnSp>
                  <p:nvCxnSpPr>
                    <p:cNvPr id="198" name="Rechte verbindingslijn 197">
                      <a:extLst>
                        <a:ext uri="{FF2B5EF4-FFF2-40B4-BE49-F238E27FC236}">
                          <a16:creationId xmlns:a16="http://schemas.microsoft.com/office/drawing/2014/main" id="{796F7CF7-9ECA-4475-B621-B91C78CFE20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99" name="Rechte verbindingslijn 198">
                      <a:extLst>
                        <a:ext uri="{FF2B5EF4-FFF2-40B4-BE49-F238E27FC236}">
                          <a16:creationId xmlns:a16="http://schemas.microsoft.com/office/drawing/2014/main" id="{6F88526F-514F-4941-8F00-7EC70E606352}"/>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0" name="Rechte verbindingslijn 199">
                      <a:extLst>
                        <a:ext uri="{FF2B5EF4-FFF2-40B4-BE49-F238E27FC236}">
                          <a16:creationId xmlns:a16="http://schemas.microsoft.com/office/drawing/2014/main" id="{EA3B1A0F-8826-42F7-83DE-74BCBD59C0C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1" name="Rechte verbindingslijn 200">
                      <a:extLst>
                        <a:ext uri="{FF2B5EF4-FFF2-40B4-BE49-F238E27FC236}">
                          <a16:creationId xmlns:a16="http://schemas.microsoft.com/office/drawing/2014/main" id="{723CE26A-5D09-487C-8EA0-5D27AFB1902C}"/>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1577E123-1296-47D7-B111-565C617F1C2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95" name="Groep 194">
                    <a:extLst>
                      <a:ext uri="{FF2B5EF4-FFF2-40B4-BE49-F238E27FC236}">
                        <a16:creationId xmlns:a16="http://schemas.microsoft.com/office/drawing/2014/main" id="{1FB05CF2-9960-4153-ACAC-6D2168A3A725}"/>
                      </a:ext>
                    </a:extLst>
                  </p:cNvPr>
                  <p:cNvGrpSpPr/>
                  <p:nvPr userDrawn="1"/>
                </p:nvGrpSpPr>
                <p:grpSpPr>
                  <a:xfrm>
                    <a:off x="-3634047" y="735854"/>
                    <a:ext cx="88801" cy="72568"/>
                    <a:chOff x="-2091059" y="1395403"/>
                    <a:chExt cx="157316" cy="128558"/>
                  </a:xfrm>
                </p:grpSpPr>
                <p:sp>
                  <p:nvSpPr>
                    <p:cNvPr id="196" name="Rechthoek 195">
                      <a:extLst>
                        <a:ext uri="{FF2B5EF4-FFF2-40B4-BE49-F238E27FC236}">
                          <a16:creationId xmlns:a16="http://schemas.microsoft.com/office/drawing/2014/main" id="{4363E3E4-DA11-4DDA-BF91-5004E230B24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7" name="Pijl: punthaak 196">
                      <a:extLst>
                        <a:ext uri="{FF2B5EF4-FFF2-40B4-BE49-F238E27FC236}">
                          <a16:creationId xmlns:a16="http://schemas.microsoft.com/office/drawing/2014/main" id="{06ED5551-C405-441F-9E34-9FCAEF085A0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78" name="Groep 177">
                <a:extLst>
                  <a:ext uri="{FF2B5EF4-FFF2-40B4-BE49-F238E27FC236}">
                    <a16:creationId xmlns:a16="http://schemas.microsoft.com/office/drawing/2014/main" id="{B24000BD-ED25-4890-9B67-B964BDA2980C}"/>
                  </a:ext>
                </a:extLst>
              </p:cNvPr>
              <p:cNvGrpSpPr/>
              <p:nvPr userDrawn="1"/>
            </p:nvGrpSpPr>
            <p:grpSpPr>
              <a:xfrm>
                <a:off x="-2425037" y="781500"/>
                <a:ext cx="357690" cy="330595"/>
                <a:chOff x="-2721817" y="782525"/>
                <a:chExt cx="432805" cy="400021"/>
              </a:xfrm>
            </p:grpSpPr>
            <p:sp>
              <p:nvSpPr>
                <p:cNvPr id="181" name="Rechthoek 180">
                  <a:extLst>
                    <a:ext uri="{FF2B5EF4-FFF2-40B4-BE49-F238E27FC236}">
                      <a16:creationId xmlns:a16="http://schemas.microsoft.com/office/drawing/2014/main" id="{E62092FF-DC7E-44F9-94B3-11A71AFD4B13}"/>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2" name="Groep 181">
                  <a:extLst>
                    <a:ext uri="{FF2B5EF4-FFF2-40B4-BE49-F238E27FC236}">
                      <a16:creationId xmlns:a16="http://schemas.microsoft.com/office/drawing/2014/main" id="{88DB3DBC-BE3F-47BC-8E0C-3854C4D8ECF4}"/>
                    </a:ext>
                  </a:extLst>
                </p:cNvPr>
                <p:cNvGrpSpPr/>
                <p:nvPr userDrawn="1"/>
              </p:nvGrpSpPr>
              <p:grpSpPr>
                <a:xfrm>
                  <a:off x="-2652453" y="866772"/>
                  <a:ext cx="294076" cy="231526"/>
                  <a:chOff x="-3310843" y="700986"/>
                  <a:chExt cx="182598" cy="143759"/>
                </a:xfrm>
              </p:grpSpPr>
              <p:grpSp>
                <p:nvGrpSpPr>
                  <p:cNvPr id="183" name="Groep 182">
                    <a:extLst>
                      <a:ext uri="{FF2B5EF4-FFF2-40B4-BE49-F238E27FC236}">
                        <a16:creationId xmlns:a16="http://schemas.microsoft.com/office/drawing/2014/main" id="{9CE7968E-326A-452F-B3F7-AB525239222F}"/>
                      </a:ext>
                    </a:extLst>
                  </p:cNvPr>
                  <p:cNvGrpSpPr/>
                  <p:nvPr userDrawn="1"/>
                </p:nvGrpSpPr>
                <p:grpSpPr>
                  <a:xfrm>
                    <a:off x="-3310843" y="700986"/>
                    <a:ext cx="182598" cy="143759"/>
                    <a:chOff x="-3310843" y="700986"/>
                    <a:chExt cx="182598" cy="143759"/>
                  </a:xfrm>
                </p:grpSpPr>
                <p:cxnSp>
                  <p:nvCxnSpPr>
                    <p:cNvPr id="187" name="Rechte verbindingslijn 186">
                      <a:extLst>
                        <a:ext uri="{FF2B5EF4-FFF2-40B4-BE49-F238E27FC236}">
                          <a16:creationId xmlns:a16="http://schemas.microsoft.com/office/drawing/2014/main" id="{F9CCCD94-0A21-4852-A5C9-1BF96AB301D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88" name="Rechte verbindingslijn 187">
                      <a:extLst>
                        <a:ext uri="{FF2B5EF4-FFF2-40B4-BE49-F238E27FC236}">
                          <a16:creationId xmlns:a16="http://schemas.microsoft.com/office/drawing/2014/main" id="{38805625-74E6-480F-9B92-635CCE7D9E0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89" name="Rechte verbindingslijn 188">
                      <a:extLst>
                        <a:ext uri="{FF2B5EF4-FFF2-40B4-BE49-F238E27FC236}">
                          <a16:creationId xmlns:a16="http://schemas.microsoft.com/office/drawing/2014/main" id="{EB3953CD-04C9-467A-836E-65D18C824F07}"/>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0" name="Rechte verbindingslijn 189">
                      <a:extLst>
                        <a:ext uri="{FF2B5EF4-FFF2-40B4-BE49-F238E27FC236}">
                          <a16:creationId xmlns:a16="http://schemas.microsoft.com/office/drawing/2014/main" id="{DDF26CF7-2BA3-4308-9EBE-4CFD185384E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1" name="Rechte verbindingslijn 190">
                      <a:extLst>
                        <a:ext uri="{FF2B5EF4-FFF2-40B4-BE49-F238E27FC236}">
                          <a16:creationId xmlns:a16="http://schemas.microsoft.com/office/drawing/2014/main" id="{47AEBAA8-6ADE-41A6-B9AA-84BE60CB13F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84" name="Groep 183">
                    <a:extLst>
                      <a:ext uri="{FF2B5EF4-FFF2-40B4-BE49-F238E27FC236}">
                        <a16:creationId xmlns:a16="http://schemas.microsoft.com/office/drawing/2014/main" id="{758168BE-EFC1-441A-9079-E9AB5DA3E489}"/>
                      </a:ext>
                    </a:extLst>
                  </p:cNvPr>
                  <p:cNvGrpSpPr/>
                  <p:nvPr userDrawn="1"/>
                </p:nvGrpSpPr>
                <p:grpSpPr>
                  <a:xfrm flipH="1">
                    <a:off x="-3310774" y="735854"/>
                    <a:ext cx="88801" cy="72568"/>
                    <a:chOff x="-2091059" y="1395403"/>
                    <a:chExt cx="157316" cy="128558"/>
                  </a:xfrm>
                </p:grpSpPr>
                <p:sp>
                  <p:nvSpPr>
                    <p:cNvPr id="185" name="Rechthoek 184">
                      <a:extLst>
                        <a:ext uri="{FF2B5EF4-FFF2-40B4-BE49-F238E27FC236}">
                          <a16:creationId xmlns:a16="http://schemas.microsoft.com/office/drawing/2014/main" id="{4D4D8D21-7BE3-49D2-8EA0-49C80F239D1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86" name="Pijl: punthaak 185">
                      <a:extLst>
                        <a:ext uri="{FF2B5EF4-FFF2-40B4-BE49-F238E27FC236}">
                          <a16:creationId xmlns:a16="http://schemas.microsoft.com/office/drawing/2014/main" id="{86F37C97-EE8F-434C-9EDA-8DFFC0086CE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79" name="Rechthoek 178">
                <a:extLst>
                  <a:ext uri="{FF2B5EF4-FFF2-40B4-BE49-F238E27FC236}">
                    <a16:creationId xmlns:a16="http://schemas.microsoft.com/office/drawing/2014/main" id="{B62B5E7B-C0FD-492C-8B83-78704350465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0" name="Rechthoek 179">
                <a:extLst>
                  <a:ext uri="{FF2B5EF4-FFF2-40B4-BE49-F238E27FC236}">
                    <a16:creationId xmlns:a16="http://schemas.microsoft.com/office/drawing/2014/main" id="{20BF6761-B75F-4739-818D-34EE8195A57E}"/>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58" name="Rechte verbindingslijn 157">
              <a:extLst>
                <a:ext uri="{FF2B5EF4-FFF2-40B4-BE49-F238E27FC236}">
                  <a16:creationId xmlns:a16="http://schemas.microsoft.com/office/drawing/2014/main" id="{7CC270EE-3314-4C2D-9822-955D7C1F8F66}"/>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9" name="Rechthoek 158">
              <a:extLst>
                <a:ext uri="{FF2B5EF4-FFF2-40B4-BE49-F238E27FC236}">
                  <a16:creationId xmlns:a16="http://schemas.microsoft.com/office/drawing/2014/main" id="{3A26CA19-8FFA-438C-BCFD-EDA06193B63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0" name="Ovaal 159">
              <a:extLst>
                <a:ext uri="{FF2B5EF4-FFF2-40B4-BE49-F238E27FC236}">
                  <a16:creationId xmlns:a16="http://schemas.microsoft.com/office/drawing/2014/main" id="{0D579CF8-363F-4A2A-B856-4AD27CFE0FF9}"/>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1" name="Rechthoek 160">
              <a:extLst>
                <a:ext uri="{FF2B5EF4-FFF2-40B4-BE49-F238E27FC236}">
                  <a16:creationId xmlns:a16="http://schemas.microsoft.com/office/drawing/2014/main" id="{29770F39-D3E2-440C-859A-62A440197754}"/>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2" name="Ovaal 161">
              <a:extLst>
                <a:ext uri="{FF2B5EF4-FFF2-40B4-BE49-F238E27FC236}">
                  <a16:creationId xmlns:a16="http://schemas.microsoft.com/office/drawing/2014/main" id="{2CF63A44-163A-4F04-8F88-1EEE35F238F5}"/>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3" name="Rechthoek 162">
              <a:extLst>
                <a:ext uri="{FF2B5EF4-FFF2-40B4-BE49-F238E27FC236}">
                  <a16:creationId xmlns:a16="http://schemas.microsoft.com/office/drawing/2014/main" id="{D06D4436-0CB6-4CD3-9C6A-CC8275B00922}"/>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64" name="Ovaal 163">
              <a:extLst>
                <a:ext uri="{FF2B5EF4-FFF2-40B4-BE49-F238E27FC236}">
                  <a16:creationId xmlns:a16="http://schemas.microsoft.com/office/drawing/2014/main" id="{1AFDA2CD-2CD5-440E-9217-5DC19026FFE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65" name="Rechthoek 164">
              <a:extLst>
                <a:ext uri="{FF2B5EF4-FFF2-40B4-BE49-F238E27FC236}">
                  <a16:creationId xmlns:a16="http://schemas.microsoft.com/office/drawing/2014/main" id="{4895A174-7F4B-4B4B-9E24-CB5556BA2168}"/>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66" name="Ovaal 165">
              <a:extLst>
                <a:ext uri="{FF2B5EF4-FFF2-40B4-BE49-F238E27FC236}">
                  <a16:creationId xmlns:a16="http://schemas.microsoft.com/office/drawing/2014/main" id="{56A81BEF-E650-4081-AF40-430A940AF965}"/>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7" name="Rechthoek 166">
              <a:extLst>
                <a:ext uri="{FF2B5EF4-FFF2-40B4-BE49-F238E27FC236}">
                  <a16:creationId xmlns:a16="http://schemas.microsoft.com/office/drawing/2014/main" id="{0B96D06F-C0D1-4C26-AD28-323928E0C90E}"/>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68" name="Rechthoek 167">
              <a:extLst>
                <a:ext uri="{FF2B5EF4-FFF2-40B4-BE49-F238E27FC236}">
                  <a16:creationId xmlns:a16="http://schemas.microsoft.com/office/drawing/2014/main" id="{1D6A6961-0610-4F98-8152-71E1EE98161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22" name="LOGO">
            <a:extLst>
              <a:ext uri="{FF2B5EF4-FFF2-40B4-BE49-F238E27FC236}">
                <a16:creationId xmlns:a16="http://schemas.microsoft.com/office/drawing/2014/main" id="{A202F853-EFF3-4476-843D-F60A9E2FF64D}"/>
              </a:ext>
            </a:extLst>
          </p:cNvPr>
          <p:cNvSpPr>
            <a:spLocks noGrp="1"/>
          </p:cNvSpPr>
          <p:nvPr>
            <p:ph type="body" sz="quarter" idx="20"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70871446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el en Tekst ">
    <p:spTree>
      <p:nvGrpSpPr>
        <p:cNvPr id="1" name=""/>
        <p:cNvGrpSpPr/>
        <p:nvPr/>
      </p:nvGrpSpPr>
      <p:grpSpPr>
        <a:xfrm>
          <a:off x="0" y="0"/>
          <a:ext cx="0" cy="0"/>
          <a:chOff x="0" y="0"/>
          <a:chExt cx="0" cy="0"/>
        </a:xfrm>
      </p:grpSpPr>
      <p:sp>
        <p:nvSpPr>
          <p:cNvPr id="264" name="Tijdelijke aanduiding voor tabel 14">
            <a:extLst>
              <a:ext uri="{FF2B5EF4-FFF2-40B4-BE49-F238E27FC236}">
                <a16:creationId xmlns:a16="http://schemas.microsoft.com/office/drawing/2014/main" id="{E12C0EEC-CF83-4AE4-BA70-C717C17B5884}"/>
              </a:ext>
            </a:extLst>
          </p:cNvPr>
          <p:cNvSpPr>
            <a:spLocks noGrp="1"/>
          </p:cNvSpPr>
          <p:nvPr>
            <p:ph type="tbl" sz="quarter" idx="23" hasCustomPrompt="1"/>
          </p:nvPr>
        </p:nvSpPr>
        <p:spPr>
          <a:xfrm>
            <a:off x="817092" y="1498600"/>
            <a:ext cx="5289550" cy="4442400"/>
          </a:xfrm>
          <a:solidFill>
            <a:schemeClr val="bg1">
              <a:lumMod val="85000"/>
            </a:schemeClr>
          </a:solidFill>
        </p:spPr>
        <p:txBody>
          <a:bodyPr tIns="720000" anchor="ctr" anchorCtr="0"/>
          <a:lstStyle>
            <a:lvl1pPr marL="0" indent="0" algn="ctr">
              <a:buNone/>
              <a:defRPr sz="1400"/>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5006"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265" name="Instructie">
            <a:extLst>
              <a:ext uri="{FF2B5EF4-FFF2-40B4-BE49-F238E27FC236}">
                <a16:creationId xmlns:a16="http://schemas.microsoft.com/office/drawing/2014/main" id="{34031EE5-7084-44C3-AA08-C061C61A2C79}"/>
              </a:ext>
            </a:extLst>
          </p:cNvPr>
          <p:cNvGrpSpPr/>
          <p:nvPr userDrawn="1"/>
        </p:nvGrpSpPr>
        <p:grpSpPr>
          <a:xfrm>
            <a:off x="12391601" y="0"/>
            <a:ext cx="3183678" cy="3418198"/>
            <a:chOff x="12391601" y="0"/>
            <a:chExt cx="3183678" cy="3418198"/>
          </a:xfrm>
        </p:grpSpPr>
        <p:grpSp>
          <p:nvGrpSpPr>
            <p:cNvPr id="266" name="Meer informatie">
              <a:extLst>
                <a:ext uri="{FF2B5EF4-FFF2-40B4-BE49-F238E27FC236}">
                  <a16:creationId xmlns:a16="http://schemas.microsoft.com/office/drawing/2014/main" id="{A687E1A3-CF68-4930-8B1B-0BFCFE1D8C7F}"/>
                </a:ext>
              </a:extLst>
            </p:cNvPr>
            <p:cNvGrpSpPr/>
            <p:nvPr userDrawn="1"/>
          </p:nvGrpSpPr>
          <p:grpSpPr>
            <a:xfrm>
              <a:off x="12396764" y="2622893"/>
              <a:ext cx="3178515" cy="795305"/>
              <a:chOff x="-3741486" y="3347116"/>
              <a:chExt cx="3178515" cy="795305"/>
            </a:xfrm>
          </p:grpSpPr>
          <p:sp>
            <p:nvSpPr>
              <p:cNvPr id="288" name="Freeform 101">
                <a:extLst>
                  <a:ext uri="{FF2B5EF4-FFF2-40B4-BE49-F238E27FC236}">
                    <a16:creationId xmlns:a16="http://schemas.microsoft.com/office/drawing/2014/main" id="{FB6D532C-C66F-424E-9E2F-C7C1C0042DAE}"/>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9" name="Rechthoek 288">
                <a:extLst>
                  <a:ext uri="{FF2B5EF4-FFF2-40B4-BE49-F238E27FC236}">
                    <a16:creationId xmlns:a16="http://schemas.microsoft.com/office/drawing/2014/main" id="{5EA19A3E-298C-49B7-81F8-1CC691184956}"/>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90" name="Rechte verbindingslijn 289">
                <a:extLst>
                  <a:ext uri="{FF2B5EF4-FFF2-40B4-BE49-F238E27FC236}">
                    <a16:creationId xmlns:a16="http://schemas.microsoft.com/office/drawing/2014/main" id="{DAF9AB59-7FA2-493E-8150-48974FA0D2A4}"/>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7" name="Rechthoek 266">
              <a:extLst>
                <a:ext uri="{FF2B5EF4-FFF2-40B4-BE49-F238E27FC236}">
                  <a16:creationId xmlns:a16="http://schemas.microsoft.com/office/drawing/2014/main" id="{BAA0AE37-8AED-4C73-8454-49E04D10E58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8" name="Ovaal 267">
              <a:extLst>
                <a:ext uri="{FF2B5EF4-FFF2-40B4-BE49-F238E27FC236}">
                  <a16:creationId xmlns:a16="http://schemas.microsoft.com/office/drawing/2014/main" id="{4AA4C2BE-E61D-4A1D-82C1-A783180A622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E903E105-605C-4B9E-92C5-C48ED8B4266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70" name="Rechte verbindingslijn 269">
              <a:extLst>
                <a:ext uri="{FF2B5EF4-FFF2-40B4-BE49-F238E27FC236}">
                  <a16:creationId xmlns:a16="http://schemas.microsoft.com/office/drawing/2014/main" id="{1D472C57-9634-4A99-A9D6-2E872523173E}"/>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1" name="Rechthoek 270">
              <a:extLst>
                <a:ext uri="{FF2B5EF4-FFF2-40B4-BE49-F238E27FC236}">
                  <a16:creationId xmlns:a16="http://schemas.microsoft.com/office/drawing/2014/main" id="{22979C92-5510-45D0-B6C8-D5D0348B6E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2" name="Ovaal 271">
              <a:extLst>
                <a:ext uri="{FF2B5EF4-FFF2-40B4-BE49-F238E27FC236}">
                  <a16:creationId xmlns:a16="http://schemas.microsoft.com/office/drawing/2014/main" id="{0E4CA709-FE1D-4458-9519-8F19D657B45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3" name="Rechthoek 272">
              <a:extLst>
                <a:ext uri="{FF2B5EF4-FFF2-40B4-BE49-F238E27FC236}">
                  <a16:creationId xmlns:a16="http://schemas.microsoft.com/office/drawing/2014/main" id="{33F23E48-793C-4044-9598-6152FBE9F9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4" name="Groep 273">
              <a:extLst>
                <a:ext uri="{FF2B5EF4-FFF2-40B4-BE49-F238E27FC236}">
                  <a16:creationId xmlns:a16="http://schemas.microsoft.com/office/drawing/2014/main" id="{25C1F042-D549-4A42-A728-54B5762F8C72}"/>
                </a:ext>
              </a:extLst>
            </p:cNvPr>
            <p:cNvGrpSpPr/>
            <p:nvPr userDrawn="1"/>
          </p:nvGrpSpPr>
          <p:grpSpPr>
            <a:xfrm>
              <a:off x="12757282" y="2184550"/>
              <a:ext cx="825500" cy="209550"/>
              <a:chOff x="13504624" y="2482850"/>
              <a:chExt cx="825500" cy="209550"/>
            </a:xfrm>
          </p:grpSpPr>
          <p:sp>
            <p:nvSpPr>
              <p:cNvPr id="285" name="Rechthoek 284">
                <a:extLst>
                  <a:ext uri="{FF2B5EF4-FFF2-40B4-BE49-F238E27FC236}">
                    <a16:creationId xmlns:a16="http://schemas.microsoft.com/office/drawing/2014/main" id="{92B410D3-A6B7-4F25-B206-14321DE61E7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6" name="Rechte verbindingslijn 285">
                <a:extLst>
                  <a:ext uri="{FF2B5EF4-FFF2-40B4-BE49-F238E27FC236}">
                    <a16:creationId xmlns:a16="http://schemas.microsoft.com/office/drawing/2014/main" id="{065C63D0-D1E6-4400-9526-AEF49CF0AE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7" name="Gelijkbenige driehoek 286">
                <a:extLst>
                  <a:ext uri="{FF2B5EF4-FFF2-40B4-BE49-F238E27FC236}">
                    <a16:creationId xmlns:a16="http://schemas.microsoft.com/office/drawing/2014/main" id="{9EC7EF14-25FB-4E9F-AD1E-74BE1FBD7F0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5" name="Rechte verbindingslijn 274">
              <a:extLst>
                <a:ext uri="{FF2B5EF4-FFF2-40B4-BE49-F238E27FC236}">
                  <a16:creationId xmlns:a16="http://schemas.microsoft.com/office/drawing/2014/main" id="{6E70A7FF-323D-4812-809A-BA92BDF40C4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6" name="Tabel icoon">
              <a:extLst>
                <a:ext uri="{FF2B5EF4-FFF2-40B4-BE49-F238E27FC236}">
                  <a16:creationId xmlns:a16="http://schemas.microsoft.com/office/drawing/2014/main" id="{D9BCD4C3-4C29-41C3-977C-1B84432C9ACB}"/>
                </a:ext>
              </a:extLst>
            </p:cNvPr>
            <p:cNvGrpSpPr/>
            <p:nvPr userDrawn="1"/>
          </p:nvGrpSpPr>
          <p:grpSpPr>
            <a:xfrm>
              <a:off x="12757283" y="1133664"/>
              <a:ext cx="375500" cy="339168"/>
              <a:chOff x="6072040" y="3376043"/>
              <a:chExt cx="1227920" cy="1109109"/>
            </a:xfrm>
          </p:grpSpPr>
          <p:sp>
            <p:nvSpPr>
              <p:cNvPr id="277" name="Rechthoek 276">
                <a:extLst>
                  <a:ext uri="{FF2B5EF4-FFF2-40B4-BE49-F238E27FC236}">
                    <a16:creationId xmlns:a16="http://schemas.microsoft.com/office/drawing/2014/main" id="{72F630AC-7C45-457F-95DA-AF0EF3EEF48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78" name="Rechthoek 277">
                <a:extLst>
                  <a:ext uri="{FF2B5EF4-FFF2-40B4-BE49-F238E27FC236}">
                    <a16:creationId xmlns:a16="http://schemas.microsoft.com/office/drawing/2014/main" id="{5AD57A30-3318-4AEE-8D61-EBA20235DC92}"/>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279" name="Rechte verbindingslijn 278">
                <a:extLst>
                  <a:ext uri="{FF2B5EF4-FFF2-40B4-BE49-F238E27FC236}">
                    <a16:creationId xmlns:a16="http://schemas.microsoft.com/office/drawing/2014/main" id="{237CFE95-0201-4473-80A6-95FC6FEF736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67CDE65C-BC94-48FF-9919-76510ADB645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F74792A5-4383-4E5A-8A06-3AC5880629C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1D28B0CB-E62E-43B9-A5C3-B0478C5AAB79}"/>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3" name="Rechte verbindingslijn 282">
                <a:extLst>
                  <a:ext uri="{FF2B5EF4-FFF2-40B4-BE49-F238E27FC236}">
                    <a16:creationId xmlns:a16="http://schemas.microsoft.com/office/drawing/2014/main" id="{2065C1DA-BB6E-4DB9-A481-98F0889828AE}"/>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4" name="Rechthoek 283">
                <a:extLst>
                  <a:ext uri="{FF2B5EF4-FFF2-40B4-BE49-F238E27FC236}">
                    <a16:creationId xmlns:a16="http://schemas.microsoft.com/office/drawing/2014/main" id="{86B245FD-FA97-4309-8700-728341E81FC7}"/>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85" name="LOGO">
            <a:extLst>
              <a:ext uri="{FF2B5EF4-FFF2-40B4-BE49-F238E27FC236}">
                <a16:creationId xmlns:a16="http://schemas.microsoft.com/office/drawing/2014/main" id="{DA408888-5174-44D2-A5C3-37D3CFB3D8F5}"/>
              </a:ext>
            </a:extLst>
          </p:cNvPr>
          <p:cNvSpPr>
            <a:spLocks noGrp="1"/>
          </p:cNvSpPr>
          <p:nvPr>
            <p:ph type="body" sz="quarter" idx="20"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51236612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el (100%)">
    <p:spTree>
      <p:nvGrpSpPr>
        <p:cNvPr id="1" name=""/>
        <p:cNvGrpSpPr/>
        <p:nvPr/>
      </p:nvGrpSpPr>
      <p:grpSpPr>
        <a:xfrm>
          <a:off x="0" y="0"/>
          <a:ext cx="0" cy="0"/>
          <a:chOff x="0" y="0"/>
          <a:chExt cx="0" cy="0"/>
        </a:xfrm>
      </p:grpSpPr>
      <p:sp>
        <p:nvSpPr>
          <p:cNvPr id="264" name="Tijdelijke aanduiding voor tabel 14">
            <a:extLst>
              <a:ext uri="{FF2B5EF4-FFF2-40B4-BE49-F238E27FC236}">
                <a16:creationId xmlns:a16="http://schemas.microsoft.com/office/drawing/2014/main" id="{E12C0EEC-CF83-4AE4-BA70-C717C17B5884}"/>
              </a:ext>
            </a:extLst>
          </p:cNvPr>
          <p:cNvSpPr>
            <a:spLocks noGrp="1"/>
          </p:cNvSpPr>
          <p:nvPr>
            <p:ph type="tbl" sz="quarter" idx="23" hasCustomPrompt="1"/>
          </p:nvPr>
        </p:nvSpPr>
        <p:spPr>
          <a:xfrm>
            <a:off x="817092" y="1498600"/>
            <a:ext cx="10564437" cy="4442400"/>
          </a:xfrm>
          <a:solidFill>
            <a:schemeClr val="bg1">
              <a:lumMod val="85000"/>
            </a:schemeClr>
          </a:solidFill>
        </p:spPr>
        <p:txBody>
          <a:bodyPr tIns="720000" anchor="ctr" anchorCtr="0"/>
          <a:lstStyle>
            <a:lvl1pPr marL="0" indent="0" algn="ctr">
              <a:buNone/>
              <a:defRPr sz="1400"/>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5" name="Instructie">
            <a:extLst>
              <a:ext uri="{FF2B5EF4-FFF2-40B4-BE49-F238E27FC236}">
                <a16:creationId xmlns:a16="http://schemas.microsoft.com/office/drawing/2014/main" id="{34031EE5-7084-44C3-AA08-C061C61A2C79}"/>
              </a:ext>
            </a:extLst>
          </p:cNvPr>
          <p:cNvGrpSpPr/>
          <p:nvPr userDrawn="1"/>
        </p:nvGrpSpPr>
        <p:grpSpPr>
          <a:xfrm>
            <a:off x="12391601" y="0"/>
            <a:ext cx="3183678" cy="3418198"/>
            <a:chOff x="12391601" y="0"/>
            <a:chExt cx="3183678" cy="3418198"/>
          </a:xfrm>
        </p:grpSpPr>
        <p:grpSp>
          <p:nvGrpSpPr>
            <p:cNvPr id="266" name="Meer informatie">
              <a:extLst>
                <a:ext uri="{FF2B5EF4-FFF2-40B4-BE49-F238E27FC236}">
                  <a16:creationId xmlns:a16="http://schemas.microsoft.com/office/drawing/2014/main" id="{A687E1A3-CF68-4930-8B1B-0BFCFE1D8C7F}"/>
                </a:ext>
              </a:extLst>
            </p:cNvPr>
            <p:cNvGrpSpPr/>
            <p:nvPr userDrawn="1"/>
          </p:nvGrpSpPr>
          <p:grpSpPr>
            <a:xfrm>
              <a:off x="12396764" y="2622893"/>
              <a:ext cx="3178515" cy="795305"/>
              <a:chOff x="-3741486" y="3347116"/>
              <a:chExt cx="3178515" cy="795305"/>
            </a:xfrm>
          </p:grpSpPr>
          <p:sp>
            <p:nvSpPr>
              <p:cNvPr id="288" name="Freeform 101">
                <a:extLst>
                  <a:ext uri="{FF2B5EF4-FFF2-40B4-BE49-F238E27FC236}">
                    <a16:creationId xmlns:a16="http://schemas.microsoft.com/office/drawing/2014/main" id="{FB6D532C-C66F-424E-9E2F-C7C1C0042DAE}"/>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9" name="Rechthoek 288">
                <a:extLst>
                  <a:ext uri="{FF2B5EF4-FFF2-40B4-BE49-F238E27FC236}">
                    <a16:creationId xmlns:a16="http://schemas.microsoft.com/office/drawing/2014/main" id="{5EA19A3E-298C-49B7-81F8-1CC691184956}"/>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90" name="Rechte verbindingslijn 289">
                <a:extLst>
                  <a:ext uri="{FF2B5EF4-FFF2-40B4-BE49-F238E27FC236}">
                    <a16:creationId xmlns:a16="http://schemas.microsoft.com/office/drawing/2014/main" id="{DAF9AB59-7FA2-493E-8150-48974FA0D2A4}"/>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7" name="Rechthoek 266">
              <a:extLst>
                <a:ext uri="{FF2B5EF4-FFF2-40B4-BE49-F238E27FC236}">
                  <a16:creationId xmlns:a16="http://schemas.microsoft.com/office/drawing/2014/main" id="{BAA0AE37-8AED-4C73-8454-49E04D10E58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8" name="Ovaal 267">
              <a:extLst>
                <a:ext uri="{FF2B5EF4-FFF2-40B4-BE49-F238E27FC236}">
                  <a16:creationId xmlns:a16="http://schemas.microsoft.com/office/drawing/2014/main" id="{4AA4C2BE-E61D-4A1D-82C1-A783180A622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E903E105-605C-4B9E-92C5-C48ED8B4266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70" name="Rechte verbindingslijn 269">
              <a:extLst>
                <a:ext uri="{FF2B5EF4-FFF2-40B4-BE49-F238E27FC236}">
                  <a16:creationId xmlns:a16="http://schemas.microsoft.com/office/drawing/2014/main" id="{1D472C57-9634-4A99-A9D6-2E872523173E}"/>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1" name="Rechthoek 270">
              <a:extLst>
                <a:ext uri="{FF2B5EF4-FFF2-40B4-BE49-F238E27FC236}">
                  <a16:creationId xmlns:a16="http://schemas.microsoft.com/office/drawing/2014/main" id="{22979C92-5510-45D0-B6C8-D5D0348B6E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2" name="Ovaal 271">
              <a:extLst>
                <a:ext uri="{FF2B5EF4-FFF2-40B4-BE49-F238E27FC236}">
                  <a16:creationId xmlns:a16="http://schemas.microsoft.com/office/drawing/2014/main" id="{0E4CA709-FE1D-4458-9519-8F19D657B45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3" name="Rechthoek 272">
              <a:extLst>
                <a:ext uri="{FF2B5EF4-FFF2-40B4-BE49-F238E27FC236}">
                  <a16:creationId xmlns:a16="http://schemas.microsoft.com/office/drawing/2014/main" id="{33F23E48-793C-4044-9598-6152FBE9F9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4" name="Groep 273">
              <a:extLst>
                <a:ext uri="{FF2B5EF4-FFF2-40B4-BE49-F238E27FC236}">
                  <a16:creationId xmlns:a16="http://schemas.microsoft.com/office/drawing/2014/main" id="{25C1F042-D549-4A42-A728-54B5762F8C72}"/>
                </a:ext>
              </a:extLst>
            </p:cNvPr>
            <p:cNvGrpSpPr/>
            <p:nvPr userDrawn="1"/>
          </p:nvGrpSpPr>
          <p:grpSpPr>
            <a:xfrm>
              <a:off x="12757282" y="2184550"/>
              <a:ext cx="825500" cy="209550"/>
              <a:chOff x="13504624" y="2482850"/>
              <a:chExt cx="825500" cy="209550"/>
            </a:xfrm>
          </p:grpSpPr>
          <p:sp>
            <p:nvSpPr>
              <p:cNvPr id="285" name="Rechthoek 284">
                <a:extLst>
                  <a:ext uri="{FF2B5EF4-FFF2-40B4-BE49-F238E27FC236}">
                    <a16:creationId xmlns:a16="http://schemas.microsoft.com/office/drawing/2014/main" id="{92B410D3-A6B7-4F25-B206-14321DE61E7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6" name="Rechte verbindingslijn 285">
                <a:extLst>
                  <a:ext uri="{FF2B5EF4-FFF2-40B4-BE49-F238E27FC236}">
                    <a16:creationId xmlns:a16="http://schemas.microsoft.com/office/drawing/2014/main" id="{065C63D0-D1E6-4400-9526-AEF49CF0AE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7" name="Gelijkbenige driehoek 286">
                <a:extLst>
                  <a:ext uri="{FF2B5EF4-FFF2-40B4-BE49-F238E27FC236}">
                    <a16:creationId xmlns:a16="http://schemas.microsoft.com/office/drawing/2014/main" id="{9EC7EF14-25FB-4E9F-AD1E-74BE1FBD7F0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5" name="Rechte verbindingslijn 274">
              <a:extLst>
                <a:ext uri="{FF2B5EF4-FFF2-40B4-BE49-F238E27FC236}">
                  <a16:creationId xmlns:a16="http://schemas.microsoft.com/office/drawing/2014/main" id="{6E70A7FF-323D-4812-809A-BA92BDF40C4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6" name="Tabel icoon">
              <a:extLst>
                <a:ext uri="{FF2B5EF4-FFF2-40B4-BE49-F238E27FC236}">
                  <a16:creationId xmlns:a16="http://schemas.microsoft.com/office/drawing/2014/main" id="{D9BCD4C3-4C29-41C3-977C-1B84432C9ACB}"/>
                </a:ext>
              </a:extLst>
            </p:cNvPr>
            <p:cNvGrpSpPr/>
            <p:nvPr userDrawn="1"/>
          </p:nvGrpSpPr>
          <p:grpSpPr>
            <a:xfrm>
              <a:off x="12757283" y="1133664"/>
              <a:ext cx="375500" cy="339168"/>
              <a:chOff x="6072040" y="3376043"/>
              <a:chExt cx="1227920" cy="1109109"/>
            </a:xfrm>
          </p:grpSpPr>
          <p:sp>
            <p:nvSpPr>
              <p:cNvPr id="277" name="Rechthoek 276">
                <a:extLst>
                  <a:ext uri="{FF2B5EF4-FFF2-40B4-BE49-F238E27FC236}">
                    <a16:creationId xmlns:a16="http://schemas.microsoft.com/office/drawing/2014/main" id="{72F630AC-7C45-457F-95DA-AF0EF3EEF48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78" name="Rechthoek 277">
                <a:extLst>
                  <a:ext uri="{FF2B5EF4-FFF2-40B4-BE49-F238E27FC236}">
                    <a16:creationId xmlns:a16="http://schemas.microsoft.com/office/drawing/2014/main" id="{5AD57A30-3318-4AEE-8D61-EBA20235DC92}"/>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279" name="Rechte verbindingslijn 278">
                <a:extLst>
                  <a:ext uri="{FF2B5EF4-FFF2-40B4-BE49-F238E27FC236}">
                    <a16:creationId xmlns:a16="http://schemas.microsoft.com/office/drawing/2014/main" id="{237CFE95-0201-4473-80A6-95FC6FEF736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67CDE65C-BC94-48FF-9919-76510ADB645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F74792A5-4383-4E5A-8A06-3AC5880629C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1D28B0CB-E62E-43B9-A5C3-B0478C5AAB79}"/>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3" name="Rechte verbindingslijn 282">
                <a:extLst>
                  <a:ext uri="{FF2B5EF4-FFF2-40B4-BE49-F238E27FC236}">
                    <a16:creationId xmlns:a16="http://schemas.microsoft.com/office/drawing/2014/main" id="{2065C1DA-BB6E-4DB9-A481-98F0889828AE}"/>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4" name="Rechthoek 283">
                <a:extLst>
                  <a:ext uri="{FF2B5EF4-FFF2-40B4-BE49-F238E27FC236}">
                    <a16:creationId xmlns:a16="http://schemas.microsoft.com/office/drawing/2014/main" id="{86B245FD-FA97-4309-8700-728341E81FC7}"/>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40" name="LOGO">
            <a:extLst>
              <a:ext uri="{FF2B5EF4-FFF2-40B4-BE49-F238E27FC236}">
                <a16:creationId xmlns:a16="http://schemas.microsoft.com/office/drawing/2014/main" id="{C420F25C-F1AC-4C7F-AAA9-53208B4D097A}"/>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6783196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rtArt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lang="nl-NL" dirty="0"/>
            </a:lvl1pPr>
          </a:lstStyle>
          <a:p>
            <a:pPr lvl="0"/>
            <a:r>
              <a:rPr lang="nl-NL"/>
              <a:t> </a:t>
            </a:r>
          </a:p>
        </p:txBody>
      </p:sp>
      <p:sp>
        <p:nvSpPr>
          <p:cNvPr id="7" name="Tijdelijke aanduiding voor SmartArt 6">
            <a:extLst>
              <a:ext uri="{FF2B5EF4-FFF2-40B4-BE49-F238E27FC236}">
                <a16:creationId xmlns:a16="http://schemas.microsoft.com/office/drawing/2014/main" id="{869F3F18-1F09-4DB8-ADCD-5D32BC79624F}"/>
              </a:ext>
            </a:extLst>
          </p:cNvPr>
          <p:cNvSpPr>
            <a:spLocks noGrp="1"/>
          </p:cNvSpPr>
          <p:nvPr>
            <p:ph type="dgm" sz="quarter" idx="24" hasCustomPrompt="1"/>
          </p:nvPr>
        </p:nvSpPr>
        <p:spPr>
          <a:xfrm>
            <a:off x="815975" y="1498600"/>
            <a:ext cx="10564813" cy="4441825"/>
          </a:xfrm>
          <a:solidFill>
            <a:srgbClr val="D9D9D9"/>
          </a:solidFill>
        </p:spPr>
        <p:txBody>
          <a:bodyPr bIns="936000" anchor="ctr" anchorCtr="0"/>
          <a:lstStyle>
            <a:lvl1pPr marL="0" indent="0" algn="ctr">
              <a:buNone/>
              <a:defRPr/>
            </a:lvl1pPr>
          </a:lstStyle>
          <a:p>
            <a:r>
              <a:rPr lang="nl-NL"/>
              <a:t>Plaats hier een </a:t>
            </a:r>
            <a:r>
              <a:rPr lang="nl-NL" err="1"/>
              <a:t>SmartArt</a:t>
            </a:r>
            <a:endParaRPr lang="nl-NL"/>
          </a:p>
        </p:txBody>
      </p:sp>
      <p:grpSp>
        <p:nvGrpSpPr>
          <p:cNvPr id="42" name="Instructie">
            <a:extLst>
              <a:ext uri="{FF2B5EF4-FFF2-40B4-BE49-F238E27FC236}">
                <a16:creationId xmlns:a16="http://schemas.microsoft.com/office/drawing/2014/main" id="{B0CDBC28-E6FD-48A3-A574-490EF36C1C09}"/>
              </a:ext>
            </a:extLst>
          </p:cNvPr>
          <p:cNvGrpSpPr/>
          <p:nvPr userDrawn="1"/>
        </p:nvGrpSpPr>
        <p:grpSpPr>
          <a:xfrm>
            <a:off x="12391601" y="0"/>
            <a:ext cx="3183678" cy="4084324"/>
            <a:chOff x="12391601" y="0"/>
            <a:chExt cx="3183678" cy="4084324"/>
          </a:xfrm>
        </p:grpSpPr>
        <p:sp>
          <p:nvSpPr>
            <p:cNvPr id="43" name="Rechthoek 42">
              <a:extLst>
                <a:ext uri="{FF2B5EF4-FFF2-40B4-BE49-F238E27FC236}">
                  <a16:creationId xmlns:a16="http://schemas.microsoft.com/office/drawing/2014/main" id="{A111AD82-784D-47DD-8CFB-ECF46A5805E5}"/>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err="1">
                  <a:ln>
                    <a:noFill/>
                  </a:ln>
                  <a:solidFill>
                    <a:schemeClr val="accent1"/>
                  </a:solidFill>
                  <a:effectLst/>
                  <a:uLnTx/>
                  <a:uFillTx/>
                  <a:latin typeface="+mj-lt"/>
                  <a:cs typeface="Segoe UI Light" panose="020B0502040204020203" pitchFamily="34" charset="0"/>
                </a:rPr>
                <a:t>SmartArt</a:t>
              </a: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 invoegen/veranderen</a:t>
              </a:r>
            </a:p>
          </p:txBody>
        </p:sp>
        <p:sp>
          <p:nvSpPr>
            <p:cNvPr id="44" name="Ovaal 43">
              <a:extLst>
                <a:ext uri="{FF2B5EF4-FFF2-40B4-BE49-F238E27FC236}">
                  <a16:creationId xmlns:a16="http://schemas.microsoft.com/office/drawing/2014/main" id="{BFD0BD83-BBCE-4560-B158-5A5E22B5356A}"/>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5" name="Rechte verbindingslijn 44">
              <a:extLst>
                <a:ext uri="{FF2B5EF4-FFF2-40B4-BE49-F238E27FC236}">
                  <a16:creationId xmlns:a16="http://schemas.microsoft.com/office/drawing/2014/main" id="{46AD3D4A-A2A3-47B5-AD34-06EF4AB3D28F}"/>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46" name="Rechte verbindingslijn 45">
              <a:extLst>
                <a:ext uri="{FF2B5EF4-FFF2-40B4-BE49-F238E27FC236}">
                  <a16:creationId xmlns:a16="http://schemas.microsoft.com/office/drawing/2014/main" id="{EC3970B3-C4FF-4763-804D-05FB4324D29A}"/>
                </a:ext>
              </a:extLst>
            </p:cNvPr>
            <p:cNvCxnSpPr>
              <a:cxnSpLocks/>
            </p:cNvCxnSpPr>
            <p:nvPr userDrawn="1"/>
          </p:nvCxnSpPr>
          <p:spPr>
            <a:xfrm>
              <a:off x="12397261" y="1714411"/>
              <a:ext cx="3178017" cy="0"/>
            </a:xfrm>
            <a:prstGeom prst="line">
              <a:avLst/>
            </a:prstGeom>
            <a:noFill/>
            <a:ln w="3175" cap="flat" cmpd="sng" algn="ctr">
              <a:solidFill>
                <a:schemeClr val="accent1"/>
              </a:solidFill>
              <a:prstDash val="solid"/>
            </a:ln>
            <a:effectLst/>
          </p:spPr>
        </p:cxnSp>
        <p:sp>
          <p:nvSpPr>
            <p:cNvPr id="47" name="Rechthoek 46">
              <a:extLst>
                <a:ext uri="{FF2B5EF4-FFF2-40B4-BE49-F238E27FC236}">
                  <a16:creationId xmlns:a16="http://schemas.microsoft.com/office/drawing/2014/main" id="{B1E30E69-E29B-4DF8-9333-5533FEFA2933}"/>
                </a:ext>
              </a:extLst>
            </p:cNvPr>
            <p:cNvSpPr/>
            <p:nvPr userDrawn="1"/>
          </p:nvSpPr>
          <p:spPr>
            <a:xfrm>
              <a:off x="12757283" y="432552"/>
              <a:ext cx="2812028"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het bestaande </a:t>
              </a:r>
              <a:r>
                <a:rPr kumimoji="0" lang="nl-NL" sz="1100" b="0" i="0" u="none" strike="noStrike" kern="0" cap="none" spc="0" normalizeH="0" baseline="0" noProof="0" err="1">
                  <a:ln>
                    <a:noFill/>
                  </a:ln>
                  <a:solidFill>
                    <a:srgbClr val="000000"/>
                  </a:solidFill>
                  <a:effectLst/>
                  <a:uLnTx/>
                  <a:uFillTx/>
                  <a:latin typeface="+mn-lt"/>
                  <a:cs typeface="Segoe UI Light" panose="020B0502040204020203" pitchFamily="34" charset="0"/>
                </a:rPr>
                <a:t>SmartArt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object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 object in te voegen.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48" name="Rechte verbindingslijn 47">
              <a:extLst>
                <a:ext uri="{FF2B5EF4-FFF2-40B4-BE49-F238E27FC236}">
                  <a16:creationId xmlns:a16="http://schemas.microsoft.com/office/drawing/2014/main" id="{5B0A7C6D-4BEE-4A1A-9F4C-26424EBD209C}"/>
                </a:ext>
              </a:extLst>
            </p:cNvPr>
            <p:cNvCxnSpPr>
              <a:cxnSpLocks/>
            </p:cNvCxnSpPr>
            <p:nvPr userDrawn="1"/>
          </p:nvCxnSpPr>
          <p:spPr>
            <a:xfrm>
              <a:off x="12397261" y="4084324"/>
              <a:ext cx="3178017" cy="0"/>
            </a:xfrm>
            <a:prstGeom prst="line">
              <a:avLst/>
            </a:prstGeom>
            <a:noFill/>
            <a:ln w="3175" cap="flat" cmpd="sng" algn="ctr">
              <a:solidFill>
                <a:schemeClr val="accent1"/>
              </a:solidFill>
              <a:prstDash val="solid"/>
            </a:ln>
            <a:effectLst/>
          </p:spPr>
        </p:cxnSp>
        <p:sp>
          <p:nvSpPr>
            <p:cNvPr id="49" name="Ovaal 48">
              <a:extLst>
                <a:ext uri="{FF2B5EF4-FFF2-40B4-BE49-F238E27FC236}">
                  <a16:creationId xmlns:a16="http://schemas.microsoft.com/office/drawing/2014/main" id="{BC3C4E52-2237-4578-B637-4445322606B3}"/>
                </a:ext>
              </a:extLst>
            </p:cNvPr>
            <p:cNvSpPr/>
            <p:nvPr userDrawn="1"/>
          </p:nvSpPr>
          <p:spPr>
            <a:xfrm>
              <a:off x="12391601" y="184287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0" name="Rechthoek 49">
              <a:extLst>
                <a:ext uri="{FF2B5EF4-FFF2-40B4-BE49-F238E27FC236}">
                  <a16:creationId xmlns:a16="http://schemas.microsoft.com/office/drawing/2014/main" id="{73B4B73E-F4B4-47D2-ADEE-973CD10F0195}"/>
                </a:ext>
              </a:extLst>
            </p:cNvPr>
            <p:cNvSpPr/>
            <p:nvPr userDrawn="1"/>
          </p:nvSpPr>
          <p:spPr>
            <a:xfrm>
              <a:off x="12757282" y="1908939"/>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aan de linker kant van het venster het gewenste type en vervolgens het gewenste objecten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51" name="Groep 50">
              <a:extLst>
                <a:ext uri="{FF2B5EF4-FFF2-40B4-BE49-F238E27FC236}">
                  <a16:creationId xmlns:a16="http://schemas.microsoft.com/office/drawing/2014/main" id="{1B174615-B68A-4764-A6AF-622040C00C54}"/>
                </a:ext>
              </a:extLst>
            </p:cNvPr>
            <p:cNvGrpSpPr/>
            <p:nvPr userDrawn="1"/>
          </p:nvGrpSpPr>
          <p:grpSpPr>
            <a:xfrm>
              <a:off x="12757282" y="2471653"/>
              <a:ext cx="825500" cy="209550"/>
              <a:chOff x="13504624" y="2482850"/>
              <a:chExt cx="825500" cy="209550"/>
            </a:xfrm>
          </p:grpSpPr>
          <p:sp>
            <p:nvSpPr>
              <p:cNvPr id="67" name="Rechthoek 66">
                <a:extLst>
                  <a:ext uri="{FF2B5EF4-FFF2-40B4-BE49-F238E27FC236}">
                    <a16:creationId xmlns:a16="http://schemas.microsoft.com/office/drawing/2014/main" id="{D4F5F3F9-92E6-45AC-9011-56DBF649EA6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68" name="Rechte verbindingslijn 67">
                <a:extLst>
                  <a:ext uri="{FF2B5EF4-FFF2-40B4-BE49-F238E27FC236}">
                    <a16:creationId xmlns:a16="http://schemas.microsoft.com/office/drawing/2014/main" id="{6ECF72ED-4A0D-4E2B-9E98-318A32B34F7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9" name="Gelijkbenige driehoek 68">
                <a:extLst>
                  <a:ext uri="{FF2B5EF4-FFF2-40B4-BE49-F238E27FC236}">
                    <a16:creationId xmlns:a16="http://schemas.microsoft.com/office/drawing/2014/main" id="{6E08B591-19B6-400F-A289-65EF693ED68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52" name="Ovaal 51">
              <a:extLst>
                <a:ext uri="{FF2B5EF4-FFF2-40B4-BE49-F238E27FC236}">
                  <a16:creationId xmlns:a16="http://schemas.microsoft.com/office/drawing/2014/main" id="{6CB2A94D-501D-438E-9748-70970710622A}"/>
                </a:ext>
              </a:extLst>
            </p:cNvPr>
            <p:cNvSpPr/>
            <p:nvPr userDrawn="1"/>
          </p:nvSpPr>
          <p:spPr>
            <a:xfrm>
              <a:off x="12391601" y="2989099"/>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53" name="Rechthoek 52">
              <a:extLst>
                <a:ext uri="{FF2B5EF4-FFF2-40B4-BE49-F238E27FC236}">
                  <a16:creationId xmlns:a16="http://schemas.microsoft.com/office/drawing/2014/main" id="{E489EF44-E5C7-4312-917B-3517E762BA39}"/>
                </a:ext>
              </a:extLst>
            </p:cNvPr>
            <p:cNvSpPr/>
            <p:nvPr userDrawn="1"/>
          </p:nvSpPr>
          <p:spPr>
            <a:xfrm>
              <a:off x="12757283" y="3055162"/>
              <a:ext cx="2817996" cy="91633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t>
              </a:r>
              <a:r>
                <a:rPr kumimoji="0" lang="nl-NL" sz="1100" b="1" i="0" u="none" strike="noStrike" kern="0" cap="none" spc="0" normalizeH="0" baseline="0" noProof="0" err="1">
                  <a:ln>
                    <a:noFill/>
                  </a:ln>
                  <a:solidFill>
                    <a:srgbClr val="000000"/>
                  </a:solidFill>
                  <a:effectLst/>
                  <a:uLnTx/>
                  <a:uFillTx/>
                  <a:latin typeface="+mn-lt"/>
                  <a:cs typeface="Segoe UI Light" panose="020B0502040204020203" pitchFamily="34" charset="0"/>
                </a:rPr>
                <a:t>SmartArt</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kunnen opvulkleuren en lijnkleuren aangepast worden.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kan o.a. de tekstopmaak worden gewijzigd.</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54" name="Rechte verbindingslijn 53">
              <a:extLst>
                <a:ext uri="{FF2B5EF4-FFF2-40B4-BE49-F238E27FC236}">
                  <a16:creationId xmlns:a16="http://schemas.microsoft.com/office/drawing/2014/main" id="{239871BC-4FE5-41DC-A0AF-91C422623E1F}"/>
                </a:ext>
              </a:extLst>
            </p:cNvPr>
            <p:cNvCxnSpPr>
              <a:cxnSpLocks/>
            </p:cNvCxnSpPr>
            <p:nvPr userDrawn="1"/>
          </p:nvCxnSpPr>
          <p:spPr>
            <a:xfrm>
              <a:off x="12397261" y="2801420"/>
              <a:ext cx="3178017" cy="0"/>
            </a:xfrm>
            <a:prstGeom prst="line">
              <a:avLst/>
            </a:prstGeom>
            <a:noFill/>
            <a:ln w="3175" cap="flat" cmpd="sng" algn="ctr">
              <a:solidFill>
                <a:schemeClr val="accent1"/>
              </a:solidFill>
              <a:prstDash val="solid"/>
            </a:ln>
            <a:effectLst/>
          </p:spPr>
        </p:cxnSp>
        <p:grpSp>
          <p:nvGrpSpPr>
            <p:cNvPr id="55" name="Groep 54">
              <a:extLst>
                <a:ext uri="{FF2B5EF4-FFF2-40B4-BE49-F238E27FC236}">
                  <a16:creationId xmlns:a16="http://schemas.microsoft.com/office/drawing/2014/main" id="{15FB080F-D012-4140-98BC-3AE05C1970E9}"/>
                </a:ext>
              </a:extLst>
            </p:cNvPr>
            <p:cNvGrpSpPr/>
            <p:nvPr userDrawn="1"/>
          </p:nvGrpSpPr>
          <p:grpSpPr>
            <a:xfrm>
              <a:off x="12762292" y="1283764"/>
              <a:ext cx="390792" cy="312040"/>
              <a:chOff x="7741071" y="1082154"/>
              <a:chExt cx="589013" cy="470317"/>
            </a:xfrm>
          </p:grpSpPr>
          <p:sp>
            <p:nvSpPr>
              <p:cNvPr id="56" name="Pijl: punthaak 55">
                <a:extLst>
                  <a:ext uri="{FF2B5EF4-FFF2-40B4-BE49-F238E27FC236}">
                    <a16:creationId xmlns:a16="http://schemas.microsoft.com/office/drawing/2014/main" id="{9DB6EF8A-B6B8-4128-BCB7-13E7544C36B4}"/>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57" name="Rechthoek 56">
                <a:extLst>
                  <a:ext uri="{FF2B5EF4-FFF2-40B4-BE49-F238E27FC236}">
                    <a16:creationId xmlns:a16="http://schemas.microsoft.com/office/drawing/2014/main" id="{781197AB-48FF-4D96-B1C4-EC3749E3EF26}"/>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58" name="Groep 57">
                <a:extLst>
                  <a:ext uri="{FF2B5EF4-FFF2-40B4-BE49-F238E27FC236}">
                    <a16:creationId xmlns:a16="http://schemas.microsoft.com/office/drawing/2014/main" id="{BC88FB83-7278-4803-8424-B89B633AE681}"/>
                  </a:ext>
                </a:extLst>
              </p:cNvPr>
              <p:cNvGrpSpPr/>
              <p:nvPr userDrawn="1"/>
            </p:nvGrpSpPr>
            <p:grpSpPr>
              <a:xfrm>
                <a:off x="7966294" y="1306401"/>
                <a:ext cx="308524" cy="31227"/>
                <a:chOff x="7966294" y="1306401"/>
                <a:chExt cx="308524" cy="31227"/>
              </a:xfrm>
            </p:grpSpPr>
            <p:sp>
              <p:nvSpPr>
                <p:cNvPr id="65" name="Ovaal 64">
                  <a:extLst>
                    <a:ext uri="{FF2B5EF4-FFF2-40B4-BE49-F238E27FC236}">
                      <a16:creationId xmlns:a16="http://schemas.microsoft.com/office/drawing/2014/main" id="{C2987F9D-03A9-4C62-9851-AF46BFB639A7}"/>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6" name="Rechte verbindingslijn 65">
                  <a:extLst>
                    <a:ext uri="{FF2B5EF4-FFF2-40B4-BE49-F238E27FC236}">
                      <a16:creationId xmlns:a16="http://schemas.microsoft.com/office/drawing/2014/main" id="{4F036AA6-559A-425F-BB3F-765948BBE7CE}"/>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59" name="Groep 58">
                <a:extLst>
                  <a:ext uri="{FF2B5EF4-FFF2-40B4-BE49-F238E27FC236}">
                    <a16:creationId xmlns:a16="http://schemas.microsoft.com/office/drawing/2014/main" id="{C7B3FD8F-A831-4187-99DE-5659086FC965}"/>
                  </a:ext>
                </a:extLst>
              </p:cNvPr>
              <p:cNvGrpSpPr/>
              <p:nvPr userDrawn="1"/>
            </p:nvGrpSpPr>
            <p:grpSpPr>
              <a:xfrm>
                <a:off x="7966294" y="1381787"/>
                <a:ext cx="308524" cy="31227"/>
                <a:chOff x="7966294" y="1306401"/>
                <a:chExt cx="308524" cy="31227"/>
              </a:xfrm>
            </p:grpSpPr>
            <p:sp>
              <p:nvSpPr>
                <p:cNvPr id="63" name="Ovaal 62">
                  <a:extLst>
                    <a:ext uri="{FF2B5EF4-FFF2-40B4-BE49-F238E27FC236}">
                      <a16:creationId xmlns:a16="http://schemas.microsoft.com/office/drawing/2014/main" id="{DC2930EC-EDEF-4F91-B880-B1CE1133860F}"/>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4" name="Rechte verbindingslijn 63">
                  <a:extLst>
                    <a:ext uri="{FF2B5EF4-FFF2-40B4-BE49-F238E27FC236}">
                      <a16:creationId xmlns:a16="http://schemas.microsoft.com/office/drawing/2014/main" id="{2882D370-762C-4F36-87B9-D72143328365}"/>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60" name="Groep 59">
                <a:extLst>
                  <a:ext uri="{FF2B5EF4-FFF2-40B4-BE49-F238E27FC236}">
                    <a16:creationId xmlns:a16="http://schemas.microsoft.com/office/drawing/2014/main" id="{AE94E580-A6E5-4132-9EDA-AC50386FFFAD}"/>
                  </a:ext>
                </a:extLst>
              </p:cNvPr>
              <p:cNvGrpSpPr/>
              <p:nvPr userDrawn="1"/>
            </p:nvGrpSpPr>
            <p:grpSpPr>
              <a:xfrm>
                <a:off x="7966294" y="1457173"/>
                <a:ext cx="308524" cy="31227"/>
                <a:chOff x="7966294" y="1306401"/>
                <a:chExt cx="308524" cy="31227"/>
              </a:xfrm>
            </p:grpSpPr>
            <p:sp>
              <p:nvSpPr>
                <p:cNvPr id="61" name="Ovaal 60">
                  <a:extLst>
                    <a:ext uri="{FF2B5EF4-FFF2-40B4-BE49-F238E27FC236}">
                      <a16:creationId xmlns:a16="http://schemas.microsoft.com/office/drawing/2014/main" id="{785B6630-E371-4417-87FD-0718C36ADCD5}"/>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2" name="Rechte verbindingslijn 61">
                  <a:extLst>
                    <a:ext uri="{FF2B5EF4-FFF2-40B4-BE49-F238E27FC236}">
                      <a16:creationId xmlns:a16="http://schemas.microsoft.com/office/drawing/2014/main" id="{AABB46B3-2B15-433C-8D6B-6248B5256264}"/>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sp>
        <p:nvSpPr>
          <p:cNvPr id="70" name="LOGO">
            <a:extLst>
              <a:ext uri="{FF2B5EF4-FFF2-40B4-BE49-F238E27FC236}">
                <a16:creationId xmlns:a16="http://schemas.microsoft.com/office/drawing/2014/main" id="{776C1110-2279-4EDA-98EA-1404FBEAE605}"/>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5354706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indslide">
    <p:spTree>
      <p:nvGrpSpPr>
        <p:cNvPr id="1" name=""/>
        <p:cNvGrpSpPr/>
        <p:nvPr/>
      </p:nvGrpSpPr>
      <p:grpSpPr>
        <a:xfrm>
          <a:off x="0" y="0"/>
          <a:ext cx="0" cy="0"/>
          <a:chOff x="0" y="0"/>
          <a:chExt cx="0" cy="0"/>
        </a:xfrm>
      </p:grpSpPr>
      <p:sp>
        <p:nvSpPr>
          <p:cNvPr id="4" name="Tijdelijke aanduiding voor tekst 7">
            <a:extLst>
              <a:ext uri="{FF2B5EF4-FFF2-40B4-BE49-F238E27FC236}">
                <a16:creationId xmlns:a16="http://schemas.microsoft.com/office/drawing/2014/main" id="{8F7F3F02-9FBC-4B62-AB69-8024BF8DFC5B}"/>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5" name="Tijdelijke aanduiding voor tekst 7">
            <a:extLst>
              <a:ext uri="{FF2B5EF4-FFF2-40B4-BE49-F238E27FC236}">
                <a16:creationId xmlns:a16="http://schemas.microsoft.com/office/drawing/2014/main" id="{80F98A87-83F6-410F-AB1E-1F4CB9CB1B62}"/>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6" name="Tijdelijke aanduiding voor tekst 7">
            <a:extLst>
              <a:ext uri="{FF2B5EF4-FFF2-40B4-BE49-F238E27FC236}">
                <a16:creationId xmlns:a16="http://schemas.microsoft.com/office/drawing/2014/main" id="{18E92112-9E1F-417C-B467-490BF3D9B0EB}"/>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7" name="Tijdelijke aanduiding voor tekst 7">
            <a:extLst>
              <a:ext uri="{FF2B5EF4-FFF2-40B4-BE49-F238E27FC236}">
                <a16:creationId xmlns:a16="http://schemas.microsoft.com/office/drawing/2014/main" id="{74F9A340-61BA-4F4A-8982-5075BC716197}"/>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8" name="Tijdelijke aanduiding voor tekst 7">
            <a:extLst>
              <a:ext uri="{FF2B5EF4-FFF2-40B4-BE49-F238E27FC236}">
                <a16:creationId xmlns:a16="http://schemas.microsoft.com/office/drawing/2014/main" id="{8C1E12CF-2F4B-4356-A051-4D27DA1FDDB6}"/>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9" name="Tijdelijke aanduiding voor tekst 7">
            <a:extLst>
              <a:ext uri="{FF2B5EF4-FFF2-40B4-BE49-F238E27FC236}">
                <a16:creationId xmlns:a16="http://schemas.microsoft.com/office/drawing/2014/main" id="{BCE1BE22-06FA-41B1-B5E9-EF467E7D111A}"/>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4F65AC61-48F3-449F-B7D3-E05256DD94DF}"/>
              </a:ext>
            </a:extLst>
          </p:cNvPr>
          <p:cNvSpPr>
            <a:spLocks noGrp="1"/>
          </p:cNvSpPr>
          <p:nvPr>
            <p:ph type="body" sz="quarter" idx="24" hasCustomPrompt="1"/>
          </p:nvPr>
        </p:nvSpPr>
        <p:spPr>
          <a:xfrm>
            <a:off x="2951733" y="2772401"/>
            <a:ext cx="6756045" cy="1345600"/>
          </a:xfrm>
          <a:blipFill>
            <a:blip r:embed="rId2"/>
            <a:srcRect/>
            <a:stretch>
              <a:fillRect l="-22160" t="-16629" r="-162" b="-16885"/>
            </a:stretch>
          </a:blipFill>
        </p:spPr>
        <p:txBody>
          <a:bodyPr wrap="none" bIns="1008000" anchor="ctr">
            <a:noAutofit/>
          </a:bodyPr>
          <a:lstStyle>
            <a:lvl1pPr marL="0" indent="0" algn="ctr">
              <a:buNone/>
              <a:defRPr sz="800"/>
            </a:lvl1pPr>
          </a:lstStyle>
          <a:p>
            <a:pPr lvl="0"/>
            <a:r>
              <a:rPr lang="nl-NL"/>
              <a:t>Woordmerk</a:t>
            </a:r>
          </a:p>
        </p:txBody>
      </p:sp>
      <p:sp>
        <p:nvSpPr>
          <p:cNvPr id="10" name="LOGO">
            <a:extLst>
              <a:ext uri="{FF2B5EF4-FFF2-40B4-BE49-F238E27FC236}">
                <a16:creationId xmlns:a16="http://schemas.microsoft.com/office/drawing/2014/main" id="{F37D0C04-A5F5-4A13-ABF9-FEE074C09C88}"/>
              </a:ext>
            </a:extLst>
          </p:cNvPr>
          <p:cNvSpPr>
            <a:spLocks noGrp="1"/>
          </p:cNvSpPr>
          <p:nvPr>
            <p:ph type="body" sz="quarter" idx="20" hasCustomPrompt="1"/>
          </p:nvPr>
        </p:nvSpPr>
        <p:spPr>
          <a:xfrm>
            <a:off x="1695074" y="2768671"/>
            <a:ext cx="1227406" cy="1345601"/>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7231031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Hoofdstuk aanduidin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98DA3823-D3B4-465B-BE26-A4C8F9D57CC6}"/>
              </a:ext>
            </a:extLst>
          </p:cNvPr>
          <p:cNvSpPr/>
          <p:nvPr userDrawn="1"/>
        </p:nvSpPr>
        <p:spPr>
          <a:xfrm>
            <a:off x="0" y="1437072"/>
            <a:ext cx="12196763" cy="41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Titel 3">
            <a:extLst>
              <a:ext uri="{FF2B5EF4-FFF2-40B4-BE49-F238E27FC236}">
                <a16:creationId xmlns:a16="http://schemas.microsoft.com/office/drawing/2014/main" id="{74C35913-9372-4CFE-A5CE-4AAB6AF5F13F}"/>
              </a:ext>
            </a:extLst>
          </p:cNvPr>
          <p:cNvSpPr>
            <a:spLocks noGrp="1"/>
          </p:cNvSpPr>
          <p:nvPr>
            <p:ph type="title" hasCustomPrompt="1"/>
          </p:nvPr>
        </p:nvSpPr>
        <p:spPr>
          <a:xfrm>
            <a:off x="815233" y="1909303"/>
            <a:ext cx="7476956" cy="1945826"/>
          </a:xfrm>
          <a:noFill/>
        </p:spPr>
        <p:txBody>
          <a:bodyPr wrap="none" lIns="360000" tIns="360000" rIns="360000" bIns="360000" anchor="t">
            <a:spAutoFit/>
          </a:bodyPr>
          <a:lstStyle>
            <a:lvl1pPr algn="l">
              <a:defRPr sz="4400"/>
            </a:lvl1pPr>
          </a:lstStyle>
          <a:p>
            <a:r>
              <a:rPr lang="nl-NL"/>
              <a:t>Klik om stijl te bewerken,</a:t>
            </a:r>
            <a:br>
              <a:rPr lang="nl-NL"/>
            </a:br>
            <a:r>
              <a:rPr lang="nl-NL"/>
              <a:t>mogelijk meerdere zinnen</a:t>
            </a:r>
          </a:p>
        </p:txBody>
      </p:sp>
      <p:sp>
        <p:nvSpPr>
          <p:cNvPr id="31" name="Tijdelijke aanduiding voor tekst 7">
            <a:extLst>
              <a:ext uri="{FF2B5EF4-FFF2-40B4-BE49-F238E27FC236}">
                <a16:creationId xmlns:a16="http://schemas.microsoft.com/office/drawing/2014/main" id="{17BA526F-FD4B-41F6-B929-BEECD11D40F4}"/>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2" name="Tijdelijke aanduiding voor tekst 7">
            <a:extLst>
              <a:ext uri="{FF2B5EF4-FFF2-40B4-BE49-F238E27FC236}">
                <a16:creationId xmlns:a16="http://schemas.microsoft.com/office/drawing/2014/main" id="{3E4B3A4C-59FA-47CD-B4C3-67C902F41C12}"/>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3" name="Tijdelijke aanduiding voor tekst 7">
            <a:extLst>
              <a:ext uri="{FF2B5EF4-FFF2-40B4-BE49-F238E27FC236}">
                <a16:creationId xmlns:a16="http://schemas.microsoft.com/office/drawing/2014/main" id="{4A0AAEF0-7D90-47B8-A4F1-9DB37580FCFB}"/>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4" name="Tijdelijke aanduiding voor tekst 7">
            <a:extLst>
              <a:ext uri="{FF2B5EF4-FFF2-40B4-BE49-F238E27FC236}">
                <a16:creationId xmlns:a16="http://schemas.microsoft.com/office/drawing/2014/main" id="{FAB3182E-5907-43D4-BA7A-BD44CBDBD634}"/>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5" name="Tijdelijke aanduiding voor tekst 7">
            <a:extLst>
              <a:ext uri="{FF2B5EF4-FFF2-40B4-BE49-F238E27FC236}">
                <a16:creationId xmlns:a16="http://schemas.microsoft.com/office/drawing/2014/main" id="{5249601E-CF6C-4B84-A05B-01B6F022FB35}"/>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6" name="Tijdelijke aanduiding voor tekst 7">
            <a:extLst>
              <a:ext uri="{FF2B5EF4-FFF2-40B4-BE49-F238E27FC236}">
                <a16:creationId xmlns:a16="http://schemas.microsoft.com/office/drawing/2014/main" id="{A8C50D8B-6911-4158-94AA-C4F8E7330776}"/>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LOGO">
            <a:extLst>
              <a:ext uri="{FF2B5EF4-FFF2-40B4-BE49-F238E27FC236}">
                <a16:creationId xmlns:a16="http://schemas.microsoft.com/office/drawing/2014/main" id="{5D78A91D-3BF6-4A5F-B6B6-EAD224EC2747}"/>
              </a:ext>
            </a:extLst>
          </p:cNvPr>
          <p:cNvSpPr>
            <a:spLocks noGrp="1"/>
          </p:cNvSpPr>
          <p:nvPr>
            <p:ph type="body" sz="quarter" idx="20" hasCustomPrompt="1"/>
          </p:nvPr>
        </p:nvSpPr>
        <p:spPr>
          <a:xfrm>
            <a:off x="5850466" y="6151264"/>
            <a:ext cx="495832"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7551805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0-#ppt_w/2"/>
                                          </p:val>
                                        </p:tav>
                                        <p:tav tm="100000">
                                          <p:val>
                                            <p:strVal val="#ppt_x"/>
                                          </p:val>
                                        </p:tav>
                                      </p:tavLst>
                                    </p:anim>
                                    <p:anim calcmode="lin" valueType="num">
                                      <p:cBhvr additive="base">
                                        <p:cTn id="12"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orph-overgang A">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a:xfrm>
            <a:off x="6467476" y="6327020"/>
            <a:ext cx="4504144" cy="367824"/>
          </a:xfrm>
        </p:spPr>
        <p:txBody>
          <a:bodyPr/>
          <a:lstStyle/>
          <a:p>
            <a:r>
              <a:rPr lang="nl-NL"/>
              <a:t>Concept – versie 0.9</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5" name="Tijdelijke aanduiding voor tekst 7">
            <a:extLst>
              <a:ext uri="{FF2B5EF4-FFF2-40B4-BE49-F238E27FC236}">
                <a16:creationId xmlns:a16="http://schemas.microsoft.com/office/drawing/2014/main" id="{F4F77D88-F6FF-45CF-8D62-746FF71623EB}"/>
              </a:ext>
            </a:extLst>
          </p:cNvPr>
          <p:cNvSpPr>
            <a:spLocks noGrp="1"/>
          </p:cNvSpPr>
          <p:nvPr>
            <p:ph type="body" sz="quarter" idx="14" hasCustomPrompt="1"/>
          </p:nvPr>
        </p:nvSpPr>
        <p:spPr>
          <a:xfrm>
            <a:off x="-201619" y="2549457"/>
            <a:ext cx="12600000" cy="180000"/>
          </a:xfrm>
          <a:prstGeom prst="round2SameRect">
            <a:avLst>
              <a:gd name="adj1" fmla="val 50000"/>
              <a:gd name="adj2"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4" name="Tijdelijke aanduiding voor tekst 7">
            <a:extLst>
              <a:ext uri="{FF2B5EF4-FFF2-40B4-BE49-F238E27FC236}">
                <a16:creationId xmlns:a16="http://schemas.microsoft.com/office/drawing/2014/main" id="{8A0BCD44-58A3-47C3-A78C-D18BBFFCDFF3}"/>
              </a:ext>
            </a:extLst>
          </p:cNvPr>
          <p:cNvSpPr>
            <a:spLocks noGrp="1"/>
          </p:cNvSpPr>
          <p:nvPr>
            <p:ph type="body" sz="quarter" idx="15" hasCustomPrompt="1"/>
          </p:nvPr>
        </p:nvSpPr>
        <p:spPr>
          <a:xfrm>
            <a:off x="-201619" y="2838106"/>
            <a:ext cx="12600000" cy="180000"/>
          </a:xfrm>
          <a:prstGeom prst="round2SameRect">
            <a:avLst>
              <a:gd name="adj1" fmla="val 50000"/>
              <a:gd name="adj2"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5" name="Tijdelijke aanduiding voor tekst 7">
            <a:extLst>
              <a:ext uri="{FF2B5EF4-FFF2-40B4-BE49-F238E27FC236}">
                <a16:creationId xmlns:a16="http://schemas.microsoft.com/office/drawing/2014/main" id="{899860AD-FEF7-42B9-8190-00F6691DD4D1}"/>
              </a:ext>
            </a:extLst>
          </p:cNvPr>
          <p:cNvSpPr>
            <a:spLocks noGrp="1"/>
          </p:cNvSpPr>
          <p:nvPr>
            <p:ph type="body" sz="quarter" idx="16" hasCustomPrompt="1"/>
          </p:nvPr>
        </p:nvSpPr>
        <p:spPr>
          <a:xfrm>
            <a:off x="-201619" y="3126755"/>
            <a:ext cx="12600000" cy="180000"/>
          </a:xfrm>
          <a:prstGeom prst="round2SameRect">
            <a:avLst>
              <a:gd name="adj1" fmla="val 50000"/>
              <a:gd name="adj2"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6" name="Tijdelijke aanduiding voor tekst 7">
            <a:extLst>
              <a:ext uri="{FF2B5EF4-FFF2-40B4-BE49-F238E27FC236}">
                <a16:creationId xmlns:a16="http://schemas.microsoft.com/office/drawing/2014/main" id="{7FE81C0C-379B-4B4B-B4C8-7670D9ADD5FE}"/>
              </a:ext>
            </a:extLst>
          </p:cNvPr>
          <p:cNvSpPr>
            <a:spLocks noGrp="1"/>
          </p:cNvSpPr>
          <p:nvPr>
            <p:ph type="body" sz="quarter" idx="17" hasCustomPrompt="1"/>
          </p:nvPr>
        </p:nvSpPr>
        <p:spPr>
          <a:xfrm>
            <a:off x="-201619" y="3415404"/>
            <a:ext cx="12600000" cy="180000"/>
          </a:xfrm>
          <a:prstGeom prst="round2SameRect">
            <a:avLst>
              <a:gd name="adj1" fmla="val 50000"/>
              <a:gd name="adj2"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7" name="Tijdelijke aanduiding voor tekst 7">
            <a:extLst>
              <a:ext uri="{FF2B5EF4-FFF2-40B4-BE49-F238E27FC236}">
                <a16:creationId xmlns:a16="http://schemas.microsoft.com/office/drawing/2014/main" id="{B1176294-41DE-4AF0-85FF-F56493A8BBFD}"/>
              </a:ext>
            </a:extLst>
          </p:cNvPr>
          <p:cNvSpPr>
            <a:spLocks noGrp="1"/>
          </p:cNvSpPr>
          <p:nvPr>
            <p:ph type="body" sz="quarter" idx="18" hasCustomPrompt="1"/>
          </p:nvPr>
        </p:nvSpPr>
        <p:spPr>
          <a:xfrm>
            <a:off x="-201619" y="3704053"/>
            <a:ext cx="12600000" cy="180000"/>
          </a:xfrm>
          <a:prstGeom prst="round2SameRect">
            <a:avLst>
              <a:gd name="adj1" fmla="val 50000"/>
              <a:gd name="adj2"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14" name="Groep 13">
            <a:extLst>
              <a:ext uri="{FF2B5EF4-FFF2-40B4-BE49-F238E27FC236}">
                <a16:creationId xmlns:a16="http://schemas.microsoft.com/office/drawing/2014/main" id="{0EFF9875-8C8B-4396-92F6-756D6D2D05F3}"/>
              </a:ext>
            </a:extLst>
          </p:cNvPr>
          <p:cNvGrpSpPr/>
          <p:nvPr userDrawn="1"/>
        </p:nvGrpSpPr>
        <p:grpSpPr>
          <a:xfrm>
            <a:off x="-3482044" y="-42790"/>
            <a:ext cx="3240176" cy="6945759"/>
            <a:chOff x="-3482044" y="-42790"/>
            <a:chExt cx="3240176" cy="6945759"/>
          </a:xfrm>
        </p:grpSpPr>
        <p:grpSp>
          <p:nvGrpSpPr>
            <p:cNvPr id="17" name="Meer informatie">
              <a:extLst>
                <a:ext uri="{FF2B5EF4-FFF2-40B4-BE49-F238E27FC236}">
                  <a16:creationId xmlns:a16="http://schemas.microsoft.com/office/drawing/2014/main" id="{9EB2F06C-B3CC-4EDB-894D-AE5880307F12}"/>
                </a:ext>
              </a:extLst>
            </p:cNvPr>
            <p:cNvGrpSpPr/>
            <p:nvPr userDrawn="1"/>
          </p:nvGrpSpPr>
          <p:grpSpPr>
            <a:xfrm>
              <a:off x="-3420383" y="6119696"/>
              <a:ext cx="3178515" cy="783273"/>
              <a:chOff x="-3741486" y="3386444"/>
              <a:chExt cx="3178515" cy="783273"/>
            </a:xfrm>
          </p:grpSpPr>
          <p:sp>
            <p:nvSpPr>
              <p:cNvPr id="74" name="Freeform 101">
                <a:extLst>
                  <a:ext uri="{FF2B5EF4-FFF2-40B4-BE49-F238E27FC236}">
                    <a16:creationId xmlns:a16="http://schemas.microsoft.com/office/drawing/2014/main" id="{4B8468B6-80BB-4A06-BFB0-2570F404502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75" name="Rechthoek 74">
                <a:extLst>
                  <a:ext uri="{FF2B5EF4-FFF2-40B4-BE49-F238E27FC236}">
                    <a16:creationId xmlns:a16="http://schemas.microsoft.com/office/drawing/2014/main" id="{E6F0BD8E-DCD0-4DEF-AB22-23101B4BC900}"/>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76" name="Rechte verbindingslijn 75">
                <a:extLst>
                  <a:ext uri="{FF2B5EF4-FFF2-40B4-BE49-F238E27FC236}">
                    <a16:creationId xmlns:a16="http://schemas.microsoft.com/office/drawing/2014/main" id="{361F560B-F57D-48F9-A004-71E17709B929}"/>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8" name="Rechthoek 17">
              <a:extLst>
                <a:ext uri="{FF2B5EF4-FFF2-40B4-BE49-F238E27FC236}">
                  <a16:creationId xmlns:a16="http://schemas.microsoft.com/office/drawing/2014/main" id="{5474BAF8-039B-4689-ABA7-940E4E233324}"/>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19" name="Ovaal 18">
              <a:extLst>
                <a:ext uri="{FF2B5EF4-FFF2-40B4-BE49-F238E27FC236}">
                  <a16:creationId xmlns:a16="http://schemas.microsoft.com/office/drawing/2014/main" id="{87E98E5D-8989-47A6-A041-2EFE4E4CDEEB}"/>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0" name="Rechte verbindingslijn 19">
              <a:extLst>
                <a:ext uri="{FF2B5EF4-FFF2-40B4-BE49-F238E27FC236}">
                  <a16:creationId xmlns:a16="http://schemas.microsoft.com/office/drawing/2014/main" id="{EDA4DC40-BEA8-49D3-8307-CB0B0A26F8D5}"/>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1" name="Rechte verbindingslijn 20">
              <a:extLst>
                <a:ext uri="{FF2B5EF4-FFF2-40B4-BE49-F238E27FC236}">
                  <a16:creationId xmlns:a16="http://schemas.microsoft.com/office/drawing/2014/main" id="{42B24691-6093-46C9-9BB7-B402944A344E}"/>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22" name="Rechthoek 21">
              <a:extLst>
                <a:ext uri="{FF2B5EF4-FFF2-40B4-BE49-F238E27FC236}">
                  <a16:creationId xmlns:a16="http://schemas.microsoft.com/office/drawing/2014/main" id="{C5BADEB0-FAD5-4963-AAE2-70A08FDA77FF}"/>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23" name="Rechte verbindingslijn 22">
              <a:extLst>
                <a:ext uri="{FF2B5EF4-FFF2-40B4-BE49-F238E27FC236}">
                  <a16:creationId xmlns:a16="http://schemas.microsoft.com/office/drawing/2014/main" id="{320485F5-5B37-46F9-8633-1885026D2753}"/>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5A94771B-E98A-4F1E-A06F-3C827729089F}"/>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0" name="Rechthoek 29">
              <a:extLst>
                <a:ext uri="{FF2B5EF4-FFF2-40B4-BE49-F238E27FC236}">
                  <a16:creationId xmlns:a16="http://schemas.microsoft.com/office/drawing/2014/main" id="{ACFA9055-4451-40C6-AB8E-4753B77CA897}"/>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 name="Rechthoek 30">
              <a:extLst>
                <a:ext uri="{FF2B5EF4-FFF2-40B4-BE49-F238E27FC236}">
                  <a16:creationId xmlns:a16="http://schemas.microsoft.com/office/drawing/2014/main" id="{ECEB85FF-A58E-48A4-9D94-FC5414665F5B}"/>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32" name="Ovaal 31">
              <a:extLst>
                <a:ext uri="{FF2B5EF4-FFF2-40B4-BE49-F238E27FC236}">
                  <a16:creationId xmlns:a16="http://schemas.microsoft.com/office/drawing/2014/main" id="{BCAFA627-C19A-4A49-B2C4-6E195071ED01}"/>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3" name="Rechthoek 32">
              <a:extLst>
                <a:ext uri="{FF2B5EF4-FFF2-40B4-BE49-F238E27FC236}">
                  <a16:creationId xmlns:a16="http://schemas.microsoft.com/office/drawing/2014/main" id="{311AAB09-C013-43A5-9F35-6F106A4A223E}"/>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E456D352-3686-451D-802D-CA7076FD3EBD}"/>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35" name="Ovaal 34">
              <a:extLst>
                <a:ext uri="{FF2B5EF4-FFF2-40B4-BE49-F238E27FC236}">
                  <a16:creationId xmlns:a16="http://schemas.microsoft.com/office/drawing/2014/main" id="{0815EF37-8732-43CB-A4FE-FBC7CDF17377}"/>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6" name="Rechthoek 35">
              <a:extLst>
                <a:ext uri="{FF2B5EF4-FFF2-40B4-BE49-F238E27FC236}">
                  <a16:creationId xmlns:a16="http://schemas.microsoft.com/office/drawing/2014/main" id="{20BD114F-F036-4569-829F-D577049E59A7}"/>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7" name="Rechte verbindingslijn 36">
              <a:extLst>
                <a:ext uri="{FF2B5EF4-FFF2-40B4-BE49-F238E27FC236}">
                  <a16:creationId xmlns:a16="http://schemas.microsoft.com/office/drawing/2014/main" id="{BEA53D02-EDB4-4DC1-BBDD-0B39E6C4290D}"/>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38" name="Afbeelding 37">
              <a:extLst>
                <a:ext uri="{FF2B5EF4-FFF2-40B4-BE49-F238E27FC236}">
                  <a16:creationId xmlns:a16="http://schemas.microsoft.com/office/drawing/2014/main" id="{694A422A-9F03-43B5-AA21-D4B70A8F5E32}"/>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39" name="Groep 38">
              <a:extLst>
                <a:ext uri="{FF2B5EF4-FFF2-40B4-BE49-F238E27FC236}">
                  <a16:creationId xmlns:a16="http://schemas.microsoft.com/office/drawing/2014/main" id="{F5610625-26EF-4BA0-BDF5-66462F4C3941}"/>
                </a:ext>
              </a:extLst>
            </p:cNvPr>
            <p:cNvGrpSpPr/>
            <p:nvPr userDrawn="1"/>
          </p:nvGrpSpPr>
          <p:grpSpPr>
            <a:xfrm>
              <a:off x="-3040489" y="2320000"/>
              <a:ext cx="987604" cy="55249"/>
              <a:chOff x="-1672178" y="2278998"/>
              <a:chExt cx="889379" cy="58860"/>
            </a:xfrm>
          </p:grpSpPr>
          <p:cxnSp>
            <p:nvCxnSpPr>
              <p:cNvPr id="71" name="Rechte verbindingslijn 70">
                <a:extLst>
                  <a:ext uri="{FF2B5EF4-FFF2-40B4-BE49-F238E27FC236}">
                    <a16:creationId xmlns:a16="http://schemas.microsoft.com/office/drawing/2014/main" id="{914E4932-D2B1-4737-A03D-4DBA033B2C43}"/>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72" name="Gelijkbenige driehoek 71">
                <a:extLst>
                  <a:ext uri="{FF2B5EF4-FFF2-40B4-BE49-F238E27FC236}">
                    <a16:creationId xmlns:a16="http://schemas.microsoft.com/office/drawing/2014/main" id="{4FC57D55-689D-451E-8953-564F9900C757}"/>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3" name="Gelijkbenige driehoek 72">
                <a:extLst>
                  <a:ext uri="{FF2B5EF4-FFF2-40B4-BE49-F238E27FC236}">
                    <a16:creationId xmlns:a16="http://schemas.microsoft.com/office/drawing/2014/main" id="{3DCEC64B-8BB7-4B51-8E60-6D5EB3676C59}"/>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40" name="Groep 39">
              <a:extLst>
                <a:ext uri="{FF2B5EF4-FFF2-40B4-BE49-F238E27FC236}">
                  <a16:creationId xmlns:a16="http://schemas.microsoft.com/office/drawing/2014/main" id="{1275C6EB-9527-46E2-BFFD-BFCEC94171C2}"/>
                </a:ext>
              </a:extLst>
            </p:cNvPr>
            <p:cNvGrpSpPr/>
            <p:nvPr userDrawn="1"/>
          </p:nvGrpSpPr>
          <p:grpSpPr>
            <a:xfrm>
              <a:off x="-3013084" y="2401116"/>
              <a:ext cx="932796" cy="236315"/>
              <a:chOff x="-3001695" y="2422475"/>
              <a:chExt cx="1455083" cy="368630"/>
            </a:xfrm>
          </p:grpSpPr>
          <p:grpSp>
            <p:nvGrpSpPr>
              <p:cNvPr id="66" name="Groep 65">
                <a:extLst>
                  <a:ext uri="{FF2B5EF4-FFF2-40B4-BE49-F238E27FC236}">
                    <a16:creationId xmlns:a16="http://schemas.microsoft.com/office/drawing/2014/main" id="{59A08329-50F6-4458-9EE9-F5A4D6F84C6D}"/>
                  </a:ext>
                </a:extLst>
              </p:cNvPr>
              <p:cNvGrpSpPr/>
              <p:nvPr userDrawn="1"/>
            </p:nvGrpSpPr>
            <p:grpSpPr>
              <a:xfrm>
                <a:off x="-3001695" y="2422475"/>
                <a:ext cx="1455083" cy="368630"/>
                <a:chOff x="-2865715" y="2381331"/>
                <a:chExt cx="908428" cy="230141"/>
              </a:xfrm>
            </p:grpSpPr>
            <p:sp>
              <p:nvSpPr>
                <p:cNvPr id="68" name="Rechthoek 67">
                  <a:extLst>
                    <a:ext uri="{FF2B5EF4-FFF2-40B4-BE49-F238E27FC236}">
                      <a16:creationId xmlns:a16="http://schemas.microsoft.com/office/drawing/2014/main" id="{1CE91C74-70A9-48D6-9231-5A84534F7065}"/>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9" name="Rechte verbindingslijn 68">
                  <a:extLst>
                    <a:ext uri="{FF2B5EF4-FFF2-40B4-BE49-F238E27FC236}">
                      <a16:creationId xmlns:a16="http://schemas.microsoft.com/office/drawing/2014/main" id="{67D5BA75-1777-45F9-B0C4-59AE080C1CE8}"/>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Rechte verbindingslijn 69">
                  <a:extLst>
                    <a:ext uri="{FF2B5EF4-FFF2-40B4-BE49-F238E27FC236}">
                      <a16:creationId xmlns:a16="http://schemas.microsoft.com/office/drawing/2014/main" id="{55BE55FD-5484-42F5-B140-533BDDAD3349}"/>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7" name="Rechte verbindingslijn 66">
                <a:extLst>
                  <a:ext uri="{FF2B5EF4-FFF2-40B4-BE49-F238E27FC236}">
                    <a16:creationId xmlns:a16="http://schemas.microsoft.com/office/drawing/2014/main" id="{14DD0E58-6EE4-44B0-889F-1C22B8EE3CDC}"/>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ep 40">
              <a:extLst>
                <a:ext uri="{FF2B5EF4-FFF2-40B4-BE49-F238E27FC236}">
                  <a16:creationId xmlns:a16="http://schemas.microsoft.com/office/drawing/2014/main" id="{19493DE4-8A5F-480E-8361-2855446D2A42}"/>
                </a:ext>
              </a:extLst>
            </p:cNvPr>
            <p:cNvGrpSpPr/>
            <p:nvPr userDrawn="1"/>
          </p:nvGrpSpPr>
          <p:grpSpPr>
            <a:xfrm>
              <a:off x="-2937094" y="5019327"/>
              <a:ext cx="268738" cy="248381"/>
              <a:chOff x="-3040489" y="5132766"/>
              <a:chExt cx="268738" cy="248381"/>
            </a:xfrm>
          </p:grpSpPr>
          <p:sp>
            <p:nvSpPr>
              <p:cNvPr id="60" name="Rechthoek 59">
                <a:extLst>
                  <a:ext uri="{FF2B5EF4-FFF2-40B4-BE49-F238E27FC236}">
                    <a16:creationId xmlns:a16="http://schemas.microsoft.com/office/drawing/2014/main" id="{A1DA2FF5-1661-4C6D-A93A-157D3F82D3BE}"/>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61" name="Rechthoek 60">
                <a:extLst>
                  <a:ext uri="{FF2B5EF4-FFF2-40B4-BE49-F238E27FC236}">
                    <a16:creationId xmlns:a16="http://schemas.microsoft.com/office/drawing/2014/main" id="{575952D2-1C04-4883-839F-35B523B79160}"/>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2" name="Rechthoek 61">
                <a:extLst>
                  <a:ext uri="{FF2B5EF4-FFF2-40B4-BE49-F238E27FC236}">
                    <a16:creationId xmlns:a16="http://schemas.microsoft.com/office/drawing/2014/main" id="{725D8050-96D1-42EA-85FC-FE12DA990963}"/>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Rechthoek 62">
                <a:extLst>
                  <a:ext uri="{FF2B5EF4-FFF2-40B4-BE49-F238E27FC236}">
                    <a16:creationId xmlns:a16="http://schemas.microsoft.com/office/drawing/2014/main" id="{897B1C2F-F93E-4212-A099-6A68B2329437}"/>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4" name="Rechthoek 63">
                <a:extLst>
                  <a:ext uri="{FF2B5EF4-FFF2-40B4-BE49-F238E27FC236}">
                    <a16:creationId xmlns:a16="http://schemas.microsoft.com/office/drawing/2014/main" id="{A8A2C51C-6472-4ABF-AC37-5C4BE0CAE6C4}"/>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Rechthoek 64">
                <a:extLst>
                  <a:ext uri="{FF2B5EF4-FFF2-40B4-BE49-F238E27FC236}">
                    <a16:creationId xmlns:a16="http://schemas.microsoft.com/office/drawing/2014/main" id="{BDE64E94-63A1-40F1-8EA3-34E3AFC98B87}"/>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2" name="Rechthoek 41">
              <a:extLst>
                <a:ext uri="{FF2B5EF4-FFF2-40B4-BE49-F238E27FC236}">
                  <a16:creationId xmlns:a16="http://schemas.microsoft.com/office/drawing/2014/main" id="{02A4ACA4-628A-4EE6-B394-264E14AA24B0}"/>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43" name="Gelijkbenige driehoek 42">
              <a:extLst>
                <a:ext uri="{FF2B5EF4-FFF2-40B4-BE49-F238E27FC236}">
                  <a16:creationId xmlns:a16="http://schemas.microsoft.com/office/drawing/2014/main" id="{B83C21DD-B931-4916-BF73-CD15C86B8CF0}"/>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4" name="Groep 43">
              <a:extLst>
                <a:ext uri="{FF2B5EF4-FFF2-40B4-BE49-F238E27FC236}">
                  <a16:creationId xmlns:a16="http://schemas.microsoft.com/office/drawing/2014/main" id="{A0718DAA-2D84-4A65-9913-741C8BA0B3E1}"/>
                </a:ext>
              </a:extLst>
            </p:cNvPr>
            <p:cNvGrpSpPr/>
            <p:nvPr userDrawn="1"/>
          </p:nvGrpSpPr>
          <p:grpSpPr>
            <a:xfrm>
              <a:off x="-3014702" y="3382393"/>
              <a:ext cx="268738" cy="209412"/>
              <a:chOff x="-3040489" y="5132767"/>
              <a:chExt cx="268738" cy="209412"/>
            </a:xfrm>
          </p:grpSpPr>
          <p:sp>
            <p:nvSpPr>
              <p:cNvPr id="54" name="Rechthoek 53">
                <a:extLst>
                  <a:ext uri="{FF2B5EF4-FFF2-40B4-BE49-F238E27FC236}">
                    <a16:creationId xmlns:a16="http://schemas.microsoft.com/office/drawing/2014/main" id="{F70A0BC7-C6A8-4680-BC31-70929491D07C}"/>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55" name="Rechthoek 54">
                <a:extLst>
                  <a:ext uri="{FF2B5EF4-FFF2-40B4-BE49-F238E27FC236}">
                    <a16:creationId xmlns:a16="http://schemas.microsoft.com/office/drawing/2014/main" id="{076876EE-FE71-4A97-A323-4D654143B98F}"/>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55">
                <a:extLst>
                  <a:ext uri="{FF2B5EF4-FFF2-40B4-BE49-F238E27FC236}">
                    <a16:creationId xmlns:a16="http://schemas.microsoft.com/office/drawing/2014/main" id="{63488DD9-AB37-4AF7-9C5C-88B5F53A390F}"/>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56">
                <a:extLst>
                  <a:ext uri="{FF2B5EF4-FFF2-40B4-BE49-F238E27FC236}">
                    <a16:creationId xmlns:a16="http://schemas.microsoft.com/office/drawing/2014/main" id="{19B974F8-6B80-4515-9782-03DAAB0939FC}"/>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57">
                <a:extLst>
                  <a:ext uri="{FF2B5EF4-FFF2-40B4-BE49-F238E27FC236}">
                    <a16:creationId xmlns:a16="http://schemas.microsoft.com/office/drawing/2014/main" id="{93D30D57-3647-4223-9AB4-131E5367FC55}"/>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58">
                <a:extLst>
                  <a:ext uri="{FF2B5EF4-FFF2-40B4-BE49-F238E27FC236}">
                    <a16:creationId xmlns:a16="http://schemas.microsoft.com/office/drawing/2014/main" id="{B76A54C7-571F-40B5-8018-62825BEEA1B4}"/>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5" name="Rechthoek 44">
              <a:extLst>
                <a:ext uri="{FF2B5EF4-FFF2-40B4-BE49-F238E27FC236}">
                  <a16:creationId xmlns:a16="http://schemas.microsoft.com/office/drawing/2014/main" id="{A5EB9980-F513-453D-AE0E-E72E702F0E3D}"/>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46" name="Groep 45">
              <a:extLst>
                <a:ext uri="{FF2B5EF4-FFF2-40B4-BE49-F238E27FC236}">
                  <a16:creationId xmlns:a16="http://schemas.microsoft.com/office/drawing/2014/main" id="{70FB5EF5-6DC4-4DAF-9F24-64309E7207A6}"/>
                </a:ext>
              </a:extLst>
            </p:cNvPr>
            <p:cNvGrpSpPr/>
            <p:nvPr userDrawn="1"/>
          </p:nvGrpSpPr>
          <p:grpSpPr>
            <a:xfrm>
              <a:off x="-3050747" y="3332795"/>
              <a:ext cx="97294" cy="98558"/>
              <a:chOff x="-2262391" y="3583492"/>
              <a:chExt cx="118800" cy="120343"/>
            </a:xfrm>
          </p:grpSpPr>
          <p:cxnSp>
            <p:nvCxnSpPr>
              <p:cNvPr id="47" name="Rechte verbindingslijn 46">
                <a:extLst>
                  <a:ext uri="{FF2B5EF4-FFF2-40B4-BE49-F238E27FC236}">
                    <a16:creationId xmlns:a16="http://schemas.microsoft.com/office/drawing/2014/main" id="{3CACDCD9-9211-435B-A5D8-31D3C09BCB3B}"/>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AAB768C6-5421-4EA2-8421-5E34B394BEA6}"/>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6BF6DF74-748C-48BB-8597-31C2ADC5B428}"/>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50" name="Rechte verbindingslijn 49">
                <a:extLst>
                  <a:ext uri="{FF2B5EF4-FFF2-40B4-BE49-F238E27FC236}">
                    <a16:creationId xmlns:a16="http://schemas.microsoft.com/office/drawing/2014/main" id="{B8C2114B-7422-4A74-A793-7CAD92587FA8}"/>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E8C8A832-1A9D-4197-A6BA-FAB13F6C0CBF}"/>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60B72499-8E07-4024-8316-9BE8EC83B3EF}"/>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FBB4C120-3442-4C39-ABCD-F23FB16160F1}"/>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77" name="Tijdelijke aanduiding voor tekst 7">
            <a:extLst>
              <a:ext uri="{FF2B5EF4-FFF2-40B4-BE49-F238E27FC236}">
                <a16:creationId xmlns:a16="http://schemas.microsoft.com/office/drawing/2014/main" id="{A8BEBF35-4C33-472C-9552-3EC740E58FE6}"/>
              </a:ext>
            </a:extLst>
          </p:cNvPr>
          <p:cNvSpPr>
            <a:spLocks noGrp="1"/>
          </p:cNvSpPr>
          <p:nvPr>
            <p:ph type="body" sz="quarter" idx="21" hasCustomPrompt="1"/>
          </p:nvPr>
        </p:nvSpPr>
        <p:spPr>
          <a:xfrm>
            <a:off x="-201619" y="3992700"/>
            <a:ext cx="12600000" cy="180000"/>
          </a:xfrm>
          <a:prstGeom prst="round2SameRect">
            <a:avLst>
              <a:gd name="adj1" fmla="val 50000"/>
              <a:gd name="adj2"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spTree>
    <p:extLst>
      <p:ext uri="{BB962C8B-B14F-4D97-AF65-F5344CB8AC3E}">
        <p14:creationId xmlns:p14="http://schemas.microsoft.com/office/powerpoint/2010/main" val="3301057820"/>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orph-overgang B">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a:xfrm>
            <a:off x="6467476" y="6327020"/>
            <a:ext cx="4504144" cy="367824"/>
          </a:xfrm>
        </p:spPr>
        <p:txBody>
          <a:bodyPr/>
          <a:lstStyle/>
          <a:p>
            <a:r>
              <a:rPr lang="nl-NL"/>
              <a:t>Concept – versie 0.9</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18" name="Tijdelijke aanduiding voor tekst 7">
            <a:extLst>
              <a:ext uri="{FF2B5EF4-FFF2-40B4-BE49-F238E27FC236}">
                <a16:creationId xmlns:a16="http://schemas.microsoft.com/office/drawing/2014/main" id="{6F88FCD1-5A06-4247-8B90-F73F50C77C8A}"/>
              </a:ext>
            </a:extLst>
          </p:cNvPr>
          <p:cNvSpPr>
            <a:spLocks noGrp="1"/>
          </p:cNvSpPr>
          <p:nvPr>
            <p:ph type="body" sz="quarter" idx="14" hasCustomPrompt="1"/>
          </p:nvPr>
        </p:nvSpPr>
        <p:spPr>
          <a:xfrm>
            <a:off x="3892678" y="3137131"/>
            <a:ext cx="509596" cy="511738"/>
          </a:xfrm>
          <a:prstGeom prst="roundRect">
            <a:avLst>
              <a:gd name="adj"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9" name="Tijdelijke aanduiding voor tekst 7">
            <a:extLst>
              <a:ext uri="{FF2B5EF4-FFF2-40B4-BE49-F238E27FC236}">
                <a16:creationId xmlns:a16="http://schemas.microsoft.com/office/drawing/2014/main" id="{A96707A5-692F-4F38-A1C8-542D43A661C0}"/>
              </a:ext>
            </a:extLst>
          </p:cNvPr>
          <p:cNvSpPr>
            <a:spLocks noGrp="1"/>
          </p:cNvSpPr>
          <p:nvPr>
            <p:ph type="body" sz="quarter" idx="15" hasCustomPrompt="1"/>
          </p:nvPr>
        </p:nvSpPr>
        <p:spPr>
          <a:xfrm>
            <a:off x="4673040" y="3137131"/>
            <a:ext cx="509596" cy="511738"/>
          </a:xfrm>
          <a:prstGeom prst="roundRect">
            <a:avLst>
              <a:gd name="adj"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0" name="Tijdelijke aanduiding voor tekst 7">
            <a:extLst>
              <a:ext uri="{FF2B5EF4-FFF2-40B4-BE49-F238E27FC236}">
                <a16:creationId xmlns:a16="http://schemas.microsoft.com/office/drawing/2014/main" id="{C643BD61-3A14-4DC9-BD29-EF7EFD4ADFA9}"/>
              </a:ext>
            </a:extLst>
          </p:cNvPr>
          <p:cNvSpPr>
            <a:spLocks noGrp="1"/>
          </p:cNvSpPr>
          <p:nvPr>
            <p:ph type="body" sz="quarter" idx="16" hasCustomPrompt="1"/>
          </p:nvPr>
        </p:nvSpPr>
        <p:spPr>
          <a:xfrm>
            <a:off x="5453402" y="3137131"/>
            <a:ext cx="509596" cy="511738"/>
          </a:xfrm>
          <a:prstGeom prst="roundRect">
            <a:avLst>
              <a:gd name="adj"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1" name="Tijdelijke aanduiding voor tekst 7">
            <a:extLst>
              <a:ext uri="{FF2B5EF4-FFF2-40B4-BE49-F238E27FC236}">
                <a16:creationId xmlns:a16="http://schemas.microsoft.com/office/drawing/2014/main" id="{536B6B2F-A917-465B-B486-2CE60174C6F1}"/>
              </a:ext>
            </a:extLst>
          </p:cNvPr>
          <p:cNvSpPr>
            <a:spLocks noGrp="1"/>
          </p:cNvSpPr>
          <p:nvPr>
            <p:ph type="body" sz="quarter" idx="17" hasCustomPrompt="1"/>
          </p:nvPr>
        </p:nvSpPr>
        <p:spPr>
          <a:xfrm>
            <a:off x="6233764" y="3137131"/>
            <a:ext cx="509596" cy="511738"/>
          </a:xfrm>
          <a:prstGeom prst="roundRect">
            <a:avLst>
              <a:gd name="adj"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2" name="Tijdelijke aanduiding voor tekst 7">
            <a:extLst>
              <a:ext uri="{FF2B5EF4-FFF2-40B4-BE49-F238E27FC236}">
                <a16:creationId xmlns:a16="http://schemas.microsoft.com/office/drawing/2014/main" id="{A0F90E00-79B4-4D3A-9561-C74E99205513}"/>
              </a:ext>
            </a:extLst>
          </p:cNvPr>
          <p:cNvSpPr>
            <a:spLocks noGrp="1"/>
          </p:cNvSpPr>
          <p:nvPr>
            <p:ph type="body" sz="quarter" idx="18" hasCustomPrompt="1"/>
          </p:nvPr>
        </p:nvSpPr>
        <p:spPr>
          <a:xfrm>
            <a:off x="7014126" y="3137131"/>
            <a:ext cx="509596" cy="511738"/>
          </a:xfrm>
          <a:prstGeom prst="roundRect">
            <a:avLst>
              <a:gd name="adj"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3" name="Tijdelijke aanduiding voor tekst 7">
            <a:extLst>
              <a:ext uri="{FF2B5EF4-FFF2-40B4-BE49-F238E27FC236}">
                <a16:creationId xmlns:a16="http://schemas.microsoft.com/office/drawing/2014/main" id="{E147E8C9-927A-4CB7-BC99-27CD5A4B11C5}"/>
              </a:ext>
            </a:extLst>
          </p:cNvPr>
          <p:cNvSpPr>
            <a:spLocks noGrp="1"/>
          </p:cNvSpPr>
          <p:nvPr>
            <p:ph type="body" sz="quarter" idx="19" hasCustomPrompt="1"/>
          </p:nvPr>
        </p:nvSpPr>
        <p:spPr>
          <a:xfrm>
            <a:off x="7794488" y="3137131"/>
            <a:ext cx="509596" cy="511738"/>
          </a:xfrm>
          <a:prstGeom prst="roundRect">
            <a:avLst>
              <a:gd name="adj"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14" name="Groep 13">
            <a:extLst>
              <a:ext uri="{FF2B5EF4-FFF2-40B4-BE49-F238E27FC236}">
                <a16:creationId xmlns:a16="http://schemas.microsoft.com/office/drawing/2014/main" id="{F7A97121-29B3-4631-ADF9-983AA4CA834F}"/>
              </a:ext>
            </a:extLst>
          </p:cNvPr>
          <p:cNvGrpSpPr/>
          <p:nvPr userDrawn="1"/>
        </p:nvGrpSpPr>
        <p:grpSpPr>
          <a:xfrm>
            <a:off x="-3482044" y="-42790"/>
            <a:ext cx="3240176" cy="6945759"/>
            <a:chOff x="-3482044" y="-42790"/>
            <a:chExt cx="3240176" cy="6945759"/>
          </a:xfrm>
        </p:grpSpPr>
        <p:grpSp>
          <p:nvGrpSpPr>
            <p:cNvPr id="15" name="Meer informatie">
              <a:extLst>
                <a:ext uri="{FF2B5EF4-FFF2-40B4-BE49-F238E27FC236}">
                  <a16:creationId xmlns:a16="http://schemas.microsoft.com/office/drawing/2014/main" id="{5C738C2C-7370-4691-8F88-5D9AA91ED68C}"/>
                </a:ext>
              </a:extLst>
            </p:cNvPr>
            <p:cNvGrpSpPr/>
            <p:nvPr userDrawn="1"/>
          </p:nvGrpSpPr>
          <p:grpSpPr>
            <a:xfrm>
              <a:off x="-3420383" y="6119696"/>
              <a:ext cx="3178515" cy="783273"/>
              <a:chOff x="-3741486" y="3386444"/>
              <a:chExt cx="3178515" cy="783273"/>
            </a:xfrm>
          </p:grpSpPr>
          <p:sp>
            <p:nvSpPr>
              <p:cNvPr id="74" name="Freeform 101">
                <a:extLst>
                  <a:ext uri="{FF2B5EF4-FFF2-40B4-BE49-F238E27FC236}">
                    <a16:creationId xmlns:a16="http://schemas.microsoft.com/office/drawing/2014/main" id="{2DA6AC9A-67E5-4A59-8BB3-40DE57DD53C3}"/>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75" name="Rechthoek 74">
                <a:extLst>
                  <a:ext uri="{FF2B5EF4-FFF2-40B4-BE49-F238E27FC236}">
                    <a16:creationId xmlns:a16="http://schemas.microsoft.com/office/drawing/2014/main" id="{0698D440-24CF-48C9-B77E-A971F2329DA5}"/>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76" name="Rechte verbindingslijn 75">
                <a:extLst>
                  <a:ext uri="{FF2B5EF4-FFF2-40B4-BE49-F238E27FC236}">
                    <a16:creationId xmlns:a16="http://schemas.microsoft.com/office/drawing/2014/main" id="{EE000F23-65EB-4B8A-89F8-735E7D08A1C3}"/>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7" name="Rechthoek 16">
              <a:extLst>
                <a:ext uri="{FF2B5EF4-FFF2-40B4-BE49-F238E27FC236}">
                  <a16:creationId xmlns:a16="http://schemas.microsoft.com/office/drawing/2014/main" id="{E548C49A-B92F-421D-906C-4E1256DEFFF4}"/>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24" name="Ovaal 23">
              <a:extLst>
                <a:ext uri="{FF2B5EF4-FFF2-40B4-BE49-F238E27FC236}">
                  <a16:creationId xmlns:a16="http://schemas.microsoft.com/office/drawing/2014/main" id="{67230CFB-8A9B-4803-BA6F-3072AFE1FD98}"/>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5" name="Rechte verbindingslijn 24">
              <a:extLst>
                <a:ext uri="{FF2B5EF4-FFF2-40B4-BE49-F238E27FC236}">
                  <a16:creationId xmlns:a16="http://schemas.microsoft.com/office/drawing/2014/main" id="{BFD91B75-DBAB-41C4-A796-5813CAD9700A}"/>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6" name="Rechte verbindingslijn 25">
              <a:extLst>
                <a:ext uri="{FF2B5EF4-FFF2-40B4-BE49-F238E27FC236}">
                  <a16:creationId xmlns:a16="http://schemas.microsoft.com/office/drawing/2014/main" id="{D41D8515-3542-42BC-93E2-E4E4FEFBE9D0}"/>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27" name="Rechthoek 26">
              <a:extLst>
                <a:ext uri="{FF2B5EF4-FFF2-40B4-BE49-F238E27FC236}">
                  <a16:creationId xmlns:a16="http://schemas.microsoft.com/office/drawing/2014/main" id="{25122AD7-FC92-446A-9B87-B67E5781AF9F}"/>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28" name="Rechte verbindingslijn 27">
              <a:extLst>
                <a:ext uri="{FF2B5EF4-FFF2-40B4-BE49-F238E27FC236}">
                  <a16:creationId xmlns:a16="http://schemas.microsoft.com/office/drawing/2014/main" id="{EB6817B0-98BE-4678-B606-B67AD9970035}"/>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4F4593E7-94BD-4958-B32A-C29A13CD909B}"/>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0" name="Rechthoek 29">
              <a:extLst>
                <a:ext uri="{FF2B5EF4-FFF2-40B4-BE49-F238E27FC236}">
                  <a16:creationId xmlns:a16="http://schemas.microsoft.com/office/drawing/2014/main" id="{9816217F-FAFC-4D16-9D82-5EB174D96B04}"/>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 name="Rechthoek 30">
              <a:extLst>
                <a:ext uri="{FF2B5EF4-FFF2-40B4-BE49-F238E27FC236}">
                  <a16:creationId xmlns:a16="http://schemas.microsoft.com/office/drawing/2014/main" id="{5981EF44-829E-497C-87BE-D805F665BB49}"/>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32" name="Ovaal 31">
              <a:extLst>
                <a:ext uri="{FF2B5EF4-FFF2-40B4-BE49-F238E27FC236}">
                  <a16:creationId xmlns:a16="http://schemas.microsoft.com/office/drawing/2014/main" id="{CC254AFF-08AB-4AAF-8E7B-1A093D7A3AF5}"/>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3" name="Rechthoek 32">
              <a:extLst>
                <a:ext uri="{FF2B5EF4-FFF2-40B4-BE49-F238E27FC236}">
                  <a16:creationId xmlns:a16="http://schemas.microsoft.com/office/drawing/2014/main" id="{E0AFCB89-34FC-4DCF-A5AC-639B6C3479A2}"/>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32CC9E0D-4435-4E86-B4C7-2B17891B9E6A}"/>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35" name="Ovaal 34">
              <a:extLst>
                <a:ext uri="{FF2B5EF4-FFF2-40B4-BE49-F238E27FC236}">
                  <a16:creationId xmlns:a16="http://schemas.microsoft.com/office/drawing/2014/main" id="{BE5BF4AF-1503-423F-8BC1-CAF95F240056}"/>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6" name="Rechthoek 35">
              <a:extLst>
                <a:ext uri="{FF2B5EF4-FFF2-40B4-BE49-F238E27FC236}">
                  <a16:creationId xmlns:a16="http://schemas.microsoft.com/office/drawing/2014/main" id="{22115D3F-BF37-4B88-A7F4-33F572C0E578}"/>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7" name="Rechte verbindingslijn 36">
              <a:extLst>
                <a:ext uri="{FF2B5EF4-FFF2-40B4-BE49-F238E27FC236}">
                  <a16:creationId xmlns:a16="http://schemas.microsoft.com/office/drawing/2014/main" id="{8796A56A-EC2C-43B1-B3D6-06C9760A5462}"/>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38" name="Afbeelding 37">
              <a:extLst>
                <a:ext uri="{FF2B5EF4-FFF2-40B4-BE49-F238E27FC236}">
                  <a16:creationId xmlns:a16="http://schemas.microsoft.com/office/drawing/2014/main" id="{A4201327-59C9-46DF-8303-B2C9D028ABEC}"/>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39" name="Groep 38">
              <a:extLst>
                <a:ext uri="{FF2B5EF4-FFF2-40B4-BE49-F238E27FC236}">
                  <a16:creationId xmlns:a16="http://schemas.microsoft.com/office/drawing/2014/main" id="{716E5D05-086E-4E18-B370-00E70717843A}"/>
                </a:ext>
              </a:extLst>
            </p:cNvPr>
            <p:cNvGrpSpPr/>
            <p:nvPr userDrawn="1"/>
          </p:nvGrpSpPr>
          <p:grpSpPr>
            <a:xfrm>
              <a:off x="-3040489" y="2320000"/>
              <a:ext cx="987604" cy="55249"/>
              <a:chOff x="-1672178" y="2278998"/>
              <a:chExt cx="889379" cy="58860"/>
            </a:xfrm>
          </p:grpSpPr>
          <p:cxnSp>
            <p:nvCxnSpPr>
              <p:cNvPr id="71" name="Rechte verbindingslijn 70">
                <a:extLst>
                  <a:ext uri="{FF2B5EF4-FFF2-40B4-BE49-F238E27FC236}">
                    <a16:creationId xmlns:a16="http://schemas.microsoft.com/office/drawing/2014/main" id="{76ED8A0B-D62C-4528-A86A-1999E19117C9}"/>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72" name="Gelijkbenige driehoek 71">
                <a:extLst>
                  <a:ext uri="{FF2B5EF4-FFF2-40B4-BE49-F238E27FC236}">
                    <a16:creationId xmlns:a16="http://schemas.microsoft.com/office/drawing/2014/main" id="{F4E652E3-06A3-4D90-B731-314148857015}"/>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3" name="Gelijkbenige driehoek 72">
                <a:extLst>
                  <a:ext uri="{FF2B5EF4-FFF2-40B4-BE49-F238E27FC236}">
                    <a16:creationId xmlns:a16="http://schemas.microsoft.com/office/drawing/2014/main" id="{285D8F94-68C5-4105-9859-5ED35887B376}"/>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40" name="Groep 39">
              <a:extLst>
                <a:ext uri="{FF2B5EF4-FFF2-40B4-BE49-F238E27FC236}">
                  <a16:creationId xmlns:a16="http://schemas.microsoft.com/office/drawing/2014/main" id="{1E9A928E-BBFB-4AE3-AC5E-3810DC8A6F6F}"/>
                </a:ext>
              </a:extLst>
            </p:cNvPr>
            <p:cNvGrpSpPr/>
            <p:nvPr userDrawn="1"/>
          </p:nvGrpSpPr>
          <p:grpSpPr>
            <a:xfrm>
              <a:off x="-3013084" y="2401116"/>
              <a:ext cx="932796" cy="236315"/>
              <a:chOff x="-3001695" y="2422475"/>
              <a:chExt cx="1455083" cy="368630"/>
            </a:xfrm>
          </p:grpSpPr>
          <p:grpSp>
            <p:nvGrpSpPr>
              <p:cNvPr id="66" name="Groep 65">
                <a:extLst>
                  <a:ext uri="{FF2B5EF4-FFF2-40B4-BE49-F238E27FC236}">
                    <a16:creationId xmlns:a16="http://schemas.microsoft.com/office/drawing/2014/main" id="{B10241C7-E9EA-4AAB-97D6-94FFD57F0651}"/>
                  </a:ext>
                </a:extLst>
              </p:cNvPr>
              <p:cNvGrpSpPr/>
              <p:nvPr userDrawn="1"/>
            </p:nvGrpSpPr>
            <p:grpSpPr>
              <a:xfrm>
                <a:off x="-3001695" y="2422475"/>
                <a:ext cx="1455083" cy="368630"/>
                <a:chOff x="-2865715" y="2381331"/>
                <a:chExt cx="908428" cy="230141"/>
              </a:xfrm>
            </p:grpSpPr>
            <p:sp>
              <p:nvSpPr>
                <p:cNvPr id="68" name="Rechthoek 67">
                  <a:extLst>
                    <a:ext uri="{FF2B5EF4-FFF2-40B4-BE49-F238E27FC236}">
                      <a16:creationId xmlns:a16="http://schemas.microsoft.com/office/drawing/2014/main" id="{336FDED7-308A-42C4-90FB-29418857C15E}"/>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9" name="Rechte verbindingslijn 68">
                  <a:extLst>
                    <a:ext uri="{FF2B5EF4-FFF2-40B4-BE49-F238E27FC236}">
                      <a16:creationId xmlns:a16="http://schemas.microsoft.com/office/drawing/2014/main" id="{2A2D8B3A-F4CE-4B0B-8FC5-94584A36F7EA}"/>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Rechte verbindingslijn 69">
                  <a:extLst>
                    <a:ext uri="{FF2B5EF4-FFF2-40B4-BE49-F238E27FC236}">
                      <a16:creationId xmlns:a16="http://schemas.microsoft.com/office/drawing/2014/main" id="{C96028B6-6BBA-4E92-BF5D-36B6E318A2A0}"/>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7" name="Rechte verbindingslijn 66">
                <a:extLst>
                  <a:ext uri="{FF2B5EF4-FFF2-40B4-BE49-F238E27FC236}">
                    <a16:creationId xmlns:a16="http://schemas.microsoft.com/office/drawing/2014/main" id="{4BFF0724-CBB5-4720-BFE2-48C3CBB2B465}"/>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ep 40">
              <a:extLst>
                <a:ext uri="{FF2B5EF4-FFF2-40B4-BE49-F238E27FC236}">
                  <a16:creationId xmlns:a16="http://schemas.microsoft.com/office/drawing/2014/main" id="{B5CA5E6D-CACC-4356-8858-B35D57D7D88D}"/>
                </a:ext>
              </a:extLst>
            </p:cNvPr>
            <p:cNvGrpSpPr/>
            <p:nvPr userDrawn="1"/>
          </p:nvGrpSpPr>
          <p:grpSpPr>
            <a:xfrm>
              <a:off x="-2937094" y="5019327"/>
              <a:ext cx="268738" cy="248381"/>
              <a:chOff x="-3040489" y="5132766"/>
              <a:chExt cx="268738" cy="248381"/>
            </a:xfrm>
          </p:grpSpPr>
          <p:sp>
            <p:nvSpPr>
              <p:cNvPr id="60" name="Rechthoek 59">
                <a:extLst>
                  <a:ext uri="{FF2B5EF4-FFF2-40B4-BE49-F238E27FC236}">
                    <a16:creationId xmlns:a16="http://schemas.microsoft.com/office/drawing/2014/main" id="{D991A2D9-4FCD-4198-8F30-833A25A6F97B}"/>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61" name="Rechthoek 60">
                <a:extLst>
                  <a:ext uri="{FF2B5EF4-FFF2-40B4-BE49-F238E27FC236}">
                    <a16:creationId xmlns:a16="http://schemas.microsoft.com/office/drawing/2014/main" id="{D05B3E38-ED0E-4C71-8D0C-49C53128FE26}"/>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2" name="Rechthoek 61">
                <a:extLst>
                  <a:ext uri="{FF2B5EF4-FFF2-40B4-BE49-F238E27FC236}">
                    <a16:creationId xmlns:a16="http://schemas.microsoft.com/office/drawing/2014/main" id="{B2F45C36-EB18-484C-A772-E6FDD7F072B3}"/>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Rechthoek 62">
                <a:extLst>
                  <a:ext uri="{FF2B5EF4-FFF2-40B4-BE49-F238E27FC236}">
                    <a16:creationId xmlns:a16="http://schemas.microsoft.com/office/drawing/2014/main" id="{A34F57D6-D5DD-47F7-89B6-B24D4FC4C878}"/>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4" name="Rechthoek 63">
                <a:extLst>
                  <a:ext uri="{FF2B5EF4-FFF2-40B4-BE49-F238E27FC236}">
                    <a16:creationId xmlns:a16="http://schemas.microsoft.com/office/drawing/2014/main" id="{D0750B34-B8B0-4C22-AD18-D67B91F2D88A}"/>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Rechthoek 64">
                <a:extLst>
                  <a:ext uri="{FF2B5EF4-FFF2-40B4-BE49-F238E27FC236}">
                    <a16:creationId xmlns:a16="http://schemas.microsoft.com/office/drawing/2014/main" id="{1299BB4D-7EF1-4D31-904D-B3BB8A41DDA6}"/>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2" name="Rechthoek 41">
              <a:extLst>
                <a:ext uri="{FF2B5EF4-FFF2-40B4-BE49-F238E27FC236}">
                  <a16:creationId xmlns:a16="http://schemas.microsoft.com/office/drawing/2014/main" id="{25E41B81-4974-48AF-8B57-E027332ED00D}"/>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43" name="Gelijkbenige driehoek 42">
              <a:extLst>
                <a:ext uri="{FF2B5EF4-FFF2-40B4-BE49-F238E27FC236}">
                  <a16:creationId xmlns:a16="http://schemas.microsoft.com/office/drawing/2014/main" id="{7BFD6C31-7B8D-4743-A04D-58D6FB83FC14}"/>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4" name="Groep 43">
              <a:extLst>
                <a:ext uri="{FF2B5EF4-FFF2-40B4-BE49-F238E27FC236}">
                  <a16:creationId xmlns:a16="http://schemas.microsoft.com/office/drawing/2014/main" id="{A07529C2-BC6B-4DFC-83AE-7CCDD4A11226}"/>
                </a:ext>
              </a:extLst>
            </p:cNvPr>
            <p:cNvGrpSpPr/>
            <p:nvPr userDrawn="1"/>
          </p:nvGrpSpPr>
          <p:grpSpPr>
            <a:xfrm>
              <a:off x="-3014702" y="3382393"/>
              <a:ext cx="268738" cy="209412"/>
              <a:chOff x="-3040489" y="5132767"/>
              <a:chExt cx="268738" cy="209412"/>
            </a:xfrm>
          </p:grpSpPr>
          <p:sp>
            <p:nvSpPr>
              <p:cNvPr id="54" name="Rechthoek 53">
                <a:extLst>
                  <a:ext uri="{FF2B5EF4-FFF2-40B4-BE49-F238E27FC236}">
                    <a16:creationId xmlns:a16="http://schemas.microsoft.com/office/drawing/2014/main" id="{AFBD6259-1228-43F7-A01B-95C1D8409ABE}"/>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55" name="Rechthoek 54">
                <a:extLst>
                  <a:ext uri="{FF2B5EF4-FFF2-40B4-BE49-F238E27FC236}">
                    <a16:creationId xmlns:a16="http://schemas.microsoft.com/office/drawing/2014/main" id="{79275325-9BBE-439D-A560-3DF14E46F60E}"/>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55">
                <a:extLst>
                  <a:ext uri="{FF2B5EF4-FFF2-40B4-BE49-F238E27FC236}">
                    <a16:creationId xmlns:a16="http://schemas.microsoft.com/office/drawing/2014/main" id="{99A3D24B-1D4A-4977-9E3A-7DD6EE7D3C99}"/>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56">
                <a:extLst>
                  <a:ext uri="{FF2B5EF4-FFF2-40B4-BE49-F238E27FC236}">
                    <a16:creationId xmlns:a16="http://schemas.microsoft.com/office/drawing/2014/main" id="{752F5FEB-89B7-405E-B70E-5F8B18E5BA1B}"/>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57">
                <a:extLst>
                  <a:ext uri="{FF2B5EF4-FFF2-40B4-BE49-F238E27FC236}">
                    <a16:creationId xmlns:a16="http://schemas.microsoft.com/office/drawing/2014/main" id="{583F20C2-CAAD-4247-851B-E487E3E1411F}"/>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58">
                <a:extLst>
                  <a:ext uri="{FF2B5EF4-FFF2-40B4-BE49-F238E27FC236}">
                    <a16:creationId xmlns:a16="http://schemas.microsoft.com/office/drawing/2014/main" id="{86D76404-A881-4A79-8CF5-5059103009BB}"/>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5" name="Rechthoek 44">
              <a:extLst>
                <a:ext uri="{FF2B5EF4-FFF2-40B4-BE49-F238E27FC236}">
                  <a16:creationId xmlns:a16="http://schemas.microsoft.com/office/drawing/2014/main" id="{F093C65B-3330-40FD-90F1-7845B474E540}"/>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46" name="Groep 45">
              <a:extLst>
                <a:ext uri="{FF2B5EF4-FFF2-40B4-BE49-F238E27FC236}">
                  <a16:creationId xmlns:a16="http://schemas.microsoft.com/office/drawing/2014/main" id="{7F7D5D22-1A06-4498-BC02-B3A056FA5BF0}"/>
                </a:ext>
              </a:extLst>
            </p:cNvPr>
            <p:cNvGrpSpPr/>
            <p:nvPr userDrawn="1"/>
          </p:nvGrpSpPr>
          <p:grpSpPr>
            <a:xfrm>
              <a:off x="-3050747" y="3332795"/>
              <a:ext cx="97294" cy="98558"/>
              <a:chOff x="-2262391" y="3583492"/>
              <a:chExt cx="118800" cy="120343"/>
            </a:xfrm>
          </p:grpSpPr>
          <p:cxnSp>
            <p:nvCxnSpPr>
              <p:cNvPr id="47" name="Rechte verbindingslijn 46">
                <a:extLst>
                  <a:ext uri="{FF2B5EF4-FFF2-40B4-BE49-F238E27FC236}">
                    <a16:creationId xmlns:a16="http://schemas.microsoft.com/office/drawing/2014/main" id="{BCCAC1AC-73CF-4516-9B28-942D5BEC05DF}"/>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5A06DD3B-BF35-4505-8747-F4D7E9050F45}"/>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AF04201C-39E6-4F4A-91CC-935EC07C3665}"/>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50" name="Rechte verbindingslijn 49">
                <a:extLst>
                  <a:ext uri="{FF2B5EF4-FFF2-40B4-BE49-F238E27FC236}">
                    <a16:creationId xmlns:a16="http://schemas.microsoft.com/office/drawing/2014/main" id="{FE1F84E0-E239-4085-A5A5-8391366C581C}"/>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D53238C2-F643-4F23-9ADF-952A7EB82038}"/>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C755DE88-51F1-47A2-A4AA-E57C3A4ADB99}"/>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7AABF01C-95FF-4892-AB36-547A73189138}"/>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6315673"/>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ulti-va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15" name="Tijdelijke aanduiding voor inhoud 14">
            <a:extLst>
              <a:ext uri="{FF2B5EF4-FFF2-40B4-BE49-F238E27FC236}">
                <a16:creationId xmlns:a16="http://schemas.microsoft.com/office/drawing/2014/main" id="{CAD6AA7E-E1D2-4743-A3FB-28FE86CFC771}"/>
              </a:ext>
            </a:extLst>
          </p:cNvPr>
          <p:cNvSpPr>
            <a:spLocks noGrp="1"/>
          </p:cNvSpPr>
          <p:nvPr>
            <p:ph sz="quarter" idx="21" hasCustomPrompt="1"/>
          </p:nvPr>
        </p:nvSpPr>
        <p:spPr>
          <a:xfrm>
            <a:off x="815235" y="1499517"/>
            <a:ext cx="10566291" cy="4442400"/>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93" name="MULTI-VAK">
            <a:extLst>
              <a:ext uri="{FF2B5EF4-FFF2-40B4-BE49-F238E27FC236}">
                <a16:creationId xmlns:a16="http://schemas.microsoft.com/office/drawing/2014/main" id="{02381DA9-603F-4457-A8E4-7416FA9B1305}"/>
              </a:ext>
            </a:extLst>
          </p:cNvPr>
          <p:cNvGrpSpPr/>
          <p:nvPr userDrawn="1"/>
        </p:nvGrpSpPr>
        <p:grpSpPr>
          <a:xfrm>
            <a:off x="12391601" y="0"/>
            <a:ext cx="3183678" cy="6448302"/>
            <a:chOff x="12391601" y="0"/>
            <a:chExt cx="3183678" cy="6448302"/>
          </a:xfrm>
        </p:grpSpPr>
        <p:sp>
          <p:nvSpPr>
            <p:cNvPr id="138" name="Rechthoek 137">
              <a:extLst>
                <a:ext uri="{FF2B5EF4-FFF2-40B4-BE49-F238E27FC236}">
                  <a16:creationId xmlns:a16="http://schemas.microsoft.com/office/drawing/2014/main" id="{E3344D03-7E7E-4D71-9BD8-6FDF85A1F2C1}"/>
                </a:ext>
              </a:extLst>
            </p:cNvPr>
            <p:cNvSpPr/>
            <p:nvPr userDrawn="1"/>
          </p:nvSpPr>
          <p:spPr>
            <a:xfrm>
              <a:off x="12769459" y="1440873"/>
              <a:ext cx="1833235" cy="1260763"/>
            </a:xfrm>
            <a:prstGeom prst="rect">
              <a:avLst/>
            </a:prstGeom>
            <a:solidFill>
              <a:schemeClr val="bg1"/>
            </a:solidFill>
            <a:ln w="3175">
              <a:solidFill>
                <a:schemeClr val="bg1">
                  <a:lumMod val="75000"/>
                </a:schemeClr>
              </a:solidFill>
            </a:ln>
            <a:effectLst>
              <a:outerShdw blurRad="254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22" name="Rechthoek 21">
              <a:extLst>
                <a:ext uri="{FF2B5EF4-FFF2-40B4-BE49-F238E27FC236}">
                  <a16:creationId xmlns:a16="http://schemas.microsoft.com/office/drawing/2014/main" id="{29C6531E-B6A1-4684-BEC2-CC5BF87EF816}"/>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Multi-vak</a:t>
              </a:r>
            </a:p>
          </p:txBody>
        </p:sp>
        <p:sp>
          <p:nvSpPr>
            <p:cNvPr id="23" name="Ovaal 22">
              <a:extLst>
                <a:ext uri="{FF2B5EF4-FFF2-40B4-BE49-F238E27FC236}">
                  <a16:creationId xmlns:a16="http://schemas.microsoft.com/office/drawing/2014/main" id="{6232A4CB-9640-4554-AEFA-0DF926C3529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 name="Rechte verbindingslijn 23">
              <a:extLst>
                <a:ext uri="{FF2B5EF4-FFF2-40B4-BE49-F238E27FC236}">
                  <a16:creationId xmlns:a16="http://schemas.microsoft.com/office/drawing/2014/main" id="{3A4D6069-8C23-4511-9954-F1DE07653E50}"/>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5" name="Rechte verbindingslijn 24">
              <a:extLst>
                <a:ext uri="{FF2B5EF4-FFF2-40B4-BE49-F238E27FC236}">
                  <a16:creationId xmlns:a16="http://schemas.microsoft.com/office/drawing/2014/main" id="{33074ECA-3CAF-4087-BEB8-A325292010C5}"/>
                </a:ext>
              </a:extLst>
            </p:cNvPr>
            <p:cNvCxnSpPr>
              <a:cxnSpLocks/>
            </p:cNvCxnSpPr>
            <p:nvPr userDrawn="1"/>
          </p:nvCxnSpPr>
          <p:spPr>
            <a:xfrm>
              <a:off x="12397261" y="2881986"/>
              <a:ext cx="3178017" cy="0"/>
            </a:xfrm>
            <a:prstGeom prst="line">
              <a:avLst/>
            </a:prstGeom>
            <a:noFill/>
            <a:ln w="3175" cap="flat" cmpd="sng" algn="ctr">
              <a:solidFill>
                <a:schemeClr val="accent1"/>
              </a:solidFill>
              <a:prstDash val="solid"/>
            </a:ln>
            <a:effectLst/>
          </p:spPr>
        </p:cxnSp>
        <p:sp>
          <p:nvSpPr>
            <p:cNvPr id="26" name="Rechthoek 25">
              <a:extLst>
                <a:ext uri="{FF2B5EF4-FFF2-40B4-BE49-F238E27FC236}">
                  <a16:creationId xmlns:a16="http://schemas.microsoft.com/office/drawing/2014/main" id="{77D42CA0-0170-4DE1-854D-8D349A4464C8}"/>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het bestaande inhoud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één van de pictogrammen om een nieuw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schema</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grafiek,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mediabestand </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of</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 smart-art </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in te voegen.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8" name="Ovaal 27">
              <a:extLst>
                <a:ext uri="{FF2B5EF4-FFF2-40B4-BE49-F238E27FC236}">
                  <a16:creationId xmlns:a16="http://schemas.microsoft.com/office/drawing/2014/main" id="{274E65C8-6B36-4120-B6FF-AAB184719E53}"/>
                </a:ext>
              </a:extLst>
            </p:cNvPr>
            <p:cNvSpPr/>
            <p:nvPr userDrawn="1"/>
          </p:nvSpPr>
          <p:spPr>
            <a:xfrm>
              <a:off x="12391601" y="30104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9" name="Rechthoek 28">
              <a:extLst>
                <a:ext uri="{FF2B5EF4-FFF2-40B4-BE49-F238E27FC236}">
                  <a16:creationId xmlns:a16="http://schemas.microsoft.com/office/drawing/2014/main" id="{C3AA8DCC-4AB8-491C-BF2F-4379628A2C6D}"/>
                </a:ext>
              </a:extLst>
            </p:cNvPr>
            <p:cNvSpPr/>
            <p:nvPr userDrawn="1"/>
          </p:nvSpPr>
          <p:spPr>
            <a:xfrm>
              <a:off x="12757282" y="3076514"/>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item</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0" name="Groep 29">
              <a:extLst>
                <a:ext uri="{FF2B5EF4-FFF2-40B4-BE49-F238E27FC236}">
                  <a16:creationId xmlns:a16="http://schemas.microsoft.com/office/drawing/2014/main" id="{6D7A8091-7BE2-4242-AAA1-C1E77E0E3747}"/>
                </a:ext>
              </a:extLst>
            </p:cNvPr>
            <p:cNvGrpSpPr/>
            <p:nvPr userDrawn="1"/>
          </p:nvGrpSpPr>
          <p:grpSpPr>
            <a:xfrm>
              <a:off x="12757282" y="3488603"/>
              <a:ext cx="825500" cy="209550"/>
              <a:chOff x="13504624" y="2482850"/>
              <a:chExt cx="825500" cy="209550"/>
            </a:xfrm>
          </p:grpSpPr>
          <p:sp>
            <p:nvSpPr>
              <p:cNvPr id="58" name="Rechthoek 57">
                <a:extLst>
                  <a:ext uri="{FF2B5EF4-FFF2-40B4-BE49-F238E27FC236}">
                    <a16:creationId xmlns:a16="http://schemas.microsoft.com/office/drawing/2014/main" id="{106F8C5B-6E7E-4A94-87A4-F132364319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59" name="Rechte verbindingslijn 58">
                <a:extLst>
                  <a:ext uri="{FF2B5EF4-FFF2-40B4-BE49-F238E27FC236}">
                    <a16:creationId xmlns:a16="http://schemas.microsoft.com/office/drawing/2014/main" id="{6B6613CA-55D9-40DC-A2E9-7D4F1B4556C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0" name="Gelijkbenige driehoek 59">
                <a:extLst>
                  <a:ext uri="{FF2B5EF4-FFF2-40B4-BE49-F238E27FC236}">
                    <a16:creationId xmlns:a16="http://schemas.microsoft.com/office/drawing/2014/main" id="{71E9D7E8-7B5F-48C3-AA92-E84F54D1227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8" name="Rechte verbindingslijn 17">
              <a:extLst>
                <a:ext uri="{FF2B5EF4-FFF2-40B4-BE49-F238E27FC236}">
                  <a16:creationId xmlns:a16="http://schemas.microsoft.com/office/drawing/2014/main" id="{802BEB08-F44F-4B2A-95F1-CDA2AA03BE84}"/>
                </a:ext>
              </a:extLst>
            </p:cNvPr>
            <p:cNvCxnSpPr>
              <a:cxnSpLocks/>
            </p:cNvCxnSpPr>
            <p:nvPr userDrawn="1"/>
          </p:nvCxnSpPr>
          <p:spPr>
            <a:xfrm>
              <a:off x="12396764" y="6448302"/>
              <a:ext cx="3178017" cy="0"/>
            </a:xfrm>
            <a:prstGeom prst="line">
              <a:avLst/>
            </a:prstGeom>
            <a:noFill/>
            <a:ln w="3175" cap="flat" cmpd="sng" algn="ctr">
              <a:solidFill>
                <a:schemeClr val="accent1"/>
              </a:solidFill>
              <a:prstDash val="solid"/>
            </a:ln>
            <a:effectLst/>
          </p:spPr>
        </p:cxnSp>
        <p:sp>
          <p:nvSpPr>
            <p:cNvPr id="32" name="Ovaal 31">
              <a:extLst>
                <a:ext uri="{FF2B5EF4-FFF2-40B4-BE49-F238E27FC236}">
                  <a16:creationId xmlns:a16="http://schemas.microsoft.com/office/drawing/2014/main" id="{966A7A89-B63C-498E-A1D8-76C0A312043D}"/>
                </a:ext>
              </a:extLst>
            </p:cNvPr>
            <p:cNvSpPr/>
            <p:nvPr userDrawn="1"/>
          </p:nvSpPr>
          <p:spPr>
            <a:xfrm>
              <a:off x="12391601" y="3980543"/>
              <a:ext cx="260914" cy="259683"/>
            </a:xfrm>
            <a:prstGeom prst="ellipse">
              <a:avLst/>
            </a:prstGeom>
            <a:solidFill>
              <a:schemeClr val="accent5"/>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a:t>
              </a:r>
            </a:p>
          </p:txBody>
        </p:sp>
        <p:sp>
          <p:nvSpPr>
            <p:cNvPr id="33" name="Rechthoek 32">
              <a:extLst>
                <a:ext uri="{FF2B5EF4-FFF2-40B4-BE49-F238E27FC236}">
                  <a16:creationId xmlns:a16="http://schemas.microsoft.com/office/drawing/2014/main" id="{1621B4EA-6709-4F19-9FBC-BE1A82AD900D}"/>
                </a:ext>
              </a:extLst>
            </p:cNvPr>
            <p:cNvSpPr/>
            <p:nvPr userDrawn="1"/>
          </p:nvSpPr>
          <p:spPr>
            <a:xfrm>
              <a:off x="12757283" y="4046606"/>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Let op!</a:t>
              </a:r>
            </a:p>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Deze indeling niet gebruiken voor foto’s, hiervoor zijn de indelingen met fotokaders, die werken als een passe-partout.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ECFD5C53-600B-4C7A-817C-79D7D12AD526}"/>
                </a:ext>
              </a:extLst>
            </p:cNvPr>
            <p:cNvCxnSpPr>
              <a:cxnSpLocks/>
            </p:cNvCxnSpPr>
            <p:nvPr userDrawn="1"/>
          </p:nvCxnSpPr>
          <p:spPr>
            <a:xfrm>
              <a:off x="12397261" y="3862381"/>
              <a:ext cx="3178017" cy="0"/>
            </a:xfrm>
            <a:prstGeom prst="line">
              <a:avLst/>
            </a:prstGeom>
            <a:noFill/>
            <a:ln w="3175" cap="flat" cmpd="sng" algn="ctr">
              <a:solidFill>
                <a:schemeClr val="accent1"/>
              </a:solidFill>
              <a:prstDash val="solid"/>
            </a:ln>
            <a:effectLst/>
          </p:spPr>
        </p:cxnSp>
        <p:grpSp>
          <p:nvGrpSpPr>
            <p:cNvPr id="139" name="Groep 138">
              <a:extLst>
                <a:ext uri="{FF2B5EF4-FFF2-40B4-BE49-F238E27FC236}">
                  <a16:creationId xmlns:a16="http://schemas.microsoft.com/office/drawing/2014/main" id="{4A6BD3A8-0124-498F-9E4E-82C2AE55F158}"/>
                </a:ext>
              </a:extLst>
            </p:cNvPr>
            <p:cNvGrpSpPr/>
            <p:nvPr userDrawn="1"/>
          </p:nvGrpSpPr>
          <p:grpSpPr>
            <a:xfrm>
              <a:off x="12921337" y="1609295"/>
              <a:ext cx="1529479" cy="923918"/>
              <a:chOff x="12895177" y="1582710"/>
              <a:chExt cx="1529479" cy="923918"/>
            </a:xfrm>
          </p:grpSpPr>
          <p:grpSp>
            <p:nvGrpSpPr>
              <p:cNvPr id="31" name="Groep 30">
                <a:extLst>
                  <a:ext uri="{FF2B5EF4-FFF2-40B4-BE49-F238E27FC236}">
                    <a16:creationId xmlns:a16="http://schemas.microsoft.com/office/drawing/2014/main" id="{DB3389D7-2B97-4A74-8F21-820485512770}"/>
                  </a:ext>
                </a:extLst>
              </p:cNvPr>
              <p:cNvGrpSpPr/>
              <p:nvPr userDrawn="1"/>
            </p:nvGrpSpPr>
            <p:grpSpPr>
              <a:xfrm>
                <a:off x="12895177" y="2100500"/>
                <a:ext cx="375500" cy="406128"/>
                <a:chOff x="14466489" y="1001522"/>
                <a:chExt cx="290627" cy="314333"/>
              </a:xfrm>
            </p:grpSpPr>
            <p:sp>
              <p:nvSpPr>
                <p:cNvPr id="52" name="Rechthoek 51">
                  <a:extLst>
                    <a:ext uri="{FF2B5EF4-FFF2-40B4-BE49-F238E27FC236}">
                      <a16:creationId xmlns:a16="http://schemas.microsoft.com/office/drawing/2014/main" id="{49985B33-4C2B-42CF-B494-FA54F4D4E8F1}"/>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53" name="Ovaal 52">
                  <a:extLst>
                    <a:ext uri="{FF2B5EF4-FFF2-40B4-BE49-F238E27FC236}">
                      <a16:creationId xmlns:a16="http://schemas.microsoft.com/office/drawing/2014/main" id="{86A8081D-192B-4EF1-A978-6C038D5C974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4" name="Vrije vorm: vorm 53">
                  <a:extLst>
                    <a:ext uri="{FF2B5EF4-FFF2-40B4-BE49-F238E27FC236}">
                      <a16:creationId xmlns:a16="http://schemas.microsoft.com/office/drawing/2014/main" id="{E668C98F-B5CE-4B57-80CF-970562D05B7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5" name="Rechthoek: afgeronde hoeken 54">
                  <a:extLst>
                    <a:ext uri="{FF2B5EF4-FFF2-40B4-BE49-F238E27FC236}">
                      <a16:creationId xmlns:a16="http://schemas.microsoft.com/office/drawing/2014/main" id="{F8A28906-420D-4D05-9434-CAE565E12CF4}"/>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56" name="Rechte verbindingslijn 55">
                  <a:extLst>
                    <a:ext uri="{FF2B5EF4-FFF2-40B4-BE49-F238E27FC236}">
                      <a16:creationId xmlns:a16="http://schemas.microsoft.com/office/drawing/2014/main" id="{8211BB46-A422-4E75-A5BE-D581816686B6}"/>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7" name="Rechte verbindingslijn 56">
                  <a:extLst>
                    <a:ext uri="{FF2B5EF4-FFF2-40B4-BE49-F238E27FC236}">
                      <a16:creationId xmlns:a16="http://schemas.microsoft.com/office/drawing/2014/main" id="{EF9CBFBB-731E-4701-94BD-A8043E88F151}"/>
                    </a:ext>
                  </a:extLst>
                </p:cNvPr>
                <p:cNvCxnSpPr>
                  <a:cxnSpLocks/>
                  <a:stCxn id="5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91" name="Groep 90">
                <a:extLst>
                  <a:ext uri="{FF2B5EF4-FFF2-40B4-BE49-F238E27FC236}">
                    <a16:creationId xmlns:a16="http://schemas.microsoft.com/office/drawing/2014/main" id="{37CEF8F1-B081-4EDD-82E5-25F77EDECEDC}"/>
                  </a:ext>
                </a:extLst>
              </p:cNvPr>
              <p:cNvGrpSpPr/>
              <p:nvPr userDrawn="1"/>
            </p:nvGrpSpPr>
            <p:grpSpPr>
              <a:xfrm>
                <a:off x="13471090" y="1582710"/>
                <a:ext cx="312012" cy="339636"/>
                <a:chOff x="7322769" y="-310267"/>
                <a:chExt cx="289372" cy="314992"/>
              </a:xfrm>
            </p:grpSpPr>
            <p:sp>
              <p:nvSpPr>
                <p:cNvPr id="92" name="Rechthoek 91">
                  <a:extLst>
                    <a:ext uri="{FF2B5EF4-FFF2-40B4-BE49-F238E27FC236}">
                      <a16:creationId xmlns:a16="http://schemas.microsoft.com/office/drawing/2014/main" id="{36323C6D-8012-4363-8C8C-649462A1EA04}"/>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3" name="Rechthoek 92">
                  <a:extLst>
                    <a:ext uri="{FF2B5EF4-FFF2-40B4-BE49-F238E27FC236}">
                      <a16:creationId xmlns:a16="http://schemas.microsoft.com/office/drawing/2014/main" id="{0AFB938F-119B-4222-B959-96DB3A7FFE8E}"/>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4" name="Rechthoek 93">
                  <a:extLst>
                    <a:ext uri="{FF2B5EF4-FFF2-40B4-BE49-F238E27FC236}">
                      <a16:creationId xmlns:a16="http://schemas.microsoft.com/office/drawing/2014/main" id="{2E2E69C9-C627-438B-A92D-21A16EE93DE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95" name="Tabel icoon">
                <a:extLst>
                  <a:ext uri="{FF2B5EF4-FFF2-40B4-BE49-F238E27FC236}">
                    <a16:creationId xmlns:a16="http://schemas.microsoft.com/office/drawing/2014/main" id="{58247F4A-6100-40D1-ABE9-10BE31B845DD}"/>
                  </a:ext>
                </a:extLst>
              </p:cNvPr>
              <p:cNvGrpSpPr/>
              <p:nvPr userDrawn="1"/>
            </p:nvGrpSpPr>
            <p:grpSpPr>
              <a:xfrm>
                <a:off x="12895177" y="1586727"/>
                <a:ext cx="375500" cy="339168"/>
                <a:chOff x="6072040" y="3376043"/>
                <a:chExt cx="1227920" cy="1109109"/>
              </a:xfrm>
            </p:grpSpPr>
            <p:sp>
              <p:nvSpPr>
                <p:cNvPr id="96" name="Rechthoek 95">
                  <a:extLst>
                    <a:ext uri="{FF2B5EF4-FFF2-40B4-BE49-F238E27FC236}">
                      <a16:creationId xmlns:a16="http://schemas.microsoft.com/office/drawing/2014/main" id="{25323B9C-61C7-4B2A-A561-B31FF92266D4}"/>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7" name="Rechthoek 96">
                  <a:extLst>
                    <a:ext uri="{FF2B5EF4-FFF2-40B4-BE49-F238E27FC236}">
                      <a16:creationId xmlns:a16="http://schemas.microsoft.com/office/drawing/2014/main" id="{DD5D0BF9-0906-4374-A50E-C760FE7131F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98" name="Rechte verbindingslijn 97">
                  <a:extLst>
                    <a:ext uri="{FF2B5EF4-FFF2-40B4-BE49-F238E27FC236}">
                      <a16:creationId xmlns:a16="http://schemas.microsoft.com/office/drawing/2014/main" id="{BF67AE41-E0DB-4293-B88F-DC42F46D0179}"/>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99" name="Rechte verbindingslijn 98">
                  <a:extLst>
                    <a:ext uri="{FF2B5EF4-FFF2-40B4-BE49-F238E27FC236}">
                      <a16:creationId xmlns:a16="http://schemas.microsoft.com/office/drawing/2014/main" id="{D4F2A3FE-EBFC-42CD-A143-AFB603E9E465}"/>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0" name="Rechte verbindingslijn 99">
                  <a:extLst>
                    <a:ext uri="{FF2B5EF4-FFF2-40B4-BE49-F238E27FC236}">
                      <a16:creationId xmlns:a16="http://schemas.microsoft.com/office/drawing/2014/main" id="{20D16612-9F1B-4024-BAEA-FD0107D0A2F9}"/>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A617C367-08D6-45B0-92F4-632FFFD93E6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DAC165E5-9561-4F8D-A61B-56BC49E460DC}"/>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3" name="Rechthoek 102">
                  <a:extLst>
                    <a:ext uri="{FF2B5EF4-FFF2-40B4-BE49-F238E27FC236}">
                      <a16:creationId xmlns:a16="http://schemas.microsoft.com/office/drawing/2014/main" id="{EA140BCE-B8D9-4EB7-9475-A83D6AB7094A}"/>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04" name="Video icoon">
                <a:extLst>
                  <a:ext uri="{FF2B5EF4-FFF2-40B4-BE49-F238E27FC236}">
                    <a16:creationId xmlns:a16="http://schemas.microsoft.com/office/drawing/2014/main" id="{53C11709-6A81-4875-8D20-392AF167F36D}"/>
                  </a:ext>
                </a:extLst>
              </p:cNvPr>
              <p:cNvGrpSpPr/>
              <p:nvPr userDrawn="1"/>
            </p:nvGrpSpPr>
            <p:grpSpPr>
              <a:xfrm>
                <a:off x="14008256" y="2105931"/>
                <a:ext cx="389330" cy="391785"/>
                <a:chOff x="8066315" y="1676399"/>
                <a:chExt cx="1371600" cy="1380253"/>
              </a:xfrm>
            </p:grpSpPr>
            <p:sp>
              <p:nvSpPr>
                <p:cNvPr id="105" name="Rechthoek 104">
                  <a:extLst>
                    <a:ext uri="{FF2B5EF4-FFF2-40B4-BE49-F238E27FC236}">
                      <a16:creationId xmlns:a16="http://schemas.microsoft.com/office/drawing/2014/main" id="{BB83E5A1-4099-4BA9-A72C-132D28611A40}"/>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6" name="Vrije vorm 112">
                  <a:extLst>
                    <a:ext uri="{FF2B5EF4-FFF2-40B4-BE49-F238E27FC236}">
                      <a16:creationId xmlns:a16="http://schemas.microsoft.com/office/drawing/2014/main" id="{530682EF-A41F-40EB-B953-45AFFCA7A9A1}"/>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7" name="Vrije vorm 113">
                  <a:extLst>
                    <a:ext uri="{FF2B5EF4-FFF2-40B4-BE49-F238E27FC236}">
                      <a16:creationId xmlns:a16="http://schemas.microsoft.com/office/drawing/2014/main" id="{15EF89B9-2BB5-4AD9-B22A-60BD08FBA154}"/>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08" name="Groep 107">
                <a:extLst>
                  <a:ext uri="{FF2B5EF4-FFF2-40B4-BE49-F238E27FC236}">
                    <a16:creationId xmlns:a16="http://schemas.microsoft.com/office/drawing/2014/main" id="{55CF3C3C-3CF6-4FD9-BB4F-DD7D114FD8BA}"/>
                  </a:ext>
                </a:extLst>
              </p:cNvPr>
              <p:cNvGrpSpPr/>
              <p:nvPr userDrawn="1"/>
            </p:nvGrpSpPr>
            <p:grpSpPr>
              <a:xfrm>
                <a:off x="13983514" y="1587526"/>
                <a:ext cx="441142" cy="352244"/>
                <a:chOff x="7741071" y="1082154"/>
                <a:chExt cx="589013" cy="470317"/>
              </a:xfrm>
            </p:grpSpPr>
            <p:sp>
              <p:nvSpPr>
                <p:cNvPr id="109" name="Pijl: punthaak 108">
                  <a:extLst>
                    <a:ext uri="{FF2B5EF4-FFF2-40B4-BE49-F238E27FC236}">
                      <a16:creationId xmlns:a16="http://schemas.microsoft.com/office/drawing/2014/main" id="{D02A123C-2F39-419A-82D7-0E1E82B3D30B}"/>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110" name="Rechthoek 109">
                  <a:extLst>
                    <a:ext uri="{FF2B5EF4-FFF2-40B4-BE49-F238E27FC236}">
                      <a16:creationId xmlns:a16="http://schemas.microsoft.com/office/drawing/2014/main" id="{0F71DA2C-543E-4723-ADA4-67BBD0C57BE0}"/>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111" name="Groep 110">
                  <a:extLst>
                    <a:ext uri="{FF2B5EF4-FFF2-40B4-BE49-F238E27FC236}">
                      <a16:creationId xmlns:a16="http://schemas.microsoft.com/office/drawing/2014/main" id="{7FA624F1-E798-4831-9998-A5297BEA0D37}"/>
                    </a:ext>
                  </a:extLst>
                </p:cNvPr>
                <p:cNvGrpSpPr/>
                <p:nvPr userDrawn="1"/>
              </p:nvGrpSpPr>
              <p:grpSpPr>
                <a:xfrm>
                  <a:off x="7966294" y="1306401"/>
                  <a:ext cx="308524" cy="31227"/>
                  <a:chOff x="7966294" y="1306401"/>
                  <a:chExt cx="308524" cy="31227"/>
                </a:xfrm>
              </p:grpSpPr>
              <p:sp>
                <p:nvSpPr>
                  <p:cNvPr id="118" name="Ovaal 117">
                    <a:extLst>
                      <a:ext uri="{FF2B5EF4-FFF2-40B4-BE49-F238E27FC236}">
                        <a16:creationId xmlns:a16="http://schemas.microsoft.com/office/drawing/2014/main" id="{10FAF00D-5F1B-483B-A558-9B3EC5FE566B}"/>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9" name="Rechte verbindingslijn 118">
                    <a:extLst>
                      <a:ext uri="{FF2B5EF4-FFF2-40B4-BE49-F238E27FC236}">
                        <a16:creationId xmlns:a16="http://schemas.microsoft.com/office/drawing/2014/main" id="{6B5110F5-B13B-4679-AA25-77384E8A176F}"/>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12" name="Groep 111">
                  <a:extLst>
                    <a:ext uri="{FF2B5EF4-FFF2-40B4-BE49-F238E27FC236}">
                      <a16:creationId xmlns:a16="http://schemas.microsoft.com/office/drawing/2014/main" id="{E93F6448-1098-408F-9256-1FBA09A718F7}"/>
                    </a:ext>
                  </a:extLst>
                </p:cNvPr>
                <p:cNvGrpSpPr/>
                <p:nvPr userDrawn="1"/>
              </p:nvGrpSpPr>
              <p:grpSpPr>
                <a:xfrm>
                  <a:off x="7966294" y="1381787"/>
                  <a:ext cx="308524" cy="31227"/>
                  <a:chOff x="7966294" y="1306401"/>
                  <a:chExt cx="308524" cy="31227"/>
                </a:xfrm>
              </p:grpSpPr>
              <p:sp>
                <p:nvSpPr>
                  <p:cNvPr id="116" name="Ovaal 115">
                    <a:extLst>
                      <a:ext uri="{FF2B5EF4-FFF2-40B4-BE49-F238E27FC236}">
                        <a16:creationId xmlns:a16="http://schemas.microsoft.com/office/drawing/2014/main" id="{7980E702-6CF3-48A6-B584-175BD4BE50C8}"/>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7" name="Rechte verbindingslijn 116">
                    <a:extLst>
                      <a:ext uri="{FF2B5EF4-FFF2-40B4-BE49-F238E27FC236}">
                        <a16:creationId xmlns:a16="http://schemas.microsoft.com/office/drawing/2014/main" id="{BCD9ACD2-896F-4852-ACAD-6172FDA3593B}"/>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13" name="Groep 112">
                  <a:extLst>
                    <a:ext uri="{FF2B5EF4-FFF2-40B4-BE49-F238E27FC236}">
                      <a16:creationId xmlns:a16="http://schemas.microsoft.com/office/drawing/2014/main" id="{40A46784-0950-4DC1-8B52-E2B9AB20638C}"/>
                    </a:ext>
                  </a:extLst>
                </p:cNvPr>
                <p:cNvGrpSpPr/>
                <p:nvPr userDrawn="1"/>
              </p:nvGrpSpPr>
              <p:grpSpPr>
                <a:xfrm>
                  <a:off x="7966294" y="1457173"/>
                  <a:ext cx="308524" cy="31227"/>
                  <a:chOff x="7966294" y="1306401"/>
                  <a:chExt cx="308524" cy="31227"/>
                </a:xfrm>
              </p:grpSpPr>
              <p:sp>
                <p:nvSpPr>
                  <p:cNvPr id="114" name="Ovaal 113">
                    <a:extLst>
                      <a:ext uri="{FF2B5EF4-FFF2-40B4-BE49-F238E27FC236}">
                        <a16:creationId xmlns:a16="http://schemas.microsoft.com/office/drawing/2014/main" id="{29E9987E-471F-4C36-84F8-690CC06D5325}"/>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5" name="Rechte verbindingslijn 114">
                    <a:extLst>
                      <a:ext uri="{FF2B5EF4-FFF2-40B4-BE49-F238E27FC236}">
                        <a16:creationId xmlns:a16="http://schemas.microsoft.com/office/drawing/2014/main" id="{46F6A73F-5E66-4989-A7E2-E0325536703E}"/>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nvGrpSpPr>
              <p:cNvPr id="121" name="Groep 120">
                <a:extLst>
                  <a:ext uri="{FF2B5EF4-FFF2-40B4-BE49-F238E27FC236}">
                    <a16:creationId xmlns:a16="http://schemas.microsoft.com/office/drawing/2014/main" id="{D1F76882-05B4-48C3-ADF5-8C49AE107DA0}"/>
                  </a:ext>
                </a:extLst>
              </p:cNvPr>
              <p:cNvGrpSpPr/>
              <p:nvPr userDrawn="1"/>
            </p:nvGrpSpPr>
            <p:grpSpPr>
              <a:xfrm>
                <a:off x="13467069" y="2100500"/>
                <a:ext cx="375500" cy="406128"/>
                <a:chOff x="14466489" y="1001522"/>
                <a:chExt cx="290627" cy="314333"/>
              </a:xfrm>
            </p:grpSpPr>
            <p:sp>
              <p:nvSpPr>
                <p:cNvPr id="122" name="Rechthoek 121">
                  <a:extLst>
                    <a:ext uri="{FF2B5EF4-FFF2-40B4-BE49-F238E27FC236}">
                      <a16:creationId xmlns:a16="http://schemas.microsoft.com/office/drawing/2014/main" id="{A07C13D4-7C29-46E7-9428-45D41DABE22B}"/>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23" name="Ovaal 122">
                  <a:extLst>
                    <a:ext uri="{FF2B5EF4-FFF2-40B4-BE49-F238E27FC236}">
                      <a16:creationId xmlns:a16="http://schemas.microsoft.com/office/drawing/2014/main" id="{C1732B2B-FC25-4164-83A4-33A6F30213D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4" name="Vrije vorm: vorm 123">
                  <a:extLst>
                    <a:ext uri="{FF2B5EF4-FFF2-40B4-BE49-F238E27FC236}">
                      <a16:creationId xmlns:a16="http://schemas.microsoft.com/office/drawing/2014/main" id="{6756D688-E14D-4A01-8DB2-2E3DDDC666F4}"/>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5" name="Rechthoek: afgeronde hoeken 124">
                  <a:extLst>
                    <a:ext uri="{FF2B5EF4-FFF2-40B4-BE49-F238E27FC236}">
                      <a16:creationId xmlns:a16="http://schemas.microsoft.com/office/drawing/2014/main" id="{442CB234-8160-4607-AF88-91C398927019}"/>
                    </a:ext>
                  </a:extLst>
                </p:cNvPr>
                <p:cNvSpPr/>
                <p:nvPr userDrawn="1"/>
              </p:nvSpPr>
              <p:spPr>
                <a:xfrm>
                  <a:off x="14588408" y="1145313"/>
                  <a:ext cx="168708" cy="169317"/>
                </a:xfrm>
                <a:prstGeom prst="roundRect">
                  <a:avLst>
                    <a:gd name="adj" fmla="val 50000"/>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27" name="Rechte verbindingslijn 126">
                  <a:extLst>
                    <a:ext uri="{FF2B5EF4-FFF2-40B4-BE49-F238E27FC236}">
                      <a16:creationId xmlns:a16="http://schemas.microsoft.com/office/drawing/2014/main" id="{3C031C97-784C-4789-9960-2F84E1CA208E}"/>
                    </a:ext>
                  </a:extLst>
                </p:cNvPr>
                <p:cNvCxnSpPr>
                  <a:cxnSpLocks/>
                  <a:stCxn id="125" idx="3"/>
                  <a:endCxn id="125" idx="1"/>
                </p:cNvCxnSpPr>
                <p:nvPr userDrawn="1"/>
              </p:nvCxnSpPr>
              <p:spPr>
                <a:xfrm flipH="1">
                  <a:off x="14588408" y="1229972"/>
                  <a:ext cx="16870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4" name="Rechte verbindingslijn 133">
                  <a:extLst>
                    <a:ext uri="{FF2B5EF4-FFF2-40B4-BE49-F238E27FC236}">
                      <a16:creationId xmlns:a16="http://schemas.microsoft.com/office/drawing/2014/main" id="{0E1C31F4-2F54-46DE-8396-8977B5C523C1}"/>
                    </a:ext>
                  </a:extLst>
                </p:cNvPr>
                <p:cNvCxnSpPr>
                  <a:cxnSpLocks/>
                </p:cNvCxnSpPr>
                <p:nvPr userDrawn="1"/>
              </p:nvCxnSpPr>
              <p:spPr>
                <a:xfrm flipH="1">
                  <a:off x="14603048" y="1185739"/>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5" name="Rechte verbindingslijn 134">
                  <a:extLst>
                    <a:ext uri="{FF2B5EF4-FFF2-40B4-BE49-F238E27FC236}">
                      <a16:creationId xmlns:a16="http://schemas.microsoft.com/office/drawing/2014/main" id="{A2DBCB8C-A334-423A-902B-94803DBDC8E5}"/>
                    </a:ext>
                  </a:extLst>
                </p:cNvPr>
                <p:cNvCxnSpPr>
                  <a:cxnSpLocks/>
                </p:cNvCxnSpPr>
                <p:nvPr userDrawn="1"/>
              </p:nvCxnSpPr>
              <p:spPr>
                <a:xfrm flipH="1">
                  <a:off x="14603048" y="1277891"/>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6" name="Rechte verbindingslijn 135">
                  <a:extLst>
                    <a:ext uri="{FF2B5EF4-FFF2-40B4-BE49-F238E27FC236}">
                      <a16:creationId xmlns:a16="http://schemas.microsoft.com/office/drawing/2014/main" id="{AD273AE8-3DEB-4A3D-B04F-53BB620F4D49}"/>
                    </a:ext>
                  </a:extLst>
                </p:cNvPr>
                <p:cNvCxnSpPr>
                  <a:cxnSpLocks/>
                </p:cNvCxnSpPr>
                <p:nvPr userDrawn="1"/>
              </p:nvCxnSpPr>
              <p:spPr>
                <a:xfrm rot="5400000" flipH="1">
                  <a:off x="14626939"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7" name="Rechte verbindingslijn 136">
                  <a:extLst>
                    <a:ext uri="{FF2B5EF4-FFF2-40B4-BE49-F238E27FC236}">
                      <a16:creationId xmlns:a16="http://schemas.microsoft.com/office/drawing/2014/main" id="{EE98155E-89A1-41FC-AE36-5E67CFCF8D79}"/>
                    </a:ext>
                  </a:extLst>
                </p:cNvPr>
                <p:cNvCxnSpPr>
                  <a:cxnSpLocks/>
                </p:cNvCxnSpPr>
                <p:nvPr userDrawn="1"/>
              </p:nvCxnSpPr>
              <p:spPr>
                <a:xfrm rot="5400000" flipH="1">
                  <a:off x="14561772"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40" name="Rechthoek 139">
              <a:extLst>
                <a:ext uri="{FF2B5EF4-FFF2-40B4-BE49-F238E27FC236}">
                  <a16:creationId xmlns:a16="http://schemas.microsoft.com/office/drawing/2014/main" id="{493F3756-86D8-4ABE-B494-11F1E42F2103}"/>
                </a:ext>
              </a:extLst>
            </p:cNvPr>
            <p:cNvSpPr/>
            <p:nvPr userDrawn="1"/>
          </p:nvSpPr>
          <p:spPr>
            <a:xfrm>
              <a:off x="12878548" y="2034266"/>
              <a:ext cx="1087740" cy="57420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41" name="Rechthoek 140">
              <a:extLst>
                <a:ext uri="{FF2B5EF4-FFF2-40B4-BE49-F238E27FC236}">
                  <a16:creationId xmlns:a16="http://schemas.microsoft.com/office/drawing/2014/main" id="{C5306B07-2022-4461-871F-4076FD74F4DE}"/>
                </a:ext>
              </a:extLst>
            </p:cNvPr>
            <p:cNvSpPr/>
            <p:nvPr userDrawn="1"/>
          </p:nvSpPr>
          <p:spPr>
            <a:xfrm>
              <a:off x="12769459" y="5016177"/>
              <a:ext cx="1833235" cy="1260763"/>
            </a:xfrm>
            <a:prstGeom prst="rect">
              <a:avLst/>
            </a:prstGeom>
            <a:solidFill>
              <a:schemeClr val="bg1"/>
            </a:solidFill>
            <a:ln w="3175">
              <a:solidFill>
                <a:schemeClr val="bg1">
                  <a:lumMod val="75000"/>
                </a:schemeClr>
              </a:solidFill>
            </a:ln>
            <a:effectLst>
              <a:outerShdw blurRad="254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grpSp>
          <p:nvGrpSpPr>
            <p:cNvPr id="142" name="Groep 141">
              <a:extLst>
                <a:ext uri="{FF2B5EF4-FFF2-40B4-BE49-F238E27FC236}">
                  <a16:creationId xmlns:a16="http://schemas.microsoft.com/office/drawing/2014/main" id="{7D1C8659-7B61-4B5E-BC86-4E1B61F6ABAE}"/>
                </a:ext>
              </a:extLst>
            </p:cNvPr>
            <p:cNvGrpSpPr/>
            <p:nvPr userDrawn="1"/>
          </p:nvGrpSpPr>
          <p:grpSpPr>
            <a:xfrm>
              <a:off x="12921337" y="5184599"/>
              <a:ext cx="1529479" cy="923918"/>
              <a:chOff x="12895177" y="1582710"/>
              <a:chExt cx="1529479" cy="923918"/>
            </a:xfrm>
          </p:grpSpPr>
          <p:grpSp>
            <p:nvGrpSpPr>
              <p:cNvPr id="143" name="Groep 142">
                <a:extLst>
                  <a:ext uri="{FF2B5EF4-FFF2-40B4-BE49-F238E27FC236}">
                    <a16:creationId xmlns:a16="http://schemas.microsoft.com/office/drawing/2014/main" id="{C4B841F1-D401-46C1-B55A-EF2C0F0062A3}"/>
                  </a:ext>
                </a:extLst>
              </p:cNvPr>
              <p:cNvGrpSpPr/>
              <p:nvPr userDrawn="1"/>
            </p:nvGrpSpPr>
            <p:grpSpPr>
              <a:xfrm>
                <a:off x="12895177" y="2100500"/>
                <a:ext cx="375500" cy="406128"/>
                <a:chOff x="14466489" y="1001522"/>
                <a:chExt cx="290627" cy="314333"/>
              </a:xfrm>
            </p:grpSpPr>
            <p:sp>
              <p:nvSpPr>
                <p:cNvPr id="183" name="Rechthoek 182">
                  <a:extLst>
                    <a:ext uri="{FF2B5EF4-FFF2-40B4-BE49-F238E27FC236}">
                      <a16:creationId xmlns:a16="http://schemas.microsoft.com/office/drawing/2014/main" id="{C8A11DE9-157A-4037-AD90-D0A43EBE459E}"/>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84" name="Ovaal 183">
                  <a:extLst>
                    <a:ext uri="{FF2B5EF4-FFF2-40B4-BE49-F238E27FC236}">
                      <a16:creationId xmlns:a16="http://schemas.microsoft.com/office/drawing/2014/main" id="{B619E028-5F81-4257-BED7-86D6E74A61A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5" name="Vrije vorm: vorm 184">
                  <a:extLst>
                    <a:ext uri="{FF2B5EF4-FFF2-40B4-BE49-F238E27FC236}">
                      <a16:creationId xmlns:a16="http://schemas.microsoft.com/office/drawing/2014/main" id="{38C39371-443C-495B-B5E5-1F3464A7C6A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6" name="Rechthoek: afgeronde hoeken 185">
                  <a:extLst>
                    <a:ext uri="{FF2B5EF4-FFF2-40B4-BE49-F238E27FC236}">
                      <a16:creationId xmlns:a16="http://schemas.microsoft.com/office/drawing/2014/main" id="{F39CA692-2635-4DA9-B3E2-61251B3B322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87" name="Rechte verbindingslijn 186">
                  <a:extLst>
                    <a:ext uri="{FF2B5EF4-FFF2-40B4-BE49-F238E27FC236}">
                      <a16:creationId xmlns:a16="http://schemas.microsoft.com/office/drawing/2014/main" id="{BF843A59-9E71-470E-B2AE-D143D0D8C0F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8" name="Rechte verbindingslijn 187">
                  <a:extLst>
                    <a:ext uri="{FF2B5EF4-FFF2-40B4-BE49-F238E27FC236}">
                      <a16:creationId xmlns:a16="http://schemas.microsoft.com/office/drawing/2014/main" id="{CFD55FA1-5E4C-496A-86B3-C68C8B1E6843}"/>
                    </a:ext>
                  </a:extLst>
                </p:cNvPr>
                <p:cNvCxnSpPr>
                  <a:cxnSpLocks/>
                  <a:stCxn id="18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44" name="Groep 143">
                <a:extLst>
                  <a:ext uri="{FF2B5EF4-FFF2-40B4-BE49-F238E27FC236}">
                    <a16:creationId xmlns:a16="http://schemas.microsoft.com/office/drawing/2014/main" id="{642C05E6-4F1B-491B-B4F4-542759FEFE24}"/>
                  </a:ext>
                </a:extLst>
              </p:cNvPr>
              <p:cNvGrpSpPr/>
              <p:nvPr userDrawn="1"/>
            </p:nvGrpSpPr>
            <p:grpSpPr>
              <a:xfrm>
                <a:off x="13471090" y="1582710"/>
                <a:ext cx="312012" cy="339636"/>
                <a:chOff x="7322769" y="-310267"/>
                <a:chExt cx="289372" cy="314992"/>
              </a:xfrm>
            </p:grpSpPr>
            <p:sp>
              <p:nvSpPr>
                <p:cNvPr id="180" name="Rechthoek 179">
                  <a:extLst>
                    <a:ext uri="{FF2B5EF4-FFF2-40B4-BE49-F238E27FC236}">
                      <a16:creationId xmlns:a16="http://schemas.microsoft.com/office/drawing/2014/main" id="{EA695583-C441-482A-A746-076C12E5F4B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81" name="Rechthoek 180">
                  <a:extLst>
                    <a:ext uri="{FF2B5EF4-FFF2-40B4-BE49-F238E27FC236}">
                      <a16:creationId xmlns:a16="http://schemas.microsoft.com/office/drawing/2014/main" id="{AA315B67-8B01-4072-ACFD-EAC09300907E}"/>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82" name="Rechthoek 181">
                  <a:extLst>
                    <a:ext uri="{FF2B5EF4-FFF2-40B4-BE49-F238E27FC236}">
                      <a16:creationId xmlns:a16="http://schemas.microsoft.com/office/drawing/2014/main" id="{A8175884-C983-459B-9EFC-98F5402E110C}"/>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45" name="Tabel icoon">
                <a:extLst>
                  <a:ext uri="{FF2B5EF4-FFF2-40B4-BE49-F238E27FC236}">
                    <a16:creationId xmlns:a16="http://schemas.microsoft.com/office/drawing/2014/main" id="{F1F56EEE-1696-4F54-897F-5E7A2A60F439}"/>
                  </a:ext>
                </a:extLst>
              </p:cNvPr>
              <p:cNvGrpSpPr/>
              <p:nvPr userDrawn="1"/>
            </p:nvGrpSpPr>
            <p:grpSpPr>
              <a:xfrm>
                <a:off x="12895177" y="1586727"/>
                <a:ext cx="375500" cy="339168"/>
                <a:chOff x="6072040" y="3376043"/>
                <a:chExt cx="1227920" cy="1109109"/>
              </a:xfrm>
            </p:grpSpPr>
            <p:sp>
              <p:nvSpPr>
                <p:cNvPr id="172" name="Rechthoek 171">
                  <a:extLst>
                    <a:ext uri="{FF2B5EF4-FFF2-40B4-BE49-F238E27FC236}">
                      <a16:creationId xmlns:a16="http://schemas.microsoft.com/office/drawing/2014/main" id="{AA79CB95-8FB7-41BA-9B0B-267C5A5C4105}"/>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3" name="Rechthoek 172">
                  <a:extLst>
                    <a:ext uri="{FF2B5EF4-FFF2-40B4-BE49-F238E27FC236}">
                      <a16:creationId xmlns:a16="http://schemas.microsoft.com/office/drawing/2014/main" id="{93D99E1B-54E9-419B-919D-7D97EAFD4DF9}"/>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174" name="Rechte verbindingslijn 173">
                  <a:extLst>
                    <a:ext uri="{FF2B5EF4-FFF2-40B4-BE49-F238E27FC236}">
                      <a16:creationId xmlns:a16="http://schemas.microsoft.com/office/drawing/2014/main" id="{F8636326-EA54-4C42-B54F-6506EE3B97DC}"/>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5" name="Rechte verbindingslijn 174">
                  <a:extLst>
                    <a:ext uri="{FF2B5EF4-FFF2-40B4-BE49-F238E27FC236}">
                      <a16:creationId xmlns:a16="http://schemas.microsoft.com/office/drawing/2014/main" id="{BBF1004F-43D5-433B-A1CB-AA61E2E864F6}"/>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6" name="Rechte verbindingslijn 175">
                  <a:extLst>
                    <a:ext uri="{FF2B5EF4-FFF2-40B4-BE49-F238E27FC236}">
                      <a16:creationId xmlns:a16="http://schemas.microsoft.com/office/drawing/2014/main" id="{B55784F5-8FF0-41BC-A1C0-EC8230733965}"/>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B53BB44F-A1F0-4A6E-A57E-338C8BC6DEE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8" name="Rechte verbindingslijn 177">
                  <a:extLst>
                    <a:ext uri="{FF2B5EF4-FFF2-40B4-BE49-F238E27FC236}">
                      <a16:creationId xmlns:a16="http://schemas.microsoft.com/office/drawing/2014/main" id="{7E0D1808-2AF1-4044-B032-419B9829F4F5}"/>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79" name="Rechthoek 178">
                  <a:extLst>
                    <a:ext uri="{FF2B5EF4-FFF2-40B4-BE49-F238E27FC236}">
                      <a16:creationId xmlns:a16="http://schemas.microsoft.com/office/drawing/2014/main" id="{30684A81-E69B-4AD1-BC25-207D9EBB4A5C}"/>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46" name="Video icoon">
                <a:extLst>
                  <a:ext uri="{FF2B5EF4-FFF2-40B4-BE49-F238E27FC236}">
                    <a16:creationId xmlns:a16="http://schemas.microsoft.com/office/drawing/2014/main" id="{06421730-92BA-4CB2-B79C-719A7D64AFE3}"/>
                  </a:ext>
                </a:extLst>
              </p:cNvPr>
              <p:cNvGrpSpPr/>
              <p:nvPr userDrawn="1"/>
            </p:nvGrpSpPr>
            <p:grpSpPr>
              <a:xfrm>
                <a:off x="14008256" y="2105931"/>
                <a:ext cx="389330" cy="391785"/>
                <a:chOff x="8066315" y="1676399"/>
                <a:chExt cx="1371600" cy="1380253"/>
              </a:xfrm>
            </p:grpSpPr>
            <p:sp>
              <p:nvSpPr>
                <p:cNvPr id="169" name="Rechthoek 168">
                  <a:extLst>
                    <a:ext uri="{FF2B5EF4-FFF2-40B4-BE49-F238E27FC236}">
                      <a16:creationId xmlns:a16="http://schemas.microsoft.com/office/drawing/2014/main" id="{2B62EA04-26A3-4A05-BA47-B8D76C4AAA86}"/>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0" name="Vrije vorm 112">
                  <a:extLst>
                    <a:ext uri="{FF2B5EF4-FFF2-40B4-BE49-F238E27FC236}">
                      <a16:creationId xmlns:a16="http://schemas.microsoft.com/office/drawing/2014/main" id="{2D09EF96-E22F-4B37-B65F-1B856C0E0036}"/>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1" name="Vrije vorm 113">
                  <a:extLst>
                    <a:ext uri="{FF2B5EF4-FFF2-40B4-BE49-F238E27FC236}">
                      <a16:creationId xmlns:a16="http://schemas.microsoft.com/office/drawing/2014/main" id="{57AFD47E-C3CF-4E80-B690-CF343B3EDF7E}"/>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47" name="Groep 146">
                <a:extLst>
                  <a:ext uri="{FF2B5EF4-FFF2-40B4-BE49-F238E27FC236}">
                    <a16:creationId xmlns:a16="http://schemas.microsoft.com/office/drawing/2014/main" id="{56FBA43C-ED33-49B7-BF25-0ADE7253601A}"/>
                  </a:ext>
                </a:extLst>
              </p:cNvPr>
              <p:cNvGrpSpPr/>
              <p:nvPr userDrawn="1"/>
            </p:nvGrpSpPr>
            <p:grpSpPr>
              <a:xfrm>
                <a:off x="13983514" y="1587526"/>
                <a:ext cx="441142" cy="352244"/>
                <a:chOff x="7741071" y="1082154"/>
                <a:chExt cx="589013" cy="470317"/>
              </a:xfrm>
            </p:grpSpPr>
            <p:sp>
              <p:nvSpPr>
                <p:cNvPr id="158" name="Pijl: punthaak 157">
                  <a:extLst>
                    <a:ext uri="{FF2B5EF4-FFF2-40B4-BE49-F238E27FC236}">
                      <a16:creationId xmlns:a16="http://schemas.microsoft.com/office/drawing/2014/main" id="{45C62E25-6001-45FE-965A-49AA45562625}"/>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159" name="Rechthoek 158">
                  <a:extLst>
                    <a:ext uri="{FF2B5EF4-FFF2-40B4-BE49-F238E27FC236}">
                      <a16:creationId xmlns:a16="http://schemas.microsoft.com/office/drawing/2014/main" id="{6E060FC7-0D8A-4A2A-87C2-30DC70C52974}"/>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160" name="Groep 159">
                  <a:extLst>
                    <a:ext uri="{FF2B5EF4-FFF2-40B4-BE49-F238E27FC236}">
                      <a16:creationId xmlns:a16="http://schemas.microsoft.com/office/drawing/2014/main" id="{D830A986-1367-4EE1-B15E-6B693CAFFEB5}"/>
                    </a:ext>
                  </a:extLst>
                </p:cNvPr>
                <p:cNvGrpSpPr/>
                <p:nvPr userDrawn="1"/>
              </p:nvGrpSpPr>
              <p:grpSpPr>
                <a:xfrm>
                  <a:off x="7966294" y="1306401"/>
                  <a:ext cx="308524" cy="31227"/>
                  <a:chOff x="7966294" y="1306401"/>
                  <a:chExt cx="308524" cy="31227"/>
                </a:xfrm>
              </p:grpSpPr>
              <p:sp>
                <p:nvSpPr>
                  <p:cNvPr id="167" name="Ovaal 166">
                    <a:extLst>
                      <a:ext uri="{FF2B5EF4-FFF2-40B4-BE49-F238E27FC236}">
                        <a16:creationId xmlns:a16="http://schemas.microsoft.com/office/drawing/2014/main" id="{D919F8DE-7244-4984-87A5-4C8A205BDD9F}"/>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8" name="Rechte verbindingslijn 167">
                    <a:extLst>
                      <a:ext uri="{FF2B5EF4-FFF2-40B4-BE49-F238E27FC236}">
                        <a16:creationId xmlns:a16="http://schemas.microsoft.com/office/drawing/2014/main" id="{6F0994C7-4E8D-4FB1-A1EB-B425836D6344}"/>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61" name="Groep 160">
                  <a:extLst>
                    <a:ext uri="{FF2B5EF4-FFF2-40B4-BE49-F238E27FC236}">
                      <a16:creationId xmlns:a16="http://schemas.microsoft.com/office/drawing/2014/main" id="{A37005B3-A131-4712-8183-42D499E2EB80}"/>
                    </a:ext>
                  </a:extLst>
                </p:cNvPr>
                <p:cNvGrpSpPr/>
                <p:nvPr userDrawn="1"/>
              </p:nvGrpSpPr>
              <p:grpSpPr>
                <a:xfrm>
                  <a:off x="7966294" y="1381787"/>
                  <a:ext cx="308524" cy="31227"/>
                  <a:chOff x="7966294" y="1306401"/>
                  <a:chExt cx="308524" cy="31227"/>
                </a:xfrm>
              </p:grpSpPr>
              <p:sp>
                <p:nvSpPr>
                  <p:cNvPr id="165" name="Ovaal 164">
                    <a:extLst>
                      <a:ext uri="{FF2B5EF4-FFF2-40B4-BE49-F238E27FC236}">
                        <a16:creationId xmlns:a16="http://schemas.microsoft.com/office/drawing/2014/main" id="{E548FCC5-7356-4AF2-9AAC-46EE804E4748}"/>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6" name="Rechte verbindingslijn 165">
                    <a:extLst>
                      <a:ext uri="{FF2B5EF4-FFF2-40B4-BE49-F238E27FC236}">
                        <a16:creationId xmlns:a16="http://schemas.microsoft.com/office/drawing/2014/main" id="{A7A567F9-2369-43C1-8F58-3DDF1EDA259A}"/>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62" name="Groep 161">
                  <a:extLst>
                    <a:ext uri="{FF2B5EF4-FFF2-40B4-BE49-F238E27FC236}">
                      <a16:creationId xmlns:a16="http://schemas.microsoft.com/office/drawing/2014/main" id="{67204001-0C93-4E14-90BF-85951007DC88}"/>
                    </a:ext>
                  </a:extLst>
                </p:cNvPr>
                <p:cNvGrpSpPr/>
                <p:nvPr userDrawn="1"/>
              </p:nvGrpSpPr>
              <p:grpSpPr>
                <a:xfrm>
                  <a:off x="7966294" y="1457173"/>
                  <a:ext cx="308524" cy="31227"/>
                  <a:chOff x="7966294" y="1306401"/>
                  <a:chExt cx="308524" cy="31227"/>
                </a:xfrm>
              </p:grpSpPr>
              <p:sp>
                <p:nvSpPr>
                  <p:cNvPr id="163" name="Ovaal 162">
                    <a:extLst>
                      <a:ext uri="{FF2B5EF4-FFF2-40B4-BE49-F238E27FC236}">
                        <a16:creationId xmlns:a16="http://schemas.microsoft.com/office/drawing/2014/main" id="{6EFBEC04-B4C2-481B-B60A-00C650762C79}"/>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4" name="Rechte verbindingslijn 163">
                    <a:extLst>
                      <a:ext uri="{FF2B5EF4-FFF2-40B4-BE49-F238E27FC236}">
                        <a16:creationId xmlns:a16="http://schemas.microsoft.com/office/drawing/2014/main" id="{45487BE7-73A5-4B25-9852-35ACFD92B848}"/>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nvGrpSpPr>
              <p:cNvPr id="148" name="Groep 147">
                <a:extLst>
                  <a:ext uri="{FF2B5EF4-FFF2-40B4-BE49-F238E27FC236}">
                    <a16:creationId xmlns:a16="http://schemas.microsoft.com/office/drawing/2014/main" id="{7A182F70-1B60-40E5-B0AE-F6211C317B54}"/>
                  </a:ext>
                </a:extLst>
              </p:cNvPr>
              <p:cNvGrpSpPr/>
              <p:nvPr userDrawn="1"/>
            </p:nvGrpSpPr>
            <p:grpSpPr>
              <a:xfrm>
                <a:off x="13467069" y="2100500"/>
                <a:ext cx="375500" cy="406128"/>
                <a:chOff x="14466489" y="1001522"/>
                <a:chExt cx="290627" cy="314333"/>
              </a:xfrm>
            </p:grpSpPr>
            <p:sp>
              <p:nvSpPr>
                <p:cNvPr id="149" name="Rechthoek 148">
                  <a:extLst>
                    <a:ext uri="{FF2B5EF4-FFF2-40B4-BE49-F238E27FC236}">
                      <a16:creationId xmlns:a16="http://schemas.microsoft.com/office/drawing/2014/main" id="{F0CC4A4B-1F0D-4686-A7B3-60E0DE95B8AC}"/>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50" name="Ovaal 149">
                  <a:extLst>
                    <a:ext uri="{FF2B5EF4-FFF2-40B4-BE49-F238E27FC236}">
                      <a16:creationId xmlns:a16="http://schemas.microsoft.com/office/drawing/2014/main" id="{55D7CAA2-3D17-45C2-A702-3A9C556A028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1" name="Vrije vorm: vorm 150">
                  <a:extLst>
                    <a:ext uri="{FF2B5EF4-FFF2-40B4-BE49-F238E27FC236}">
                      <a16:creationId xmlns:a16="http://schemas.microsoft.com/office/drawing/2014/main" id="{5A76DB61-2B6D-4A71-95F4-9185AFE9680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2" name="Rechthoek: afgeronde hoeken 151">
                  <a:extLst>
                    <a:ext uri="{FF2B5EF4-FFF2-40B4-BE49-F238E27FC236}">
                      <a16:creationId xmlns:a16="http://schemas.microsoft.com/office/drawing/2014/main" id="{0E13799F-B175-42A1-A584-A358D66D827B}"/>
                    </a:ext>
                  </a:extLst>
                </p:cNvPr>
                <p:cNvSpPr/>
                <p:nvPr userDrawn="1"/>
              </p:nvSpPr>
              <p:spPr>
                <a:xfrm>
                  <a:off x="14588408" y="1145313"/>
                  <a:ext cx="168708" cy="169317"/>
                </a:xfrm>
                <a:prstGeom prst="roundRect">
                  <a:avLst>
                    <a:gd name="adj" fmla="val 50000"/>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53" name="Rechte verbindingslijn 152">
                  <a:extLst>
                    <a:ext uri="{FF2B5EF4-FFF2-40B4-BE49-F238E27FC236}">
                      <a16:creationId xmlns:a16="http://schemas.microsoft.com/office/drawing/2014/main" id="{7D3705A9-3E63-4591-B150-1FC5569FB14C}"/>
                    </a:ext>
                  </a:extLst>
                </p:cNvPr>
                <p:cNvCxnSpPr>
                  <a:cxnSpLocks/>
                  <a:stCxn id="152" idx="3"/>
                  <a:endCxn id="152" idx="1"/>
                </p:cNvCxnSpPr>
                <p:nvPr userDrawn="1"/>
              </p:nvCxnSpPr>
              <p:spPr>
                <a:xfrm flipH="1">
                  <a:off x="14588408" y="1229972"/>
                  <a:ext cx="16870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4" name="Rechte verbindingslijn 153">
                  <a:extLst>
                    <a:ext uri="{FF2B5EF4-FFF2-40B4-BE49-F238E27FC236}">
                      <a16:creationId xmlns:a16="http://schemas.microsoft.com/office/drawing/2014/main" id="{3E3916A0-738F-45DA-ACDF-EAB3D6FA6F55}"/>
                    </a:ext>
                  </a:extLst>
                </p:cNvPr>
                <p:cNvCxnSpPr>
                  <a:cxnSpLocks/>
                </p:cNvCxnSpPr>
                <p:nvPr userDrawn="1"/>
              </p:nvCxnSpPr>
              <p:spPr>
                <a:xfrm flipH="1">
                  <a:off x="14603048" y="1185739"/>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5" name="Rechte verbindingslijn 154">
                  <a:extLst>
                    <a:ext uri="{FF2B5EF4-FFF2-40B4-BE49-F238E27FC236}">
                      <a16:creationId xmlns:a16="http://schemas.microsoft.com/office/drawing/2014/main" id="{B46825A7-5B3A-41AE-92B1-12E026066AFB}"/>
                    </a:ext>
                  </a:extLst>
                </p:cNvPr>
                <p:cNvCxnSpPr>
                  <a:cxnSpLocks/>
                </p:cNvCxnSpPr>
                <p:nvPr userDrawn="1"/>
              </p:nvCxnSpPr>
              <p:spPr>
                <a:xfrm flipH="1">
                  <a:off x="14603048" y="1277891"/>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6" name="Rechte verbindingslijn 155">
                  <a:extLst>
                    <a:ext uri="{FF2B5EF4-FFF2-40B4-BE49-F238E27FC236}">
                      <a16:creationId xmlns:a16="http://schemas.microsoft.com/office/drawing/2014/main" id="{6CE38CDA-9495-4B1F-93A2-3D3789DEDCFD}"/>
                    </a:ext>
                  </a:extLst>
                </p:cNvPr>
                <p:cNvCxnSpPr>
                  <a:cxnSpLocks/>
                </p:cNvCxnSpPr>
                <p:nvPr userDrawn="1"/>
              </p:nvCxnSpPr>
              <p:spPr>
                <a:xfrm rot="5400000" flipH="1">
                  <a:off x="14626939"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7" name="Rechte verbindingslijn 156">
                  <a:extLst>
                    <a:ext uri="{FF2B5EF4-FFF2-40B4-BE49-F238E27FC236}">
                      <a16:creationId xmlns:a16="http://schemas.microsoft.com/office/drawing/2014/main" id="{CBE89FE3-16DD-4D68-800B-856291221639}"/>
                    </a:ext>
                  </a:extLst>
                </p:cNvPr>
                <p:cNvCxnSpPr>
                  <a:cxnSpLocks/>
                </p:cNvCxnSpPr>
                <p:nvPr userDrawn="1"/>
              </p:nvCxnSpPr>
              <p:spPr>
                <a:xfrm rot="5400000" flipH="1">
                  <a:off x="14561772"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9" name="Rechthoek 188">
              <a:extLst>
                <a:ext uri="{FF2B5EF4-FFF2-40B4-BE49-F238E27FC236}">
                  <a16:creationId xmlns:a16="http://schemas.microsoft.com/office/drawing/2014/main" id="{52E9288A-F35D-4A41-BF37-DFC3AF02CFCA}"/>
                </a:ext>
              </a:extLst>
            </p:cNvPr>
            <p:cNvSpPr/>
            <p:nvPr userDrawn="1"/>
          </p:nvSpPr>
          <p:spPr>
            <a:xfrm>
              <a:off x="12878548" y="5116107"/>
              <a:ext cx="1669556" cy="49830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90" name="Rechthoek 189">
              <a:extLst>
                <a:ext uri="{FF2B5EF4-FFF2-40B4-BE49-F238E27FC236}">
                  <a16:creationId xmlns:a16="http://schemas.microsoft.com/office/drawing/2014/main" id="{706280F5-4ADF-4E6E-897A-E25808891E51}"/>
                </a:ext>
              </a:extLst>
            </p:cNvPr>
            <p:cNvSpPr/>
            <p:nvPr userDrawn="1"/>
          </p:nvSpPr>
          <p:spPr>
            <a:xfrm>
              <a:off x="13981176" y="5641849"/>
              <a:ext cx="566928" cy="55778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91" name="Vermenigvuldigingsteken 190">
              <a:extLst>
                <a:ext uri="{FF2B5EF4-FFF2-40B4-BE49-F238E27FC236}">
                  <a16:creationId xmlns:a16="http://schemas.microsoft.com/office/drawing/2014/main" id="{D1169D06-7EA0-4462-926D-DD7B33C7A127}"/>
                </a:ext>
              </a:extLst>
            </p:cNvPr>
            <p:cNvSpPr/>
            <p:nvPr userDrawn="1"/>
          </p:nvSpPr>
          <p:spPr>
            <a:xfrm>
              <a:off x="12702893" y="5490724"/>
              <a:ext cx="775866" cy="775866"/>
            </a:xfrm>
            <a:prstGeom prst="mathMultiply">
              <a:avLst>
                <a:gd name="adj1" fmla="val 19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92" name="Vermenigvuldigingsteken 191">
              <a:extLst>
                <a:ext uri="{FF2B5EF4-FFF2-40B4-BE49-F238E27FC236}">
                  <a16:creationId xmlns:a16="http://schemas.microsoft.com/office/drawing/2014/main" id="{3FEEEF67-E6D6-42D5-AFCD-F3A67B39432B}"/>
                </a:ext>
              </a:extLst>
            </p:cNvPr>
            <p:cNvSpPr/>
            <p:nvPr userDrawn="1"/>
          </p:nvSpPr>
          <p:spPr>
            <a:xfrm>
              <a:off x="13267250" y="5490724"/>
              <a:ext cx="775866" cy="775866"/>
            </a:xfrm>
            <a:prstGeom prst="mathMultiply">
              <a:avLst>
                <a:gd name="adj1" fmla="val 19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grpSp>
      <p:sp>
        <p:nvSpPr>
          <p:cNvPr id="199" name="Tijdelijke aanduiding voor tekst 7">
            <a:extLst>
              <a:ext uri="{FF2B5EF4-FFF2-40B4-BE49-F238E27FC236}">
                <a16:creationId xmlns:a16="http://schemas.microsoft.com/office/drawing/2014/main" id="{0383ABF7-64B0-4547-B36D-F7CC4B8B7703}"/>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0" name="Tijdelijke aanduiding voor tekst 7">
            <a:extLst>
              <a:ext uri="{FF2B5EF4-FFF2-40B4-BE49-F238E27FC236}">
                <a16:creationId xmlns:a16="http://schemas.microsoft.com/office/drawing/2014/main" id="{B62D19B3-B21C-41DB-860A-7C1ED1ACDE13}"/>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1" name="Tijdelijke aanduiding voor tekst 7">
            <a:extLst>
              <a:ext uri="{FF2B5EF4-FFF2-40B4-BE49-F238E27FC236}">
                <a16:creationId xmlns:a16="http://schemas.microsoft.com/office/drawing/2014/main" id="{AFD29F95-0B21-4864-92C1-5547E7720EAD}"/>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2" name="Tijdelijke aanduiding voor tekst 7">
            <a:extLst>
              <a:ext uri="{FF2B5EF4-FFF2-40B4-BE49-F238E27FC236}">
                <a16:creationId xmlns:a16="http://schemas.microsoft.com/office/drawing/2014/main" id="{C4DE0459-8C72-4FAF-9AEB-DD9739CC831B}"/>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3" name="Tijdelijke aanduiding voor tekst 7">
            <a:extLst>
              <a:ext uri="{FF2B5EF4-FFF2-40B4-BE49-F238E27FC236}">
                <a16:creationId xmlns:a16="http://schemas.microsoft.com/office/drawing/2014/main" id="{CC4CCA8F-11B5-4D22-A833-9674FD672831}"/>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4" name="Tijdelijke aanduiding voor tekst 7">
            <a:extLst>
              <a:ext uri="{FF2B5EF4-FFF2-40B4-BE49-F238E27FC236}">
                <a16:creationId xmlns:a16="http://schemas.microsoft.com/office/drawing/2014/main" id="{B433BAF3-185F-4CBF-A93F-0D056D487BDD}"/>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79" name="Instructie">
            <a:extLst>
              <a:ext uri="{FF2B5EF4-FFF2-40B4-BE49-F238E27FC236}">
                <a16:creationId xmlns:a16="http://schemas.microsoft.com/office/drawing/2014/main" id="{68408F0F-59BE-4914-AAA3-FFFB9595140B}"/>
              </a:ext>
            </a:extLst>
          </p:cNvPr>
          <p:cNvGrpSpPr/>
          <p:nvPr userDrawn="1"/>
        </p:nvGrpSpPr>
        <p:grpSpPr>
          <a:xfrm>
            <a:off x="-3437547" y="1434"/>
            <a:ext cx="3201327" cy="6001164"/>
            <a:chOff x="-3437547" y="1434"/>
            <a:chExt cx="3201327" cy="6001164"/>
          </a:xfrm>
        </p:grpSpPr>
        <p:cxnSp>
          <p:nvCxnSpPr>
            <p:cNvPr id="280" name="Rechte verbindingslijn 279">
              <a:extLst>
                <a:ext uri="{FF2B5EF4-FFF2-40B4-BE49-F238E27FC236}">
                  <a16:creationId xmlns:a16="http://schemas.microsoft.com/office/drawing/2014/main" id="{269C14F0-828C-4BA7-AC42-7991688CC22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81" name="Ovaal 280">
              <a:extLst>
                <a:ext uri="{FF2B5EF4-FFF2-40B4-BE49-F238E27FC236}">
                  <a16:creationId xmlns:a16="http://schemas.microsoft.com/office/drawing/2014/main" id="{ACFB8627-7B0A-44BE-934D-739AFA6A0C45}"/>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282" name="Rechthoek 281">
              <a:extLst>
                <a:ext uri="{FF2B5EF4-FFF2-40B4-BE49-F238E27FC236}">
                  <a16:creationId xmlns:a16="http://schemas.microsoft.com/office/drawing/2014/main" id="{423A36A7-0321-4D6C-9EDC-674F5AE54D9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283" name="Ovaal 282">
              <a:extLst>
                <a:ext uri="{FF2B5EF4-FFF2-40B4-BE49-F238E27FC236}">
                  <a16:creationId xmlns:a16="http://schemas.microsoft.com/office/drawing/2014/main" id="{883A924E-7D64-4619-8E65-37ECAFD64CE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284" name="Rechthoek 283">
              <a:extLst>
                <a:ext uri="{FF2B5EF4-FFF2-40B4-BE49-F238E27FC236}">
                  <a16:creationId xmlns:a16="http://schemas.microsoft.com/office/drawing/2014/main" id="{2BE8ED18-781A-4F0F-8973-0CA80B1B153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285" name="Ovaal 284">
              <a:extLst>
                <a:ext uri="{FF2B5EF4-FFF2-40B4-BE49-F238E27FC236}">
                  <a16:creationId xmlns:a16="http://schemas.microsoft.com/office/drawing/2014/main" id="{3AA17E6F-3F76-40C8-98A3-3F9858D2384B}"/>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286" name="Rechthoek 285">
              <a:extLst>
                <a:ext uri="{FF2B5EF4-FFF2-40B4-BE49-F238E27FC236}">
                  <a16:creationId xmlns:a16="http://schemas.microsoft.com/office/drawing/2014/main" id="{03D969FA-8507-4862-A163-DD5E9B72468A}"/>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2"/>
                </a:buBlip>
                <a:tabLst/>
                <a:defRPr/>
              </a:pPr>
              <a:r>
                <a:rPr lang="nl-NL" sz="1800" kern="1200" noProof="0">
                  <a:solidFill>
                    <a:schemeClr val="tx1">
                      <a:lumMod val="65000"/>
                      <a:lumOff val="35000"/>
                    </a:schemeClr>
                  </a:solidFill>
                  <a:latin typeface="+mn-lt"/>
                  <a:ea typeface="+mn-ea"/>
                  <a:cs typeface="+mn-cs"/>
                </a:rPr>
                <a:t>Check leeg</a:t>
              </a:r>
            </a:p>
          </p:txBody>
        </p:sp>
        <p:sp>
          <p:nvSpPr>
            <p:cNvPr id="287" name="Ovaal 286">
              <a:extLst>
                <a:ext uri="{FF2B5EF4-FFF2-40B4-BE49-F238E27FC236}">
                  <a16:creationId xmlns:a16="http://schemas.microsoft.com/office/drawing/2014/main" id="{7F60C21D-C8D3-471C-8A8B-6EE6DB62BBB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88" name="Rechthoek 287">
              <a:extLst>
                <a:ext uri="{FF2B5EF4-FFF2-40B4-BE49-F238E27FC236}">
                  <a16:creationId xmlns:a16="http://schemas.microsoft.com/office/drawing/2014/main" id="{137970FE-FB06-4800-A2ED-EC8AB76B29D9}"/>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3"/>
                </a:buBlip>
                <a:tabLst/>
                <a:defRPr/>
              </a:pPr>
              <a:r>
                <a:rPr lang="nl-NL" sz="1800" kern="1200" noProof="0">
                  <a:solidFill>
                    <a:schemeClr val="tx1">
                      <a:lumMod val="65000"/>
                      <a:lumOff val="35000"/>
                    </a:schemeClr>
                  </a:solidFill>
                  <a:latin typeface="+mn-lt"/>
                  <a:ea typeface="+mn-ea"/>
                  <a:cs typeface="+mn-cs"/>
                </a:rPr>
                <a:t>Check vol</a:t>
              </a:r>
            </a:p>
          </p:txBody>
        </p:sp>
        <p:grpSp>
          <p:nvGrpSpPr>
            <p:cNvPr id="289" name="Meer informatie">
              <a:extLst>
                <a:ext uri="{FF2B5EF4-FFF2-40B4-BE49-F238E27FC236}">
                  <a16:creationId xmlns:a16="http://schemas.microsoft.com/office/drawing/2014/main" id="{CA1F3152-DBC8-4CA9-A0A9-1C249438B128}"/>
                </a:ext>
              </a:extLst>
            </p:cNvPr>
            <p:cNvGrpSpPr/>
            <p:nvPr userDrawn="1"/>
          </p:nvGrpSpPr>
          <p:grpSpPr>
            <a:xfrm>
              <a:off x="-3421298" y="5206936"/>
              <a:ext cx="3178515" cy="795662"/>
              <a:chOff x="-3741486" y="3387723"/>
              <a:chExt cx="3178515" cy="795662"/>
            </a:xfrm>
          </p:grpSpPr>
          <p:sp>
            <p:nvSpPr>
              <p:cNvPr id="357" name="Freeform 101">
                <a:extLst>
                  <a:ext uri="{FF2B5EF4-FFF2-40B4-BE49-F238E27FC236}">
                    <a16:creationId xmlns:a16="http://schemas.microsoft.com/office/drawing/2014/main" id="{D31F1F43-4E74-42B6-A88D-FFC4FEFF2855}"/>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358" name="Rechthoek 357">
                <a:extLst>
                  <a:ext uri="{FF2B5EF4-FFF2-40B4-BE49-F238E27FC236}">
                    <a16:creationId xmlns:a16="http://schemas.microsoft.com/office/drawing/2014/main" id="{D419B1AB-F0A4-4FD1-B934-246DBB414C79}"/>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59" name="Rechte verbindingslijn 358">
                <a:extLst>
                  <a:ext uri="{FF2B5EF4-FFF2-40B4-BE49-F238E27FC236}">
                    <a16:creationId xmlns:a16="http://schemas.microsoft.com/office/drawing/2014/main" id="{B67A478C-A650-41A9-9220-7DF4FD6A499B}"/>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290" name="Rechthoek 289">
              <a:extLst>
                <a:ext uri="{FF2B5EF4-FFF2-40B4-BE49-F238E27FC236}">
                  <a16:creationId xmlns:a16="http://schemas.microsoft.com/office/drawing/2014/main" id="{38CDA447-6341-4C2C-9678-38079D4660A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291" name="Ovaal 290">
              <a:extLst>
                <a:ext uri="{FF2B5EF4-FFF2-40B4-BE49-F238E27FC236}">
                  <a16:creationId xmlns:a16="http://schemas.microsoft.com/office/drawing/2014/main" id="{8C1D3259-056E-47EE-969D-F1F8331B1D2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92" name="Rechte verbindingslijn 291">
              <a:extLst>
                <a:ext uri="{FF2B5EF4-FFF2-40B4-BE49-F238E27FC236}">
                  <a16:creationId xmlns:a16="http://schemas.microsoft.com/office/drawing/2014/main" id="{3918F8A3-1032-4F62-88CF-6CBA29CAF2A5}"/>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93" name="Groep 292">
              <a:extLst>
                <a:ext uri="{FF2B5EF4-FFF2-40B4-BE49-F238E27FC236}">
                  <a16:creationId xmlns:a16="http://schemas.microsoft.com/office/drawing/2014/main" id="{3EAE2EED-0D89-4EB2-BF96-0AEDA8CD1540}"/>
                </a:ext>
              </a:extLst>
            </p:cNvPr>
            <p:cNvGrpSpPr/>
            <p:nvPr userDrawn="1"/>
          </p:nvGrpSpPr>
          <p:grpSpPr>
            <a:xfrm>
              <a:off x="-3437547" y="349413"/>
              <a:ext cx="2933825" cy="558875"/>
              <a:chOff x="-3419346" y="368233"/>
              <a:chExt cx="3904920" cy="743862"/>
            </a:xfrm>
          </p:grpSpPr>
          <p:sp>
            <p:nvSpPr>
              <p:cNvPr id="305" name="Rechthoek 304">
                <a:extLst>
                  <a:ext uri="{FF2B5EF4-FFF2-40B4-BE49-F238E27FC236}">
                    <a16:creationId xmlns:a16="http://schemas.microsoft.com/office/drawing/2014/main" id="{BD19D38C-2F8E-46EA-9CD3-AA1E18F6EDA5}"/>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306" name="Rechte verbindingslijn 305">
                <a:extLst>
                  <a:ext uri="{FF2B5EF4-FFF2-40B4-BE49-F238E27FC236}">
                    <a16:creationId xmlns:a16="http://schemas.microsoft.com/office/drawing/2014/main" id="{FB9FB02D-EF9B-46D9-9B3A-A8AE3973368C}"/>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7" name="Rechte verbindingslijn 306">
                <a:extLst>
                  <a:ext uri="{FF2B5EF4-FFF2-40B4-BE49-F238E27FC236}">
                    <a16:creationId xmlns:a16="http://schemas.microsoft.com/office/drawing/2014/main" id="{CDE1F43D-276C-41D3-913D-5148211441F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8" name="Rechthoek 307">
                <a:extLst>
                  <a:ext uri="{FF2B5EF4-FFF2-40B4-BE49-F238E27FC236}">
                    <a16:creationId xmlns:a16="http://schemas.microsoft.com/office/drawing/2014/main" id="{35269FF0-564F-4676-BD1F-D1CD5AE96874}"/>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309" name="Groep 308">
                <a:extLst>
                  <a:ext uri="{FF2B5EF4-FFF2-40B4-BE49-F238E27FC236}">
                    <a16:creationId xmlns:a16="http://schemas.microsoft.com/office/drawing/2014/main" id="{8DD8280D-E353-47E3-BF83-9751A011CB57}"/>
                  </a:ext>
                </a:extLst>
              </p:cNvPr>
              <p:cNvGrpSpPr/>
              <p:nvPr userDrawn="1"/>
            </p:nvGrpSpPr>
            <p:grpSpPr>
              <a:xfrm>
                <a:off x="-3002834" y="720303"/>
                <a:ext cx="182598" cy="143759"/>
                <a:chOff x="-3310843" y="700986"/>
                <a:chExt cx="182598" cy="143759"/>
              </a:xfrm>
            </p:grpSpPr>
            <p:grpSp>
              <p:nvGrpSpPr>
                <p:cNvPr id="348" name="Groep 347">
                  <a:extLst>
                    <a:ext uri="{FF2B5EF4-FFF2-40B4-BE49-F238E27FC236}">
                      <a16:creationId xmlns:a16="http://schemas.microsoft.com/office/drawing/2014/main" id="{6CCA37E3-B060-435F-AE84-397A7A00AE20}"/>
                    </a:ext>
                  </a:extLst>
                </p:cNvPr>
                <p:cNvGrpSpPr/>
                <p:nvPr userDrawn="1"/>
              </p:nvGrpSpPr>
              <p:grpSpPr>
                <a:xfrm>
                  <a:off x="-3310843" y="700986"/>
                  <a:ext cx="182598" cy="143759"/>
                  <a:chOff x="-3310843" y="700986"/>
                  <a:chExt cx="182598" cy="143759"/>
                </a:xfrm>
              </p:grpSpPr>
              <p:cxnSp>
                <p:nvCxnSpPr>
                  <p:cNvPr id="352" name="Rechte verbindingslijn 351">
                    <a:extLst>
                      <a:ext uri="{FF2B5EF4-FFF2-40B4-BE49-F238E27FC236}">
                        <a16:creationId xmlns:a16="http://schemas.microsoft.com/office/drawing/2014/main" id="{95E38015-3510-4C2D-A1DA-F4075C97B53F}"/>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53" name="Rechte verbindingslijn 352">
                    <a:extLst>
                      <a:ext uri="{FF2B5EF4-FFF2-40B4-BE49-F238E27FC236}">
                        <a16:creationId xmlns:a16="http://schemas.microsoft.com/office/drawing/2014/main" id="{7797EC82-6400-43F1-AA87-9CE64FEA9AB5}"/>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54" name="Rechte verbindingslijn 353">
                    <a:extLst>
                      <a:ext uri="{FF2B5EF4-FFF2-40B4-BE49-F238E27FC236}">
                        <a16:creationId xmlns:a16="http://schemas.microsoft.com/office/drawing/2014/main" id="{787826F5-F694-422D-924A-A2D653FEC22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55" name="Rechte verbindingslijn 354">
                    <a:extLst>
                      <a:ext uri="{FF2B5EF4-FFF2-40B4-BE49-F238E27FC236}">
                        <a16:creationId xmlns:a16="http://schemas.microsoft.com/office/drawing/2014/main" id="{3930D72E-2CDF-4989-A65F-32E1B9E3520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56" name="Rechte verbindingslijn 355">
                    <a:extLst>
                      <a:ext uri="{FF2B5EF4-FFF2-40B4-BE49-F238E27FC236}">
                        <a16:creationId xmlns:a16="http://schemas.microsoft.com/office/drawing/2014/main" id="{F7360D98-1AB9-439F-9707-5E6EAAF2997A}"/>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349" name="Groep 348">
                  <a:extLst>
                    <a:ext uri="{FF2B5EF4-FFF2-40B4-BE49-F238E27FC236}">
                      <a16:creationId xmlns:a16="http://schemas.microsoft.com/office/drawing/2014/main" id="{032AAF1D-1A3D-42D5-9879-EDE437C25C51}"/>
                    </a:ext>
                  </a:extLst>
                </p:cNvPr>
                <p:cNvGrpSpPr/>
                <p:nvPr userDrawn="1"/>
              </p:nvGrpSpPr>
              <p:grpSpPr>
                <a:xfrm flipH="1">
                  <a:off x="-3310774" y="735854"/>
                  <a:ext cx="88801" cy="72568"/>
                  <a:chOff x="-2091059" y="1395403"/>
                  <a:chExt cx="157316" cy="128558"/>
                </a:xfrm>
              </p:grpSpPr>
              <p:sp>
                <p:nvSpPr>
                  <p:cNvPr id="350" name="Rechthoek 349">
                    <a:extLst>
                      <a:ext uri="{FF2B5EF4-FFF2-40B4-BE49-F238E27FC236}">
                        <a16:creationId xmlns:a16="http://schemas.microsoft.com/office/drawing/2014/main" id="{D4EC8A54-50B3-4574-9C46-514ADDE2818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51" name="Pijl: punthaak 350">
                    <a:extLst>
                      <a:ext uri="{FF2B5EF4-FFF2-40B4-BE49-F238E27FC236}">
                        <a16:creationId xmlns:a16="http://schemas.microsoft.com/office/drawing/2014/main" id="{DFB26EC7-5D29-45D8-A110-1E003B91085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310" name="Groep 309">
                <a:extLst>
                  <a:ext uri="{FF2B5EF4-FFF2-40B4-BE49-F238E27FC236}">
                    <a16:creationId xmlns:a16="http://schemas.microsoft.com/office/drawing/2014/main" id="{0ED1EE9D-BE49-49B9-B3BB-867B835BF3B1}"/>
                  </a:ext>
                </a:extLst>
              </p:cNvPr>
              <p:cNvGrpSpPr/>
              <p:nvPr userDrawn="1"/>
            </p:nvGrpSpPr>
            <p:grpSpPr>
              <a:xfrm>
                <a:off x="-3326107" y="720303"/>
                <a:ext cx="182598" cy="143759"/>
                <a:chOff x="-3634116" y="700986"/>
                <a:chExt cx="182598" cy="143759"/>
              </a:xfrm>
            </p:grpSpPr>
            <p:grpSp>
              <p:nvGrpSpPr>
                <p:cNvPr id="339" name="Groep 338">
                  <a:extLst>
                    <a:ext uri="{FF2B5EF4-FFF2-40B4-BE49-F238E27FC236}">
                      <a16:creationId xmlns:a16="http://schemas.microsoft.com/office/drawing/2014/main" id="{981EBD1B-A4F2-4F62-8E6A-698E59CA8872}"/>
                    </a:ext>
                  </a:extLst>
                </p:cNvPr>
                <p:cNvGrpSpPr/>
                <p:nvPr userDrawn="1"/>
              </p:nvGrpSpPr>
              <p:grpSpPr>
                <a:xfrm>
                  <a:off x="-3634116" y="700986"/>
                  <a:ext cx="182598" cy="143759"/>
                  <a:chOff x="-3634116" y="700986"/>
                  <a:chExt cx="182598" cy="143759"/>
                </a:xfrm>
              </p:grpSpPr>
              <p:cxnSp>
                <p:nvCxnSpPr>
                  <p:cNvPr id="343" name="Rechte verbindingslijn 342">
                    <a:extLst>
                      <a:ext uri="{FF2B5EF4-FFF2-40B4-BE49-F238E27FC236}">
                        <a16:creationId xmlns:a16="http://schemas.microsoft.com/office/drawing/2014/main" id="{6C322019-78BE-4F44-BE46-A7DD01899A5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344" name="Rechte verbindingslijn 343">
                    <a:extLst>
                      <a:ext uri="{FF2B5EF4-FFF2-40B4-BE49-F238E27FC236}">
                        <a16:creationId xmlns:a16="http://schemas.microsoft.com/office/drawing/2014/main" id="{E5551EA0-BEBD-4CBD-89FB-68568CF7BA2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345" name="Rechte verbindingslijn 344">
                    <a:extLst>
                      <a:ext uri="{FF2B5EF4-FFF2-40B4-BE49-F238E27FC236}">
                        <a16:creationId xmlns:a16="http://schemas.microsoft.com/office/drawing/2014/main" id="{DB70F2C7-669A-4496-8832-E511A1E9749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346" name="Rechte verbindingslijn 345">
                    <a:extLst>
                      <a:ext uri="{FF2B5EF4-FFF2-40B4-BE49-F238E27FC236}">
                        <a16:creationId xmlns:a16="http://schemas.microsoft.com/office/drawing/2014/main" id="{CB4CE8C4-3B85-4C47-8EED-783AFF50B614}"/>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347" name="Rechte verbindingslijn 346">
                    <a:extLst>
                      <a:ext uri="{FF2B5EF4-FFF2-40B4-BE49-F238E27FC236}">
                        <a16:creationId xmlns:a16="http://schemas.microsoft.com/office/drawing/2014/main" id="{C830C39D-F8F8-4343-A06E-1E04208BD15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340" name="Groep 339">
                  <a:extLst>
                    <a:ext uri="{FF2B5EF4-FFF2-40B4-BE49-F238E27FC236}">
                      <a16:creationId xmlns:a16="http://schemas.microsoft.com/office/drawing/2014/main" id="{68255D9F-8DBA-4DF4-AF96-68C7884402EC}"/>
                    </a:ext>
                  </a:extLst>
                </p:cNvPr>
                <p:cNvGrpSpPr/>
                <p:nvPr userDrawn="1"/>
              </p:nvGrpSpPr>
              <p:grpSpPr>
                <a:xfrm>
                  <a:off x="-3634047" y="735854"/>
                  <a:ext cx="88801" cy="72568"/>
                  <a:chOff x="-2091059" y="1395403"/>
                  <a:chExt cx="157316" cy="128558"/>
                </a:xfrm>
              </p:grpSpPr>
              <p:sp>
                <p:nvSpPr>
                  <p:cNvPr id="341" name="Rechthoek 340">
                    <a:extLst>
                      <a:ext uri="{FF2B5EF4-FFF2-40B4-BE49-F238E27FC236}">
                        <a16:creationId xmlns:a16="http://schemas.microsoft.com/office/drawing/2014/main" id="{CE1B7F14-6F3D-418E-9EE2-BADDF645B37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42" name="Pijl: punthaak 341">
                    <a:extLst>
                      <a:ext uri="{FF2B5EF4-FFF2-40B4-BE49-F238E27FC236}">
                        <a16:creationId xmlns:a16="http://schemas.microsoft.com/office/drawing/2014/main" id="{60EF0547-7167-4472-96EA-798D61506DC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311" name="Rechte verbindingslijn 310">
                <a:extLst>
                  <a:ext uri="{FF2B5EF4-FFF2-40B4-BE49-F238E27FC236}">
                    <a16:creationId xmlns:a16="http://schemas.microsoft.com/office/drawing/2014/main" id="{40D2300E-9E9D-42E8-993E-736EAD53A9B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312" name="Rechte verbindingslijn 311">
                <a:extLst>
                  <a:ext uri="{FF2B5EF4-FFF2-40B4-BE49-F238E27FC236}">
                    <a16:creationId xmlns:a16="http://schemas.microsoft.com/office/drawing/2014/main" id="{F6FF9907-129D-4E21-BBB8-5C4C79CAAA2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313" name="Groep 312">
                <a:extLst>
                  <a:ext uri="{FF2B5EF4-FFF2-40B4-BE49-F238E27FC236}">
                    <a16:creationId xmlns:a16="http://schemas.microsoft.com/office/drawing/2014/main" id="{144C65A7-A0EF-46B5-BF31-5DEB6D7707F0}"/>
                  </a:ext>
                </a:extLst>
              </p:cNvPr>
              <p:cNvGrpSpPr/>
              <p:nvPr userDrawn="1"/>
            </p:nvGrpSpPr>
            <p:grpSpPr>
              <a:xfrm>
                <a:off x="-2425037" y="370226"/>
                <a:ext cx="357690" cy="330595"/>
                <a:chOff x="-2721817" y="347336"/>
                <a:chExt cx="432805" cy="400021"/>
              </a:xfrm>
            </p:grpSpPr>
            <p:sp>
              <p:nvSpPr>
                <p:cNvPr id="328" name="Rechthoek 327">
                  <a:extLst>
                    <a:ext uri="{FF2B5EF4-FFF2-40B4-BE49-F238E27FC236}">
                      <a16:creationId xmlns:a16="http://schemas.microsoft.com/office/drawing/2014/main" id="{F243414E-CB34-411F-9870-6982E65E0C2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329" name="Groep 328">
                  <a:extLst>
                    <a:ext uri="{FF2B5EF4-FFF2-40B4-BE49-F238E27FC236}">
                      <a16:creationId xmlns:a16="http://schemas.microsoft.com/office/drawing/2014/main" id="{7BAB54E6-88F0-4B2A-871D-2A23B69A11D6}"/>
                    </a:ext>
                  </a:extLst>
                </p:cNvPr>
                <p:cNvGrpSpPr/>
                <p:nvPr userDrawn="1"/>
              </p:nvGrpSpPr>
              <p:grpSpPr>
                <a:xfrm>
                  <a:off x="-2652453" y="431583"/>
                  <a:ext cx="294076" cy="231526"/>
                  <a:chOff x="-3634116" y="700986"/>
                  <a:chExt cx="182598" cy="143759"/>
                </a:xfrm>
              </p:grpSpPr>
              <p:grpSp>
                <p:nvGrpSpPr>
                  <p:cNvPr id="330" name="Groep 329">
                    <a:extLst>
                      <a:ext uri="{FF2B5EF4-FFF2-40B4-BE49-F238E27FC236}">
                        <a16:creationId xmlns:a16="http://schemas.microsoft.com/office/drawing/2014/main" id="{A0424515-6C73-47C9-BAE6-432CD74421B5}"/>
                      </a:ext>
                    </a:extLst>
                  </p:cNvPr>
                  <p:cNvGrpSpPr/>
                  <p:nvPr userDrawn="1"/>
                </p:nvGrpSpPr>
                <p:grpSpPr>
                  <a:xfrm>
                    <a:off x="-3634116" y="700986"/>
                    <a:ext cx="182598" cy="143759"/>
                    <a:chOff x="-3634116" y="700986"/>
                    <a:chExt cx="182598" cy="143759"/>
                  </a:xfrm>
                </p:grpSpPr>
                <p:cxnSp>
                  <p:nvCxnSpPr>
                    <p:cNvPr id="334" name="Rechte verbindingslijn 333">
                      <a:extLst>
                        <a:ext uri="{FF2B5EF4-FFF2-40B4-BE49-F238E27FC236}">
                          <a16:creationId xmlns:a16="http://schemas.microsoft.com/office/drawing/2014/main" id="{B449F6AE-F064-4824-81CF-56FA7512D8F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335" name="Rechte verbindingslijn 334">
                      <a:extLst>
                        <a:ext uri="{FF2B5EF4-FFF2-40B4-BE49-F238E27FC236}">
                          <a16:creationId xmlns:a16="http://schemas.microsoft.com/office/drawing/2014/main" id="{022E71D7-0502-4B1E-9B56-1658E07436F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336" name="Rechte verbindingslijn 335">
                      <a:extLst>
                        <a:ext uri="{FF2B5EF4-FFF2-40B4-BE49-F238E27FC236}">
                          <a16:creationId xmlns:a16="http://schemas.microsoft.com/office/drawing/2014/main" id="{AED18984-D98E-4BFA-BF89-D33B275BFA0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337" name="Rechte verbindingslijn 336">
                      <a:extLst>
                        <a:ext uri="{FF2B5EF4-FFF2-40B4-BE49-F238E27FC236}">
                          <a16:creationId xmlns:a16="http://schemas.microsoft.com/office/drawing/2014/main" id="{6AB41001-A2EF-4795-91CF-C64844E59B2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338" name="Rechte verbindingslijn 337">
                      <a:extLst>
                        <a:ext uri="{FF2B5EF4-FFF2-40B4-BE49-F238E27FC236}">
                          <a16:creationId xmlns:a16="http://schemas.microsoft.com/office/drawing/2014/main" id="{12129E28-3508-40C1-8DDB-9F6A3C6A3C6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331" name="Groep 330">
                    <a:extLst>
                      <a:ext uri="{FF2B5EF4-FFF2-40B4-BE49-F238E27FC236}">
                        <a16:creationId xmlns:a16="http://schemas.microsoft.com/office/drawing/2014/main" id="{D25A4080-C8F0-4253-8F84-46788904C9A6}"/>
                      </a:ext>
                    </a:extLst>
                  </p:cNvPr>
                  <p:cNvGrpSpPr/>
                  <p:nvPr userDrawn="1"/>
                </p:nvGrpSpPr>
                <p:grpSpPr>
                  <a:xfrm>
                    <a:off x="-3634047" y="735854"/>
                    <a:ext cx="88801" cy="72568"/>
                    <a:chOff x="-2091059" y="1395403"/>
                    <a:chExt cx="157316" cy="128558"/>
                  </a:xfrm>
                </p:grpSpPr>
                <p:sp>
                  <p:nvSpPr>
                    <p:cNvPr id="332" name="Rechthoek 331">
                      <a:extLst>
                        <a:ext uri="{FF2B5EF4-FFF2-40B4-BE49-F238E27FC236}">
                          <a16:creationId xmlns:a16="http://schemas.microsoft.com/office/drawing/2014/main" id="{17584BC4-D8EB-477C-8188-6571EBFC83E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33" name="Pijl: punthaak 332">
                      <a:extLst>
                        <a:ext uri="{FF2B5EF4-FFF2-40B4-BE49-F238E27FC236}">
                          <a16:creationId xmlns:a16="http://schemas.microsoft.com/office/drawing/2014/main" id="{AD07499C-B6BB-43DA-802E-EDE0EAEABDB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314" name="Groep 313">
                <a:extLst>
                  <a:ext uri="{FF2B5EF4-FFF2-40B4-BE49-F238E27FC236}">
                    <a16:creationId xmlns:a16="http://schemas.microsoft.com/office/drawing/2014/main" id="{3C240884-8528-4827-899E-92A3866CD8D1}"/>
                  </a:ext>
                </a:extLst>
              </p:cNvPr>
              <p:cNvGrpSpPr/>
              <p:nvPr userDrawn="1"/>
            </p:nvGrpSpPr>
            <p:grpSpPr>
              <a:xfrm>
                <a:off x="-2425037" y="781500"/>
                <a:ext cx="357690" cy="330595"/>
                <a:chOff x="-2721817" y="782525"/>
                <a:chExt cx="432805" cy="400021"/>
              </a:xfrm>
            </p:grpSpPr>
            <p:sp>
              <p:nvSpPr>
                <p:cNvPr id="317" name="Rechthoek 316">
                  <a:extLst>
                    <a:ext uri="{FF2B5EF4-FFF2-40B4-BE49-F238E27FC236}">
                      <a16:creationId xmlns:a16="http://schemas.microsoft.com/office/drawing/2014/main" id="{98F612F3-0B30-4117-8013-25F7E3D37051}"/>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318" name="Groep 317">
                  <a:extLst>
                    <a:ext uri="{FF2B5EF4-FFF2-40B4-BE49-F238E27FC236}">
                      <a16:creationId xmlns:a16="http://schemas.microsoft.com/office/drawing/2014/main" id="{B744C638-F8A7-4210-A00D-6BE14A090E0D}"/>
                    </a:ext>
                  </a:extLst>
                </p:cNvPr>
                <p:cNvGrpSpPr/>
                <p:nvPr userDrawn="1"/>
              </p:nvGrpSpPr>
              <p:grpSpPr>
                <a:xfrm>
                  <a:off x="-2652453" y="866772"/>
                  <a:ext cx="294076" cy="231526"/>
                  <a:chOff x="-3310843" y="700986"/>
                  <a:chExt cx="182598" cy="143759"/>
                </a:xfrm>
              </p:grpSpPr>
              <p:grpSp>
                <p:nvGrpSpPr>
                  <p:cNvPr id="319" name="Groep 318">
                    <a:extLst>
                      <a:ext uri="{FF2B5EF4-FFF2-40B4-BE49-F238E27FC236}">
                        <a16:creationId xmlns:a16="http://schemas.microsoft.com/office/drawing/2014/main" id="{7CD63145-AC3A-4420-9644-8CBCADB0D86B}"/>
                      </a:ext>
                    </a:extLst>
                  </p:cNvPr>
                  <p:cNvGrpSpPr/>
                  <p:nvPr userDrawn="1"/>
                </p:nvGrpSpPr>
                <p:grpSpPr>
                  <a:xfrm>
                    <a:off x="-3310843" y="700986"/>
                    <a:ext cx="182598" cy="143759"/>
                    <a:chOff x="-3310843" y="700986"/>
                    <a:chExt cx="182598" cy="143759"/>
                  </a:xfrm>
                </p:grpSpPr>
                <p:cxnSp>
                  <p:nvCxnSpPr>
                    <p:cNvPr id="323" name="Rechte verbindingslijn 322">
                      <a:extLst>
                        <a:ext uri="{FF2B5EF4-FFF2-40B4-BE49-F238E27FC236}">
                          <a16:creationId xmlns:a16="http://schemas.microsoft.com/office/drawing/2014/main" id="{A14797A1-9078-40D3-A2DB-6284A6A7DE2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324" name="Rechte verbindingslijn 323">
                      <a:extLst>
                        <a:ext uri="{FF2B5EF4-FFF2-40B4-BE49-F238E27FC236}">
                          <a16:creationId xmlns:a16="http://schemas.microsoft.com/office/drawing/2014/main" id="{67E70FB0-E3BD-4981-AF2F-8BC461C063E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325" name="Rechte verbindingslijn 324">
                      <a:extLst>
                        <a:ext uri="{FF2B5EF4-FFF2-40B4-BE49-F238E27FC236}">
                          <a16:creationId xmlns:a16="http://schemas.microsoft.com/office/drawing/2014/main" id="{06D18644-C328-4092-9FAB-F1A9ECAC300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326" name="Rechte verbindingslijn 325">
                      <a:extLst>
                        <a:ext uri="{FF2B5EF4-FFF2-40B4-BE49-F238E27FC236}">
                          <a16:creationId xmlns:a16="http://schemas.microsoft.com/office/drawing/2014/main" id="{9FBD6E94-88DF-47E8-A724-FE9445A91902}"/>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327" name="Rechte verbindingslijn 326">
                      <a:extLst>
                        <a:ext uri="{FF2B5EF4-FFF2-40B4-BE49-F238E27FC236}">
                          <a16:creationId xmlns:a16="http://schemas.microsoft.com/office/drawing/2014/main" id="{E81EB367-28E8-42DA-9955-5475F8AA973D}"/>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320" name="Groep 319">
                    <a:extLst>
                      <a:ext uri="{FF2B5EF4-FFF2-40B4-BE49-F238E27FC236}">
                        <a16:creationId xmlns:a16="http://schemas.microsoft.com/office/drawing/2014/main" id="{0BBC02EA-E1DD-4873-9DE2-225A0464611E}"/>
                      </a:ext>
                    </a:extLst>
                  </p:cNvPr>
                  <p:cNvGrpSpPr/>
                  <p:nvPr userDrawn="1"/>
                </p:nvGrpSpPr>
                <p:grpSpPr>
                  <a:xfrm flipH="1">
                    <a:off x="-3310774" y="735854"/>
                    <a:ext cx="88801" cy="72568"/>
                    <a:chOff x="-2091059" y="1395403"/>
                    <a:chExt cx="157316" cy="128558"/>
                  </a:xfrm>
                </p:grpSpPr>
                <p:sp>
                  <p:nvSpPr>
                    <p:cNvPr id="321" name="Rechthoek 320">
                      <a:extLst>
                        <a:ext uri="{FF2B5EF4-FFF2-40B4-BE49-F238E27FC236}">
                          <a16:creationId xmlns:a16="http://schemas.microsoft.com/office/drawing/2014/main" id="{2669518D-FB4A-4599-8F9D-33E1C4DC5CD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22" name="Pijl: punthaak 321">
                      <a:extLst>
                        <a:ext uri="{FF2B5EF4-FFF2-40B4-BE49-F238E27FC236}">
                          <a16:creationId xmlns:a16="http://schemas.microsoft.com/office/drawing/2014/main" id="{6C99D3BF-0210-48F8-94DA-CDD84B7D02A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315" name="Rechthoek 314">
                <a:extLst>
                  <a:ext uri="{FF2B5EF4-FFF2-40B4-BE49-F238E27FC236}">
                    <a16:creationId xmlns:a16="http://schemas.microsoft.com/office/drawing/2014/main" id="{7DB79112-90C3-47AA-9699-02F74E91F63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316" name="Rechthoek 315">
                <a:extLst>
                  <a:ext uri="{FF2B5EF4-FFF2-40B4-BE49-F238E27FC236}">
                    <a16:creationId xmlns:a16="http://schemas.microsoft.com/office/drawing/2014/main" id="{71C11FD9-BA3C-4B44-9BFA-302D3883CC6F}"/>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294" name="Rechte verbindingslijn 293">
              <a:extLst>
                <a:ext uri="{FF2B5EF4-FFF2-40B4-BE49-F238E27FC236}">
                  <a16:creationId xmlns:a16="http://schemas.microsoft.com/office/drawing/2014/main" id="{478282B3-7088-4E90-A140-868AC82E2095}"/>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95" name="Rechthoek 294">
              <a:extLst>
                <a:ext uri="{FF2B5EF4-FFF2-40B4-BE49-F238E27FC236}">
                  <a16:creationId xmlns:a16="http://schemas.microsoft.com/office/drawing/2014/main" id="{D3A976CF-0346-418F-824C-171A0808867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296" name="Ovaal 295">
              <a:extLst>
                <a:ext uri="{FF2B5EF4-FFF2-40B4-BE49-F238E27FC236}">
                  <a16:creationId xmlns:a16="http://schemas.microsoft.com/office/drawing/2014/main" id="{0C5E56E0-273C-449B-97D7-E90F2C9EB69C}"/>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97" name="Rechthoek 296">
              <a:extLst>
                <a:ext uri="{FF2B5EF4-FFF2-40B4-BE49-F238E27FC236}">
                  <a16:creationId xmlns:a16="http://schemas.microsoft.com/office/drawing/2014/main" id="{F1E42880-D754-47FA-96EE-67D2CF537E78}"/>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298" name="Ovaal 297">
              <a:extLst>
                <a:ext uri="{FF2B5EF4-FFF2-40B4-BE49-F238E27FC236}">
                  <a16:creationId xmlns:a16="http://schemas.microsoft.com/office/drawing/2014/main" id="{FB8044E3-0AF2-434D-B0BF-4759975D596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299" name="Rechthoek 298">
              <a:extLst>
                <a:ext uri="{FF2B5EF4-FFF2-40B4-BE49-F238E27FC236}">
                  <a16:creationId xmlns:a16="http://schemas.microsoft.com/office/drawing/2014/main" id="{A7ADD3A8-F5A8-4463-8A7C-58C063D0402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300" name="Ovaal 299">
              <a:extLst>
                <a:ext uri="{FF2B5EF4-FFF2-40B4-BE49-F238E27FC236}">
                  <a16:creationId xmlns:a16="http://schemas.microsoft.com/office/drawing/2014/main" id="{4BC27765-5799-4B33-8A90-662FD5AFF14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01" name="Rechthoek 300">
              <a:extLst>
                <a:ext uri="{FF2B5EF4-FFF2-40B4-BE49-F238E27FC236}">
                  <a16:creationId xmlns:a16="http://schemas.microsoft.com/office/drawing/2014/main" id="{AAF31231-D9C1-4E80-9C0D-7E88497EE365}"/>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302" name="Ovaal 301">
              <a:extLst>
                <a:ext uri="{FF2B5EF4-FFF2-40B4-BE49-F238E27FC236}">
                  <a16:creationId xmlns:a16="http://schemas.microsoft.com/office/drawing/2014/main" id="{D8B3333D-42A1-4B32-9689-DF6A98B3EE82}"/>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303" name="Rechthoek 302">
              <a:extLst>
                <a:ext uri="{FF2B5EF4-FFF2-40B4-BE49-F238E27FC236}">
                  <a16:creationId xmlns:a16="http://schemas.microsoft.com/office/drawing/2014/main" id="{AFF7E219-7FC0-4E2D-B617-9EA847E5654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304" name="Rechthoek 303">
              <a:extLst>
                <a:ext uri="{FF2B5EF4-FFF2-40B4-BE49-F238E27FC236}">
                  <a16:creationId xmlns:a16="http://schemas.microsoft.com/office/drawing/2014/main" id="{C11A9AFC-3237-4D9A-9266-20310745ACE4}"/>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12" name="LOGO">
            <a:extLst>
              <a:ext uri="{FF2B5EF4-FFF2-40B4-BE49-F238E27FC236}">
                <a16:creationId xmlns:a16="http://schemas.microsoft.com/office/drawing/2014/main" id="{79FB6D0B-FE57-477C-9A25-312FC30897AC}"/>
              </a:ext>
            </a:extLst>
          </p:cNvPr>
          <p:cNvSpPr>
            <a:spLocks noGrp="1"/>
          </p:cNvSpPr>
          <p:nvPr>
            <p:ph type="body" sz="quarter" idx="20" hasCustomPrompt="1"/>
          </p:nvPr>
        </p:nvSpPr>
        <p:spPr>
          <a:xfrm>
            <a:off x="5850466" y="6151264"/>
            <a:ext cx="495832"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6196100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orph-overgang C">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4098829" y="-260347"/>
            <a:ext cx="97294" cy="7306695"/>
          </a:xfrm>
          <a:prstGeom prst="roundRect">
            <a:avLst>
              <a:gd name="adj"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4879191" y="-260347"/>
            <a:ext cx="97294" cy="7306695"/>
          </a:xfrm>
          <a:prstGeom prst="roundRect">
            <a:avLst>
              <a:gd name="adj"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659553" y="-260347"/>
            <a:ext cx="97294" cy="7306695"/>
          </a:xfrm>
          <a:prstGeom prst="roundRect">
            <a:avLst>
              <a:gd name="adj"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439915" y="-260347"/>
            <a:ext cx="97294" cy="7306695"/>
          </a:xfrm>
          <a:prstGeom prst="roundRect">
            <a:avLst>
              <a:gd name="adj"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7220277" y="-260347"/>
            <a:ext cx="97294" cy="7306695"/>
          </a:xfrm>
          <a:prstGeom prst="roundRect">
            <a:avLst>
              <a:gd name="adj"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8000639" y="-260347"/>
            <a:ext cx="97294" cy="7306695"/>
          </a:xfrm>
          <a:prstGeom prst="roundRect">
            <a:avLst>
              <a:gd name="adj"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241" name="Groep 240">
            <a:extLst>
              <a:ext uri="{FF2B5EF4-FFF2-40B4-BE49-F238E27FC236}">
                <a16:creationId xmlns:a16="http://schemas.microsoft.com/office/drawing/2014/main" id="{AC501929-8841-4582-A654-9543FC13466A}"/>
              </a:ext>
            </a:extLst>
          </p:cNvPr>
          <p:cNvGrpSpPr/>
          <p:nvPr userDrawn="1"/>
        </p:nvGrpSpPr>
        <p:grpSpPr>
          <a:xfrm>
            <a:off x="-3482044" y="-42790"/>
            <a:ext cx="3240176" cy="6945759"/>
            <a:chOff x="-3482044" y="-42790"/>
            <a:chExt cx="3240176" cy="6945759"/>
          </a:xfrm>
        </p:grpSpPr>
        <p:grpSp>
          <p:nvGrpSpPr>
            <p:cNvPr id="98" name="Meer informatie">
              <a:extLst>
                <a:ext uri="{FF2B5EF4-FFF2-40B4-BE49-F238E27FC236}">
                  <a16:creationId xmlns:a16="http://schemas.microsoft.com/office/drawing/2014/main" id="{AE060DC9-10AC-4308-9FDE-BBC4BDE16351}"/>
                </a:ext>
              </a:extLst>
            </p:cNvPr>
            <p:cNvGrpSpPr/>
            <p:nvPr userDrawn="1"/>
          </p:nvGrpSpPr>
          <p:grpSpPr>
            <a:xfrm>
              <a:off x="-3420383" y="6119696"/>
              <a:ext cx="3178515" cy="783273"/>
              <a:chOff x="-3741486" y="3386444"/>
              <a:chExt cx="3178515" cy="783273"/>
            </a:xfrm>
          </p:grpSpPr>
          <p:sp>
            <p:nvSpPr>
              <p:cNvPr id="138" name="Freeform 101">
                <a:extLst>
                  <a:ext uri="{FF2B5EF4-FFF2-40B4-BE49-F238E27FC236}">
                    <a16:creationId xmlns:a16="http://schemas.microsoft.com/office/drawing/2014/main" id="{72247365-A4D1-412C-A4E1-4ED42FEF60B6}"/>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39" name="Rechthoek 138">
                <a:extLst>
                  <a:ext uri="{FF2B5EF4-FFF2-40B4-BE49-F238E27FC236}">
                    <a16:creationId xmlns:a16="http://schemas.microsoft.com/office/drawing/2014/main" id="{4D01D3F8-317A-4271-A7FA-A99A66E9BE99}"/>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40" name="Rechte verbindingslijn 139">
                <a:extLst>
                  <a:ext uri="{FF2B5EF4-FFF2-40B4-BE49-F238E27FC236}">
                    <a16:creationId xmlns:a16="http://schemas.microsoft.com/office/drawing/2014/main" id="{97F97500-C476-4B3D-863F-589E4318BD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99" name="Rechthoek 98">
              <a:extLst>
                <a:ext uri="{FF2B5EF4-FFF2-40B4-BE49-F238E27FC236}">
                  <a16:creationId xmlns:a16="http://schemas.microsoft.com/office/drawing/2014/main" id="{54CFDC44-A269-4B56-8A8A-593EEB70144A}"/>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100" name="Ovaal 99">
              <a:extLst>
                <a:ext uri="{FF2B5EF4-FFF2-40B4-BE49-F238E27FC236}">
                  <a16:creationId xmlns:a16="http://schemas.microsoft.com/office/drawing/2014/main" id="{38529681-A2EA-4BBF-945C-2C7A5A995237}"/>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01" name="Rechte verbindingslijn 100">
              <a:extLst>
                <a:ext uri="{FF2B5EF4-FFF2-40B4-BE49-F238E27FC236}">
                  <a16:creationId xmlns:a16="http://schemas.microsoft.com/office/drawing/2014/main" id="{6A251D04-E76C-49EA-B68D-6016F7C89A0B}"/>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102" name="Rechte verbindingslijn 101">
              <a:extLst>
                <a:ext uri="{FF2B5EF4-FFF2-40B4-BE49-F238E27FC236}">
                  <a16:creationId xmlns:a16="http://schemas.microsoft.com/office/drawing/2014/main" id="{E655CC96-9306-4E72-B125-1C2BFC53EC8F}"/>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103" name="Rechthoek 102">
              <a:extLst>
                <a:ext uri="{FF2B5EF4-FFF2-40B4-BE49-F238E27FC236}">
                  <a16:creationId xmlns:a16="http://schemas.microsoft.com/office/drawing/2014/main" id="{0078AC13-6B37-4C12-80B2-01B3BC42ED00}"/>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104" name="Rechte verbindingslijn 103">
              <a:extLst>
                <a:ext uri="{FF2B5EF4-FFF2-40B4-BE49-F238E27FC236}">
                  <a16:creationId xmlns:a16="http://schemas.microsoft.com/office/drawing/2014/main" id="{5D95A16C-A6A2-41B1-A618-2AB514DB1F19}"/>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105" name="Ovaal 104">
              <a:extLst>
                <a:ext uri="{FF2B5EF4-FFF2-40B4-BE49-F238E27FC236}">
                  <a16:creationId xmlns:a16="http://schemas.microsoft.com/office/drawing/2014/main" id="{65AF3E90-C06D-4398-AA4F-95378FE1258C}"/>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06" name="Rechthoek 105">
              <a:extLst>
                <a:ext uri="{FF2B5EF4-FFF2-40B4-BE49-F238E27FC236}">
                  <a16:creationId xmlns:a16="http://schemas.microsoft.com/office/drawing/2014/main" id="{8DDCC7EC-544A-4AB6-BC64-E455BAB85624}"/>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142" name="Rechthoek 141">
              <a:extLst>
                <a:ext uri="{FF2B5EF4-FFF2-40B4-BE49-F238E27FC236}">
                  <a16:creationId xmlns:a16="http://schemas.microsoft.com/office/drawing/2014/main" id="{89CA143F-983F-4365-B631-4E71C8C1BD65}"/>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400"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147" name="Ovaal 146">
              <a:extLst>
                <a:ext uri="{FF2B5EF4-FFF2-40B4-BE49-F238E27FC236}">
                  <a16:creationId xmlns:a16="http://schemas.microsoft.com/office/drawing/2014/main" id="{6BE6FCC6-730C-4AE3-88F7-3D0AB9436D46}"/>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48" name="Rechthoek 147">
              <a:extLst>
                <a:ext uri="{FF2B5EF4-FFF2-40B4-BE49-F238E27FC236}">
                  <a16:creationId xmlns:a16="http://schemas.microsoft.com/office/drawing/2014/main" id="{3F11ACB4-9ABD-4047-B5C3-7E4031834D14}"/>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53" name="Rechte verbindingslijn 152">
              <a:extLst>
                <a:ext uri="{FF2B5EF4-FFF2-40B4-BE49-F238E27FC236}">
                  <a16:creationId xmlns:a16="http://schemas.microsoft.com/office/drawing/2014/main" id="{3C6A0C10-D68D-4D89-A2EE-6C8046EBA599}"/>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155" name="Ovaal 154">
              <a:extLst>
                <a:ext uri="{FF2B5EF4-FFF2-40B4-BE49-F238E27FC236}">
                  <a16:creationId xmlns:a16="http://schemas.microsoft.com/office/drawing/2014/main" id="{892D0BF2-00AE-41A7-BB7D-9AC07092ED21}"/>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56" name="Rechthoek 155">
              <a:extLst>
                <a:ext uri="{FF2B5EF4-FFF2-40B4-BE49-F238E27FC236}">
                  <a16:creationId xmlns:a16="http://schemas.microsoft.com/office/drawing/2014/main" id="{2C859239-F43C-45BA-B7B7-E9166F0042D2}"/>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57" name="Rechte verbindingslijn 156">
              <a:extLst>
                <a:ext uri="{FF2B5EF4-FFF2-40B4-BE49-F238E27FC236}">
                  <a16:creationId xmlns:a16="http://schemas.microsoft.com/office/drawing/2014/main" id="{EBDB2153-2E3A-42B3-908D-E6BCBCB7EDB8}"/>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161" name="Afbeelding 160">
              <a:extLst>
                <a:ext uri="{FF2B5EF4-FFF2-40B4-BE49-F238E27FC236}">
                  <a16:creationId xmlns:a16="http://schemas.microsoft.com/office/drawing/2014/main" id="{22C0B79C-7F69-40CC-B8BD-973E06F43D97}"/>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170" name="Groep 169">
              <a:extLst>
                <a:ext uri="{FF2B5EF4-FFF2-40B4-BE49-F238E27FC236}">
                  <a16:creationId xmlns:a16="http://schemas.microsoft.com/office/drawing/2014/main" id="{3CCB721E-37A5-40DF-98D6-099FB77FE01D}"/>
                </a:ext>
              </a:extLst>
            </p:cNvPr>
            <p:cNvGrpSpPr/>
            <p:nvPr userDrawn="1"/>
          </p:nvGrpSpPr>
          <p:grpSpPr>
            <a:xfrm>
              <a:off x="-3040489" y="2320000"/>
              <a:ext cx="987604" cy="55249"/>
              <a:chOff x="-1672178" y="2278998"/>
              <a:chExt cx="889379" cy="58860"/>
            </a:xfrm>
          </p:grpSpPr>
          <p:cxnSp>
            <p:nvCxnSpPr>
              <p:cNvPr id="165" name="Rechte verbindingslijn 164">
                <a:extLst>
                  <a:ext uri="{FF2B5EF4-FFF2-40B4-BE49-F238E27FC236}">
                    <a16:creationId xmlns:a16="http://schemas.microsoft.com/office/drawing/2014/main" id="{CF5F7FCC-B486-4C6E-BDBC-7070AA0D04BD}"/>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168" name="Gelijkbenige driehoek 167">
                <a:extLst>
                  <a:ext uri="{FF2B5EF4-FFF2-40B4-BE49-F238E27FC236}">
                    <a16:creationId xmlns:a16="http://schemas.microsoft.com/office/drawing/2014/main" id="{9727AA69-D28B-4124-A49E-9D2455DA5303}"/>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1" name="Gelijkbenige driehoek 170">
                <a:extLst>
                  <a:ext uri="{FF2B5EF4-FFF2-40B4-BE49-F238E27FC236}">
                    <a16:creationId xmlns:a16="http://schemas.microsoft.com/office/drawing/2014/main" id="{2D037C28-E703-4732-A20E-FE1AC5EBADFF}"/>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88" name="Groep 187">
              <a:extLst>
                <a:ext uri="{FF2B5EF4-FFF2-40B4-BE49-F238E27FC236}">
                  <a16:creationId xmlns:a16="http://schemas.microsoft.com/office/drawing/2014/main" id="{BCD1144A-36AB-4AC0-B48D-E98F6ED224E8}"/>
                </a:ext>
              </a:extLst>
            </p:cNvPr>
            <p:cNvGrpSpPr/>
            <p:nvPr userDrawn="1"/>
          </p:nvGrpSpPr>
          <p:grpSpPr>
            <a:xfrm>
              <a:off x="-3013084" y="2401116"/>
              <a:ext cx="932796" cy="236315"/>
              <a:chOff x="-3001695" y="2422475"/>
              <a:chExt cx="1455083" cy="368630"/>
            </a:xfrm>
          </p:grpSpPr>
          <p:grpSp>
            <p:nvGrpSpPr>
              <p:cNvPr id="183" name="Groep 182">
                <a:extLst>
                  <a:ext uri="{FF2B5EF4-FFF2-40B4-BE49-F238E27FC236}">
                    <a16:creationId xmlns:a16="http://schemas.microsoft.com/office/drawing/2014/main" id="{3C0A640A-935E-4A31-A3C4-29889298702B}"/>
                  </a:ext>
                </a:extLst>
              </p:cNvPr>
              <p:cNvGrpSpPr/>
              <p:nvPr userDrawn="1"/>
            </p:nvGrpSpPr>
            <p:grpSpPr>
              <a:xfrm>
                <a:off x="-3001695" y="2422475"/>
                <a:ext cx="1455083" cy="368630"/>
                <a:chOff x="-2865715" y="2381331"/>
                <a:chExt cx="908428" cy="230141"/>
              </a:xfrm>
            </p:grpSpPr>
            <p:sp>
              <p:nvSpPr>
                <p:cNvPr id="172" name="Rechthoek 171">
                  <a:extLst>
                    <a:ext uri="{FF2B5EF4-FFF2-40B4-BE49-F238E27FC236}">
                      <a16:creationId xmlns:a16="http://schemas.microsoft.com/office/drawing/2014/main" id="{8A75637F-4281-437F-9618-DB627BB0FF49}"/>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76" name="Rechte verbindingslijn 175">
                  <a:extLst>
                    <a:ext uri="{FF2B5EF4-FFF2-40B4-BE49-F238E27FC236}">
                      <a16:creationId xmlns:a16="http://schemas.microsoft.com/office/drawing/2014/main" id="{D2D6E6E2-C6B3-4013-8EA2-517A06CFCFFF}"/>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Rechte verbindingslijn 177">
                  <a:extLst>
                    <a:ext uri="{FF2B5EF4-FFF2-40B4-BE49-F238E27FC236}">
                      <a16:creationId xmlns:a16="http://schemas.microsoft.com/office/drawing/2014/main" id="{800DA21B-F4CC-4AA3-8FDB-4CA70998386D}"/>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9" name="Rechte verbindingslijn 178">
                <a:extLst>
                  <a:ext uri="{FF2B5EF4-FFF2-40B4-BE49-F238E27FC236}">
                    <a16:creationId xmlns:a16="http://schemas.microsoft.com/office/drawing/2014/main" id="{DE09BD8F-1779-4C33-BECE-661A180328BA}"/>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7" name="Groep 196">
              <a:extLst>
                <a:ext uri="{FF2B5EF4-FFF2-40B4-BE49-F238E27FC236}">
                  <a16:creationId xmlns:a16="http://schemas.microsoft.com/office/drawing/2014/main" id="{BE9AE464-C108-49D2-8EE3-83C7030604CB}"/>
                </a:ext>
              </a:extLst>
            </p:cNvPr>
            <p:cNvGrpSpPr/>
            <p:nvPr userDrawn="1"/>
          </p:nvGrpSpPr>
          <p:grpSpPr>
            <a:xfrm>
              <a:off x="-2937094" y="5019327"/>
              <a:ext cx="268738" cy="248381"/>
              <a:chOff x="-3040489" y="5132766"/>
              <a:chExt cx="268738" cy="248381"/>
            </a:xfrm>
          </p:grpSpPr>
          <p:sp>
            <p:nvSpPr>
              <p:cNvPr id="189" name="Rechthoek 188">
                <a:extLst>
                  <a:ext uri="{FF2B5EF4-FFF2-40B4-BE49-F238E27FC236}">
                    <a16:creationId xmlns:a16="http://schemas.microsoft.com/office/drawing/2014/main" id="{55BD00BF-E5BE-4D1A-8ED7-6FB606DAA10F}"/>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190" name="Rechthoek 189">
                <a:extLst>
                  <a:ext uri="{FF2B5EF4-FFF2-40B4-BE49-F238E27FC236}">
                    <a16:creationId xmlns:a16="http://schemas.microsoft.com/office/drawing/2014/main" id="{AC33CD0D-6E46-476E-A161-420A2F0A933E}"/>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1" name="Rechthoek 190">
                <a:extLst>
                  <a:ext uri="{FF2B5EF4-FFF2-40B4-BE49-F238E27FC236}">
                    <a16:creationId xmlns:a16="http://schemas.microsoft.com/office/drawing/2014/main" id="{E5D79318-A3B1-4C85-8560-E0510BDA8E5D}"/>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2" name="Rechthoek 191">
                <a:extLst>
                  <a:ext uri="{FF2B5EF4-FFF2-40B4-BE49-F238E27FC236}">
                    <a16:creationId xmlns:a16="http://schemas.microsoft.com/office/drawing/2014/main" id="{B9FE28E7-45B5-4C57-8B5C-18BAE9AAE405}"/>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3" name="Rechthoek 192">
                <a:extLst>
                  <a:ext uri="{FF2B5EF4-FFF2-40B4-BE49-F238E27FC236}">
                    <a16:creationId xmlns:a16="http://schemas.microsoft.com/office/drawing/2014/main" id="{51BA518D-CFD6-46FD-9F64-C8C8E2447AA2}"/>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4" name="Rechthoek 193">
                <a:extLst>
                  <a:ext uri="{FF2B5EF4-FFF2-40B4-BE49-F238E27FC236}">
                    <a16:creationId xmlns:a16="http://schemas.microsoft.com/office/drawing/2014/main" id="{AF5B32CC-F1C7-4A70-8793-86E1F39250EE}"/>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95" name="Rechthoek 194">
              <a:extLst>
                <a:ext uri="{FF2B5EF4-FFF2-40B4-BE49-F238E27FC236}">
                  <a16:creationId xmlns:a16="http://schemas.microsoft.com/office/drawing/2014/main" id="{BFD97CA9-C6E5-49B6-BCFF-72A5A3E802DA}"/>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196" name="Gelijkbenige driehoek 195">
              <a:extLst>
                <a:ext uri="{FF2B5EF4-FFF2-40B4-BE49-F238E27FC236}">
                  <a16:creationId xmlns:a16="http://schemas.microsoft.com/office/drawing/2014/main" id="{334415AA-1E14-4D2F-8961-FAA580D66E83}"/>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98" name="Groep 197">
              <a:extLst>
                <a:ext uri="{FF2B5EF4-FFF2-40B4-BE49-F238E27FC236}">
                  <a16:creationId xmlns:a16="http://schemas.microsoft.com/office/drawing/2014/main" id="{2C9ACD80-E60F-493F-A9B9-201AE7CB4036}"/>
                </a:ext>
              </a:extLst>
            </p:cNvPr>
            <p:cNvGrpSpPr/>
            <p:nvPr userDrawn="1"/>
          </p:nvGrpSpPr>
          <p:grpSpPr>
            <a:xfrm>
              <a:off x="-3014702" y="3382393"/>
              <a:ext cx="268738" cy="209412"/>
              <a:chOff x="-3040489" y="5132767"/>
              <a:chExt cx="268738" cy="209412"/>
            </a:xfrm>
          </p:grpSpPr>
          <p:sp>
            <p:nvSpPr>
              <p:cNvPr id="199" name="Rechthoek 198">
                <a:extLst>
                  <a:ext uri="{FF2B5EF4-FFF2-40B4-BE49-F238E27FC236}">
                    <a16:creationId xmlns:a16="http://schemas.microsoft.com/office/drawing/2014/main" id="{51C82119-6FDD-4601-862B-BA3853CC7919}"/>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200" name="Rechthoek 199">
                <a:extLst>
                  <a:ext uri="{FF2B5EF4-FFF2-40B4-BE49-F238E27FC236}">
                    <a16:creationId xmlns:a16="http://schemas.microsoft.com/office/drawing/2014/main" id="{02453099-D91D-44B9-9235-FF9CA7796C26}"/>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3" name="Rechthoek 202">
                <a:extLst>
                  <a:ext uri="{FF2B5EF4-FFF2-40B4-BE49-F238E27FC236}">
                    <a16:creationId xmlns:a16="http://schemas.microsoft.com/office/drawing/2014/main" id="{D34F3A8F-AEE6-4BC3-94A3-E6470777C2F8}"/>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4" name="Rechthoek 203">
                <a:extLst>
                  <a:ext uri="{FF2B5EF4-FFF2-40B4-BE49-F238E27FC236}">
                    <a16:creationId xmlns:a16="http://schemas.microsoft.com/office/drawing/2014/main" id="{BE1706AC-5C0C-45DD-BA5D-EB164EB18308}"/>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5" name="Rechthoek 214">
                <a:extLst>
                  <a:ext uri="{FF2B5EF4-FFF2-40B4-BE49-F238E27FC236}">
                    <a16:creationId xmlns:a16="http://schemas.microsoft.com/office/drawing/2014/main" id="{320FA273-F735-4523-90A9-36F0F4F5D499}"/>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6" name="Rechthoek 215">
                <a:extLst>
                  <a:ext uri="{FF2B5EF4-FFF2-40B4-BE49-F238E27FC236}">
                    <a16:creationId xmlns:a16="http://schemas.microsoft.com/office/drawing/2014/main" id="{239AEFD6-F2FD-4D13-9B22-4F587ABA4744}"/>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205" name="Rechthoek 204">
              <a:extLst>
                <a:ext uri="{FF2B5EF4-FFF2-40B4-BE49-F238E27FC236}">
                  <a16:creationId xmlns:a16="http://schemas.microsoft.com/office/drawing/2014/main" id="{772820C0-7678-435A-907A-C1F082BBDF50}"/>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240" name="Groep 239">
              <a:extLst>
                <a:ext uri="{FF2B5EF4-FFF2-40B4-BE49-F238E27FC236}">
                  <a16:creationId xmlns:a16="http://schemas.microsoft.com/office/drawing/2014/main" id="{4913D2A1-3EF0-43F9-888C-307BE576904D}"/>
                </a:ext>
              </a:extLst>
            </p:cNvPr>
            <p:cNvGrpSpPr/>
            <p:nvPr userDrawn="1"/>
          </p:nvGrpSpPr>
          <p:grpSpPr>
            <a:xfrm>
              <a:off x="-3050747" y="3332795"/>
              <a:ext cx="97294" cy="98558"/>
              <a:chOff x="-2262391" y="3583492"/>
              <a:chExt cx="118800" cy="120343"/>
            </a:xfrm>
          </p:grpSpPr>
          <p:cxnSp>
            <p:nvCxnSpPr>
              <p:cNvPr id="221" name="Rechte verbindingslijn 220">
                <a:extLst>
                  <a:ext uri="{FF2B5EF4-FFF2-40B4-BE49-F238E27FC236}">
                    <a16:creationId xmlns:a16="http://schemas.microsoft.com/office/drawing/2014/main" id="{E3AFFCFA-D4C0-42B1-83E9-F648FCA505FF}"/>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5" name="Rechte verbindingslijn 224">
                <a:extLst>
                  <a:ext uri="{FF2B5EF4-FFF2-40B4-BE49-F238E27FC236}">
                    <a16:creationId xmlns:a16="http://schemas.microsoft.com/office/drawing/2014/main" id="{61E4AEF0-0EE4-411C-AFAD-78F6FFC64972}"/>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217" name="Ovaal 216">
                <a:extLst>
                  <a:ext uri="{FF2B5EF4-FFF2-40B4-BE49-F238E27FC236}">
                    <a16:creationId xmlns:a16="http://schemas.microsoft.com/office/drawing/2014/main" id="{7C7CA27C-8033-483C-9873-C05737696DAC}"/>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232" name="Rechte verbindingslijn 231">
                <a:extLst>
                  <a:ext uri="{FF2B5EF4-FFF2-40B4-BE49-F238E27FC236}">
                    <a16:creationId xmlns:a16="http://schemas.microsoft.com/office/drawing/2014/main" id="{1FA5A60D-BF7B-4FE0-AAC4-3909998AF1FE}"/>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5" name="Rechte verbindingslijn 234">
                <a:extLst>
                  <a:ext uri="{FF2B5EF4-FFF2-40B4-BE49-F238E27FC236}">
                    <a16:creationId xmlns:a16="http://schemas.microsoft.com/office/drawing/2014/main" id="{502EF107-EE98-4B3E-88CD-FB26034E1565}"/>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7" name="Rechte verbindingslijn 236">
                <a:extLst>
                  <a:ext uri="{FF2B5EF4-FFF2-40B4-BE49-F238E27FC236}">
                    <a16:creationId xmlns:a16="http://schemas.microsoft.com/office/drawing/2014/main" id="{E72F5C73-4001-4553-82CB-202A2E1EA4FC}"/>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9" name="Rechte verbindingslijn 238">
                <a:extLst>
                  <a:ext uri="{FF2B5EF4-FFF2-40B4-BE49-F238E27FC236}">
                    <a16:creationId xmlns:a16="http://schemas.microsoft.com/office/drawing/2014/main" id="{4B490E16-9722-476B-80D9-CC155DD91198}"/>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grpSp>
        <p:nvGrpSpPr>
          <p:cNvPr id="86" name="Instructie">
            <a:extLst>
              <a:ext uri="{FF2B5EF4-FFF2-40B4-BE49-F238E27FC236}">
                <a16:creationId xmlns:a16="http://schemas.microsoft.com/office/drawing/2014/main" id="{93327F0B-D4B6-40BE-8B74-56C053C110CA}"/>
              </a:ext>
            </a:extLst>
          </p:cNvPr>
          <p:cNvGrpSpPr/>
          <p:nvPr userDrawn="1"/>
        </p:nvGrpSpPr>
        <p:grpSpPr>
          <a:xfrm>
            <a:off x="12389714" y="4512342"/>
            <a:ext cx="3222791" cy="2345658"/>
            <a:chOff x="-3428327" y="4512342"/>
            <a:chExt cx="3222791" cy="2345658"/>
          </a:xfrm>
        </p:grpSpPr>
        <p:sp>
          <p:nvSpPr>
            <p:cNvPr id="87" name="Rechthoek 86">
              <a:extLst>
                <a:ext uri="{FF2B5EF4-FFF2-40B4-BE49-F238E27FC236}">
                  <a16:creationId xmlns:a16="http://schemas.microsoft.com/office/drawing/2014/main" id="{632D628F-9479-4772-8184-99CE501CD977}"/>
                </a:ext>
              </a:extLst>
            </p:cNvPr>
            <p:cNvSpPr/>
            <p:nvPr userDrawn="1"/>
          </p:nvSpPr>
          <p:spPr>
            <a:xfrm>
              <a:off x="-3419345" y="4512342"/>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j-lt"/>
                  <a:cs typeface="Segoe UI Light" panose="020B0502040204020203" pitchFamily="34" charset="0"/>
                </a:rPr>
                <a:t>Voettekst wijzigen</a:t>
              </a:r>
            </a:p>
          </p:txBody>
        </p:sp>
        <p:cxnSp>
          <p:nvCxnSpPr>
            <p:cNvPr id="88" name="Rechte verbindingslijn 87">
              <a:extLst>
                <a:ext uri="{FF2B5EF4-FFF2-40B4-BE49-F238E27FC236}">
                  <a16:creationId xmlns:a16="http://schemas.microsoft.com/office/drawing/2014/main" id="{AA17881C-F6F7-4249-9688-96C546C3A14C}"/>
                </a:ext>
              </a:extLst>
            </p:cNvPr>
            <p:cNvCxnSpPr>
              <a:cxnSpLocks/>
            </p:cNvCxnSpPr>
            <p:nvPr userDrawn="1"/>
          </p:nvCxnSpPr>
          <p:spPr>
            <a:xfrm>
              <a:off x="-3419346" y="4778360"/>
              <a:ext cx="3176013" cy="0"/>
            </a:xfrm>
            <a:prstGeom prst="line">
              <a:avLst/>
            </a:prstGeom>
            <a:noFill/>
            <a:ln w="3175" cap="flat" cmpd="sng" algn="ctr">
              <a:solidFill>
                <a:schemeClr val="accent1"/>
              </a:solidFill>
              <a:prstDash val="solid"/>
            </a:ln>
            <a:effectLst/>
          </p:spPr>
        </p:cxnSp>
        <p:sp>
          <p:nvSpPr>
            <p:cNvPr id="89" name="Ovaal 88">
              <a:extLst>
                <a:ext uri="{FF2B5EF4-FFF2-40B4-BE49-F238E27FC236}">
                  <a16:creationId xmlns:a16="http://schemas.microsoft.com/office/drawing/2014/main" id="{78D3DB4B-ADA3-4CC2-A900-503242052019}"/>
                </a:ext>
              </a:extLst>
            </p:cNvPr>
            <p:cNvSpPr/>
            <p:nvPr userDrawn="1"/>
          </p:nvSpPr>
          <p:spPr>
            <a:xfrm>
              <a:off x="-3428327" y="489302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90" name="Rechthoek 89">
              <a:extLst>
                <a:ext uri="{FF2B5EF4-FFF2-40B4-BE49-F238E27FC236}">
                  <a16:creationId xmlns:a16="http://schemas.microsoft.com/office/drawing/2014/main" id="{3D4FF164-D160-43B1-8836-EB43E9E742B0}"/>
                </a:ext>
              </a:extLst>
            </p:cNvPr>
            <p:cNvSpPr/>
            <p:nvPr userDrawn="1"/>
          </p:nvSpPr>
          <p:spPr>
            <a:xfrm>
              <a:off x="-3062645" y="4959088"/>
              <a:ext cx="1946732" cy="828200"/>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Ga naar de tab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‘Invoegen’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en klik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‘Kop- en voettekst’</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 Vink de box voor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‘Voettekst’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aan, om deze zichtbaar</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te maken.</a:t>
              </a:r>
            </a:p>
          </p:txBody>
        </p:sp>
        <p:cxnSp>
          <p:nvCxnSpPr>
            <p:cNvPr id="91" name="Rechte verbindingslijn 90">
              <a:extLst>
                <a:ext uri="{FF2B5EF4-FFF2-40B4-BE49-F238E27FC236}">
                  <a16:creationId xmlns:a16="http://schemas.microsoft.com/office/drawing/2014/main" id="{46AF2556-85D0-448A-BECE-307BCAF05274}"/>
                </a:ext>
              </a:extLst>
            </p:cNvPr>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92" name="Ovaal 91">
              <a:extLst>
                <a:ext uri="{FF2B5EF4-FFF2-40B4-BE49-F238E27FC236}">
                  <a16:creationId xmlns:a16="http://schemas.microsoft.com/office/drawing/2014/main" id="{C4D18A18-A4D6-4FC8-9F8B-E327BBC41300}"/>
                </a:ext>
              </a:extLst>
            </p:cNvPr>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3" name="Rechthoek 92">
              <a:extLst>
                <a:ext uri="{FF2B5EF4-FFF2-40B4-BE49-F238E27FC236}">
                  <a16:creationId xmlns:a16="http://schemas.microsoft.com/office/drawing/2014/main" id="{EFE9DD2F-7AD9-486C-B0C9-0D30EE252013}"/>
                </a:ext>
              </a:extLst>
            </p:cNvPr>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Typ de gewenste voettekst in, in het aangegeven tekstkader. Klik vervolgens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‘Overal toepassen’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om de gegevens op </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elke slide toe te passen.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a:ln>
                  <a:noFill/>
                </a:ln>
                <a:effectLst/>
                <a:uLnTx/>
                <a:uFillTx/>
                <a:latin typeface="+mn-lt"/>
                <a:ea typeface="+mn-ea"/>
                <a:cs typeface="Segoe UI Light" panose="020B0502040204020203" pitchFamily="34" charset="0"/>
              </a:endParaRPr>
            </a:p>
          </p:txBody>
        </p:sp>
        <p:cxnSp>
          <p:nvCxnSpPr>
            <p:cNvPr id="94" name="Rechte verbindingslijn 93">
              <a:extLst>
                <a:ext uri="{FF2B5EF4-FFF2-40B4-BE49-F238E27FC236}">
                  <a16:creationId xmlns:a16="http://schemas.microsoft.com/office/drawing/2014/main" id="{0DFFFC0C-C461-461F-BD3C-96E7BBF9ACBB}"/>
                </a:ext>
              </a:extLst>
            </p:cNvPr>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95" name="Groep 94">
              <a:extLst>
                <a:ext uri="{FF2B5EF4-FFF2-40B4-BE49-F238E27FC236}">
                  <a16:creationId xmlns:a16="http://schemas.microsoft.com/office/drawing/2014/main" id="{17B3C80F-9D56-4632-8611-340FB226B705}"/>
                </a:ext>
              </a:extLst>
            </p:cNvPr>
            <p:cNvGrpSpPr/>
            <p:nvPr userDrawn="1"/>
          </p:nvGrpSpPr>
          <p:grpSpPr>
            <a:xfrm>
              <a:off x="-886669" y="4993966"/>
              <a:ext cx="681133" cy="750023"/>
              <a:chOff x="-910573" y="4987990"/>
              <a:chExt cx="681133" cy="750023"/>
            </a:xfrm>
          </p:grpSpPr>
          <p:grpSp>
            <p:nvGrpSpPr>
              <p:cNvPr id="96" name="Groep 95">
                <a:extLst>
                  <a:ext uri="{FF2B5EF4-FFF2-40B4-BE49-F238E27FC236}">
                    <a16:creationId xmlns:a16="http://schemas.microsoft.com/office/drawing/2014/main" id="{B09FAAB6-BAA4-43DF-9A61-7534F8EF09F1}"/>
                  </a:ext>
                </a:extLst>
              </p:cNvPr>
              <p:cNvGrpSpPr/>
              <p:nvPr userDrawn="1"/>
            </p:nvGrpSpPr>
            <p:grpSpPr>
              <a:xfrm>
                <a:off x="-713542" y="4987990"/>
                <a:ext cx="287071" cy="379107"/>
                <a:chOff x="-4050578" y="288410"/>
                <a:chExt cx="322125" cy="379107"/>
              </a:xfrm>
            </p:grpSpPr>
            <p:sp>
              <p:nvSpPr>
                <p:cNvPr id="107" name="Rechthoek met één afgeknipte en afgeronde hoek 47">
                  <a:extLst>
                    <a:ext uri="{FF2B5EF4-FFF2-40B4-BE49-F238E27FC236}">
                      <a16:creationId xmlns:a16="http://schemas.microsoft.com/office/drawing/2014/main" id="{31AEC667-C9C9-4F63-92D5-CC55064902D7}"/>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08" name="Rechthoekige driehoek 107">
                  <a:extLst>
                    <a:ext uri="{FF2B5EF4-FFF2-40B4-BE49-F238E27FC236}">
                      <a16:creationId xmlns:a16="http://schemas.microsoft.com/office/drawing/2014/main" id="{C1942E6D-8DF2-4CB1-AA29-5A07172463ED}"/>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09" name="Rechthoek 108">
                  <a:extLst>
                    <a:ext uri="{FF2B5EF4-FFF2-40B4-BE49-F238E27FC236}">
                      <a16:creationId xmlns:a16="http://schemas.microsoft.com/office/drawing/2014/main" id="{467E1C83-815E-48CE-BFA9-4174507DBEF8}"/>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mn-lt"/>
                    <a:ea typeface="+mn-ea"/>
                    <a:cs typeface="+mn-cs"/>
                  </a:endParaRPr>
                </a:p>
              </p:txBody>
            </p:sp>
            <p:sp>
              <p:nvSpPr>
                <p:cNvPr id="110" name="Rechthoek 109">
                  <a:extLst>
                    <a:ext uri="{FF2B5EF4-FFF2-40B4-BE49-F238E27FC236}">
                      <a16:creationId xmlns:a16="http://schemas.microsoft.com/office/drawing/2014/main" id="{EBC843CA-70D5-44A7-B831-A20306AEF58B}"/>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1800" b="0" i="0" u="none" strike="noStrike" kern="0" cap="none" spc="0" normalizeH="0" baseline="0" noProof="0">
                    <a:ln>
                      <a:noFill/>
                    </a:ln>
                    <a:solidFill>
                      <a:prstClr val="white"/>
                    </a:solidFill>
                    <a:effectLst/>
                    <a:uLnTx/>
                    <a:uFillTx/>
                  </a:endParaRPr>
                </a:p>
              </p:txBody>
            </p:sp>
          </p:grpSp>
          <p:sp>
            <p:nvSpPr>
              <p:cNvPr id="97" name="Rechthoek 96">
                <a:extLst>
                  <a:ext uri="{FF2B5EF4-FFF2-40B4-BE49-F238E27FC236}">
                    <a16:creationId xmlns:a16="http://schemas.microsoft.com/office/drawing/2014/main" id="{C3B120FC-CCF2-4E6A-B4C8-681EDD1492DE}"/>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1741823424"/>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en Afbeelding A">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6098381" y="1498600"/>
            <a:ext cx="6098381" cy="5359401"/>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599"/>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281DA4A8-6FDC-4CE2-8787-5B0594256E0B}"/>
              </a:ext>
            </a:extLst>
          </p:cNvPr>
          <p:cNvGrpSpPr/>
          <p:nvPr userDrawn="1"/>
        </p:nvGrpSpPr>
        <p:grpSpPr>
          <a:xfrm>
            <a:off x="12391601" y="0"/>
            <a:ext cx="3183678" cy="5340257"/>
            <a:chOff x="12391601" y="0"/>
            <a:chExt cx="3183678" cy="5340257"/>
          </a:xfrm>
        </p:grpSpPr>
        <p:grpSp>
          <p:nvGrpSpPr>
            <p:cNvPr id="18" name="Meer informatie">
              <a:extLst>
                <a:ext uri="{FF2B5EF4-FFF2-40B4-BE49-F238E27FC236}">
                  <a16:creationId xmlns:a16="http://schemas.microsoft.com/office/drawing/2014/main" id="{613B4D21-BB43-403E-83E8-13FC69855CFF}"/>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799CDB87-9D3F-41AD-8A79-1273E0F77A56}"/>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FBD06904-8963-476E-9C17-AA8245AE629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6133908A-56BF-48DE-855F-6C02507706EC}"/>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3709A6EE-2717-4E86-A512-4DDFF10DD44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CB5F9DF2-365B-4344-B970-2B14FC29AB57}"/>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E80A7AC5-EE9B-4FB5-9625-7A88D465388C}"/>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77D13327-D230-4265-8167-EB9EEF2F90D3}"/>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11AD0-A2DF-4461-86CA-3D4C8B5F22E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5D8E5EB-8125-4519-804C-D2611C6B659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77604570-A7B9-40E2-9DB5-A935000AFB76}"/>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026DFA-5D3F-4A6C-86D4-B24F5462460F}"/>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BA2713AA-1243-46F2-9F73-0B5E952FA7DB}"/>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2305BC9E-4163-4273-811F-1349083026C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4DA99101-D989-4BE1-9A0B-4A150C0204E4}"/>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DEB97166-BDE2-4359-BD04-766080D7A31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8E6831B3-97F2-49FA-9830-B390929DA0DE}"/>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3E887BC2-60EA-4C3D-83D8-3F9FAD23634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503B32BA-D0AD-473E-AD7D-620B5BA2CCC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0CFB188F-ADC1-4E41-A184-194C43F7FEE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728053F3-07A5-4C05-9463-8EDAEB00EF46}"/>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5413F3D3-2923-4236-AF7F-53634535DB3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382C1A06-56A4-4352-A362-D2FCCA3F0783}"/>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6B35A8FD-27AE-4AFD-BA4F-7A1F73078908}"/>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CB82D47F-9D1D-4C04-BE7F-3EFBD76A77C4}"/>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D7C2FDBE-9E96-454E-ABFC-5EACF02A309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885D4715-17B5-4C70-B648-2ADFF68C75BE}"/>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6806A60B-D74A-46E0-8581-87619BAE3AC1}"/>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D74287E-DECA-4BBD-A81A-BD4542F90033}"/>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15FADE7B-72BC-49DA-9BFE-126DE706455A}"/>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1FD1EB77-99A4-4B86-AB79-6BB68CA3150E}"/>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DF806762-1735-4D19-BB7B-644305EB55C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A159FB47-F950-4278-B8E4-1824884FCA6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AD588C01-30E4-4BC8-AC70-017731C0B6B3}"/>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E7E77C0F-84C8-41D8-891E-F1815076CC8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443EB04D-CD3F-4218-ADD3-A11023327B47}"/>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52A1D99E-F819-42CB-A589-9F281ADBE7C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CCED412B-E711-4DF6-9FA8-7807096DA4D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A72D45F-7F42-431B-93D4-F42983387452}"/>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B8B2599C-77F9-4DC8-B08C-D7BF6DE4BE5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9828A1F0-16D7-4CDF-84D2-5E92D9A0AC6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74A0C8B3-0581-4E30-BC0D-946A84AC72D3}"/>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80228625-8979-466D-8507-8454359676DD}"/>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E82CCAB4-4B5C-49EF-A4C2-AED1A36A864C}"/>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F92BA082-32C3-469E-93FD-8B38FE928EED}"/>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D3DF4374-572B-4CEC-A835-3182B9D75DAD}"/>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0ADE3B7D-D670-410B-BFE7-44B67D3F500A}"/>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lang="nl-NL" dirty="0"/>
            </a:lvl1pPr>
          </a:lstStyle>
          <a:p>
            <a:pPr lvl="0"/>
            <a:r>
              <a:rPr lang="nl-NL"/>
              <a:t> </a:t>
            </a:r>
          </a:p>
        </p:txBody>
      </p:sp>
      <p:sp>
        <p:nvSpPr>
          <p:cNvPr id="147" name="Tijdelijke aanduiding voor tekst 7">
            <a:extLst>
              <a:ext uri="{FF2B5EF4-FFF2-40B4-BE49-F238E27FC236}">
                <a16:creationId xmlns:a16="http://schemas.microsoft.com/office/drawing/2014/main" id="{4CE15F0B-4963-4506-A514-1CA08A2EDE6C}"/>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8A5856D5-A2D5-4C60-AE7A-E859FE0F8BB1}"/>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A9F9F261-A159-4949-916C-39997D213738}"/>
              </a:ext>
            </a:extLst>
          </p:cNvPr>
          <p:cNvGrpSpPr/>
          <p:nvPr userDrawn="1"/>
        </p:nvGrpSpPr>
        <p:grpSpPr>
          <a:xfrm>
            <a:off x="-3437547" y="1434"/>
            <a:ext cx="3201327" cy="6001164"/>
            <a:chOff x="-3437547" y="1434"/>
            <a:chExt cx="3201327" cy="6001164"/>
          </a:xfrm>
        </p:grpSpPr>
        <p:cxnSp>
          <p:nvCxnSpPr>
            <p:cNvPr id="150" name="Rechte verbindingslijn 149">
              <a:extLst>
                <a:ext uri="{FF2B5EF4-FFF2-40B4-BE49-F238E27FC236}">
                  <a16:creationId xmlns:a16="http://schemas.microsoft.com/office/drawing/2014/main" id="{10B46DEE-D015-496A-83C9-27FA37486B4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83E3EF3B-37C2-492C-AFD7-A25BE277FFC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C4DDFCBF-7A2E-485B-BE6B-B821D93C316F}"/>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CCB111B9-7327-4BDA-9292-0546824B0AF7}"/>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C84F51DB-DD16-4C6F-BC24-01CD969A672E}"/>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2AFA64A8-62B8-49ED-A82B-62E5582371A3}"/>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DABDF70B-9267-4E08-8354-459A0FEA8B91}"/>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F8155AF8-69D9-4819-934B-AFE435BA235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AB3A301C-AE60-4376-B675-0EA7BD2BAE44}"/>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C20D3861-A7FB-48EF-9861-5B02BD952091}"/>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C9AF2819-F642-4453-91FC-EFFC2E5A0DCE}"/>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2365C22E-22AE-4159-A9FE-282AAB67B39C}"/>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98E81606-BE82-450D-B002-D87429E03205}"/>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657577FA-C7B2-4788-9D71-7644C84A3750}"/>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6266C901-3802-48EE-B877-850905252726}"/>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490DC018-5E0B-4A35-B2D4-365D7BAD86EC}"/>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69D7CB11-D4B5-41C8-BAA7-477DE33A89C3}"/>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5BA65B82-5011-4A37-8340-74004A2DDE9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F3616617-8B35-43C9-8407-437CF9051519}"/>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7352928E-BCA3-42FE-9B10-A28494726F3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65CC381B-4B29-4007-B1BD-346688E638CD}"/>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6A5CC770-DE4D-492D-9F0C-D7ADFEA54367}"/>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E2663317-A02B-434C-B380-80ACBDBA1D3E}"/>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EA496587-9ED6-4BEC-8528-97DF784CBDEB}"/>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22AAE697-3F74-40ED-8553-110F0F8E49C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C393A8B3-B3CB-4362-B5FB-E4C9332F1CBC}"/>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B591851F-F851-419E-8576-CF0009857B7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7F59DDD1-6B1B-4128-A5C2-CD9B7DF97A92}"/>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D41BDE05-6639-4350-886C-D9325A54AA7F}"/>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FD55AA66-0B73-40D0-B787-C252048F3F4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CB45E325-53B6-44D9-A902-4A4F3FC6A55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7C96A8D4-AD60-4765-B72D-14514AE752C0}"/>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A1BAA22C-87B4-4B26-B718-23039F426E74}"/>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011F13A9-CFD1-46C9-9637-E58B28FA5609}"/>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0A42F1EA-ADAE-4B49-9C36-4353D3A6750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40AFAE83-A53D-4224-9270-000218C81A59}"/>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0159AA07-76ED-40CE-9D0D-3CDA9A0A3927}"/>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60F10301-448F-495D-8253-0DC231E4641A}"/>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AEA1905F-19BA-428D-8F33-F1D369AD01E4}"/>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E3D87AAE-2F28-42F8-AD0D-77A624E70B5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7C5F726A-5B0B-4FBC-837E-0A30525EAA0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C5BAE05C-B0E5-489A-9341-92EADEDA7863}"/>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D58EF1BF-7F6A-4834-AB71-7986ADAED531}"/>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4E4D1C31-25B6-4644-BCCD-5B63852543BF}"/>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CF9A6D8A-40F4-46A6-94CB-F5A5C6B3D24E}"/>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CCAEAB81-B862-46A7-ACFE-15AE2EE082F7}"/>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B681CD2C-90F8-4806-9E98-EDFF77FC39CC}"/>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6A5162DD-031B-4ADA-B43C-E6CA8B22A19F}"/>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70254158-25F6-41AC-945B-A2CF8DFCBDD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7A3499A1-FA64-49C8-B954-32CC5F208BD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8774F0EC-0D15-4651-870D-60BF7A15CCDF}"/>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5FA8805E-39BC-4640-8349-DE3B89B6E3A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03B900D6-7F8C-490F-A4DB-0D8003D6D9F8}"/>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A4F0FE64-5396-4448-8AF6-9AD9D8F7A38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D6C2007B-B6F5-44D8-A5B3-AC7A672D382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14EBEE91-E2B1-4487-ADA5-B8F336A439AA}"/>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A9CF2761-C306-48AD-9DAB-9F33D857FB1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98CED65D-8365-4D8C-8AC6-DDB6094703C0}"/>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DA4786E8-D16D-4BC8-8332-1AACDC0D7401}"/>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F18C0D97-B094-4F6A-98D1-595549B71E00}"/>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A7F6B5DF-FFE3-498E-8CF8-FBE9CE6B2C7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F418482D-65CE-4750-9859-246F9CB137E1}"/>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8DEF2FC5-289B-46E3-A3A5-B96E83DEBE74}"/>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0EC482E2-019B-4CEA-BBA2-C524A229F2B0}"/>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D88C415B-F450-475F-A46A-3FD8E1C7E96E}"/>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2393315B-4991-4BE7-A907-E8E2240AA97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2FA522F7-29E4-45D0-85FE-33C623049D9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96891E48-72CF-4456-8FB0-EB7F837C1DE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E0421CE2-EEBA-4D47-8CF6-349C34F9FC91}"/>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BB5960D6-DFA9-4AE9-850E-60415CF28F0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27429727-1DA9-45EC-ABEC-9DA4DA726B18}"/>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A1C69D02-0841-4CCF-B5FE-1851113DD702}"/>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797199E7-36D6-4D24-B894-ED0363BCC0E2}"/>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F3CD04F9-FF1A-445E-B6D6-B6C758F6219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16817F55-8724-4279-9433-FB1A7B9D2B9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C289AE14-32F1-47B1-9F34-F5FAB1593480}"/>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65B96022-161A-4FAD-8263-E3EFF709EA4D}"/>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9FF639C3-B863-43DE-B9B3-14898C35E65A}"/>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6068C286-E40F-48E3-90EE-6C7E964C0A73}"/>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6CB59CE4-4F19-4ACC-9892-59D46C94300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9673F764-BB6B-4917-A64C-2FDDBB32CB29}"/>
              </a:ext>
            </a:extLst>
          </p:cNvPr>
          <p:cNvSpPr>
            <a:spLocks noGrp="1"/>
          </p:cNvSpPr>
          <p:nvPr>
            <p:ph type="body" sz="quarter" idx="20" hasCustomPrompt="1"/>
          </p:nvPr>
        </p:nvSpPr>
        <p:spPr>
          <a:xfrm>
            <a:off x="5850466"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5788313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en Afbeelding B">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3916763" y="1498600"/>
            <a:ext cx="8280000" cy="5359402"/>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7" y="500836"/>
            <a:ext cx="10566292"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5237" y="1498600"/>
            <a:ext cx="2758142"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9B7B5C88-ADCA-445A-BE7A-7FF3CB286712}"/>
              </a:ext>
            </a:extLst>
          </p:cNvPr>
          <p:cNvGrpSpPr/>
          <p:nvPr userDrawn="1"/>
        </p:nvGrpSpPr>
        <p:grpSpPr>
          <a:xfrm>
            <a:off x="12391601" y="0"/>
            <a:ext cx="3183678" cy="5340257"/>
            <a:chOff x="12391601" y="0"/>
            <a:chExt cx="3183678" cy="5340257"/>
          </a:xfrm>
        </p:grpSpPr>
        <p:grpSp>
          <p:nvGrpSpPr>
            <p:cNvPr id="18" name="Meer informatie">
              <a:extLst>
                <a:ext uri="{FF2B5EF4-FFF2-40B4-BE49-F238E27FC236}">
                  <a16:creationId xmlns:a16="http://schemas.microsoft.com/office/drawing/2014/main" id="{C3784EE5-18F7-42D0-A1D6-F3D9D1618421}"/>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1485ABCC-CB41-4A19-9876-19B36AAE5628}"/>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BD1F17E9-9293-4FC8-A038-C56CA6CE432B}"/>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4F2DFFB2-05BC-4199-B2F7-EE1D3F5299D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5888C223-51AD-49B7-BD3D-27D56CA79218}"/>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97CD78FA-5091-4F19-B90D-49337A0A8AE6}"/>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F773858D-E2D1-4461-8040-076E4CC83BE9}"/>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C901EBF5-DD49-46D9-BB46-C701B3D7D00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3A15D977-E930-4432-8ED0-A7F1D6FE489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A430815F-499E-4925-91C5-B09C9C4BBE9C}"/>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94F9E8A8-DB0C-49D1-B466-23DE8C94D1B6}"/>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7A16F3FC-A29C-4968-B391-235750A695E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992ED382-6219-4A62-90F3-9F4C667D3804}"/>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A5F84A8D-09E2-4D81-A6CC-54035F29D01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503A3D7C-59FF-4387-A164-6914441503F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E4B31532-C3E1-4DAC-A412-6434CB421C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EACA36C1-30F2-486D-81FC-91BCB4631F53}"/>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FAFB3B30-19A2-466B-9BD9-455DF01E3067}"/>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3CAD6434-BEDD-4FA4-8C14-02D4470502B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99929071-0CEA-4798-8F3E-86B0269936C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03E598C1-AA72-44CA-A049-EAD3ABDE6F8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890475BB-F27A-4D81-8E3D-AE8CE40CB02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FB73DB28-829F-456B-A70A-F4D0391B7574}"/>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8D9BC6D4-81E0-455D-8FFA-9FB7372FF51A}"/>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A6EDEB72-855D-4F4E-9E6D-716A9CDEBE0E}"/>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7EE1686-4F34-464B-B0EA-D6A719ECCA3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65E07B4E-9527-4EAA-948A-3C93D15CDF84}"/>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48A138D-0628-4E89-B7B9-0498D2B3E203}"/>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A2BDC03F-3901-41AB-B665-8E11E414CCE4}"/>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4B74B745-62C3-48D1-B718-3CA7B0402DB3}"/>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AAA56610-8EEF-4907-BC13-A95F853C030B}"/>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DA42B14-D0FC-4031-99B2-8AA24C99C4E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2F0D9120-3D59-42E0-9AAC-63190E00725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D4B82487-C943-4279-98E7-64F333278EFC}"/>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F9F34D6B-F284-4235-87E8-D29AB1C936F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952142CB-208A-4773-9445-8F43F3F60E4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2F4E5BC4-4E8D-4470-ADD9-6A5A23BF02B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55458CE3-6BC7-4337-ADC9-63540FCC212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0874F186-1160-4778-B0E5-2E625227500C}"/>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E8A1F1B6-11D8-4652-8063-A700BF025F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E75EE467-F411-4AFF-8B44-9B35309E51E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6B368D0D-AF02-46C2-95FC-804599E5C479}"/>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3521641C-3A78-4BDE-B3AA-E83862FAE05C}"/>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9" name="Tijdelijke aanduiding voor tekst 7">
            <a:extLst>
              <a:ext uri="{FF2B5EF4-FFF2-40B4-BE49-F238E27FC236}">
                <a16:creationId xmlns:a16="http://schemas.microsoft.com/office/drawing/2014/main" id="{4E895365-7ED6-497D-ACA8-4BE8513B9E64}"/>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0" name="Tijdelijke aanduiding voor tekst 7">
            <a:extLst>
              <a:ext uri="{FF2B5EF4-FFF2-40B4-BE49-F238E27FC236}">
                <a16:creationId xmlns:a16="http://schemas.microsoft.com/office/drawing/2014/main" id="{5FAEFC8C-CFAF-4569-976C-408C88E51251}"/>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1" name="Tijdelijke aanduiding voor tekst 7">
            <a:extLst>
              <a:ext uri="{FF2B5EF4-FFF2-40B4-BE49-F238E27FC236}">
                <a16:creationId xmlns:a16="http://schemas.microsoft.com/office/drawing/2014/main" id="{1DC715BB-3627-4BBA-9D6C-2C0629D47258}"/>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2" name="Tijdelijke aanduiding voor tekst 7">
            <a:extLst>
              <a:ext uri="{FF2B5EF4-FFF2-40B4-BE49-F238E27FC236}">
                <a16:creationId xmlns:a16="http://schemas.microsoft.com/office/drawing/2014/main" id="{D255A19A-6133-4B24-A64E-8744EDF88AD3}"/>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3" name="Tijdelijke aanduiding voor tekst 7">
            <a:extLst>
              <a:ext uri="{FF2B5EF4-FFF2-40B4-BE49-F238E27FC236}">
                <a16:creationId xmlns:a16="http://schemas.microsoft.com/office/drawing/2014/main" id="{94BA9D6C-F13A-495E-8C75-F1AB000DE2CE}"/>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4" name="Tijdelijke aanduiding voor tekst 7">
            <a:extLst>
              <a:ext uri="{FF2B5EF4-FFF2-40B4-BE49-F238E27FC236}">
                <a16:creationId xmlns:a16="http://schemas.microsoft.com/office/drawing/2014/main" id="{4D2583A8-86F5-44DA-85EA-63DC687D7BFC}"/>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3" name="Instructie">
            <a:extLst>
              <a:ext uri="{FF2B5EF4-FFF2-40B4-BE49-F238E27FC236}">
                <a16:creationId xmlns:a16="http://schemas.microsoft.com/office/drawing/2014/main" id="{274D7D86-B122-4DF5-8818-093226BA9CCA}"/>
              </a:ext>
            </a:extLst>
          </p:cNvPr>
          <p:cNvGrpSpPr/>
          <p:nvPr userDrawn="1"/>
        </p:nvGrpSpPr>
        <p:grpSpPr>
          <a:xfrm>
            <a:off x="-3437547" y="1434"/>
            <a:ext cx="3201327" cy="6001164"/>
            <a:chOff x="-3437547" y="1434"/>
            <a:chExt cx="3201327" cy="6001164"/>
          </a:xfrm>
        </p:grpSpPr>
        <p:cxnSp>
          <p:nvCxnSpPr>
            <p:cNvPr id="144" name="Rechte verbindingslijn 143">
              <a:extLst>
                <a:ext uri="{FF2B5EF4-FFF2-40B4-BE49-F238E27FC236}">
                  <a16:creationId xmlns:a16="http://schemas.microsoft.com/office/drawing/2014/main" id="{2FD93E8B-E7D1-43B8-8A76-002474EA294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5" name="Ovaal 144">
              <a:extLst>
                <a:ext uri="{FF2B5EF4-FFF2-40B4-BE49-F238E27FC236}">
                  <a16:creationId xmlns:a16="http://schemas.microsoft.com/office/drawing/2014/main" id="{5EFF6FBB-45E7-4868-A1F4-1447A1FFCA5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46" name="Rechthoek 145">
              <a:extLst>
                <a:ext uri="{FF2B5EF4-FFF2-40B4-BE49-F238E27FC236}">
                  <a16:creationId xmlns:a16="http://schemas.microsoft.com/office/drawing/2014/main" id="{33FB3ECF-2F36-4346-BD92-5432C45B8D65}"/>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47" name="Ovaal 146">
              <a:extLst>
                <a:ext uri="{FF2B5EF4-FFF2-40B4-BE49-F238E27FC236}">
                  <a16:creationId xmlns:a16="http://schemas.microsoft.com/office/drawing/2014/main" id="{889DD218-C178-4AF6-B29A-C959B205DD8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48" name="Rechthoek 147">
              <a:extLst>
                <a:ext uri="{FF2B5EF4-FFF2-40B4-BE49-F238E27FC236}">
                  <a16:creationId xmlns:a16="http://schemas.microsoft.com/office/drawing/2014/main" id="{A680ABD5-C871-4BB7-A99C-B7F17917BCB1}"/>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71B5506B-15D1-4DB2-BA9A-E4AEED8D9CD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257982E5-E2CD-41E3-A762-14261F70F309}"/>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50B63F63-67D0-4572-A70D-536480DF983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E36835ED-5C1A-477F-AEDE-DAFE9939B62B}"/>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5A314897-AB9F-4AF8-AB66-E088E6CB1D7E}"/>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CE196785-0742-45C9-A08E-044B13720B67}"/>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65EF4EEC-99FD-454C-9886-78923D9D198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FA0D5044-F613-489C-8433-1ACCEBE7579B}"/>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0513B976-5D96-4C98-9BC8-71183F440DA2}"/>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642F4EF4-C126-4659-9430-6DB61ACD64AE}"/>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4983AFF0-F11E-4369-BBCB-08D26FA8241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1A35C007-37A5-4BC8-AF48-8C648A47F049}"/>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53B0C47A-9EAF-4AC8-A7BB-0583ED6DBC0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CF83E645-8FB6-486C-A26C-D4D18DA5190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39244262-EEE8-4756-A31B-74B7F040E926}"/>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BC8EA331-D5A8-492A-95E3-911D16D14B8F}"/>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892698EE-BFDF-4F52-ADEC-08F866FBE261}"/>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FA64D350-1F60-4E4B-A2A9-564D90DC0437}"/>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5EDE1A58-01F4-4BC8-90D5-031A2E70E830}"/>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B0F58428-B938-45B7-81CD-53A9EEB80ED2}"/>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E65C8135-4341-4489-A53B-D1BCB18FF41E}"/>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9354F045-79F2-4471-9D40-236BA88AF0C5}"/>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6007F770-B95A-444F-8334-8483BF3283CF}"/>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FA8FE4C2-E00C-41F1-B5ED-B91923DA32E9}"/>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CFE204C9-387B-4302-8928-98ED4F5CABC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C623873A-3FBD-424B-88A2-2EC4483BFF3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832B5F6A-1922-46D2-8822-31A79A23FD39}"/>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154EFFD7-A6BB-4013-A9D0-C733A039B328}"/>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B8509C0D-5E3D-4C37-83A2-7CDCF5AB8CD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F82A86B6-99E8-4879-BCEE-0307B88CF9C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74D0636D-6AFC-4298-B2D6-C5BAD0778440}"/>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115B68B0-FF01-4BB7-842C-6A73871D280F}"/>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EA73B758-5170-43B4-9FF2-05741828EB6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D3403FEF-2AC6-4FE4-835C-B07B434CCF1F}"/>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474B8972-B82D-401A-A2B2-C3CF57FCCF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07D32C3E-1B46-4001-957C-2A777D15BCE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BEFD5956-257C-4C30-A8C9-B86202FA429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19D15BDB-F9DA-428B-BBCC-133B3841D16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25E48F80-7150-4BE2-B510-62B9A0837268}"/>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21E6D121-89F2-4086-B246-22B5796C9224}"/>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D9A09264-521E-489A-8611-0F6AC464B3C6}"/>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82943884-6B37-4BE3-A6D1-E35039A615C5}"/>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882BC850-A3E2-4C73-AC6A-6DD1191E0CDD}"/>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BDC6F94D-B41E-4378-B0CA-ADD00218E56B}"/>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D5A81C7E-FC32-470D-B499-9F79AF5BDDB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715C6B50-D437-4FAF-955B-E81968B7F35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56BE9A2F-7735-49E3-A2BF-9F58D49C2DB5}"/>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11B902AA-A3BE-4D70-A13C-0D146D126DC9}"/>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61FAFEBF-67C7-4346-8153-0411939F010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A2CAB416-8FEA-4EB0-BBBE-F679F6A0CF9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5DF6774C-67B8-4396-9654-8F00DDB38227}"/>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A543EFF5-3301-45DD-B513-DF09C3E57B51}"/>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4ECDD9B1-91EA-46EE-B308-767623D868E2}"/>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9BF20905-4B0D-46FC-BEB4-8A698DA5F524}"/>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009C6E0B-35B4-4A7D-899A-3ED10819EBFE}"/>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6E271D0D-78A1-4E6A-80A9-0499F2B2D528}"/>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D0248DFB-8517-415F-B1BB-E478963F118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B229DEF6-7514-4EEC-A457-7C50F2FC9F8C}"/>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AE77E0D2-C9B7-45E3-8B54-0BCA14AE35D7}"/>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29A49695-197B-402F-8C77-01ED3C09054D}"/>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1B75D36E-1A79-4123-A5D5-E49282787B0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CF95AD18-F516-4649-A87A-528E0204DC9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C65A3FD2-787F-40B3-853C-C72F6284662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7399BA78-21A9-4927-BE1D-57102CE4FEF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12AE31C4-8CC8-4A23-928D-C6B6E1FBF17E}"/>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42E3C32F-4C3C-4805-9F1D-475B18954EFE}"/>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54DE5461-F969-4CC4-8026-33DF81BB6017}"/>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E8AB7324-F6AB-46DB-8E41-B3F0E7A1269F}"/>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80A22220-D5E2-44C2-A611-A4FD3419F37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B2B85368-AF27-482F-BFDD-96D8C7EDE3D1}"/>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6F5A328C-61A5-4A96-84B4-92FEC0A70BE7}"/>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AE1F37A8-D24F-491A-A457-28C5CC7312FA}"/>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CE27DEDA-11F0-402F-AFE2-B38DA8078329}"/>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D47060DB-740F-4E8D-BB0A-EF873259DE9A}"/>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CD74E63F-60AE-4F80-BBEF-24420011866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1D3FC83A-960E-4E71-8899-7E8BD7866067}"/>
              </a:ext>
            </a:extLst>
          </p:cNvPr>
          <p:cNvSpPr>
            <a:spLocks noGrp="1"/>
          </p:cNvSpPr>
          <p:nvPr>
            <p:ph type="body" sz="quarter" idx="20" hasCustomPrompt="1"/>
          </p:nvPr>
        </p:nvSpPr>
        <p:spPr>
          <a:xfrm>
            <a:off x="3689907"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30448265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fbeelding en Tekst A">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0" y="1498600"/>
            <a:ext cx="6098381" cy="5359400"/>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233" y="500836"/>
            <a:ext cx="105689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5006" y="1498600"/>
            <a:ext cx="4959154"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A8642C02-6AC7-435E-AFC9-3BCF1CAE9B18}"/>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3DF79C75-1C2B-4CE4-B6C8-B21A0718773A}"/>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2E8C1D00-E04E-4FF2-9DD5-20D6872B58A3}"/>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340815E9-180E-41E4-8B01-DC529CBF2816}"/>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7" name="Tijdelijke aanduiding voor tekst 7">
            <a:extLst>
              <a:ext uri="{FF2B5EF4-FFF2-40B4-BE49-F238E27FC236}">
                <a16:creationId xmlns:a16="http://schemas.microsoft.com/office/drawing/2014/main" id="{EDF72D85-BBE5-4BBC-871E-DE86A48E0ADF}"/>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A876B2CB-1166-480C-84E8-1D5EEBF8B701}"/>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91B20C9C-BC1A-4454-8623-D2CC3FA3A3D1}"/>
              </a:ext>
            </a:extLst>
          </p:cNvPr>
          <p:cNvGrpSpPr/>
          <p:nvPr userDrawn="1"/>
        </p:nvGrpSpPr>
        <p:grpSpPr>
          <a:xfrm>
            <a:off x="12441263" y="1434"/>
            <a:ext cx="3201327" cy="6001164"/>
            <a:chOff x="-3437547" y="1434"/>
            <a:chExt cx="3201327" cy="6001164"/>
          </a:xfrm>
        </p:grpSpPr>
        <p:cxnSp>
          <p:nvCxnSpPr>
            <p:cNvPr id="150" name="Rechte verbindingslijn 149">
              <a:extLst>
                <a:ext uri="{FF2B5EF4-FFF2-40B4-BE49-F238E27FC236}">
                  <a16:creationId xmlns:a16="http://schemas.microsoft.com/office/drawing/2014/main" id="{F76E7FAB-C11C-4DD5-822E-B6CC2472B2C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59FB638E-41B3-4952-8BEB-FBFDB95BDFBA}"/>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5C68FACA-D7EE-4939-A9FC-7DDBE34408FA}"/>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D0AC4AFF-E87D-4EC8-9965-3CE08E265F3C}"/>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1644000E-F1E9-4E59-97FD-C559A30A0C4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8B95881A-5033-41BF-89A4-ED071697BB2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B0C08D84-B6DF-40E9-AF3F-FD5BEBFE4E20}"/>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F46F0F09-6D10-4697-AC28-047AE5E0B230}"/>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DA95133C-D9CE-4D62-B8B8-8733615CC933}"/>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5DC97D4F-41EA-42EC-BFAA-AF72D66BA2FC}"/>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9D374784-605B-442D-B733-1AF9F3610ABE}"/>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16AAD2FB-E9F7-470D-B10E-290E61ADC91E}"/>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FB9262B1-4305-494A-9668-BB72001279CD}"/>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0041DFDF-6E90-4CDE-B668-3CE2DC1FB70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14483C1A-78A0-4CF2-8D89-5E64EC0CD5CB}"/>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02AE0ECE-DFB2-4D4D-BC26-DA51FC6A81F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89371F3E-2095-438E-B689-58DC1C060BAF}"/>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C76483CF-D515-4BAC-8AF3-90D4EC7CE2A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501014B0-4E7F-40B1-8832-BAE4D54BAAA2}"/>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8C7E85FC-847C-4689-8E48-49585C456CB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DF8C6523-AF61-4513-BD5B-5250E430042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06616267-350D-4FDE-8E4D-2CB51E1223F5}"/>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7ECEF1E8-A833-4DA2-9ED0-17439E7B6322}"/>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3F76ED4F-163F-4227-A6D5-D54BDE8425A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DC2E21ED-81A6-403F-9A32-3391265A693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27C36E4D-3C48-4EB6-907F-D43936E458D4}"/>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A331BB07-C461-4890-B139-E413AEA2E9C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AC4BFFC7-A60D-418E-93B7-FD3C253A0C4D}"/>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C2A96045-C843-4353-826E-1102A2E06BE6}"/>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B5402763-F2E1-4EC9-AD9B-F0F0835CAC2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98102CC4-DD09-465A-A003-5B2302945C9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98B4D441-4A0E-46FE-A4B2-667493CF1062}"/>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6F66A5A2-8146-42C8-8F12-F97386EAB0C3}"/>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ECE04E55-6398-443A-881C-10EDA82D093C}"/>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A6E7C2BE-B9CE-411A-809A-806D41BEBBBC}"/>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FB647C15-A317-4AFF-B7E6-6A55E43D1C8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7E6DB856-74C3-44A8-8260-50A701308E4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D1D4FA6F-355B-4BC0-BFF9-C7B0FBBA60B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1D47238E-0857-46C0-9FE8-9962E40D0D8E}"/>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0CAEF4C4-5299-4833-9E6C-B9824DF9D49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E0843773-BBC9-4B26-A617-47032CFE9D8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95FF7FE1-F712-42BF-BBFD-A6891165872D}"/>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FA2DD26F-FDAD-43ED-B322-727329A00F8D}"/>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3E0A9FA9-9BC4-46DA-BD0F-40C2B5F0C44D}"/>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A46DB572-7F3E-4C1B-A606-57D3770BC52F}"/>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45908A3E-7EFD-4E3A-AEF6-3225F492111E}"/>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ACA13E49-2BF9-423A-8506-7E2A1CB6BC34}"/>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01675353-C45F-4400-BFBF-9D5ADABBD42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09E8565F-EB40-49B1-B422-8A1889F6D1A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4577FC4B-0AAF-47D0-8193-154F7C78EB7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19EE3B71-6950-4E5F-8FE6-88FC3B77EE62}"/>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9B1532A0-C474-4487-863F-5E8BF93BB6FF}"/>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03E83403-5ED0-4C56-B0D8-9D585BE48E59}"/>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36668EC6-A54D-488B-8F7D-FA7B8CFD081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031DEFE8-0807-4D74-84F2-4CBE0D4AFE9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D3E28CDF-7A83-41A5-B611-205D02AA7799}"/>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CA0617E0-C68A-4E5F-A9D7-B8D6100372F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B7BC0155-130A-4F92-ADF4-0FC50CCD4FE8}"/>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56C25039-89CB-4F43-BAE0-26C30CAE934A}"/>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138AE4E9-F158-423D-9B14-0A763187954A}"/>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495D0A37-1D7D-4361-AAA1-9F2CA0F56C9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9A45E6E4-426F-43E5-880E-363FC0BCE1F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56F6EA95-A674-499E-866F-4571A5D6CA02}"/>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45CD7A76-007E-4428-9304-F64BF6DFA37B}"/>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9A8CCF7B-D220-4693-9D63-B1DF1489DCE6}"/>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72F68E46-0DD4-43A8-9CBB-A0CF369564E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41791662-CEFD-4DA8-BD2C-9C37CA31B92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09B293B0-03A2-4B80-94C6-826E013EAC94}"/>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1B6020BB-DACE-49AD-A4A7-3241C9FC2E79}"/>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61F5AA6E-6573-40C3-AECA-8C82037EE7A6}"/>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D5A7FC8E-B09C-4B46-B686-BAB4B360A30C}"/>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1621233F-D55A-4252-8FB1-53ED2E02E57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ED104005-2B55-4829-B3F5-FCE04141C7FC}"/>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A0842E38-04B8-4C0B-8A33-7DCB0917242C}"/>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3B29E1B7-1ABF-456C-9270-683F393F40D8}"/>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0B39B485-CA5E-43CD-BC39-08E8F103094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8E0119CD-4326-41D9-9CB5-BD1EFD0A5F99}"/>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5BFD3E6A-3919-4BE6-B6F1-D5FB0809E805}"/>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67F09321-0F6C-4454-B758-1419CF8548E0}"/>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772AB5FA-DC7A-416F-97AD-37FA83779092}"/>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282ADD9C-25FD-4D78-A5DB-BC686EFA91C2}"/>
              </a:ext>
            </a:extLst>
          </p:cNvPr>
          <p:cNvSpPr>
            <a:spLocks noGrp="1"/>
          </p:cNvSpPr>
          <p:nvPr>
            <p:ph type="body" sz="quarter" idx="20" hasCustomPrompt="1"/>
          </p:nvPr>
        </p:nvSpPr>
        <p:spPr>
          <a:xfrm>
            <a:off x="5850466"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4347992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en Tekst B">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1" y="1498600"/>
            <a:ext cx="8280000" cy="5359396"/>
          </a:xfrm>
          <a:solidFill>
            <a:schemeClr val="bg1">
              <a:lumMod val="85000"/>
            </a:schemeClr>
          </a:solidFill>
        </p:spPr>
        <p:txBody>
          <a:bodyPr tIns="720000" anchor="ctr"/>
          <a:lstStyle>
            <a:lvl1pPr marL="0" indent="0" algn="ctr">
              <a:buNone/>
              <a:defRPr sz="1400"/>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975" y="500836"/>
            <a:ext cx="10565553"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626560" y="1498600"/>
            <a:ext cx="2757600"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0.9</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a:t>
            </a:fld>
            <a:endParaRPr lang="nl-NL"/>
          </a:p>
        </p:txBody>
      </p:sp>
      <p:grpSp>
        <p:nvGrpSpPr>
          <p:cNvPr id="17" name="Instructie">
            <a:extLst>
              <a:ext uri="{FF2B5EF4-FFF2-40B4-BE49-F238E27FC236}">
                <a16:creationId xmlns:a16="http://schemas.microsoft.com/office/drawing/2014/main" id="{B7B43BB1-586C-439D-81C9-DA6802BAD130}"/>
              </a:ext>
            </a:extLst>
          </p:cNvPr>
          <p:cNvGrpSpPr/>
          <p:nvPr userDrawn="1"/>
        </p:nvGrpSpPr>
        <p:grpSpPr>
          <a:xfrm>
            <a:off x="-3425546" y="0"/>
            <a:ext cx="3183678" cy="5340257"/>
            <a:chOff x="12391601" y="0"/>
            <a:chExt cx="3183678" cy="5340257"/>
          </a:xfrm>
        </p:grpSpPr>
        <p:grpSp>
          <p:nvGrpSpPr>
            <p:cNvPr id="18" name="Meer informatie">
              <a:extLst>
                <a:ext uri="{FF2B5EF4-FFF2-40B4-BE49-F238E27FC236}">
                  <a16:creationId xmlns:a16="http://schemas.microsoft.com/office/drawing/2014/main" id="{D9D2077F-80AE-464E-A23D-182FF6556FE1}"/>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48AC0F1-E340-46A7-B430-C02F538B9970}"/>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68A78906-D3EF-4982-ACC8-F3DA6A3DF2BE}"/>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22120CF6-541D-4D6D-AF10-CA949B3DC64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C9EF0049-C59D-4194-A7F6-1E6FCFB8EB6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9B0113FD-65BB-4FA7-903D-BCA9AACABC09}"/>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EBF364DD-9EAF-487C-ABED-D2FB30771A4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0949A74-BE03-47D7-8ECF-C1FAB4FC2550}"/>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893F21E9-8CCC-4CDE-9E9D-A17C0A86EA3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A8E685C0-6CC1-475A-AAA3-EE85E99B8C76}"/>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E3624847-EA25-4896-ABD3-5993DC056C5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44A5A7CE-6278-475D-84FC-B82DE885C0C8}"/>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A39ACDA0-13CC-460D-9A1C-B19EED2DB934}"/>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C9D615C6-4250-4266-89A0-2314749FB9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E972F0C0-AA0B-4914-B581-C640BDD632F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6B7EE00-C307-480F-A3B7-1ECEE4839BE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DB358ADB-9857-4FBD-8D96-2CD008F3CAA8}"/>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4319AD98-5FA8-4F77-BAB3-E3AFBDE82748}"/>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4B596C3D-483D-4F6D-8F72-A4BFD574325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A71F3F55-D338-4F6E-AD5C-E6DF6C72B0E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5AB0D20-6401-493A-A203-AA215CB3E44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1865B6A6-B027-4789-A3EA-9CB9F98327B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2571B754-5690-40C6-AFB1-02AF1E9FEF42}"/>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6F3F3180-8EA3-400D-9C16-639A4AE37EAD}"/>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910F96-5FC4-4DD2-970E-B472AC3155AE}"/>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B19DE75B-4083-4AE8-8A6E-6B35898635B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03466ED8-8ABF-46AF-884E-89B324831EF6}"/>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64FFFBC4-E45F-4FC7-B75B-9A424A302C7F}"/>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8317625E-B9CD-4BAD-B904-8C91188B41AC}"/>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DF872A59-BE3C-4F1F-88DC-F923C4B73F96}"/>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CB74B5F9-2094-4696-9A65-8E66B023B6A9}"/>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FECD3BC7-681F-40FB-A916-853E154906F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B677C97D-1B56-49C9-BFA4-A1B88C84F27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72DEAFFC-D521-4B97-8DF6-72C6D61E063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CD56AEE0-85D8-40E6-AE40-05AB3C1FB27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34E98283-FF7A-4A74-98FF-6F6BC74972C6}"/>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60E345A9-BF3C-41C9-BF42-A9C74FEF533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4F0A02D1-F1BB-4493-B2E6-16170EBD4E5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EF85FE61-BBA0-4ACB-8FAF-6066AA0C60DE}"/>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8234B03C-0E10-48E7-9120-3E356C2E84C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17028487-8AF9-4C29-BD40-289BCD87D83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4023FE96-BBB6-4C83-9EE8-84B9BD7EE4FB}"/>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1033E857-F00E-48F1-8E79-5D501FFF3676}"/>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C798DD38-AD2E-4B52-878D-E59DCF000C02}"/>
              </a:ext>
            </a:extLst>
          </p:cNvPr>
          <p:cNvSpPr>
            <a:spLocks noGrp="1"/>
          </p:cNvSpPr>
          <p:nvPr>
            <p:ph type="body" sz="quarter" idx="14" hasCustomPrompt="1"/>
          </p:nvPr>
        </p:nvSpPr>
        <p:spPr>
          <a:xfrm>
            <a:off x="5596844" y="-7620"/>
            <a:ext cx="118800"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8A2E7875-6B1E-4A09-8EFE-4E7E76F44D72}"/>
              </a:ext>
            </a:extLst>
          </p:cNvPr>
          <p:cNvSpPr>
            <a:spLocks noGrp="1"/>
          </p:cNvSpPr>
          <p:nvPr>
            <p:ph type="body" sz="quarter" idx="15" hasCustomPrompt="1"/>
          </p:nvPr>
        </p:nvSpPr>
        <p:spPr>
          <a:xfrm>
            <a:off x="5774390" y="-7620"/>
            <a:ext cx="118800"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82A42282-161E-4BD4-BF4D-F0261CB758C7}"/>
              </a:ext>
            </a:extLst>
          </p:cNvPr>
          <p:cNvSpPr>
            <a:spLocks noGrp="1"/>
          </p:cNvSpPr>
          <p:nvPr>
            <p:ph type="body" sz="quarter" idx="16" hasCustomPrompt="1"/>
          </p:nvPr>
        </p:nvSpPr>
        <p:spPr>
          <a:xfrm>
            <a:off x="5951936" y="-7620"/>
            <a:ext cx="118800"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045620D5-5C89-482C-8391-F8752CE85C27}"/>
              </a:ext>
            </a:extLst>
          </p:cNvPr>
          <p:cNvSpPr>
            <a:spLocks noGrp="1"/>
          </p:cNvSpPr>
          <p:nvPr>
            <p:ph type="body" sz="quarter" idx="17" hasCustomPrompt="1"/>
          </p:nvPr>
        </p:nvSpPr>
        <p:spPr>
          <a:xfrm>
            <a:off x="6129482" y="-7620"/>
            <a:ext cx="118800"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7" name="Tijdelijke aanduiding voor tekst 7">
            <a:extLst>
              <a:ext uri="{FF2B5EF4-FFF2-40B4-BE49-F238E27FC236}">
                <a16:creationId xmlns:a16="http://schemas.microsoft.com/office/drawing/2014/main" id="{E64493E8-D494-4FD1-8C35-D0A9A862DC8D}"/>
              </a:ext>
            </a:extLst>
          </p:cNvPr>
          <p:cNvSpPr>
            <a:spLocks noGrp="1"/>
          </p:cNvSpPr>
          <p:nvPr>
            <p:ph type="body" sz="quarter" idx="18" hasCustomPrompt="1"/>
          </p:nvPr>
        </p:nvSpPr>
        <p:spPr>
          <a:xfrm>
            <a:off x="6307028" y="-7620"/>
            <a:ext cx="118800"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A7DC8380-32FB-47C0-B620-6845C9BF02A4}"/>
              </a:ext>
            </a:extLst>
          </p:cNvPr>
          <p:cNvSpPr>
            <a:spLocks noGrp="1"/>
          </p:cNvSpPr>
          <p:nvPr>
            <p:ph type="body" sz="quarter" idx="19" hasCustomPrompt="1"/>
          </p:nvPr>
        </p:nvSpPr>
        <p:spPr>
          <a:xfrm>
            <a:off x="6484574" y="-7620"/>
            <a:ext cx="118800"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F064AB0E-3187-4D7F-8B04-DBA65C6127CB}"/>
              </a:ext>
            </a:extLst>
          </p:cNvPr>
          <p:cNvGrpSpPr/>
          <p:nvPr userDrawn="1"/>
        </p:nvGrpSpPr>
        <p:grpSpPr>
          <a:xfrm>
            <a:off x="12441263" y="1434"/>
            <a:ext cx="3201327" cy="6001164"/>
            <a:chOff x="-3437547" y="1434"/>
            <a:chExt cx="3201327" cy="6001164"/>
          </a:xfrm>
        </p:grpSpPr>
        <p:cxnSp>
          <p:nvCxnSpPr>
            <p:cNvPr id="150" name="Rechte verbindingslijn 149">
              <a:extLst>
                <a:ext uri="{FF2B5EF4-FFF2-40B4-BE49-F238E27FC236}">
                  <a16:creationId xmlns:a16="http://schemas.microsoft.com/office/drawing/2014/main" id="{16708C9C-0DD9-44BF-9A2E-DAB35268ACD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7D0D3FE8-96C8-43D7-A8D7-0B733171FE95}"/>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D20981DC-713E-4484-8825-C42EB3D8099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9138" marR="0" lvl="5" indent="-366713" algn="l" defTabSz="361950"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5F3DC9C5-1C85-4442-BAA2-D2025CAA87C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0364335C-1AEA-4F3C-8881-B1DE1B776C3D}"/>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7063" marR="0" lvl="6" indent="-274638" algn="l" defTabSz="361950"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800"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E5F4C98F-9177-488B-A0DA-29FFEC28E83A}"/>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BCCA6965-B5FB-4E9F-9FE6-AE8922293FF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363" marR="0" lvl="7" indent="-360363" algn="l" defTabSz="361950"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800"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11B402BF-D841-40AA-A533-E839FD74F687}"/>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FEC8D840-ED8B-48AB-BC52-D8FD36B984C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363" marR="0" lvl="8" indent="-360363" algn="l" defTabSz="361950" rtl="0" eaLnBrk="1" fontAlgn="auto" latinLnBrk="0" hangingPunct="1">
                <a:lnSpc>
                  <a:spcPct val="95000"/>
                </a:lnSpc>
                <a:spcBef>
                  <a:spcPct val="20000"/>
                </a:spcBef>
                <a:spcAft>
                  <a:spcPts val="1200"/>
                </a:spcAft>
                <a:buClr>
                  <a:schemeClr val="tx2"/>
                </a:buClr>
                <a:buSzTx/>
                <a:buFontTx/>
                <a:buBlip>
                  <a:blip r:embed="rId5"/>
                </a:buBlip>
                <a:tabLst/>
                <a:defRPr/>
              </a:pPr>
              <a:r>
                <a:rPr lang="nl-NL" sz="1800"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34D5FAD2-9906-446C-98B7-693AF3FAB055}"/>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865C438C-6C42-48EE-8CE4-B663D1FFFEE9}"/>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0915A9E9-B4F1-43B8-B16E-0C059FF13504}"/>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8075F762-FC08-4D29-B1CE-35536E08801A}"/>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1A3D410D-038E-4C22-BA85-2CC56FDD8BB9}"/>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400"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400"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33540001-3602-4B69-978C-E52FDBAD2D7C}"/>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F04700BD-6BD2-4A03-9A07-023E790EBA1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BB33C1D1-BE22-4A90-B0E3-31A4CEB5744A}"/>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CAB4099C-A143-4F19-909A-0FA54CFFC1DF}"/>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3C5D126E-7C54-478B-B942-06C27DAE894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3AA40ED1-A432-438B-9F88-91935AFF0B7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00ADF0D1-32AC-48E4-914D-1F0671A9121B}"/>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0FF90BB9-EFF2-4F7D-A92A-10B76F1FD7A4}"/>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7AACD844-3B98-40C4-90C2-9EAE9DEC212D}"/>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08D5A5A4-5E81-462B-B1CA-B4BC6EF9EA15}"/>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B87266DE-DA54-4040-B716-E4910E6EB87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0CE19208-1D2A-4360-B061-55DEEA7DE78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464C9787-22C6-4C48-864F-A13DE2B99788}"/>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FC3D60E7-0157-4483-913D-C8DF8F117C3C}"/>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D9DD076C-07ED-4671-9D81-276AE29D18A6}"/>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FD4524F0-735D-4D6F-9022-9646005D70B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04A0842C-A0DF-418E-8B6A-F5188D27166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BBA61564-BAEA-43DC-8F68-13870DD85A72}"/>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2762F66A-C131-42F4-B1DF-97AD711D32BB}"/>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252985D6-7D5A-46A9-81BB-394A30AE4B2F}"/>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76B659B2-8357-4BF0-AD08-D133FFAAD433}"/>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3EB576DA-8407-4FF3-B10C-698B6874C3E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6C90FABF-6982-4927-B434-CAE83D56255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90F74CF3-2BA4-446D-8B32-06D9A89ED2C4}"/>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7DCD5AA7-A0A5-414D-87BD-7FAFD629BA56}"/>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9781775D-A3F2-4DBD-9820-825A3FC571A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AF337FCE-37C5-427C-AEC8-52141232857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2902F856-62E6-4CC7-B141-26F9B102044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91A741DE-B840-4265-9A57-29BC3E835FB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F118B5D8-DD04-4E23-A014-9DB8EE81C480}"/>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9B36C008-0407-4DA8-8109-BFEF6008BE86}"/>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059EF3AB-AA85-40A6-BF7A-E8C7B8E2470A}"/>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ACA0864A-6D79-44E2-9F27-1546B3BA52E0}"/>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7CBEB28C-BE79-450E-8AFF-572CF92D664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34EE98C3-580B-46AF-9DAB-6665F625BFD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B9EAA89A-6C0E-407C-81FD-ADCFC8C8BE77}"/>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CA73321D-E807-484D-9A92-7D0AEE6A802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9CACB4E8-CB2F-46B6-A293-E35EB7E7293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FCC55798-45D8-4B62-B801-0380C2D8DB9D}"/>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0BC80CEB-2889-4847-A9A1-0EA4B867A16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9330EBFB-32E8-47E9-83B8-2C678563300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8BAD1675-FB52-499B-857F-07E323B59DBE}"/>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3E3406F8-CB09-4852-ACEA-1FB338CAECC8}"/>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63E9B85C-1177-40C5-8302-CC4427591997}"/>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E9976B50-A021-4949-909A-68B17A9338B5}"/>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E746E3D3-0D81-4DCF-A3F6-91D55E7C3AE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996DC73A-74A2-41F9-AC3C-0F8828879A4F}"/>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30E10AD5-8C16-4256-9EF3-CAA81EB77DC4}"/>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11C826EA-628C-4EE7-80BE-2A12DFA6446E}"/>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88EB8257-C918-4AE6-B259-394B15E9002F}"/>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3520B1E7-7C00-4523-93E4-42AE7BE48CC1}"/>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AAE73B33-89FC-407B-874B-D40E7AB7498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2A6950FE-CFE1-4FDD-8EAF-D6BA069AEFB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24E186ED-6ADD-49D4-A91B-60FF8C3BE53D}"/>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D8F8AF42-6F6B-4628-ABEC-94A5D3FFFDB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144B90AC-4004-40CE-9CB6-64D2E8493AF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026094D6-1F29-48E6-85D1-DAE5D53FAB9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288" marR="0" lvl="0" indent="-268288" algn="l" defTabSz="361950"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800"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E09972CB-1120-4176-B34A-F8BB219E23A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B67BE629-6A89-4C4E-ACF6-6EEA04859FB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8163" marR="0" lvl="1" indent="-269875" algn="l" defTabSz="361950"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800"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F22443F4-74A0-4453-884D-6BE03864B00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1C1D5413-BC6A-4AAD-B6FD-15ACC100F36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800"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B1295121-5516-493B-A8D4-3848D389FD7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126E84EF-FA4A-48FB-8268-82D73E0499CE}"/>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2000"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77D87A3F-12D1-4A63-9AB4-C8425C6923FA}"/>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1F76D0C2-70BE-4BD5-A000-0817AC513B29}"/>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425" marR="0" lvl="4" indent="-352425" algn="l" defTabSz="361950"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800"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58028F40-1DF0-4E52-9D85-69A91914CCC3}"/>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A87BC60F-FFD0-4AED-808C-2388E1F6A38D}"/>
              </a:ext>
            </a:extLst>
          </p:cNvPr>
          <p:cNvSpPr>
            <a:spLocks noGrp="1"/>
          </p:cNvSpPr>
          <p:nvPr>
            <p:ph type="body" sz="quarter" idx="20" hasCustomPrompt="1"/>
          </p:nvPr>
        </p:nvSpPr>
        <p:spPr>
          <a:xfrm>
            <a:off x="8046596" y="6151264"/>
            <a:ext cx="495832"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4318827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image" Target="../media/image2.png"/><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theme" Target="../theme/theme2.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5233" y="500836"/>
            <a:ext cx="10568927" cy="840602"/>
          </a:xfrm>
          <a:prstGeom prst="rect">
            <a:avLst/>
          </a:prstGeom>
        </p:spPr>
        <p:txBody>
          <a:bodyPr vert="horz" lIns="0" tIns="0" rIns="0" bIns="0" rtlCol="0" anchor="ctr" anchorCtr="0">
            <a:noAutofit/>
          </a:bodyPr>
          <a:lstStyle/>
          <a:p>
            <a:r>
              <a:rPr lang="nl-NL"/>
              <a:t>Klik om de stijl te bewerken</a:t>
            </a:r>
            <a:endParaRPr lang="en-US"/>
          </a:p>
        </p:txBody>
      </p:sp>
      <p:sp>
        <p:nvSpPr>
          <p:cNvPr id="3" name="Text Placeholder 2"/>
          <p:cNvSpPr>
            <a:spLocks noGrp="1"/>
          </p:cNvSpPr>
          <p:nvPr>
            <p:ph type="body" idx="1"/>
          </p:nvPr>
        </p:nvSpPr>
        <p:spPr>
          <a:xfrm>
            <a:off x="815236" y="1498599"/>
            <a:ext cx="10566293" cy="4442400"/>
          </a:xfrm>
          <a:prstGeom prst="rect">
            <a:avLst/>
          </a:prstGeom>
        </p:spPr>
        <p:txBody>
          <a:bodyPr vert="horz" wrap="square" lIns="0" tIns="0" rIns="0" bIns="0" rtlCol="0">
            <a:noAutofit/>
          </a:body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11" name="Tijdelijke aanduiding voor datum 3">
            <a:extLst>
              <a:ext uri="{FF2B5EF4-FFF2-40B4-BE49-F238E27FC236}">
                <a16:creationId xmlns:a16="http://schemas.microsoft.com/office/drawing/2014/main" id="{2FE5666F-33B5-40BB-8D41-83E4CC205D91}"/>
              </a:ext>
            </a:extLst>
          </p:cNvPr>
          <p:cNvSpPr>
            <a:spLocks noGrp="1"/>
          </p:cNvSpPr>
          <p:nvPr>
            <p:ph type="dt" sz="half" idx="2"/>
          </p:nvPr>
        </p:nvSpPr>
        <p:spPr>
          <a:xfrm>
            <a:off x="815236" y="6327020"/>
            <a:ext cx="2052153" cy="367824"/>
          </a:xfrm>
          <a:prstGeom prst="rect">
            <a:avLst/>
          </a:prstGeom>
        </p:spPr>
        <p:txBody>
          <a:bodyPr lIns="0" tIns="0" rIns="0" bIns="0"/>
          <a:lstStyle>
            <a:lvl1pPr>
              <a:defRPr sz="1000">
                <a:solidFill>
                  <a:schemeClr val="tx2"/>
                </a:solidFill>
                <a:latin typeface="Arial" panose="020B0604020202020204" pitchFamily="34" charset="0"/>
                <a:cs typeface="Arial" panose="020B0604020202020204" pitchFamily="34" charset="0"/>
              </a:defRPr>
            </a:lvl1pPr>
          </a:lstStyle>
          <a:p>
            <a:endParaRPr lang="nl-NL"/>
          </a:p>
        </p:txBody>
      </p:sp>
      <p:sp>
        <p:nvSpPr>
          <p:cNvPr id="12" name="Tijdelijke aanduiding voor voettekst 4">
            <a:extLst>
              <a:ext uri="{FF2B5EF4-FFF2-40B4-BE49-F238E27FC236}">
                <a16:creationId xmlns:a16="http://schemas.microsoft.com/office/drawing/2014/main" id="{991E1A82-4FF7-4F34-A672-B21A48176910}"/>
              </a:ext>
            </a:extLst>
          </p:cNvPr>
          <p:cNvSpPr>
            <a:spLocks noGrp="1"/>
          </p:cNvSpPr>
          <p:nvPr>
            <p:ph type="ftr" sz="quarter" idx="3"/>
          </p:nvPr>
        </p:nvSpPr>
        <p:spPr>
          <a:xfrm>
            <a:off x="6467476" y="6327020"/>
            <a:ext cx="4504144" cy="367824"/>
          </a:xfrm>
          <a:prstGeom prst="rect">
            <a:avLst/>
          </a:prstGeom>
        </p:spPr>
        <p:txBody>
          <a:bodyPr lIns="0" tIns="0" rIns="0" bIns="0"/>
          <a:lstStyle>
            <a:lvl1pPr algn="r">
              <a:defRPr sz="1000">
                <a:solidFill>
                  <a:schemeClr val="tx2"/>
                </a:solidFill>
                <a:latin typeface="Arial" panose="020B0604020202020204" pitchFamily="34" charset="0"/>
                <a:cs typeface="Arial" panose="020B0604020202020204" pitchFamily="34" charset="0"/>
              </a:defRPr>
            </a:lvl1pPr>
          </a:lstStyle>
          <a:p>
            <a:r>
              <a:rPr lang="nl-NL"/>
              <a:t>Concept – versie 0.9</a:t>
            </a:r>
          </a:p>
        </p:txBody>
      </p:sp>
      <p:sp>
        <p:nvSpPr>
          <p:cNvPr id="13" name="Tijdelijke aanduiding voor dianummer 5">
            <a:extLst>
              <a:ext uri="{FF2B5EF4-FFF2-40B4-BE49-F238E27FC236}">
                <a16:creationId xmlns:a16="http://schemas.microsoft.com/office/drawing/2014/main" id="{CB7CA0A0-7358-4274-A495-00DA4596DFB3}"/>
              </a:ext>
            </a:extLst>
          </p:cNvPr>
          <p:cNvSpPr>
            <a:spLocks noGrp="1"/>
          </p:cNvSpPr>
          <p:nvPr>
            <p:ph type="sldNum" sz="quarter" idx="4"/>
          </p:nvPr>
        </p:nvSpPr>
        <p:spPr>
          <a:xfrm>
            <a:off x="10971619" y="6327020"/>
            <a:ext cx="409910" cy="367824"/>
          </a:xfrm>
          <a:prstGeom prst="rect">
            <a:avLst/>
          </a:prstGeom>
        </p:spPr>
        <p:txBody>
          <a:bodyPr lIns="0" tIns="0" rIns="0" bIns="0"/>
          <a:lstStyle>
            <a:lvl1pPr algn="r">
              <a:defRPr sz="1000">
                <a:solidFill>
                  <a:schemeClr val="tx2"/>
                </a:solidFill>
                <a:latin typeface="Arial" panose="020B0604020202020204" pitchFamily="34" charset="0"/>
                <a:cs typeface="Arial" panose="020B0604020202020204" pitchFamily="34" charset="0"/>
              </a:defRPr>
            </a:lvl1pPr>
          </a:lstStyle>
          <a:p>
            <a:fld id="{91E7D381-A6E2-44D3-B3D5-CCECB1289CCE}" type="slidenum">
              <a:rPr lang="nl-NL" smtClean="0"/>
              <a:pPr/>
              <a:t>‹#›</a:t>
            </a:fld>
            <a:endParaRPr lang="nl-NL"/>
          </a:p>
        </p:txBody>
      </p:sp>
    </p:spTree>
  </p:cSld>
  <p:clrMap bg1="lt1" tx1="dk1" bg2="lt2" tx2="dk2" accent1="accent1" accent2="accent2" accent3="accent3" accent4="accent4" accent5="accent5" accent6="accent6" hlink="hlink" folHlink="folHlink"/>
  <p:sldLayoutIdLst>
    <p:sldLayoutId id="2147483772" r:id="rId1"/>
    <p:sldLayoutId id="2147483823" r:id="rId2"/>
    <p:sldLayoutId id="2147483796" r:id="rId3"/>
    <p:sldLayoutId id="2147483815" r:id="rId4"/>
    <p:sldLayoutId id="2147483820" r:id="rId5"/>
    <p:sldLayoutId id="2147483798" r:id="rId6"/>
    <p:sldLayoutId id="2147483800" r:id="rId7"/>
    <p:sldLayoutId id="2147483799" r:id="rId8"/>
    <p:sldLayoutId id="2147483801" r:id="rId9"/>
    <p:sldLayoutId id="2147483779" r:id="rId10"/>
    <p:sldLayoutId id="2147483818" r:id="rId11"/>
    <p:sldLayoutId id="2147483806" r:id="rId12"/>
    <p:sldLayoutId id="2147483822" r:id="rId13"/>
    <p:sldLayoutId id="2147483808" r:id="rId14"/>
    <p:sldLayoutId id="2147483816" r:id="rId15"/>
    <p:sldLayoutId id="2147483812" r:id="rId16"/>
    <p:sldLayoutId id="2147483814" r:id="rId17"/>
    <p:sldLayoutId id="2147483817" r:id="rId18"/>
    <p:sldLayoutId id="2147483819" r:id="rId19"/>
    <p:sldLayoutId id="2147483784" r:id="rId20"/>
    <p:sldLayoutId id="2147483802" r:id="rId21"/>
    <p:sldLayoutId id="2147483805" r:id="rId22"/>
    <p:sldLayoutId id="2147483804" r:id="rId23"/>
    <p:sldLayoutId id="2147483803" r:id="rId24"/>
    <p:sldLayoutId id="2147483850" r:id="rId25"/>
    <p:sldLayoutId id="2147483851" r:id="rId26"/>
  </p:sldLayoutIdLst>
  <p:hf hdr="0" dt="0"/>
  <p:txStyles>
    <p:titleStyle>
      <a:lvl1pPr algn="ctr" defTabSz="914400" rtl="0" eaLnBrk="1" latinLnBrk="0" hangingPunct="1">
        <a:lnSpc>
          <a:spcPct val="90000"/>
        </a:lnSpc>
        <a:spcBef>
          <a:spcPct val="0"/>
        </a:spcBef>
        <a:buNone/>
        <a:defRPr sz="2800" b="1" kern="1200" cap="none" spc="-60" baseline="0">
          <a:solidFill>
            <a:schemeClr val="accent2"/>
          </a:solidFill>
          <a:latin typeface="+mj-lt"/>
          <a:ea typeface="+mj-ea"/>
          <a:cs typeface="+mj-cs"/>
        </a:defRPr>
      </a:lvl1pPr>
    </p:titleStyle>
    <p:bodyStyle>
      <a:lvl1pPr marL="352425" indent="-352425" algn="l" defTabSz="534988" rtl="0" eaLnBrk="1" latinLnBrk="0" hangingPunct="1">
        <a:lnSpc>
          <a:spcPct val="100000"/>
        </a:lnSpc>
        <a:spcBef>
          <a:spcPts val="300"/>
        </a:spcBef>
        <a:spcAft>
          <a:spcPts val="600"/>
        </a:spcAft>
        <a:buClr>
          <a:schemeClr val="tx2"/>
        </a:buClr>
        <a:buFont typeface="Arial" panose="020B0604020202020204" pitchFamily="34" charset="0"/>
        <a:buChar char="•"/>
        <a:defRPr sz="1800" b="0" kern="1200">
          <a:solidFill>
            <a:schemeClr val="tx1">
              <a:lumMod val="65000"/>
              <a:lumOff val="35000"/>
            </a:schemeClr>
          </a:solidFill>
          <a:latin typeface="+mn-lt"/>
          <a:ea typeface="+mn-ea"/>
          <a:cs typeface="+mn-cs"/>
        </a:defRPr>
      </a:lvl1pPr>
      <a:lvl2pPr marL="719138" indent="-366713" algn="l" defTabSz="361950" rtl="0" eaLnBrk="1" latinLnBrk="0" hangingPunct="1">
        <a:lnSpc>
          <a:spcPct val="100000"/>
        </a:lnSpc>
        <a:spcBef>
          <a:spcPts val="300"/>
        </a:spcBef>
        <a:spcAft>
          <a:spcPts val="600"/>
        </a:spcAft>
        <a:buClr>
          <a:schemeClr val="accent2"/>
        </a:buClr>
        <a:buFont typeface="Arial" pitchFamily="34" charset="0"/>
        <a:buChar char="•"/>
        <a:defRPr sz="1800" kern="1200">
          <a:solidFill>
            <a:schemeClr val="tx1">
              <a:lumMod val="65000"/>
              <a:lumOff val="35000"/>
            </a:schemeClr>
          </a:solidFill>
          <a:latin typeface="+mn-lt"/>
          <a:ea typeface="+mn-ea"/>
          <a:cs typeface="+mn-cs"/>
        </a:defRPr>
      </a:lvl2pPr>
      <a:lvl3pPr marL="0" indent="0" algn="l" defTabSz="361950" rtl="0" eaLnBrk="1" latinLnBrk="0" hangingPunct="1">
        <a:lnSpc>
          <a:spcPct val="100000"/>
        </a:lnSpc>
        <a:spcBef>
          <a:spcPts val="300"/>
        </a:spcBef>
        <a:spcAft>
          <a:spcPts val="600"/>
        </a:spcAft>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0" indent="0" algn="l" defTabSz="361950" rtl="0" eaLnBrk="1" latinLnBrk="0" hangingPunct="1">
        <a:lnSpc>
          <a:spcPct val="100000"/>
        </a:lnSpc>
        <a:spcBef>
          <a:spcPts val="300"/>
        </a:spcBef>
        <a:spcAft>
          <a:spcPts val="1200"/>
        </a:spcAft>
        <a:buClr>
          <a:schemeClr val="tx2"/>
        </a:buClr>
        <a:buFont typeface="Arial" pitchFamily="34" charset="0"/>
        <a:buNone/>
        <a:defRPr sz="2000" b="1" kern="1200">
          <a:solidFill>
            <a:schemeClr val="tx2"/>
          </a:solidFill>
          <a:latin typeface="+mn-lt"/>
          <a:ea typeface="+mn-ea"/>
          <a:cs typeface="+mn-cs"/>
        </a:defRPr>
      </a:lvl4pPr>
      <a:lvl5pPr marL="352425" indent="-352425" algn="l" defTabSz="361950" rtl="0" eaLnBrk="1" latinLnBrk="0" hangingPunct="1">
        <a:lnSpc>
          <a:spcPct val="100000"/>
        </a:lnSpc>
        <a:spcBef>
          <a:spcPts val="300"/>
        </a:spcBef>
        <a:spcAft>
          <a:spcPts val="300"/>
        </a:spcAft>
        <a:buClr>
          <a:schemeClr val="tx2"/>
        </a:buClr>
        <a:buFont typeface="+mj-lt"/>
        <a:buAutoNum type="arabicPeriod"/>
        <a:defRPr sz="1800" i="0" kern="1200" baseline="0">
          <a:solidFill>
            <a:schemeClr val="tx1">
              <a:lumMod val="65000"/>
              <a:lumOff val="35000"/>
            </a:schemeClr>
          </a:solidFill>
          <a:latin typeface="+mn-lt"/>
          <a:ea typeface="+mn-ea"/>
          <a:cs typeface="+mn-cs"/>
        </a:defRPr>
      </a:lvl5pPr>
      <a:lvl6pPr marL="719138" indent="-366713" algn="l" defTabSz="361950" rtl="0" eaLnBrk="1" latinLnBrk="0" hangingPunct="1">
        <a:lnSpc>
          <a:spcPct val="100000"/>
        </a:lnSpc>
        <a:spcBef>
          <a:spcPts val="300"/>
        </a:spcBef>
        <a:spcAft>
          <a:spcPts val="600"/>
        </a:spcAft>
        <a:buClr>
          <a:schemeClr val="tx2"/>
        </a:buClr>
        <a:buFont typeface="Arial" pitchFamily="34" charset="0"/>
        <a:buChar char="•"/>
        <a:defRPr sz="1800" kern="1200">
          <a:solidFill>
            <a:schemeClr val="tx1">
              <a:lumMod val="65000"/>
              <a:lumOff val="35000"/>
            </a:schemeClr>
          </a:solidFill>
          <a:latin typeface="+mn-lt"/>
          <a:ea typeface="+mn-ea"/>
          <a:cs typeface="+mn-cs"/>
        </a:defRPr>
      </a:lvl6pPr>
      <a:lvl7pPr marL="719138" indent="-366713" algn="l" defTabSz="361950" rtl="0" eaLnBrk="1" latinLnBrk="0" hangingPunct="1">
        <a:lnSpc>
          <a:spcPct val="100000"/>
        </a:lnSpc>
        <a:spcBef>
          <a:spcPts val="300"/>
        </a:spcBef>
        <a:spcAft>
          <a:spcPts val="600"/>
        </a:spcAft>
        <a:buClr>
          <a:schemeClr val="tx2"/>
        </a:buClr>
        <a:buFont typeface="+mj-lt"/>
        <a:buAutoNum type="alphaLcPeriod"/>
        <a:defRPr sz="1800" kern="1200">
          <a:solidFill>
            <a:schemeClr val="tx1">
              <a:lumMod val="65000"/>
              <a:lumOff val="35000"/>
            </a:schemeClr>
          </a:solidFill>
          <a:latin typeface="+mn-lt"/>
          <a:ea typeface="+mn-ea"/>
          <a:cs typeface="+mn-cs"/>
        </a:defRPr>
      </a:lvl7pPr>
      <a:lvl8pPr marL="360363" indent="-360363" algn="l" defTabSz="361950" rtl="0" eaLnBrk="1" latinLnBrk="0" hangingPunct="1">
        <a:lnSpc>
          <a:spcPct val="100000"/>
        </a:lnSpc>
        <a:spcBef>
          <a:spcPts val="300"/>
        </a:spcBef>
        <a:spcAft>
          <a:spcPts val="600"/>
        </a:spcAft>
        <a:buClr>
          <a:schemeClr val="tx2"/>
        </a:buClr>
        <a:buSzPct val="100000"/>
        <a:buFontTx/>
        <a:buBlip>
          <a:blip r:embed="rId28"/>
        </a:buBlip>
        <a:defRPr sz="1800" kern="1200">
          <a:solidFill>
            <a:schemeClr val="tx1">
              <a:lumMod val="65000"/>
              <a:lumOff val="35000"/>
            </a:schemeClr>
          </a:solidFill>
          <a:latin typeface="+mn-lt"/>
          <a:ea typeface="+mn-ea"/>
          <a:cs typeface="+mn-cs"/>
        </a:defRPr>
      </a:lvl8pPr>
      <a:lvl9pPr marL="360363" indent="-360363" algn="l" defTabSz="361950" rtl="0" eaLnBrk="1" latinLnBrk="0" hangingPunct="1">
        <a:lnSpc>
          <a:spcPct val="100000"/>
        </a:lnSpc>
        <a:spcBef>
          <a:spcPts val="300"/>
        </a:spcBef>
        <a:spcAft>
          <a:spcPts val="600"/>
        </a:spcAft>
        <a:buClr>
          <a:schemeClr val="tx2"/>
        </a:buClr>
        <a:buFontTx/>
        <a:buBlip>
          <a:blip r:embed="rId29"/>
        </a:buBlip>
        <a:defRPr sz="18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5233" y="500836"/>
            <a:ext cx="10568927" cy="840602"/>
          </a:xfrm>
          <a:prstGeom prst="rect">
            <a:avLst/>
          </a:prstGeom>
        </p:spPr>
        <p:txBody>
          <a:bodyPr vert="horz" lIns="0" tIns="0" rIns="0" bIns="0" rtlCol="0" anchor="ctr" anchorCtr="0">
            <a:noAutofit/>
          </a:bodyPr>
          <a:lstStyle/>
          <a:p>
            <a:r>
              <a:rPr lang="nl-NL"/>
              <a:t>Klik om de stijl te bewerken</a:t>
            </a:r>
            <a:endParaRPr lang="en-US"/>
          </a:p>
        </p:txBody>
      </p:sp>
      <p:sp>
        <p:nvSpPr>
          <p:cNvPr id="3" name="Text Placeholder 2"/>
          <p:cNvSpPr>
            <a:spLocks noGrp="1"/>
          </p:cNvSpPr>
          <p:nvPr>
            <p:ph type="body" idx="1"/>
          </p:nvPr>
        </p:nvSpPr>
        <p:spPr>
          <a:xfrm>
            <a:off x="815236" y="1498599"/>
            <a:ext cx="10566293" cy="4442400"/>
          </a:xfrm>
          <a:prstGeom prst="rect">
            <a:avLst/>
          </a:prstGeom>
        </p:spPr>
        <p:txBody>
          <a:bodyPr vert="horz" wrap="square" lIns="0" tIns="0" rIns="0" bIns="0" rtlCol="0">
            <a:noAutofit/>
          </a:body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11" name="Tijdelijke aanduiding voor datum 3">
            <a:extLst>
              <a:ext uri="{FF2B5EF4-FFF2-40B4-BE49-F238E27FC236}">
                <a16:creationId xmlns:a16="http://schemas.microsoft.com/office/drawing/2014/main" id="{2FE5666F-33B5-40BB-8D41-83E4CC205D91}"/>
              </a:ext>
            </a:extLst>
          </p:cNvPr>
          <p:cNvSpPr>
            <a:spLocks noGrp="1"/>
          </p:cNvSpPr>
          <p:nvPr>
            <p:ph type="dt" sz="half" idx="2"/>
          </p:nvPr>
        </p:nvSpPr>
        <p:spPr>
          <a:xfrm>
            <a:off x="815236" y="6327020"/>
            <a:ext cx="2052153" cy="367824"/>
          </a:xfrm>
          <a:prstGeom prst="rect">
            <a:avLst/>
          </a:prstGeom>
        </p:spPr>
        <p:txBody>
          <a:bodyPr lIns="0" tIns="0" rIns="0" bIns="0"/>
          <a:lstStyle>
            <a:lvl1pPr>
              <a:defRPr sz="1000">
                <a:solidFill>
                  <a:schemeClr val="tx2"/>
                </a:solidFill>
                <a:latin typeface="Arial" panose="020B0604020202020204" pitchFamily="34" charset="0"/>
                <a:cs typeface="Arial" panose="020B0604020202020204" pitchFamily="34" charset="0"/>
              </a:defRPr>
            </a:lvl1pPr>
          </a:lstStyle>
          <a:p>
            <a:endParaRPr lang="nl-NL"/>
          </a:p>
        </p:txBody>
      </p:sp>
      <p:sp>
        <p:nvSpPr>
          <p:cNvPr id="12" name="Tijdelijke aanduiding voor voettekst 4">
            <a:extLst>
              <a:ext uri="{FF2B5EF4-FFF2-40B4-BE49-F238E27FC236}">
                <a16:creationId xmlns:a16="http://schemas.microsoft.com/office/drawing/2014/main" id="{991E1A82-4FF7-4F34-A672-B21A48176910}"/>
              </a:ext>
            </a:extLst>
          </p:cNvPr>
          <p:cNvSpPr>
            <a:spLocks noGrp="1"/>
          </p:cNvSpPr>
          <p:nvPr>
            <p:ph type="ftr" sz="quarter" idx="3"/>
          </p:nvPr>
        </p:nvSpPr>
        <p:spPr>
          <a:xfrm>
            <a:off x="6467476" y="6327020"/>
            <a:ext cx="4504144" cy="367824"/>
          </a:xfrm>
          <a:prstGeom prst="rect">
            <a:avLst/>
          </a:prstGeom>
        </p:spPr>
        <p:txBody>
          <a:bodyPr lIns="0" tIns="0" rIns="0" bIns="0"/>
          <a:lstStyle>
            <a:lvl1pPr algn="r">
              <a:defRPr sz="1000">
                <a:solidFill>
                  <a:schemeClr val="tx2"/>
                </a:solidFill>
                <a:latin typeface="Arial" panose="020B0604020202020204" pitchFamily="34" charset="0"/>
                <a:cs typeface="Arial" panose="020B0604020202020204" pitchFamily="34" charset="0"/>
              </a:defRPr>
            </a:lvl1pPr>
          </a:lstStyle>
          <a:p>
            <a:r>
              <a:rPr lang="nl-NL"/>
              <a:t>Concept – versie 0.9</a:t>
            </a:r>
          </a:p>
        </p:txBody>
      </p:sp>
      <p:sp>
        <p:nvSpPr>
          <p:cNvPr id="13" name="Tijdelijke aanduiding voor dianummer 5">
            <a:extLst>
              <a:ext uri="{FF2B5EF4-FFF2-40B4-BE49-F238E27FC236}">
                <a16:creationId xmlns:a16="http://schemas.microsoft.com/office/drawing/2014/main" id="{CB7CA0A0-7358-4274-A495-00DA4596DFB3}"/>
              </a:ext>
            </a:extLst>
          </p:cNvPr>
          <p:cNvSpPr>
            <a:spLocks noGrp="1"/>
          </p:cNvSpPr>
          <p:nvPr>
            <p:ph type="sldNum" sz="quarter" idx="4"/>
          </p:nvPr>
        </p:nvSpPr>
        <p:spPr>
          <a:xfrm>
            <a:off x="10971619" y="6327020"/>
            <a:ext cx="409910" cy="367824"/>
          </a:xfrm>
          <a:prstGeom prst="rect">
            <a:avLst/>
          </a:prstGeom>
        </p:spPr>
        <p:txBody>
          <a:bodyPr lIns="0" tIns="0" rIns="0" bIns="0"/>
          <a:lstStyle>
            <a:lvl1pPr algn="r">
              <a:defRPr sz="1000">
                <a:solidFill>
                  <a:schemeClr val="tx2"/>
                </a:solidFill>
                <a:latin typeface="Arial" panose="020B0604020202020204" pitchFamily="34" charset="0"/>
                <a:cs typeface="Arial" panose="020B0604020202020204" pitchFamily="34" charset="0"/>
              </a:defRPr>
            </a:lvl1pPr>
          </a:lstStyle>
          <a:p>
            <a:fld id="{91E7D381-A6E2-44D3-B3D5-CCECB1289CCE}" type="slidenum">
              <a:rPr lang="nl-NL" smtClean="0"/>
              <a:pPr/>
              <a:t>‹#›</a:t>
            </a:fld>
            <a:endParaRPr lang="nl-NL"/>
          </a:p>
        </p:txBody>
      </p:sp>
    </p:spTree>
    <p:extLst>
      <p:ext uri="{BB962C8B-B14F-4D97-AF65-F5344CB8AC3E}">
        <p14:creationId xmlns:p14="http://schemas.microsoft.com/office/powerpoint/2010/main" val="2594595190"/>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 id="2147483842" r:id="rId18"/>
    <p:sldLayoutId id="2147483843" r:id="rId19"/>
    <p:sldLayoutId id="2147483844" r:id="rId20"/>
    <p:sldLayoutId id="2147483845" r:id="rId21"/>
    <p:sldLayoutId id="2147483846" r:id="rId22"/>
    <p:sldLayoutId id="2147483847" r:id="rId23"/>
    <p:sldLayoutId id="2147483848" r:id="rId24"/>
  </p:sldLayoutIdLst>
  <p:hf hdr="0" dt="0"/>
  <p:txStyles>
    <p:titleStyle>
      <a:lvl1pPr algn="ctr" defTabSz="914400" rtl="0" eaLnBrk="1" latinLnBrk="0" hangingPunct="1">
        <a:lnSpc>
          <a:spcPct val="90000"/>
        </a:lnSpc>
        <a:spcBef>
          <a:spcPct val="0"/>
        </a:spcBef>
        <a:buNone/>
        <a:defRPr sz="2800" b="1" kern="1200" cap="none" spc="-60" baseline="0">
          <a:solidFill>
            <a:schemeClr val="accent2"/>
          </a:solidFill>
          <a:latin typeface="+mj-lt"/>
          <a:ea typeface="+mj-ea"/>
          <a:cs typeface="+mj-cs"/>
        </a:defRPr>
      </a:lvl1pPr>
    </p:titleStyle>
    <p:bodyStyle>
      <a:lvl1pPr marL="352425" indent="-352425" algn="l" defTabSz="534988" rtl="0" eaLnBrk="1" latinLnBrk="0" hangingPunct="1">
        <a:lnSpc>
          <a:spcPct val="100000"/>
        </a:lnSpc>
        <a:spcBef>
          <a:spcPts val="300"/>
        </a:spcBef>
        <a:spcAft>
          <a:spcPts val="600"/>
        </a:spcAft>
        <a:buClr>
          <a:schemeClr val="tx2"/>
        </a:buClr>
        <a:buFont typeface="Arial" panose="020B0604020202020204" pitchFamily="34" charset="0"/>
        <a:buChar char="•"/>
        <a:defRPr sz="1800" b="0" kern="1200">
          <a:solidFill>
            <a:schemeClr val="tx1">
              <a:lumMod val="65000"/>
              <a:lumOff val="35000"/>
            </a:schemeClr>
          </a:solidFill>
          <a:latin typeface="+mn-lt"/>
          <a:ea typeface="+mn-ea"/>
          <a:cs typeface="+mn-cs"/>
        </a:defRPr>
      </a:lvl1pPr>
      <a:lvl2pPr marL="719138" indent="-366713" algn="l" defTabSz="361950" rtl="0" eaLnBrk="1" latinLnBrk="0" hangingPunct="1">
        <a:lnSpc>
          <a:spcPct val="100000"/>
        </a:lnSpc>
        <a:spcBef>
          <a:spcPts val="300"/>
        </a:spcBef>
        <a:spcAft>
          <a:spcPts val="600"/>
        </a:spcAft>
        <a:buClr>
          <a:schemeClr val="accent2"/>
        </a:buClr>
        <a:buFont typeface="Arial" pitchFamily="34" charset="0"/>
        <a:buChar char="•"/>
        <a:defRPr sz="1800" kern="1200">
          <a:solidFill>
            <a:schemeClr val="tx1">
              <a:lumMod val="65000"/>
              <a:lumOff val="35000"/>
            </a:schemeClr>
          </a:solidFill>
          <a:latin typeface="+mn-lt"/>
          <a:ea typeface="+mn-ea"/>
          <a:cs typeface="+mn-cs"/>
        </a:defRPr>
      </a:lvl2pPr>
      <a:lvl3pPr marL="0" indent="0" algn="l" defTabSz="361950" rtl="0" eaLnBrk="1" latinLnBrk="0" hangingPunct="1">
        <a:lnSpc>
          <a:spcPct val="100000"/>
        </a:lnSpc>
        <a:spcBef>
          <a:spcPts val="300"/>
        </a:spcBef>
        <a:spcAft>
          <a:spcPts val="600"/>
        </a:spcAft>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0" indent="0" algn="l" defTabSz="361950" rtl="0" eaLnBrk="1" latinLnBrk="0" hangingPunct="1">
        <a:lnSpc>
          <a:spcPct val="100000"/>
        </a:lnSpc>
        <a:spcBef>
          <a:spcPts val="300"/>
        </a:spcBef>
        <a:spcAft>
          <a:spcPts val="1200"/>
        </a:spcAft>
        <a:buClr>
          <a:schemeClr val="tx2"/>
        </a:buClr>
        <a:buFont typeface="Arial" pitchFamily="34" charset="0"/>
        <a:buNone/>
        <a:defRPr sz="2000" b="1" kern="1200">
          <a:solidFill>
            <a:schemeClr val="tx2"/>
          </a:solidFill>
          <a:latin typeface="+mn-lt"/>
          <a:ea typeface="+mn-ea"/>
          <a:cs typeface="+mn-cs"/>
        </a:defRPr>
      </a:lvl4pPr>
      <a:lvl5pPr marL="352425" indent="-352425" algn="l" defTabSz="361950" rtl="0" eaLnBrk="1" latinLnBrk="0" hangingPunct="1">
        <a:lnSpc>
          <a:spcPct val="100000"/>
        </a:lnSpc>
        <a:spcBef>
          <a:spcPts val="300"/>
        </a:spcBef>
        <a:spcAft>
          <a:spcPts val="300"/>
        </a:spcAft>
        <a:buClr>
          <a:schemeClr val="tx2"/>
        </a:buClr>
        <a:buFont typeface="+mj-lt"/>
        <a:buAutoNum type="arabicPeriod"/>
        <a:defRPr sz="1800" i="0" kern="1200" baseline="0">
          <a:solidFill>
            <a:schemeClr val="tx1">
              <a:lumMod val="65000"/>
              <a:lumOff val="35000"/>
            </a:schemeClr>
          </a:solidFill>
          <a:latin typeface="+mn-lt"/>
          <a:ea typeface="+mn-ea"/>
          <a:cs typeface="+mn-cs"/>
        </a:defRPr>
      </a:lvl5pPr>
      <a:lvl6pPr marL="719138" indent="-366713" algn="l" defTabSz="361950" rtl="0" eaLnBrk="1" latinLnBrk="0" hangingPunct="1">
        <a:lnSpc>
          <a:spcPct val="100000"/>
        </a:lnSpc>
        <a:spcBef>
          <a:spcPts val="300"/>
        </a:spcBef>
        <a:spcAft>
          <a:spcPts val="600"/>
        </a:spcAft>
        <a:buClr>
          <a:schemeClr val="tx2"/>
        </a:buClr>
        <a:buFont typeface="Arial" pitchFamily="34" charset="0"/>
        <a:buChar char="•"/>
        <a:defRPr sz="1800" kern="1200">
          <a:solidFill>
            <a:schemeClr val="tx1">
              <a:lumMod val="65000"/>
              <a:lumOff val="35000"/>
            </a:schemeClr>
          </a:solidFill>
          <a:latin typeface="+mn-lt"/>
          <a:ea typeface="+mn-ea"/>
          <a:cs typeface="+mn-cs"/>
        </a:defRPr>
      </a:lvl6pPr>
      <a:lvl7pPr marL="719138" indent="-366713" algn="l" defTabSz="361950" rtl="0" eaLnBrk="1" latinLnBrk="0" hangingPunct="1">
        <a:lnSpc>
          <a:spcPct val="100000"/>
        </a:lnSpc>
        <a:spcBef>
          <a:spcPts val="300"/>
        </a:spcBef>
        <a:spcAft>
          <a:spcPts val="600"/>
        </a:spcAft>
        <a:buClr>
          <a:schemeClr val="tx2"/>
        </a:buClr>
        <a:buFont typeface="+mj-lt"/>
        <a:buAutoNum type="alphaLcPeriod"/>
        <a:defRPr sz="1800" kern="1200">
          <a:solidFill>
            <a:schemeClr val="tx1">
              <a:lumMod val="65000"/>
              <a:lumOff val="35000"/>
            </a:schemeClr>
          </a:solidFill>
          <a:latin typeface="+mn-lt"/>
          <a:ea typeface="+mn-ea"/>
          <a:cs typeface="+mn-cs"/>
        </a:defRPr>
      </a:lvl7pPr>
      <a:lvl8pPr marL="360363" indent="-360363" algn="l" defTabSz="361950" rtl="0" eaLnBrk="1" latinLnBrk="0" hangingPunct="1">
        <a:lnSpc>
          <a:spcPct val="100000"/>
        </a:lnSpc>
        <a:spcBef>
          <a:spcPts val="300"/>
        </a:spcBef>
        <a:spcAft>
          <a:spcPts val="600"/>
        </a:spcAft>
        <a:buClr>
          <a:schemeClr val="tx2"/>
        </a:buClr>
        <a:buSzPct val="100000"/>
        <a:buFontTx/>
        <a:buBlip>
          <a:blip r:embed="rId26"/>
        </a:buBlip>
        <a:defRPr sz="1800" kern="1200">
          <a:solidFill>
            <a:schemeClr val="tx1">
              <a:lumMod val="65000"/>
              <a:lumOff val="35000"/>
            </a:schemeClr>
          </a:solidFill>
          <a:latin typeface="+mn-lt"/>
          <a:ea typeface="+mn-ea"/>
          <a:cs typeface="+mn-cs"/>
        </a:defRPr>
      </a:lvl8pPr>
      <a:lvl9pPr marL="360363" indent="-360363" algn="l" defTabSz="361950" rtl="0" eaLnBrk="1" latinLnBrk="0" hangingPunct="1">
        <a:lnSpc>
          <a:spcPct val="100000"/>
        </a:lnSpc>
        <a:spcBef>
          <a:spcPts val="300"/>
        </a:spcBef>
        <a:spcAft>
          <a:spcPts val="600"/>
        </a:spcAft>
        <a:buClr>
          <a:schemeClr val="tx2"/>
        </a:buClr>
        <a:buFontTx/>
        <a:buBlip>
          <a:blip r:embed="rId27"/>
        </a:buBlip>
        <a:defRPr sz="18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10.png"/><Relationship Id="rId4" Type="http://schemas.openxmlformats.org/officeDocument/2006/relationships/hyperlink" Target="http://www.desamenwerkwijzer.n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5.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 name="Afbeelding" descr="Afbeelding"/>
          <p:cNvPicPr>
            <a:picLocks noChangeAspect="1"/>
          </p:cNvPicPr>
          <p:nvPr/>
        </p:nvPicPr>
        <p:blipFill>
          <a:blip r:embed="rId2"/>
          <a:stretch>
            <a:fillRect/>
          </a:stretch>
        </p:blipFill>
        <p:spPr>
          <a:xfrm>
            <a:off x="11346642" y="6012578"/>
            <a:ext cx="589587" cy="589583"/>
          </a:xfrm>
          <a:prstGeom prst="rect">
            <a:avLst/>
          </a:prstGeom>
          <a:ln w="12700">
            <a:miter lim="400000"/>
          </a:ln>
        </p:spPr>
      </p:pic>
      <p:pic>
        <p:nvPicPr>
          <p:cNvPr id="177" name="Afbeelding" descr="Afbeelding"/>
          <p:cNvPicPr>
            <a:picLocks noChangeAspect="1"/>
          </p:cNvPicPr>
          <p:nvPr/>
        </p:nvPicPr>
        <p:blipFill>
          <a:blip r:embed="rId3"/>
          <a:stretch>
            <a:fillRect/>
          </a:stretch>
        </p:blipFill>
        <p:spPr>
          <a:xfrm flipH="1">
            <a:off x="-2039823" y="-59147"/>
            <a:ext cx="6421208" cy="6976293"/>
          </a:xfrm>
          <a:prstGeom prst="rect">
            <a:avLst/>
          </a:prstGeom>
          <a:ln w="12700">
            <a:miter lim="400000"/>
          </a:ln>
        </p:spPr>
      </p:pic>
      <p:sp>
        <p:nvSpPr>
          <p:cNvPr id="178" name="Ruimte voor…"/>
          <p:cNvSpPr txBox="1"/>
          <p:nvPr/>
        </p:nvSpPr>
        <p:spPr>
          <a:xfrm>
            <a:off x="3731482" y="2439912"/>
            <a:ext cx="5338720" cy="13347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t">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spcBef>
                <a:spcPts val="0"/>
              </a:spcBef>
              <a:defRPr sz="9200">
                <a:latin typeface="DM Sans Regular"/>
                <a:ea typeface="DM Sans Regular"/>
                <a:cs typeface="DM Sans Regular"/>
                <a:sym typeface="DM Sans Regular"/>
              </a:defRPr>
            </a:pPr>
            <a:r>
              <a:rPr lang="en-US" sz="4600" dirty="0" err="1"/>
              <a:t>Organisatie</a:t>
            </a:r>
            <a:r>
              <a:rPr lang="en-US" sz="4600" dirty="0"/>
              <a:t>- &amp; </a:t>
            </a:r>
            <a:r>
              <a:rPr lang="en-US" sz="4600" dirty="0" err="1"/>
              <a:t>besturingsmodel</a:t>
            </a:r>
            <a:endParaRPr lang="en-US" sz="4600" dirty="0"/>
          </a:p>
        </p:txBody>
      </p:sp>
      <p:sp>
        <p:nvSpPr>
          <p:cNvPr id="2" name="Ruimte voor…">
            <a:extLst>
              <a:ext uri="{FF2B5EF4-FFF2-40B4-BE49-F238E27FC236}">
                <a16:creationId xmlns:a16="http://schemas.microsoft.com/office/drawing/2014/main" id="{71AD4CD9-54F3-5FC0-313C-82471BBF1344}"/>
              </a:ext>
            </a:extLst>
          </p:cNvPr>
          <p:cNvSpPr txBox="1"/>
          <p:nvPr/>
        </p:nvSpPr>
        <p:spPr>
          <a:xfrm>
            <a:off x="3728516" y="6268836"/>
            <a:ext cx="5338720" cy="177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t">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spcBef>
                <a:spcPts val="0"/>
              </a:spcBef>
              <a:defRPr sz="9200">
                <a:latin typeface="DM Sans Regular"/>
                <a:ea typeface="DM Sans Regular"/>
                <a:cs typeface="DM Sans Regular"/>
                <a:sym typeface="DM Sans Regular"/>
              </a:defRPr>
            </a:pPr>
            <a:r>
              <a:rPr lang="en-US" sz="900" dirty="0" err="1"/>
              <a:t>Vul</a:t>
            </a:r>
            <a:r>
              <a:rPr lang="en-US" sz="900" dirty="0"/>
              <a:t> </a:t>
            </a:r>
            <a:r>
              <a:rPr lang="en-US" sz="900" dirty="0" err="1"/>
              <a:t>vóór</a:t>
            </a:r>
            <a:r>
              <a:rPr lang="en-US" sz="900" dirty="0"/>
              <a:t> </a:t>
            </a:r>
            <a:r>
              <a:rPr lang="en-US" sz="900" dirty="0" err="1"/>
              <a:t>gebruik</a:t>
            </a:r>
            <a:r>
              <a:rPr lang="en-US" sz="900" dirty="0"/>
              <a:t> de </a:t>
            </a:r>
            <a:r>
              <a:rPr lang="en-US" sz="900" dirty="0" err="1"/>
              <a:t>informatie</a:t>
            </a:r>
            <a:r>
              <a:rPr lang="en-US" sz="900" dirty="0"/>
              <a:t> </a:t>
            </a:r>
            <a:r>
              <a:rPr lang="en-US" sz="900" dirty="0" err="1"/>
              <a:t>tussen</a:t>
            </a:r>
            <a:r>
              <a:rPr lang="en-US" sz="900" dirty="0"/>
              <a:t> de &lt;</a:t>
            </a:r>
            <a:r>
              <a:rPr lang="en-US" sz="900" dirty="0" err="1"/>
              <a:t>haken</a:t>
            </a:r>
            <a:r>
              <a:rPr lang="en-US" sz="900" dirty="0"/>
              <a:t>&gt; in die </a:t>
            </a:r>
            <a:r>
              <a:rPr lang="en-US" sz="900" dirty="0" err="1"/>
              <a:t>geldt</a:t>
            </a:r>
            <a:r>
              <a:rPr lang="en-US" sz="900" dirty="0"/>
              <a:t> </a:t>
            </a:r>
            <a:r>
              <a:rPr lang="en-US" sz="900" dirty="0" err="1"/>
              <a:t>voor</a:t>
            </a:r>
            <a:r>
              <a:rPr lang="en-US" sz="900" dirty="0"/>
              <a:t> </a:t>
            </a:r>
            <a:r>
              <a:rPr lang="en-US" sz="900" dirty="0" err="1"/>
              <a:t>jullie</a:t>
            </a:r>
            <a:r>
              <a:rPr lang="en-US" sz="900" dirty="0"/>
              <a:t> </a:t>
            </a:r>
            <a:r>
              <a:rPr lang="en-US" sz="900" dirty="0" err="1"/>
              <a:t>samenwerkingsverband</a:t>
            </a:r>
            <a:r>
              <a:rPr lang="en-US" sz="900" dirty="0"/>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Afbeelding" descr="Afbeelding">
            <a:extLst>
              <a:ext uri="{FF2B5EF4-FFF2-40B4-BE49-F238E27FC236}">
                <a16:creationId xmlns:a16="http://schemas.microsoft.com/office/drawing/2014/main" id="{23D1B6C4-739A-2AA7-869D-16F2AF98BE47}"/>
              </a:ext>
            </a:extLst>
          </p:cNvPr>
          <p:cNvPicPr>
            <a:picLocks noChangeAspect="1"/>
          </p:cNvPicPr>
          <p:nvPr/>
        </p:nvPicPr>
        <p:blipFill>
          <a:blip r:embed="rId3"/>
          <a:stretch>
            <a:fillRect/>
          </a:stretch>
        </p:blipFill>
        <p:spPr>
          <a:xfrm flipH="1">
            <a:off x="-266336" y="-207155"/>
            <a:ext cx="4993635" cy="7065155"/>
          </a:xfrm>
          <a:prstGeom prst="rect">
            <a:avLst/>
          </a:prstGeom>
          <a:ln w="12700">
            <a:miter lim="400000"/>
          </a:ln>
        </p:spPr>
      </p:pic>
      <p:sp>
        <p:nvSpPr>
          <p:cNvPr id="196" name="Paginatitel"/>
          <p:cNvSpPr txBox="1"/>
          <p:nvPr/>
        </p:nvSpPr>
        <p:spPr>
          <a:xfrm>
            <a:off x="5751299" y="247498"/>
            <a:ext cx="694164" cy="2174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endParaRPr sz="1200" dirty="0">
              <a:latin typeface="DM Sans Medium" panose="020F0502020204030204" pitchFamily="2" charset="0"/>
            </a:endParaRPr>
          </a:p>
        </p:txBody>
      </p:sp>
      <p:pic>
        <p:nvPicPr>
          <p:cNvPr id="197" name="Afbeelding" descr="Afbeelding"/>
          <p:cNvPicPr>
            <a:picLocks noChangeAspect="1"/>
          </p:cNvPicPr>
          <p:nvPr/>
        </p:nvPicPr>
        <p:blipFill>
          <a:blip r:embed="rId4"/>
          <a:stretch>
            <a:fillRect/>
          </a:stretch>
        </p:blipFill>
        <p:spPr>
          <a:xfrm>
            <a:off x="11480112" y="6094433"/>
            <a:ext cx="589587" cy="589583"/>
          </a:xfrm>
          <a:prstGeom prst="rect">
            <a:avLst/>
          </a:prstGeom>
          <a:ln w="12700">
            <a:miter lim="400000"/>
          </a:ln>
        </p:spPr>
      </p:pic>
      <p:pic>
        <p:nvPicPr>
          <p:cNvPr id="9" name="Picture 8">
            <a:extLst>
              <a:ext uri="{FF2B5EF4-FFF2-40B4-BE49-F238E27FC236}">
                <a16:creationId xmlns:a16="http://schemas.microsoft.com/office/drawing/2014/main" id="{E8418038-C6DC-B201-5B10-692EDA5D79F4}"/>
              </a:ext>
            </a:extLst>
          </p:cNvPr>
          <p:cNvPicPr>
            <a:picLocks noChangeAspect="1"/>
          </p:cNvPicPr>
          <p:nvPr/>
        </p:nvPicPr>
        <p:blipFill>
          <a:blip r:embed="rId5"/>
          <a:stretch>
            <a:fillRect/>
          </a:stretch>
        </p:blipFill>
        <p:spPr>
          <a:xfrm>
            <a:off x="-265449" y="-525780"/>
            <a:ext cx="12491346" cy="8450580"/>
          </a:xfrm>
          <a:prstGeom prst="rect">
            <a:avLst/>
          </a:prstGeom>
        </p:spPr>
      </p:pic>
      <p:sp>
        <p:nvSpPr>
          <p:cNvPr id="12" name="Rectangle 11">
            <a:extLst>
              <a:ext uri="{FF2B5EF4-FFF2-40B4-BE49-F238E27FC236}">
                <a16:creationId xmlns:a16="http://schemas.microsoft.com/office/drawing/2014/main" id="{FE89B05A-2018-2682-DE31-0DB5B2CE4F20}"/>
              </a:ext>
            </a:extLst>
          </p:cNvPr>
          <p:cNvSpPr/>
          <p:nvPr/>
        </p:nvSpPr>
        <p:spPr>
          <a:xfrm>
            <a:off x="7562171" y="243840"/>
            <a:ext cx="3734901" cy="132588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1000" dirty="0" err="1"/>
              <a:t>Gemeente</a:t>
            </a:r>
            <a:r>
              <a:rPr lang="en-US" sz="1000" dirty="0"/>
              <a:t> / </a:t>
            </a:r>
            <a:r>
              <a:rPr lang="en-US" sz="1000" dirty="0" err="1"/>
              <a:t>provincie</a:t>
            </a:r>
            <a:r>
              <a:rPr lang="en-US" sz="1000" dirty="0"/>
              <a:t>: </a:t>
            </a:r>
            <a:r>
              <a:rPr lang="nl-NL" sz="1000" dirty="0"/>
              <a:t>&lt;naam deelnemer&gt;</a:t>
            </a:r>
            <a:endParaRPr lang="en-US" sz="1000" dirty="0"/>
          </a:p>
          <a:p>
            <a:endParaRPr lang="en-US" sz="1000" dirty="0"/>
          </a:p>
          <a:p>
            <a:r>
              <a:rPr lang="en-US" sz="1000" dirty="0" err="1"/>
              <a:t>Waterbedrijf</a:t>
            </a:r>
            <a:r>
              <a:rPr lang="en-US" sz="1000" dirty="0"/>
              <a:t>: </a:t>
            </a:r>
            <a:r>
              <a:rPr lang="nl-NL" sz="1000" dirty="0"/>
              <a:t>&lt;naam deelnemer&gt;</a:t>
            </a:r>
            <a:endParaRPr lang="en-US" sz="1000" dirty="0"/>
          </a:p>
          <a:p>
            <a:endParaRPr lang="en-US" sz="1000" dirty="0"/>
          </a:p>
          <a:p>
            <a:r>
              <a:rPr lang="en-US" sz="1000" dirty="0" err="1"/>
              <a:t>Netbeheerder</a:t>
            </a:r>
            <a:r>
              <a:rPr lang="en-US" sz="1000" dirty="0"/>
              <a:t> Elektra/gas: </a:t>
            </a:r>
            <a:r>
              <a:rPr lang="nl-NL" sz="1000" dirty="0"/>
              <a:t>&lt;naam deelnemer&gt;</a:t>
            </a:r>
            <a:endParaRPr lang="en-US" sz="1000" dirty="0"/>
          </a:p>
          <a:p>
            <a:endParaRPr lang="en-US" sz="1000" dirty="0"/>
          </a:p>
          <a:p>
            <a:r>
              <a:rPr lang="en-US" sz="1000" dirty="0" err="1"/>
              <a:t>Overige</a:t>
            </a:r>
            <a:r>
              <a:rPr lang="en-US" sz="1000" dirty="0"/>
              <a:t> </a:t>
            </a:r>
            <a:r>
              <a:rPr lang="en-US" sz="1000" dirty="0" err="1"/>
              <a:t>organisaties</a:t>
            </a:r>
            <a:r>
              <a:rPr lang="en-US" sz="1000" dirty="0"/>
              <a:t>: </a:t>
            </a:r>
            <a:r>
              <a:rPr lang="nl-NL" sz="1000" dirty="0"/>
              <a:t>&lt;naam deelnemers&gt;</a:t>
            </a:r>
            <a:endParaRPr lang="en-US" sz="1000" dirty="0"/>
          </a:p>
        </p:txBody>
      </p:sp>
      <p:sp>
        <p:nvSpPr>
          <p:cNvPr id="13" name="Rectangle 12">
            <a:extLst>
              <a:ext uri="{FF2B5EF4-FFF2-40B4-BE49-F238E27FC236}">
                <a16:creationId xmlns:a16="http://schemas.microsoft.com/office/drawing/2014/main" id="{09A2B97F-D036-55A2-BE8D-EB452417A55A}"/>
              </a:ext>
            </a:extLst>
          </p:cNvPr>
          <p:cNvSpPr/>
          <p:nvPr/>
        </p:nvSpPr>
        <p:spPr>
          <a:xfrm>
            <a:off x="7559161" y="1996439"/>
            <a:ext cx="3734901" cy="1325880"/>
          </a:xfrm>
          <a:prstGeom prst="rect">
            <a:avLst/>
          </a:prstGeom>
          <a:ln>
            <a:solidFill>
              <a:srgbClr val="21BBEE"/>
            </a:solidFill>
          </a:ln>
        </p:spPr>
        <p:style>
          <a:lnRef idx="2">
            <a:schemeClr val="accent1"/>
          </a:lnRef>
          <a:fillRef idx="1">
            <a:schemeClr val="lt1"/>
          </a:fillRef>
          <a:effectRef idx="0">
            <a:schemeClr val="accent1"/>
          </a:effectRef>
          <a:fontRef idx="minor">
            <a:schemeClr val="dk1"/>
          </a:fontRef>
        </p:style>
        <p:txBody>
          <a:bodyPr rtlCol="0" anchor="ctr"/>
          <a:lstStyle/>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Gemeente</a:t>
            </a:r>
            <a:r>
              <a:rPr kumimoji="0" lang="en-US" sz="1000" b="0" i="0" u="none" strike="noStrike" kern="1200" cap="none" spc="0" normalizeH="0" baseline="0" noProof="0" dirty="0">
                <a:ln>
                  <a:noFill/>
                </a:ln>
                <a:solidFill>
                  <a:srgbClr val="000000"/>
                </a:solidFill>
                <a:effectLst/>
                <a:uLnTx/>
                <a:uFillTx/>
                <a:latin typeface="Arial"/>
                <a:ea typeface="+mn-ea"/>
                <a:cs typeface="+mn-cs"/>
              </a:rPr>
              <a:t> / </a:t>
            </a:r>
            <a:r>
              <a:rPr kumimoji="0" lang="en-US" sz="1000" b="0" i="0" u="none" strike="noStrike" kern="1200" cap="none" spc="0" normalizeH="0" baseline="0" noProof="0" dirty="0" err="1">
                <a:ln>
                  <a:noFill/>
                </a:ln>
                <a:solidFill>
                  <a:srgbClr val="000000"/>
                </a:solidFill>
                <a:effectLst/>
                <a:uLnTx/>
                <a:uFillTx/>
                <a:latin typeface="Arial"/>
                <a:ea typeface="+mn-ea"/>
                <a:cs typeface="+mn-cs"/>
              </a:rPr>
              <a:t>provincie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Waterbedrijf</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lang="en-US" sz="1000" dirty="0"/>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Netbeheerder</a:t>
            </a:r>
            <a:r>
              <a:rPr kumimoji="0" lang="en-US" sz="1000" b="0" i="0" u="none" strike="noStrike" kern="1200" cap="none" spc="0" normalizeH="0" baseline="0" noProof="0" dirty="0">
                <a:ln>
                  <a:noFill/>
                </a:ln>
                <a:solidFill>
                  <a:srgbClr val="000000"/>
                </a:solidFill>
                <a:effectLst/>
                <a:uLnTx/>
                <a:uFillTx/>
                <a:latin typeface="Arial"/>
                <a:ea typeface="+mn-ea"/>
                <a:cs typeface="+mn-cs"/>
              </a:rPr>
              <a:t> Elektra/gas: </a:t>
            </a:r>
            <a:r>
              <a:rPr lang="nl-NL" sz="1000" dirty="0"/>
              <a:t>&lt;naam deelnemer&gt;</a:t>
            </a:r>
            <a:endParaRPr lang="en-US" sz="1000" dirty="0"/>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Overige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kumimoji="0" lang="en-US" sz="1000" b="0" i="0" u="none" strike="noStrike" kern="1200" cap="none" spc="0" normalizeH="0" baseline="0" noProof="0" dirty="0" err="1">
                <a:ln>
                  <a:noFill/>
                </a:ln>
                <a:solidFill>
                  <a:srgbClr val="000000"/>
                </a:solidFill>
                <a:effectLst/>
                <a:uLnTx/>
                <a:uFillTx/>
                <a:latin typeface="Arial"/>
                <a:ea typeface="+mn-ea"/>
                <a:cs typeface="+mn-cs"/>
              </a:rPr>
              <a:t>organisaties</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deelnemers&gt;</a:t>
            </a:r>
            <a:endParaRPr lang="en-US" sz="1000" dirty="0"/>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36FF1C2-A6D5-12AF-A8DE-089DA55477B6}"/>
              </a:ext>
            </a:extLst>
          </p:cNvPr>
          <p:cNvSpPr/>
          <p:nvPr/>
        </p:nvSpPr>
        <p:spPr>
          <a:xfrm>
            <a:off x="535391" y="4907279"/>
            <a:ext cx="3292770" cy="1668780"/>
          </a:xfrm>
          <a:prstGeom prst="rect">
            <a:avLst/>
          </a:prstGeom>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Gemeente</a:t>
            </a:r>
            <a:r>
              <a:rPr kumimoji="0" lang="en-US" sz="1000" b="0" i="0" u="none" strike="noStrike" kern="1200" cap="none" spc="0" normalizeH="0" baseline="0" noProof="0" dirty="0">
                <a:ln>
                  <a:noFill/>
                </a:ln>
                <a:solidFill>
                  <a:srgbClr val="000000"/>
                </a:solidFill>
                <a:effectLst/>
                <a:uLnTx/>
                <a:uFillTx/>
                <a:latin typeface="Arial"/>
                <a:ea typeface="+mn-ea"/>
                <a:cs typeface="+mn-cs"/>
              </a:rPr>
              <a:t> / </a:t>
            </a:r>
            <a:r>
              <a:rPr kumimoji="0" lang="en-US" sz="1000" b="0" i="0" u="none" strike="noStrike" kern="1200" cap="none" spc="0" normalizeH="0" baseline="0" noProof="0" dirty="0" err="1">
                <a:ln>
                  <a:noFill/>
                </a:ln>
                <a:solidFill>
                  <a:srgbClr val="000000"/>
                </a:solidFill>
                <a:effectLst/>
                <a:uLnTx/>
                <a:uFillTx/>
                <a:latin typeface="Arial"/>
                <a:ea typeface="+mn-ea"/>
                <a:cs typeface="+mn-cs"/>
              </a:rPr>
              <a:t>provincie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Waterbedrijf</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lang="en-US" sz="1000" dirty="0"/>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Netbeheerder</a:t>
            </a:r>
            <a:r>
              <a:rPr kumimoji="0" lang="en-US" sz="1000" b="0" i="0" u="none" strike="noStrike" kern="1200" cap="none" spc="0" normalizeH="0" baseline="0" noProof="0" dirty="0">
                <a:ln>
                  <a:noFill/>
                </a:ln>
                <a:solidFill>
                  <a:srgbClr val="000000"/>
                </a:solidFill>
                <a:effectLst/>
                <a:uLnTx/>
                <a:uFillTx/>
                <a:latin typeface="Arial"/>
                <a:ea typeface="+mn-ea"/>
                <a:cs typeface="+mn-cs"/>
              </a:rPr>
              <a:t> Elektra/gas: </a:t>
            </a:r>
            <a:r>
              <a:rPr lang="nl-NL" sz="1000" dirty="0"/>
              <a:t>&lt;naam deelnemer&gt;</a:t>
            </a:r>
            <a:endParaRPr lang="en-US" sz="1000" dirty="0"/>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Overige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kumimoji="0" lang="en-US" sz="1000" b="0" i="0" u="none" strike="noStrike" kern="1200" cap="none" spc="0" normalizeH="0" baseline="0" noProof="0" dirty="0" err="1">
                <a:ln>
                  <a:noFill/>
                </a:ln>
                <a:solidFill>
                  <a:srgbClr val="000000"/>
                </a:solidFill>
                <a:effectLst/>
                <a:uLnTx/>
                <a:uFillTx/>
                <a:latin typeface="Arial"/>
                <a:ea typeface="+mn-ea"/>
                <a:cs typeface="+mn-cs"/>
              </a:rPr>
              <a:t>organisaties</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deelnemers&gt;</a:t>
            </a:r>
            <a:endParaRPr lang="en-US" sz="1000" dirty="0"/>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3">
            <a:extLst>
              <a:ext uri="{FF2B5EF4-FFF2-40B4-BE49-F238E27FC236}">
                <a16:creationId xmlns:a16="http://schemas.microsoft.com/office/drawing/2014/main" id="{3C2FD0DA-6B24-EA2C-E149-D0E954418E53}"/>
              </a:ext>
            </a:extLst>
          </p:cNvPr>
          <p:cNvSpPr/>
          <p:nvPr/>
        </p:nvSpPr>
        <p:spPr>
          <a:xfrm>
            <a:off x="4059383" y="4907279"/>
            <a:ext cx="3499778" cy="1668780"/>
          </a:xfrm>
          <a:prstGeom prst="rect">
            <a:avLst/>
          </a:prstGeom>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Gemeente</a:t>
            </a:r>
            <a:r>
              <a:rPr kumimoji="0" lang="en-US" sz="1000" b="0" i="0" u="none" strike="noStrike" kern="1200" cap="none" spc="0" normalizeH="0" baseline="0" noProof="0" dirty="0">
                <a:ln>
                  <a:noFill/>
                </a:ln>
                <a:solidFill>
                  <a:srgbClr val="000000"/>
                </a:solidFill>
                <a:effectLst/>
                <a:uLnTx/>
                <a:uFillTx/>
                <a:latin typeface="Arial"/>
                <a:ea typeface="+mn-ea"/>
                <a:cs typeface="+mn-cs"/>
              </a:rPr>
              <a:t> / </a:t>
            </a:r>
            <a:r>
              <a:rPr kumimoji="0" lang="en-US" sz="1000" b="0" i="0" u="none" strike="noStrike" kern="1200" cap="none" spc="0" normalizeH="0" baseline="0" noProof="0" dirty="0" err="1">
                <a:ln>
                  <a:noFill/>
                </a:ln>
                <a:solidFill>
                  <a:srgbClr val="000000"/>
                </a:solidFill>
                <a:effectLst/>
                <a:uLnTx/>
                <a:uFillTx/>
                <a:latin typeface="Arial"/>
                <a:ea typeface="+mn-ea"/>
                <a:cs typeface="+mn-cs"/>
              </a:rPr>
              <a:t>provincie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Waterbedrijf</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Netbeheerder</a:t>
            </a:r>
            <a:r>
              <a:rPr kumimoji="0" lang="en-US" sz="1000" b="0" i="0" u="none" strike="noStrike" kern="1200" cap="none" spc="0" normalizeH="0" baseline="0" noProof="0" dirty="0">
                <a:ln>
                  <a:noFill/>
                </a:ln>
                <a:solidFill>
                  <a:srgbClr val="000000"/>
                </a:solidFill>
                <a:effectLst/>
                <a:uLnTx/>
                <a:uFillTx/>
                <a:latin typeface="Arial"/>
                <a:ea typeface="+mn-ea"/>
                <a:cs typeface="+mn-cs"/>
              </a:rPr>
              <a:t> Elektra/gas: </a:t>
            </a:r>
            <a:r>
              <a:rPr lang="nl-NL" sz="1000" dirty="0"/>
              <a:t>&lt;naam deelnemer&gt;</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Overige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kumimoji="0" lang="en-US" sz="1000" b="0" i="0" u="none" strike="noStrike" kern="1200" cap="none" spc="0" normalizeH="0" baseline="0" noProof="0" dirty="0" err="1">
                <a:ln>
                  <a:noFill/>
                </a:ln>
                <a:solidFill>
                  <a:srgbClr val="000000"/>
                </a:solidFill>
                <a:effectLst/>
                <a:uLnTx/>
                <a:uFillTx/>
                <a:latin typeface="Arial"/>
                <a:ea typeface="+mn-ea"/>
                <a:cs typeface="+mn-cs"/>
              </a:rPr>
              <a:t>organisaties</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deelnemers&gt;</a:t>
            </a:r>
            <a:endParaRPr lang="en-US" sz="1000" dirty="0"/>
          </a:p>
        </p:txBody>
      </p:sp>
      <p:sp>
        <p:nvSpPr>
          <p:cNvPr id="3" name="Rectangle 13">
            <a:extLst>
              <a:ext uri="{FF2B5EF4-FFF2-40B4-BE49-F238E27FC236}">
                <a16:creationId xmlns:a16="http://schemas.microsoft.com/office/drawing/2014/main" id="{FD668576-F188-0523-17DB-51A1694ABA58}"/>
              </a:ext>
            </a:extLst>
          </p:cNvPr>
          <p:cNvSpPr/>
          <p:nvPr/>
        </p:nvSpPr>
        <p:spPr>
          <a:xfrm>
            <a:off x="7769747" y="4907279"/>
            <a:ext cx="3499778" cy="1668780"/>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Gemeente</a:t>
            </a:r>
            <a:r>
              <a:rPr kumimoji="0" lang="en-US" sz="1000" b="0" i="0" u="none" strike="noStrike" kern="1200" cap="none" spc="0" normalizeH="0" baseline="0" noProof="0" dirty="0">
                <a:ln>
                  <a:noFill/>
                </a:ln>
                <a:solidFill>
                  <a:srgbClr val="000000"/>
                </a:solidFill>
                <a:effectLst/>
                <a:uLnTx/>
                <a:uFillTx/>
                <a:latin typeface="Arial"/>
                <a:ea typeface="+mn-ea"/>
                <a:cs typeface="+mn-cs"/>
              </a:rPr>
              <a:t> / </a:t>
            </a:r>
            <a:r>
              <a:rPr kumimoji="0" lang="en-US" sz="1000" b="0" i="0" u="none" strike="noStrike" kern="1200" cap="none" spc="0" normalizeH="0" baseline="0" noProof="0" dirty="0" err="1">
                <a:ln>
                  <a:noFill/>
                </a:ln>
                <a:solidFill>
                  <a:srgbClr val="000000"/>
                </a:solidFill>
                <a:effectLst/>
                <a:uLnTx/>
                <a:uFillTx/>
                <a:latin typeface="Arial"/>
                <a:ea typeface="+mn-ea"/>
                <a:cs typeface="+mn-cs"/>
              </a:rPr>
              <a:t>provincie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Waterbedrijf</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deelnemer&gt;</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Netbeheerder</a:t>
            </a:r>
            <a:r>
              <a:rPr kumimoji="0" lang="en-US" sz="1000" b="0" i="0" u="none" strike="noStrike" kern="1200" cap="none" spc="0" normalizeH="0" baseline="0" noProof="0" dirty="0">
                <a:ln>
                  <a:noFill/>
                </a:ln>
                <a:solidFill>
                  <a:srgbClr val="000000"/>
                </a:solidFill>
                <a:effectLst/>
                <a:uLnTx/>
                <a:uFillTx/>
                <a:latin typeface="Arial"/>
                <a:ea typeface="+mn-ea"/>
                <a:cs typeface="+mn-cs"/>
              </a:rPr>
              <a:t> Elektra/gas: </a:t>
            </a:r>
            <a:r>
              <a:rPr lang="nl-NL" sz="1000" dirty="0"/>
              <a:t>&lt;naam deelnemer&gt;</a:t>
            </a:r>
            <a:endParaRPr lang="en-US" sz="1000" dirty="0"/>
          </a:p>
          <a:p>
            <a:pPr marL="0" marR="0" lvl="0" indent="0" algn="l" defTabSz="121944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defRPr/>
            </a:pPr>
            <a:r>
              <a:rPr kumimoji="0" lang="en-US" sz="1000" b="0" i="0" u="none" strike="noStrike" kern="1200" cap="none" spc="0" normalizeH="0" baseline="0" noProof="0" dirty="0" err="1">
                <a:ln>
                  <a:noFill/>
                </a:ln>
                <a:solidFill>
                  <a:srgbClr val="000000"/>
                </a:solidFill>
                <a:effectLst/>
                <a:uLnTx/>
                <a:uFillTx/>
                <a:latin typeface="Arial"/>
                <a:ea typeface="+mn-ea"/>
                <a:cs typeface="+mn-cs"/>
              </a:rPr>
              <a:t>Overige</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kumimoji="0" lang="en-US" sz="1000" b="0" i="0" u="none" strike="noStrike" kern="1200" cap="none" spc="0" normalizeH="0" baseline="0" noProof="0" dirty="0" err="1">
                <a:ln>
                  <a:noFill/>
                </a:ln>
                <a:solidFill>
                  <a:srgbClr val="000000"/>
                </a:solidFill>
                <a:effectLst/>
                <a:uLnTx/>
                <a:uFillTx/>
                <a:latin typeface="Arial"/>
                <a:ea typeface="+mn-ea"/>
                <a:cs typeface="+mn-cs"/>
              </a:rPr>
              <a:t>organisaties</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nl-NL" sz="1000" dirty="0"/>
              <a:t>&lt;naam deelnemers&gt;</a:t>
            </a:r>
            <a:endParaRPr lang="en-US" sz="1000" dirty="0"/>
          </a:p>
        </p:txBody>
      </p:sp>
      <p:sp>
        <p:nvSpPr>
          <p:cNvPr id="4" name="Rechthoek 3">
            <a:extLst>
              <a:ext uri="{FF2B5EF4-FFF2-40B4-BE49-F238E27FC236}">
                <a16:creationId xmlns:a16="http://schemas.microsoft.com/office/drawing/2014/main" id="{CAA94269-6AEC-4BCA-7CB2-7B7370E7B7C3}"/>
              </a:ext>
            </a:extLst>
          </p:cNvPr>
          <p:cNvSpPr/>
          <p:nvPr/>
        </p:nvSpPr>
        <p:spPr>
          <a:xfrm>
            <a:off x="4038747" y="3949148"/>
            <a:ext cx="7384627" cy="2746793"/>
          </a:xfrm>
          <a:prstGeom prst="rect">
            <a:avLst/>
          </a:prstGeom>
          <a:solidFill>
            <a:srgbClr val="D9D9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DSMW_Alle_logos_01.pdf" descr="DSMW_Alle_logos_01.pdf"/>
          <p:cNvPicPr>
            <a:picLocks noChangeAspect="1"/>
          </p:cNvPicPr>
          <p:nvPr/>
        </p:nvPicPr>
        <p:blipFill>
          <a:blip r:embed="rId2"/>
          <a:stretch>
            <a:fillRect/>
          </a:stretch>
        </p:blipFill>
        <p:spPr>
          <a:xfrm>
            <a:off x="11089945" y="5755878"/>
            <a:ext cx="1102982" cy="1102983"/>
          </a:xfrm>
          <a:prstGeom prst="rect">
            <a:avLst/>
          </a:prstGeom>
          <a:ln w="12700">
            <a:miter lim="400000"/>
          </a:ln>
        </p:spPr>
      </p:pic>
      <p:pic>
        <p:nvPicPr>
          <p:cNvPr id="203" name="Afbeelding" descr="Afbeelding"/>
          <p:cNvPicPr>
            <a:picLocks noChangeAspect="1"/>
          </p:cNvPicPr>
          <p:nvPr/>
        </p:nvPicPr>
        <p:blipFill>
          <a:blip r:embed="rId3"/>
          <a:stretch>
            <a:fillRect/>
          </a:stretch>
        </p:blipFill>
        <p:spPr>
          <a:xfrm flipH="1">
            <a:off x="0" y="-361515"/>
            <a:ext cx="4993635" cy="7065155"/>
          </a:xfrm>
          <a:prstGeom prst="rect">
            <a:avLst/>
          </a:prstGeom>
          <a:ln w="12700">
            <a:miter lim="400000"/>
          </a:ln>
        </p:spPr>
      </p:pic>
      <p:sp>
        <p:nvSpPr>
          <p:cNvPr id="3" name="Paginatitel">
            <a:extLst>
              <a:ext uri="{FF2B5EF4-FFF2-40B4-BE49-F238E27FC236}">
                <a16:creationId xmlns:a16="http://schemas.microsoft.com/office/drawing/2014/main" id="{25DCBACF-9A03-5601-3BF6-B99E063B0E89}"/>
              </a:ext>
            </a:extLst>
          </p:cNvPr>
          <p:cNvSpPr txBox="1"/>
          <p:nvPr/>
        </p:nvSpPr>
        <p:spPr>
          <a:xfrm>
            <a:off x="332400" y="431897"/>
            <a:ext cx="11864363" cy="388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r>
              <a:rPr lang="en-US" b="1" dirty="0">
                <a:latin typeface="DM Sans Medium"/>
              </a:rPr>
              <a:t>Taken, </a:t>
            </a:r>
            <a:r>
              <a:rPr lang="en-US" b="1" dirty="0" err="1">
                <a:latin typeface="DM Sans Medium"/>
              </a:rPr>
              <a:t>bevoegdheden</a:t>
            </a:r>
            <a:r>
              <a:rPr lang="en-US" b="1" dirty="0">
                <a:latin typeface="DM Sans Medium"/>
              </a:rPr>
              <a:t> </a:t>
            </a:r>
            <a:r>
              <a:rPr lang="en-US" b="1" dirty="0" err="1">
                <a:latin typeface="DM Sans Medium"/>
              </a:rPr>
              <a:t>en</a:t>
            </a:r>
            <a:r>
              <a:rPr lang="en-US" b="1" dirty="0">
                <a:latin typeface="DM Sans Medium"/>
              </a:rPr>
              <a:t> </a:t>
            </a:r>
            <a:r>
              <a:rPr lang="en-US" b="1" dirty="0" err="1">
                <a:latin typeface="DM Sans Medium"/>
              </a:rPr>
              <a:t>verantwoordelijkheden</a:t>
            </a:r>
            <a:r>
              <a:rPr lang="en-US" b="1" dirty="0">
                <a:latin typeface="DM Sans Medium"/>
              </a:rPr>
              <a:t> </a:t>
            </a:r>
            <a:r>
              <a:rPr lang="en-US" b="1" dirty="0" err="1">
                <a:latin typeface="DM Sans Medium"/>
              </a:rPr>
              <a:t>Stuurgroep</a:t>
            </a:r>
            <a:endParaRPr lang="en-US" b="1" dirty="0">
              <a:latin typeface="DM Sans Medium"/>
            </a:endParaRPr>
          </a:p>
        </p:txBody>
      </p:sp>
      <p:sp>
        <p:nvSpPr>
          <p:cNvPr id="6" name="Tekstvak 5">
            <a:extLst>
              <a:ext uri="{FF2B5EF4-FFF2-40B4-BE49-F238E27FC236}">
                <a16:creationId xmlns:a16="http://schemas.microsoft.com/office/drawing/2014/main" id="{5AE2827F-7A7E-D7F6-1945-FB9CA7389F85}"/>
              </a:ext>
            </a:extLst>
          </p:cNvPr>
          <p:cNvSpPr txBox="1"/>
          <p:nvPr/>
        </p:nvSpPr>
        <p:spPr>
          <a:xfrm>
            <a:off x="4588568" y="1730121"/>
            <a:ext cx="7556877" cy="2462213"/>
          </a:xfrm>
          <a:prstGeom prst="rect">
            <a:avLst/>
          </a:prstGeom>
          <a:noFill/>
        </p:spPr>
        <p:txBody>
          <a:bodyPr wrap="square" lIns="91440" tIns="45720" rIns="91440" bIns="45720" anchor="t">
            <a:spAutoFit/>
          </a:bodyPr>
          <a:lstStyle/>
          <a:p>
            <a:pPr defTabSz="1218956">
              <a:defRPr/>
            </a:pPr>
            <a:r>
              <a:rPr lang="nl-NL" sz="1400" dirty="0">
                <a:solidFill>
                  <a:srgbClr val="000000"/>
                </a:solidFill>
                <a:latin typeface="DM Sans Regular"/>
              </a:rPr>
              <a:t>De stuurgroep is verantwoordelijk voor het behalen van de vastgestelde doelen van de samenwerking, die in de intentieovereenkomst of het convenant zijn vastgelegd. Zij heeft de bevoegdheid in te grijpen, mochten deze doelstellingen in gevaar komen of niet bereikt worden. De stuurgroep geeft het kernteam het mandaat om deze doelen met de juiste middelen te bereiken. </a:t>
            </a:r>
          </a:p>
          <a:p>
            <a:pPr defTabSz="1218956">
              <a:defRPr/>
            </a:pPr>
            <a:endParaRPr lang="nl-NL" sz="1400" dirty="0">
              <a:solidFill>
                <a:srgbClr val="000000"/>
              </a:solidFill>
              <a:latin typeface="DM Sans Regular"/>
            </a:endParaRPr>
          </a:p>
          <a:p>
            <a:pPr defTabSz="1218956">
              <a:defRPr/>
            </a:pPr>
            <a:r>
              <a:rPr lang="nl-NL" sz="1400" dirty="0">
                <a:solidFill>
                  <a:srgbClr val="000000"/>
                </a:solidFill>
                <a:latin typeface="DM Sans Regular"/>
              </a:rPr>
              <a:t>Taken: </a:t>
            </a:r>
            <a:endParaRPr lang="nl-NL" sz="1400" dirty="0">
              <a:solidFill>
                <a:srgbClr val="000000"/>
              </a:solidFill>
              <a:latin typeface="Arial"/>
              <a:cs typeface="Arial"/>
            </a:endParaRPr>
          </a:p>
          <a:p>
            <a:pPr marL="285750" indent="-285750" defTabSz="1218956">
              <a:buFont typeface="Arial"/>
              <a:buChar char="•"/>
              <a:defRPr/>
            </a:pPr>
            <a:r>
              <a:rPr lang="nl-NL" sz="1400" dirty="0">
                <a:solidFill>
                  <a:srgbClr val="000000"/>
                </a:solidFill>
                <a:latin typeface="DM Sans Regular"/>
              </a:rPr>
              <a:t>op strategisch niveau sturing geven aan de samenwerking</a:t>
            </a:r>
            <a:endParaRPr lang="nl-NL" sz="1400" dirty="0">
              <a:cs typeface="Arial"/>
            </a:endParaRPr>
          </a:p>
          <a:p>
            <a:pPr marL="285750" indent="-285750" defTabSz="1218956">
              <a:buFont typeface="Arial"/>
              <a:buChar char="•"/>
              <a:defRPr/>
            </a:pPr>
            <a:r>
              <a:rPr lang="nl-NL" sz="1400" dirty="0">
                <a:solidFill>
                  <a:srgbClr val="000000"/>
                </a:solidFill>
                <a:latin typeface="Arial"/>
                <a:cs typeface="Arial"/>
              </a:rPr>
              <a:t>afstemming op bestuurlijk niveau</a:t>
            </a:r>
            <a:endParaRPr lang="en-US" sz="1400" dirty="0">
              <a:solidFill>
                <a:srgbClr val="000000"/>
              </a:solidFill>
              <a:latin typeface="Arial"/>
              <a:cs typeface="Arial"/>
            </a:endParaRPr>
          </a:p>
          <a:p>
            <a:pPr marL="285750" indent="-285750" defTabSz="1218956">
              <a:buFont typeface="Arial"/>
              <a:buChar char="•"/>
              <a:defRPr/>
            </a:pPr>
            <a:r>
              <a:rPr lang="nl-NL" sz="1400" dirty="0">
                <a:solidFill>
                  <a:srgbClr val="000000"/>
                </a:solidFill>
                <a:latin typeface="DM Sans Regular"/>
              </a:rPr>
              <a:t>nemen van beleidsbesluiten</a:t>
            </a:r>
            <a:endParaRPr lang="nl-NL" sz="1400" dirty="0">
              <a:cs typeface="Arial"/>
            </a:endParaRPr>
          </a:p>
          <a:p>
            <a:pPr marL="285750" indent="-285750" defTabSz="1218956">
              <a:buFont typeface="Arial"/>
              <a:buChar char="•"/>
              <a:defRPr/>
            </a:pPr>
            <a:r>
              <a:rPr lang="nl-NL" sz="1400" dirty="0">
                <a:solidFill>
                  <a:srgbClr val="000000"/>
                </a:solidFill>
                <a:latin typeface="DM Sans Regular"/>
              </a:rPr>
              <a:t>escalaties vanuit </a:t>
            </a:r>
            <a:r>
              <a:rPr lang="nl-NL" sz="1400" dirty="0" err="1">
                <a:solidFill>
                  <a:srgbClr val="000000"/>
                </a:solidFill>
                <a:latin typeface="DM Sans Regular"/>
              </a:rPr>
              <a:t>planafstemmingstafel</a:t>
            </a:r>
            <a:r>
              <a:rPr lang="nl-NL" sz="1400" dirty="0">
                <a:solidFill>
                  <a:srgbClr val="000000"/>
                </a:solidFill>
                <a:latin typeface="DM Sans Regular"/>
              </a:rPr>
              <a:t> en kernteam oplossen</a:t>
            </a:r>
          </a:p>
        </p:txBody>
      </p:sp>
      <p:sp>
        <p:nvSpPr>
          <p:cNvPr id="7" name="Tekstvak 6">
            <a:extLst>
              <a:ext uri="{FF2B5EF4-FFF2-40B4-BE49-F238E27FC236}">
                <a16:creationId xmlns:a16="http://schemas.microsoft.com/office/drawing/2014/main" id="{F614E97A-F3C3-F148-BBFE-DD01655B1A02}"/>
              </a:ext>
            </a:extLst>
          </p:cNvPr>
          <p:cNvSpPr txBox="1"/>
          <p:nvPr/>
        </p:nvSpPr>
        <p:spPr>
          <a:xfrm>
            <a:off x="540953" y="1729956"/>
            <a:ext cx="3571991" cy="1197693"/>
          </a:xfrm>
          <a:prstGeom prst="rect">
            <a:avLst/>
          </a:prstGeom>
          <a:solidFill>
            <a:schemeClr val="accent1"/>
          </a:solidFill>
          <a:ln>
            <a:solidFill>
              <a:schemeClr val="accent1"/>
            </a:solidFill>
          </a:ln>
        </p:spPr>
        <p:txBody>
          <a:bodyPr wrap="square" rtlCol="0" anchor="ctr">
            <a:noAutofit/>
          </a:bodyPr>
          <a:lstStyle>
            <a:defPPr>
              <a:defRPr lang="nl-NL"/>
            </a:defPPr>
            <a:lvl1pPr marR="0" lvl="0" indent="0" algn="ctr" defTabSz="304770" fontAlgn="auto">
              <a:lnSpc>
                <a:spcPct val="100000"/>
              </a:lnSpc>
              <a:spcBef>
                <a:spcPts val="0"/>
              </a:spcBef>
              <a:spcAft>
                <a:spcPts val="0"/>
              </a:spcAft>
              <a:buClrTx/>
              <a:buSzTx/>
              <a:buFontTx/>
              <a:buNone/>
              <a:tabLst/>
              <a:defRPr sz="1667">
                <a:solidFill>
                  <a:srgbClr val="003526"/>
                </a:solidFill>
                <a:latin typeface="Averta" pitchFamily="2" charset="77"/>
              </a:defRPr>
            </a:lvl1pPr>
          </a:lstStyle>
          <a:p>
            <a:pPr defTabSz="304648">
              <a:defRPr/>
            </a:pPr>
            <a:r>
              <a:rPr lang="nl-NL" sz="1600" b="1" dirty="0">
                <a:solidFill>
                  <a:schemeClr val="bg1"/>
                </a:solidFill>
                <a:latin typeface="DM Sans Regular" pitchFamily="2" charset="0"/>
              </a:rPr>
              <a:t>Stuurgroep</a:t>
            </a:r>
            <a:endParaRPr lang="nl-NL" sz="1799" b="1" dirty="0">
              <a:solidFill>
                <a:schemeClr val="bg1"/>
              </a:solidFill>
              <a:latin typeface="DM Sans Regular" pitchFamily="2" charset="0"/>
            </a:endParaRPr>
          </a:p>
        </p:txBody>
      </p:sp>
      <p:sp>
        <p:nvSpPr>
          <p:cNvPr id="2" name="Rechthoek: afgeschuinde diagonale hoeken 1">
            <a:extLst>
              <a:ext uri="{FF2B5EF4-FFF2-40B4-BE49-F238E27FC236}">
                <a16:creationId xmlns:a16="http://schemas.microsoft.com/office/drawing/2014/main" id="{96B9D08A-5DC7-885C-1605-355FBA40CF84}"/>
              </a:ext>
            </a:extLst>
          </p:cNvPr>
          <p:cNvSpPr/>
          <p:nvPr/>
        </p:nvSpPr>
        <p:spPr>
          <a:xfrm>
            <a:off x="3240157" y="1577009"/>
            <a:ext cx="1040295" cy="443948"/>
          </a:xfrm>
          <a:prstGeom prst="snip2Diag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tx1"/>
                </a:solidFill>
              </a:rPr>
              <a:t>op afroep</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DSMW_Alle_logos_01.pdf" descr="DSMW_Alle_logos_01.pdf"/>
          <p:cNvPicPr>
            <a:picLocks noChangeAspect="1"/>
          </p:cNvPicPr>
          <p:nvPr/>
        </p:nvPicPr>
        <p:blipFill>
          <a:blip r:embed="rId2"/>
          <a:stretch>
            <a:fillRect/>
          </a:stretch>
        </p:blipFill>
        <p:spPr>
          <a:xfrm>
            <a:off x="11089945" y="5755878"/>
            <a:ext cx="1102982" cy="1102983"/>
          </a:xfrm>
          <a:prstGeom prst="rect">
            <a:avLst/>
          </a:prstGeom>
          <a:ln w="12700">
            <a:miter lim="400000"/>
          </a:ln>
        </p:spPr>
      </p:pic>
      <p:pic>
        <p:nvPicPr>
          <p:cNvPr id="203" name="Afbeelding" descr="Afbeelding"/>
          <p:cNvPicPr>
            <a:picLocks noChangeAspect="1"/>
          </p:cNvPicPr>
          <p:nvPr/>
        </p:nvPicPr>
        <p:blipFill>
          <a:blip r:embed="rId3"/>
          <a:stretch>
            <a:fillRect/>
          </a:stretch>
        </p:blipFill>
        <p:spPr>
          <a:xfrm flipH="1">
            <a:off x="0" y="-361515"/>
            <a:ext cx="4993635" cy="7065155"/>
          </a:xfrm>
          <a:prstGeom prst="rect">
            <a:avLst/>
          </a:prstGeom>
          <a:ln w="12700">
            <a:miter lim="400000"/>
          </a:ln>
        </p:spPr>
      </p:pic>
      <p:sp>
        <p:nvSpPr>
          <p:cNvPr id="3" name="Paginatitel">
            <a:extLst>
              <a:ext uri="{FF2B5EF4-FFF2-40B4-BE49-F238E27FC236}">
                <a16:creationId xmlns:a16="http://schemas.microsoft.com/office/drawing/2014/main" id="{25DCBACF-9A03-5601-3BF6-B99E063B0E89}"/>
              </a:ext>
            </a:extLst>
          </p:cNvPr>
          <p:cNvSpPr txBox="1"/>
          <p:nvPr/>
        </p:nvSpPr>
        <p:spPr>
          <a:xfrm>
            <a:off x="332400" y="431897"/>
            <a:ext cx="11864363" cy="3885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r>
              <a:rPr lang="en-US" b="1" dirty="0">
                <a:latin typeface="DM Sans Medium"/>
              </a:rPr>
              <a:t>Taken, </a:t>
            </a:r>
            <a:r>
              <a:rPr lang="en-US" b="1" dirty="0" err="1">
                <a:latin typeface="DM Sans Medium"/>
              </a:rPr>
              <a:t>bevoegdheden</a:t>
            </a:r>
            <a:r>
              <a:rPr lang="en-US" b="1" dirty="0">
                <a:latin typeface="DM Sans Medium"/>
              </a:rPr>
              <a:t> </a:t>
            </a:r>
            <a:r>
              <a:rPr lang="en-US" b="1" dirty="0" err="1">
                <a:latin typeface="DM Sans Medium"/>
              </a:rPr>
              <a:t>en</a:t>
            </a:r>
            <a:r>
              <a:rPr lang="en-US" b="1" dirty="0">
                <a:latin typeface="DM Sans Medium"/>
              </a:rPr>
              <a:t> </a:t>
            </a:r>
            <a:r>
              <a:rPr lang="en-US" b="1" dirty="0" err="1">
                <a:latin typeface="DM Sans Medium"/>
              </a:rPr>
              <a:t>verantwoordelijkheden</a:t>
            </a:r>
            <a:r>
              <a:rPr lang="en-US" b="1" dirty="0">
                <a:latin typeface="DM Sans Medium"/>
              </a:rPr>
              <a:t> </a:t>
            </a:r>
            <a:r>
              <a:rPr lang="en-US" b="1" dirty="0" err="1">
                <a:latin typeface="DM Sans Medium"/>
              </a:rPr>
              <a:t>Kernteam</a:t>
            </a:r>
            <a:endParaRPr lang="en-US" b="1" dirty="0" err="1">
              <a:latin typeface="DM Sans Medium"/>
              <a:cs typeface="Arial"/>
            </a:endParaRPr>
          </a:p>
        </p:txBody>
      </p:sp>
      <p:sp>
        <p:nvSpPr>
          <p:cNvPr id="8" name="Tekstvak 7">
            <a:extLst>
              <a:ext uri="{FF2B5EF4-FFF2-40B4-BE49-F238E27FC236}">
                <a16:creationId xmlns:a16="http://schemas.microsoft.com/office/drawing/2014/main" id="{DCDE413C-4A6C-A5BE-8648-42C0B96D34A0}"/>
              </a:ext>
            </a:extLst>
          </p:cNvPr>
          <p:cNvSpPr txBox="1"/>
          <p:nvPr/>
        </p:nvSpPr>
        <p:spPr>
          <a:xfrm>
            <a:off x="550547" y="1724081"/>
            <a:ext cx="3571991" cy="1323439"/>
          </a:xfrm>
          <a:prstGeom prst="rect">
            <a:avLst/>
          </a:prstGeom>
          <a:solidFill>
            <a:srgbClr val="21BBEE"/>
          </a:solidFill>
          <a:ln>
            <a:solidFill>
              <a:srgbClr val="21BBEE"/>
            </a:solidFill>
          </a:ln>
        </p:spPr>
        <p:txBody>
          <a:bodyPr wrap="square" rtlCol="0" anchor="ctr">
            <a:noAutofit/>
          </a:bodyPr>
          <a:lstStyle>
            <a:defPPr>
              <a:defRPr lang="nl-NL"/>
            </a:defPPr>
            <a:lvl1pPr marR="0" lvl="0" indent="0" algn="ctr" defTabSz="304770" fontAlgn="auto">
              <a:lnSpc>
                <a:spcPct val="100000"/>
              </a:lnSpc>
              <a:spcBef>
                <a:spcPts val="0"/>
              </a:spcBef>
              <a:spcAft>
                <a:spcPts val="0"/>
              </a:spcAft>
              <a:buClrTx/>
              <a:buSzTx/>
              <a:buFontTx/>
              <a:buNone/>
              <a:tabLst/>
              <a:defRPr sz="1667">
                <a:solidFill>
                  <a:srgbClr val="003526"/>
                </a:solidFill>
                <a:latin typeface="Averta" pitchFamily="2" charset="77"/>
              </a:defRPr>
            </a:lvl1pPr>
          </a:lstStyle>
          <a:p>
            <a:pPr defTabSz="304648">
              <a:defRPr/>
            </a:pPr>
            <a:r>
              <a:rPr lang="nl-NL" sz="1600" b="1" dirty="0">
                <a:solidFill>
                  <a:schemeClr val="tx1"/>
                </a:solidFill>
                <a:latin typeface="DM Sans Regular" pitchFamily="2" charset="0"/>
              </a:rPr>
              <a:t>Kernteam</a:t>
            </a:r>
          </a:p>
        </p:txBody>
      </p:sp>
      <p:sp>
        <p:nvSpPr>
          <p:cNvPr id="11" name="Tekstvak 10">
            <a:extLst>
              <a:ext uri="{FF2B5EF4-FFF2-40B4-BE49-F238E27FC236}">
                <a16:creationId xmlns:a16="http://schemas.microsoft.com/office/drawing/2014/main" id="{79E3CB5E-DA45-2234-6E1F-BC9DB5C6772A}"/>
              </a:ext>
            </a:extLst>
          </p:cNvPr>
          <p:cNvSpPr txBox="1"/>
          <p:nvPr/>
        </p:nvSpPr>
        <p:spPr>
          <a:xfrm>
            <a:off x="4626943" y="1724080"/>
            <a:ext cx="6763370" cy="4001095"/>
          </a:xfrm>
          <a:prstGeom prst="rect">
            <a:avLst/>
          </a:prstGeom>
          <a:noFill/>
        </p:spPr>
        <p:txBody>
          <a:bodyPr wrap="square" lIns="91440" tIns="45720" rIns="91440" bIns="45720" anchor="t">
            <a:spAutoFit/>
          </a:bodyPr>
          <a:lstStyle/>
          <a:p>
            <a:pPr defTabSz="1218956">
              <a:defRPr/>
            </a:pPr>
            <a:r>
              <a:rPr lang="nl-NL" sz="1600" dirty="0">
                <a:solidFill>
                  <a:srgbClr val="000000"/>
                </a:solidFill>
                <a:latin typeface="DM Sans Regular"/>
              </a:rPr>
              <a:t>H</a:t>
            </a:r>
            <a:r>
              <a:rPr lang="nl-NL" sz="1400" dirty="0">
                <a:solidFill>
                  <a:srgbClr val="000000"/>
                </a:solidFill>
                <a:latin typeface="DM Sans Regular"/>
              </a:rPr>
              <a:t>et kernteam is verantwoordelijk voor het oprichten van de samenwerking, de implementatie van het integraal </a:t>
            </a:r>
            <a:r>
              <a:rPr lang="nl-NL" sz="1400" dirty="0" err="1">
                <a:solidFill>
                  <a:srgbClr val="000000"/>
                </a:solidFill>
                <a:latin typeface="DM Sans Regular"/>
              </a:rPr>
              <a:t>planafstemmingsproces</a:t>
            </a:r>
            <a:r>
              <a:rPr lang="nl-NL" sz="1400" dirty="0">
                <a:solidFill>
                  <a:srgbClr val="000000"/>
                </a:solidFill>
                <a:latin typeface="DM Sans Regular"/>
              </a:rPr>
              <a:t> en na implementatie voor de uitvoering van dit proces om de vastgestelde doelen te behalen. Zij heeft de bevoegdheid om het proces te implementeren en uit te voeren en partijen en deelnemers aan het proces, aan te sturen.</a:t>
            </a:r>
          </a:p>
          <a:p>
            <a:pPr defTabSz="1218956">
              <a:defRPr/>
            </a:pPr>
            <a:endParaRPr lang="nl-NL" sz="1400" dirty="0">
              <a:solidFill>
                <a:srgbClr val="000000"/>
              </a:solidFill>
              <a:latin typeface="DM Sans Regular"/>
            </a:endParaRPr>
          </a:p>
          <a:p>
            <a:pPr defTabSz="1218956">
              <a:defRPr/>
            </a:pPr>
            <a:r>
              <a:rPr lang="nl-NL" sz="1400" dirty="0">
                <a:solidFill>
                  <a:srgbClr val="000000"/>
                </a:solidFill>
                <a:latin typeface="DM Sans Regular"/>
              </a:rPr>
              <a:t>Taken:</a:t>
            </a:r>
          </a:p>
          <a:p>
            <a:pPr marL="285750" indent="-285750" defTabSz="1218956">
              <a:buFont typeface="Arial"/>
              <a:buChar char="•"/>
              <a:defRPr/>
            </a:pPr>
            <a:r>
              <a:rPr lang="nl-NL" sz="1400" dirty="0">
                <a:solidFill>
                  <a:srgbClr val="000000"/>
                </a:solidFill>
                <a:latin typeface="DM Sans Regular"/>
              </a:rPr>
              <a:t>Ontwikkelen en bijsturen integrale afstemmingsniveaus </a:t>
            </a:r>
            <a:endParaRPr lang="nl-NL" sz="1400" dirty="0">
              <a:cs typeface="Arial"/>
            </a:endParaRPr>
          </a:p>
          <a:p>
            <a:pPr marL="285750" indent="-285750" defTabSz="1218956">
              <a:buFont typeface="Arial"/>
              <a:buChar char="•"/>
              <a:defRPr/>
            </a:pPr>
            <a:r>
              <a:rPr lang="nl-NL" sz="1400" dirty="0">
                <a:solidFill>
                  <a:srgbClr val="000000"/>
                </a:solidFill>
                <a:latin typeface="DM Sans Regular"/>
              </a:rPr>
              <a:t>Beleidsbesluiten voorbereiden voor stuurgroep</a:t>
            </a:r>
          </a:p>
          <a:p>
            <a:pPr marL="285750" indent="-285750" defTabSz="1218956">
              <a:buFont typeface="Arial"/>
              <a:buChar char="•"/>
              <a:defRPr/>
            </a:pPr>
            <a:r>
              <a:rPr lang="nl-NL" sz="1400" dirty="0">
                <a:solidFill>
                  <a:srgbClr val="000000"/>
                </a:solidFill>
                <a:latin typeface="DM Sans Regular"/>
              </a:rPr>
              <a:t>Escalaties integrale afstemmingsniveaus oplossen</a:t>
            </a:r>
          </a:p>
          <a:p>
            <a:pPr marL="285750" indent="-285750" defTabSz="1218956">
              <a:buFont typeface="Arial"/>
              <a:buChar char="•"/>
              <a:defRPr/>
            </a:pPr>
            <a:r>
              <a:rPr lang="nl-NL" sz="1400" dirty="0">
                <a:solidFill>
                  <a:srgbClr val="000000"/>
                </a:solidFill>
                <a:latin typeface="DM Sans Regular"/>
              </a:rPr>
              <a:t>Kaders meegeven aan </a:t>
            </a:r>
            <a:r>
              <a:rPr lang="nl-NL" sz="1400" dirty="0" err="1">
                <a:solidFill>
                  <a:srgbClr val="000000"/>
                </a:solidFill>
                <a:latin typeface="DM Sans Regular"/>
              </a:rPr>
              <a:t>planafstemmingstafel</a:t>
            </a:r>
            <a:r>
              <a:rPr lang="nl-NL" sz="1400" dirty="0">
                <a:solidFill>
                  <a:srgbClr val="000000"/>
                </a:solidFill>
                <a:latin typeface="DM Sans Regular"/>
              </a:rPr>
              <a:t>, ontwerptafel en uitvoeringstafel, waarbij eventueel werkgroepen worden geformeerd om deze in te richten*</a:t>
            </a:r>
            <a:endParaRPr lang="nl-NL" sz="1400" dirty="0">
              <a:solidFill>
                <a:srgbClr val="000000"/>
              </a:solidFill>
              <a:latin typeface="DM Sans Regular" pitchFamily="2" charset="0"/>
            </a:endParaRPr>
          </a:p>
          <a:p>
            <a:pPr marL="285750" indent="-285750" defTabSz="1218956">
              <a:buFont typeface="Arial"/>
              <a:buChar char="•"/>
              <a:defRPr/>
            </a:pPr>
            <a:r>
              <a:rPr lang="nl-NL" sz="1400" dirty="0">
                <a:solidFill>
                  <a:srgbClr val="000000"/>
                </a:solidFill>
                <a:latin typeface="DM Sans Regular"/>
              </a:rPr>
              <a:t>Voorzet voor structurele oplossingen</a:t>
            </a:r>
          </a:p>
          <a:p>
            <a:pPr marL="285750" indent="-285750" defTabSz="1218956">
              <a:buFont typeface="Arial"/>
              <a:buChar char="•"/>
              <a:defRPr/>
            </a:pPr>
            <a:r>
              <a:rPr lang="nl-NL" sz="1400" dirty="0">
                <a:latin typeface="DM Sans Regular"/>
              </a:rPr>
              <a:t>Het integrale </a:t>
            </a:r>
            <a:r>
              <a:rPr lang="nl-NL" sz="1400" dirty="0" err="1">
                <a:latin typeface="DM Sans Regular"/>
              </a:rPr>
              <a:t>planafstemmingsproces</a:t>
            </a:r>
            <a:r>
              <a:rPr lang="nl-NL" sz="1400" dirty="0">
                <a:latin typeface="DM Sans Regular"/>
              </a:rPr>
              <a:t>, </a:t>
            </a:r>
            <a:r>
              <a:rPr lang="nl-NL" sz="1400" dirty="0">
                <a:latin typeface="Arial"/>
                <a:cs typeface="Arial"/>
              </a:rPr>
              <a:t>zoals beschreven in de samenwerkwijzer, wordt gevolgd en geïmplementeerd, zodat er een uniforme werkwijze gerealiseerd wordt voor alle partijen.</a:t>
            </a:r>
          </a:p>
          <a:p>
            <a:pPr marL="285750" indent="-285750" defTabSz="1218956">
              <a:buFont typeface="Arial"/>
              <a:buChar char="•"/>
              <a:defRPr/>
            </a:pPr>
            <a:endParaRPr lang="nl-NL" sz="1400" dirty="0">
              <a:latin typeface="DM Sans Regular"/>
            </a:endParaRPr>
          </a:p>
        </p:txBody>
      </p:sp>
      <p:sp>
        <p:nvSpPr>
          <p:cNvPr id="2" name="Tekstvak 1">
            <a:extLst>
              <a:ext uri="{FF2B5EF4-FFF2-40B4-BE49-F238E27FC236}">
                <a16:creationId xmlns:a16="http://schemas.microsoft.com/office/drawing/2014/main" id="{C610C77E-3F83-0F81-2925-15DCBEF7DFA6}"/>
              </a:ext>
            </a:extLst>
          </p:cNvPr>
          <p:cNvSpPr txBox="1"/>
          <p:nvPr/>
        </p:nvSpPr>
        <p:spPr>
          <a:xfrm>
            <a:off x="4768087" y="5754209"/>
            <a:ext cx="4793247"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100" dirty="0">
                <a:cs typeface="Arial"/>
              </a:rPr>
              <a:t>* Afhankelijk welke fases worden geïmplementeerd.</a:t>
            </a:r>
            <a:endParaRPr lang="nl-NL">
              <a:cs typeface="Arial"/>
            </a:endParaRPr>
          </a:p>
        </p:txBody>
      </p:sp>
    </p:spTree>
    <p:extLst>
      <p:ext uri="{BB962C8B-B14F-4D97-AF65-F5344CB8AC3E}">
        <p14:creationId xmlns:p14="http://schemas.microsoft.com/office/powerpoint/2010/main" val="396396590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 name="Afbeelding" descr="Afbeelding"/>
          <p:cNvPicPr>
            <a:picLocks noChangeAspect="1"/>
          </p:cNvPicPr>
          <p:nvPr/>
        </p:nvPicPr>
        <p:blipFill>
          <a:blip r:embed="rId3"/>
          <a:stretch>
            <a:fillRect/>
          </a:stretch>
        </p:blipFill>
        <p:spPr>
          <a:xfrm flipH="1">
            <a:off x="-50840" y="-1524"/>
            <a:ext cx="4991685" cy="7062396"/>
          </a:xfrm>
          <a:prstGeom prst="rect">
            <a:avLst/>
          </a:prstGeom>
          <a:ln w="12700">
            <a:miter lim="400000"/>
          </a:ln>
        </p:spPr>
      </p:pic>
      <p:sp>
        <p:nvSpPr>
          <p:cNvPr id="2" name="Paginatitel">
            <a:extLst>
              <a:ext uri="{FF2B5EF4-FFF2-40B4-BE49-F238E27FC236}">
                <a16:creationId xmlns:a16="http://schemas.microsoft.com/office/drawing/2014/main" id="{7F718EE9-D356-EADB-72F8-64CBCF4EE711}"/>
              </a:ext>
            </a:extLst>
          </p:cNvPr>
          <p:cNvSpPr txBox="1"/>
          <p:nvPr/>
        </p:nvSpPr>
        <p:spPr>
          <a:xfrm>
            <a:off x="168934" y="430813"/>
            <a:ext cx="11859730" cy="3883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390" tIns="25390" rIns="25390" bIns="25390" anchor="ctr">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r>
              <a:rPr lang="en-US" sz="2350" b="1" dirty="0" err="1">
                <a:latin typeface="DM Sans Regular"/>
              </a:rPr>
              <a:t>Beschrijving</a:t>
            </a:r>
            <a:r>
              <a:rPr lang="en-US" sz="2350" b="1" dirty="0">
                <a:latin typeface="DM Sans Regular"/>
              </a:rPr>
              <a:t> van de </a:t>
            </a:r>
            <a:r>
              <a:rPr lang="en-US" sz="2350" b="1" dirty="0" err="1">
                <a:latin typeface="DM Sans Regular"/>
              </a:rPr>
              <a:t>rol</a:t>
            </a:r>
            <a:r>
              <a:rPr lang="en-US" sz="2350" b="1" dirty="0">
                <a:latin typeface="DM Sans Regular"/>
              </a:rPr>
              <a:t> </a:t>
            </a:r>
            <a:r>
              <a:rPr lang="en-US" sz="2350" b="1" dirty="0" err="1">
                <a:latin typeface="DM Sans Regular"/>
              </a:rPr>
              <a:t>en</a:t>
            </a:r>
            <a:r>
              <a:rPr lang="en-US" sz="2350" b="1" dirty="0">
                <a:latin typeface="DM Sans Regular"/>
              </a:rPr>
              <a:t> </a:t>
            </a:r>
            <a:r>
              <a:rPr lang="en-US" sz="2350" b="1" dirty="0" err="1">
                <a:latin typeface="DM Sans Regular"/>
              </a:rPr>
              <a:t>eigenschappen</a:t>
            </a:r>
            <a:r>
              <a:rPr lang="en-US" sz="2350" b="1" dirty="0">
                <a:latin typeface="DM Sans Regular"/>
              </a:rPr>
              <a:t> van de </a:t>
            </a:r>
            <a:r>
              <a:rPr lang="en-US" sz="2350" b="1" dirty="0" err="1">
                <a:latin typeface="DM Sans Regular"/>
              </a:rPr>
              <a:t>Samenwerkingscoördinator</a:t>
            </a:r>
            <a:endParaRPr lang="en-US" sz="2350" b="1" dirty="0" err="1">
              <a:latin typeface="DM Sans Regular"/>
              <a:cs typeface="Arial"/>
            </a:endParaRPr>
          </a:p>
        </p:txBody>
      </p:sp>
      <p:sp>
        <p:nvSpPr>
          <p:cNvPr id="15" name="Tekstvak 14">
            <a:extLst>
              <a:ext uri="{FF2B5EF4-FFF2-40B4-BE49-F238E27FC236}">
                <a16:creationId xmlns:a16="http://schemas.microsoft.com/office/drawing/2014/main" id="{9826B6A2-F03C-1591-8A02-582004467A06}"/>
              </a:ext>
            </a:extLst>
          </p:cNvPr>
          <p:cNvSpPr txBox="1"/>
          <p:nvPr/>
        </p:nvSpPr>
        <p:spPr>
          <a:xfrm>
            <a:off x="4152773" y="1335651"/>
            <a:ext cx="7668551" cy="4984698"/>
          </a:xfrm>
          <a:prstGeom prst="rect">
            <a:avLst/>
          </a:prstGeom>
          <a:noFill/>
        </p:spPr>
        <p:txBody>
          <a:bodyPr wrap="square" lIns="91440" tIns="45720" rIns="91440" bIns="45720" anchor="t">
            <a:spAutoFit/>
          </a:bodyPr>
          <a:lstStyle/>
          <a:p>
            <a:r>
              <a:rPr lang="nl-NL" sz="1350" b="1" dirty="0">
                <a:latin typeface="DM Sans Regular"/>
              </a:rPr>
              <a:t>De beschrijving van de cruciale rol van de Samenwerkingscoördinator:</a:t>
            </a:r>
            <a:r>
              <a:rPr lang="nl-NL" sz="1350" dirty="0">
                <a:latin typeface="DM Sans Regular"/>
              </a:rPr>
              <a:t> </a:t>
            </a:r>
            <a:endParaRPr lang="nl-NL" sz="1399" dirty="0">
              <a:latin typeface="DM Sans Regular" pitchFamily="2" charset="0"/>
            </a:endParaRPr>
          </a:p>
          <a:p>
            <a:pPr marL="285750" indent="-285750">
              <a:buFont typeface="Arial" panose="020B0604020202020204" pitchFamily="34" charset="0"/>
              <a:buChar char="•"/>
            </a:pPr>
            <a:r>
              <a:rPr lang="nl-NL" sz="1350" dirty="0">
                <a:latin typeface="DM Sans Regular"/>
              </a:rPr>
              <a:t>Is een onafhankelijke </a:t>
            </a:r>
            <a:r>
              <a:rPr lang="nl-NL" sz="1350" b="1" dirty="0">
                <a:latin typeface="DM Sans Regular"/>
              </a:rPr>
              <a:t>spin in het web </a:t>
            </a:r>
            <a:r>
              <a:rPr lang="nl-NL" sz="1350" dirty="0">
                <a:latin typeface="DM Sans Regular"/>
              </a:rPr>
              <a:t>binnen de opgestelde, </a:t>
            </a:r>
            <a:r>
              <a:rPr lang="nl-NL" sz="1350" dirty="0" err="1">
                <a:latin typeface="DM Sans Regular"/>
              </a:rPr>
              <a:t>multisectorale</a:t>
            </a:r>
            <a:r>
              <a:rPr lang="nl-NL" sz="1350" dirty="0">
                <a:latin typeface="DM Sans Regular"/>
              </a:rPr>
              <a:t>, samenwerking. </a:t>
            </a:r>
            <a:endParaRPr lang="nl-NL" sz="1350" dirty="0">
              <a:latin typeface="DM Sans Regular" pitchFamily="2" charset="0"/>
            </a:endParaRPr>
          </a:p>
          <a:p>
            <a:pPr marL="285750" indent="-285750">
              <a:buFont typeface="Arial" panose="020B0604020202020204" pitchFamily="34" charset="0"/>
              <a:buChar char="•"/>
            </a:pPr>
            <a:r>
              <a:rPr lang="nl-NL" sz="1399" dirty="0">
                <a:latin typeface="DM Sans Regular" pitchFamily="2" charset="0"/>
              </a:rPr>
              <a:t>Is de leider, facilitator en tevens eerste aanspreekpunt voor de stuurgroep en kernteam. </a:t>
            </a:r>
          </a:p>
          <a:p>
            <a:pPr marL="285750" indent="-285750">
              <a:buFont typeface="Arial" panose="020B0604020202020204" pitchFamily="34" charset="0"/>
              <a:buChar char="•"/>
            </a:pPr>
            <a:r>
              <a:rPr lang="nl-NL" sz="1399" dirty="0">
                <a:latin typeface="DM Sans Regular" pitchFamily="2" charset="0"/>
              </a:rPr>
              <a:t>Is een </a:t>
            </a:r>
            <a:r>
              <a:rPr lang="nl-NL" sz="1399" b="1" dirty="0">
                <a:latin typeface="DM Sans Regular" pitchFamily="2" charset="0"/>
              </a:rPr>
              <a:t>drijvende kracht </a:t>
            </a:r>
            <a:r>
              <a:rPr lang="nl-NL" sz="1399" dirty="0">
                <a:latin typeface="DM Sans Regular" pitchFamily="2" charset="0"/>
              </a:rPr>
              <a:t>voor de samenwerking; zowel bij het bij elkaar brengen van de verschillende betrokkenen, het inrichten van de processen, als de lopende werkzaamheden. </a:t>
            </a:r>
          </a:p>
          <a:p>
            <a:pPr marL="285750" indent="-285750">
              <a:buFont typeface="Arial" panose="020B0604020202020204" pitchFamily="34" charset="0"/>
              <a:buChar char="•"/>
            </a:pPr>
            <a:r>
              <a:rPr lang="nl-NL" sz="1399" dirty="0">
                <a:latin typeface="DM Sans Regular" pitchFamily="2" charset="0"/>
              </a:rPr>
              <a:t>Speelt een leidende rol in het escalatieproces, en schakelt gemakkelijk tussen stuurgroep en kernteam. </a:t>
            </a:r>
          </a:p>
          <a:p>
            <a:pPr marL="285750" indent="-285750">
              <a:buFont typeface="Arial" panose="020B0604020202020204" pitchFamily="34" charset="0"/>
              <a:buChar char="•"/>
            </a:pPr>
            <a:r>
              <a:rPr lang="nl-NL" sz="1399" dirty="0">
                <a:latin typeface="DM Sans Regular" pitchFamily="2" charset="0"/>
              </a:rPr>
              <a:t>Is </a:t>
            </a:r>
            <a:r>
              <a:rPr lang="nl-NL" sz="1399" b="1" dirty="0">
                <a:latin typeface="DM Sans Regular" pitchFamily="2" charset="0"/>
              </a:rPr>
              <a:t>ambassadeur</a:t>
            </a:r>
            <a:r>
              <a:rPr lang="nl-NL" sz="1399" dirty="0">
                <a:latin typeface="DM Sans Regular" pitchFamily="2" charset="0"/>
              </a:rPr>
              <a:t> van samenwerken, zorgt voor een fijne en veilige omgeving waar vertrouwen centraal staat. </a:t>
            </a:r>
          </a:p>
          <a:p>
            <a:endParaRPr lang="nl-NL" sz="1350" b="1" dirty="0">
              <a:latin typeface="DM Sans Regular" pitchFamily="2" charset="0"/>
            </a:endParaRPr>
          </a:p>
          <a:p>
            <a:r>
              <a:rPr lang="nl-NL" sz="1350" b="1" dirty="0">
                <a:latin typeface="DM Sans Regular"/>
              </a:rPr>
              <a:t>Geadviseerde eigenschappen voor een Samenwerkingscoördinator: </a:t>
            </a:r>
            <a:endParaRPr lang="nl-NL" sz="1350" b="1" dirty="0">
              <a:latin typeface="DM Sans Regular" pitchFamily="2" charset="0"/>
            </a:endParaRPr>
          </a:p>
          <a:p>
            <a:pPr marL="285750" indent="-285750">
              <a:buFont typeface="Arial" panose="020B0604020202020204" pitchFamily="34" charset="0"/>
              <a:buChar char="•"/>
            </a:pPr>
            <a:r>
              <a:rPr lang="nl-NL" sz="1350" dirty="0">
                <a:latin typeface="DM Sans Regular"/>
              </a:rPr>
              <a:t>Een HBO werk- en denkniveau. Thuis in beheer en onderhoud, heeft ervaring met projectmanagement en kent de wereld van ondergrondse infrastructuur. </a:t>
            </a:r>
            <a:endParaRPr lang="nl-NL" sz="1350" dirty="0">
              <a:latin typeface="DM Sans Regular" pitchFamily="2" charset="0"/>
            </a:endParaRPr>
          </a:p>
          <a:p>
            <a:pPr marL="285750" indent="-285750">
              <a:buFont typeface="Arial" panose="020B0604020202020204" pitchFamily="34" charset="0"/>
              <a:buChar char="•"/>
            </a:pPr>
            <a:r>
              <a:rPr lang="nl-NL" sz="1350" dirty="0">
                <a:latin typeface="DM Sans Regular"/>
              </a:rPr>
              <a:t>In staat om rol-onafhankelijk en vanuit ieders belangen in te vullen; De rol kan zowel door een interne collega als een externe deskundige worden vervuld.</a:t>
            </a:r>
            <a:endParaRPr lang="nl-NL" sz="1350" dirty="0">
              <a:latin typeface="DM Sans Regular" pitchFamily="2" charset="0"/>
            </a:endParaRPr>
          </a:p>
          <a:p>
            <a:pPr marL="285750" indent="-285750">
              <a:buFont typeface="Arial" panose="020B0604020202020204" pitchFamily="34" charset="0"/>
              <a:buChar char="•"/>
            </a:pPr>
            <a:r>
              <a:rPr lang="nl-NL" sz="1350" dirty="0">
                <a:latin typeface="DM Sans Regular"/>
              </a:rPr>
              <a:t>Een resultaatgerichte speler, die met enthousiasme en bestuurlijke sensitiviteit uiteenlopende belangen kan behartigen.</a:t>
            </a:r>
            <a:endParaRPr lang="nl-NL" sz="1350" dirty="0">
              <a:latin typeface="DM Sans Regular" pitchFamily="2" charset="0"/>
            </a:endParaRPr>
          </a:p>
          <a:p>
            <a:pPr marL="285750" indent="-285750">
              <a:buFont typeface="Arial" panose="020B0604020202020204" pitchFamily="34" charset="0"/>
              <a:buChar char="•"/>
            </a:pPr>
            <a:r>
              <a:rPr lang="nl-NL" sz="1350" dirty="0">
                <a:latin typeface="DM Sans Regular"/>
              </a:rPr>
              <a:t>Zeer goede adviserende en communicatieve vaardigheden. </a:t>
            </a:r>
            <a:endParaRPr lang="nl-NL" sz="1350" dirty="0">
              <a:latin typeface="DM Sans Regular" pitchFamily="2" charset="0"/>
            </a:endParaRPr>
          </a:p>
          <a:p>
            <a:pPr marL="285750" indent="-285750">
              <a:buFont typeface="Arial" panose="020B0604020202020204" pitchFamily="34" charset="0"/>
              <a:buChar char="•"/>
            </a:pPr>
            <a:r>
              <a:rPr lang="nl-NL" sz="1350" dirty="0">
                <a:latin typeface="DM Sans Regular"/>
              </a:rPr>
              <a:t>Flexibel, gericht op samenwerking, sparringpartner voor collega’s en een echte netwerker.</a:t>
            </a:r>
          </a:p>
          <a:p>
            <a:pPr marL="285750" indent="-285750">
              <a:buFont typeface="Arial" panose="020B0604020202020204" pitchFamily="34" charset="0"/>
              <a:buChar char="•"/>
            </a:pPr>
            <a:r>
              <a:rPr lang="nl-NL" sz="1350" dirty="0">
                <a:latin typeface="DM Sans Regular"/>
              </a:rPr>
              <a:t>Durft hulp te vragen. De partijen </a:t>
            </a:r>
            <a:r>
              <a:rPr lang="nl-NL" sz="1400" dirty="0">
                <a:latin typeface="DM Sans Regular"/>
              </a:rPr>
              <a:t>achter </a:t>
            </a:r>
            <a:r>
              <a:rPr lang="nl-NL" sz="1400" dirty="0">
                <a:latin typeface="DM Sans Regular"/>
                <a:hlinkClick r:id="rId4"/>
              </a:rPr>
              <a:t>De Samenwerkwijzer</a:t>
            </a:r>
            <a:r>
              <a:rPr lang="nl-NL" sz="1400" dirty="0">
                <a:latin typeface="DM Sans Regular"/>
              </a:rPr>
              <a:t> kunnen hierin </a:t>
            </a:r>
            <a:r>
              <a:rPr lang="nl-NL" sz="1350" dirty="0">
                <a:latin typeface="DM Sans Regular"/>
              </a:rPr>
              <a:t>adviseren. </a:t>
            </a:r>
            <a:endParaRPr lang="nl-NL" sz="1350" dirty="0">
              <a:latin typeface="DM Sans Regular" pitchFamily="2" charset="0"/>
            </a:endParaRPr>
          </a:p>
          <a:p>
            <a:endParaRPr lang="nl-NL" sz="1599" dirty="0"/>
          </a:p>
        </p:txBody>
      </p:sp>
      <p:pic>
        <p:nvPicPr>
          <p:cNvPr id="8" name="Afbeelding" descr="Afbeelding">
            <a:extLst>
              <a:ext uri="{FF2B5EF4-FFF2-40B4-BE49-F238E27FC236}">
                <a16:creationId xmlns:a16="http://schemas.microsoft.com/office/drawing/2014/main" id="{954E3F0D-226F-3EC1-9A9F-C83B42BF9C02}"/>
              </a:ext>
            </a:extLst>
          </p:cNvPr>
          <p:cNvPicPr>
            <a:picLocks noChangeAspect="1"/>
          </p:cNvPicPr>
          <p:nvPr/>
        </p:nvPicPr>
        <p:blipFill>
          <a:blip r:embed="rId5"/>
          <a:stretch>
            <a:fillRect/>
          </a:stretch>
        </p:blipFill>
        <p:spPr>
          <a:xfrm>
            <a:off x="11346642" y="6012578"/>
            <a:ext cx="589587" cy="589583"/>
          </a:xfrm>
          <a:prstGeom prst="rect">
            <a:avLst/>
          </a:prstGeom>
          <a:ln w="12700">
            <a:miter lim="400000"/>
          </a:ln>
        </p:spPr>
      </p:pic>
      <p:sp>
        <p:nvSpPr>
          <p:cNvPr id="5" name="Rechthoek: afgeronde hoeken 4">
            <a:extLst>
              <a:ext uri="{FF2B5EF4-FFF2-40B4-BE49-F238E27FC236}">
                <a16:creationId xmlns:a16="http://schemas.microsoft.com/office/drawing/2014/main" id="{F461A73D-CA1F-CB36-A492-4C45A4EBE665}"/>
              </a:ext>
            </a:extLst>
          </p:cNvPr>
          <p:cNvSpPr/>
          <p:nvPr/>
        </p:nvSpPr>
        <p:spPr>
          <a:xfrm>
            <a:off x="307205" y="1335651"/>
            <a:ext cx="3567416" cy="727046"/>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CA71CDE4-DDEF-D280-218F-7179915863AA}"/>
              </a:ext>
            </a:extLst>
          </p:cNvPr>
          <p:cNvSpPr txBox="1"/>
          <p:nvPr/>
        </p:nvSpPr>
        <p:spPr>
          <a:xfrm>
            <a:off x="222833" y="1504908"/>
            <a:ext cx="3703884" cy="338554"/>
          </a:xfrm>
          <a:prstGeom prst="rect">
            <a:avLst/>
          </a:prstGeom>
          <a:noFill/>
        </p:spPr>
        <p:txBody>
          <a:bodyPr wrap="square">
            <a:spAutoFit/>
          </a:bodyPr>
          <a:lstStyle/>
          <a:p>
            <a:pPr algn="ctr"/>
            <a:r>
              <a:rPr lang="nl-NL" sz="1600" b="1" dirty="0">
                <a:solidFill>
                  <a:schemeClr val="bg1"/>
                </a:solidFill>
                <a:latin typeface="DM Sans Regular" pitchFamily="2" charset="0"/>
              </a:rPr>
              <a:t>Samenwerkingscoördinator</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 name="Afbeelding" descr="Afbeelding"/>
          <p:cNvPicPr>
            <a:picLocks noChangeAspect="1"/>
          </p:cNvPicPr>
          <p:nvPr/>
        </p:nvPicPr>
        <p:blipFill>
          <a:blip r:embed="rId2"/>
          <a:stretch>
            <a:fillRect/>
          </a:stretch>
        </p:blipFill>
        <p:spPr>
          <a:xfrm flipH="1">
            <a:off x="0" y="-102198"/>
            <a:ext cx="4991685" cy="7062396"/>
          </a:xfrm>
          <a:prstGeom prst="rect">
            <a:avLst/>
          </a:prstGeom>
          <a:ln w="12700">
            <a:miter lim="400000"/>
          </a:ln>
        </p:spPr>
      </p:pic>
      <p:sp>
        <p:nvSpPr>
          <p:cNvPr id="2" name="Paginatitel">
            <a:extLst>
              <a:ext uri="{FF2B5EF4-FFF2-40B4-BE49-F238E27FC236}">
                <a16:creationId xmlns:a16="http://schemas.microsoft.com/office/drawing/2014/main" id="{7F718EE9-D356-EADB-72F8-64CBCF4EE711}"/>
              </a:ext>
            </a:extLst>
          </p:cNvPr>
          <p:cNvSpPr txBox="1"/>
          <p:nvPr/>
        </p:nvSpPr>
        <p:spPr>
          <a:xfrm>
            <a:off x="168934" y="430813"/>
            <a:ext cx="11859730" cy="388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390" tIns="25390" rIns="25390" bIns="25390" anchor="ctr">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r>
              <a:rPr lang="en-US" sz="2350" b="1" dirty="0">
                <a:latin typeface="DM Sans Regular"/>
              </a:rPr>
              <a:t>Taken, </a:t>
            </a:r>
            <a:r>
              <a:rPr lang="en-US" sz="2350" b="1" dirty="0" err="1">
                <a:latin typeface="DM Sans Regular"/>
              </a:rPr>
              <a:t>bevoegdheden</a:t>
            </a:r>
            <a:r>
              <a:rPr lang="en-US" sz="2350" b="1" dirty="0">
                <a:latin typeface="DM Sans Regular"/>
              </a:rPr>
              <a:t> </a:t>
            </a:r>
            <a:r>
              <a:rPr lang="en-US" sz="2350" b="1" dirty="0" err="1">
                <a:latin typeface="DM Sans Regular"/>
              </a:rPr>
              <a:t>en</a:t>
            </a:r>
            <a:r>
              <a:rPr lang="en-US" sz="2350" b="1" dirty="0">
                <a:latin typeface="DM Sans Regular"/>
              </a:rPr>
              <a:t> </a:t>
            </a:r>
            <a:r>
              <a:rPr lang="en-US" sz="2350" b="1" dirty="0" err="1">
                <a:latin typeface="DM Sans Regular"/>
              </a:rPr>
              <a:t>verantwoordelijkheden</a:t>
            </a:r>
            <a:r>
              <a:rPr lang="en-US" sz="2350" b="1" dirty="0">
                <a:latin typeface="DM Sans Regular"/>
              </a:rPr>
              <a:t> van de </a:t>
            </a:r>
            <a:r>
              <a:rPr lang="en-US" sz="2350" b="1" dirty="0" err="1">
                <a:latin typeface="DM Sans Regular"/>
              </a:rPr>
              <a:t>Samenwerkingscoördinator</a:t>
            </a:r>
            <a:endParaRPr lang="en-US" sz="2350" b="1" dirty="0">
              <a:latin typeface="DM Sans Regular"/>
              <a:cs typeface="Arial"/>
            </a:endParaRPr>
          </a:p>
        </p:txBody>
      </p:sp>
      <p:sp>
        <p:nvSpPr>
          <p:cNvPr id="15" name="Tekstvak 14">
            <a:extLst>
              <a:ext uri="{FF2B5EF4-FFF2-40B4-BE49-F238E27FC236}">
                <a16:creationId xmlns:a16="http://schemas.microsoft.com/office/drawing/2014/main" id="{9826B6A2-F03C-1591-8A02-582004467A06}"/>
              </a:ext>
            </a:extLst>
          </p:cNvPr>
          <p:cNvSpPr txBox="1"/>
          <p:nvPr/>
        </p:nvSpPr>
        <p:spPr>
          <a:xfrm>
            <a:off x="4152773" y="1335651"/>
            <a:ext cx="7668551" cy="4424160"/>
          </a:xfrm>
          <a:prstGeom prst="rect">
            <a:avLst/>
          </a:prstGeom>
          <a:noFill/>
        </p:spPr>
        <p:txBody>
          <a:bodyPr wrap="square" lIns="91440" tIns="45720" rIns="91440" bIns="45720" anchor="t">
            <a:spAutoFit/>
          </a:bodyPr>
          <a:lstStyle/>
          <a:p>
            <a:r>
              <a:rPr lang="nl-NL" sz="1350" dirty="0">
                <a:latin typeface="DM Sans Regular"/>
              </a:rPr>
              <a:t>De Samenwerkingscoördinator is verantwoordelijk voor het organiseren van de goede samenwerking binnen het kernteam, om de afgesproken doelen, </a:t>
            </a:r>
            <a:r>
              <a:rPr lang="nl-NL" sz="1400" dirty="0">
                <a:ea typeface="+mn-lt"/>
                <a:cs typeface="+mn-lt"/>
              </a:rPr>
              <a:t>die in de intentieovereenkomst of het convenant zijn vastgelegd, samen met het kernteam te behalen.</a:t>
            </a:r>
            <a:endParaRPr lang="nl-NL" dirty="0"/>
          </a:p>
          <a:p>
            <a:r>
              <a:rPr lang="nl-NL" sz="1400" dirty="0">
                <a:cs typeface="Arial"/>
              </a:rPr>
              <a:t>Hij is bevoegd om het escalatieproces op te starten richting de stuurgroep.</a:t>
            </a:r>
          </a:p>
          <a:p>
            <a:endParaRPr lang="nl-NL" sz="1400" dirty="0">
              <a:cs typeface="Arial"/>
            </a:endParaRPr>
          </a:p>
          <a:p>
            <a:r>
              <a:rPr lang="nl-NL" sz="1400" dirty="0">
                <a:cs typeface="Arial"/>
              </a:rPr>
              <a:t>Taken:</a:t>
            </a:r>
          </a:p>
          <a:p>
            <a:pPr marL="285750" indent="-285750">
              <a:buFont typeface="Arial,Sans-Serif"/>
              <a:buChar char="•"/>
            </a:pPr>
            <a:r>
              <a:rPr lang="nl-NL" sz="1400" dirty="0">
                <a:cs typeface="Arial"/>
              </a:rPr>
              <a:t>Zorgt dat de juiste partijen aan tafel zitten.</a:t>
            </a:r>
          </a:p>
          <a:p>
            <a:pPr marL="285750" indent="-285750">
              <a:buFont typeface="Arial,Sans-Serif"/>
              <a:buChar char="•"/>
            </a:pPr>
            <a:r>
              <a:rPr lang="nl-NL" sz="1400" dirty="0">
                <a:cs typeface="Arial"/>
              </a:rPr>
              <a:t>Organiseert en faciliteert bijeenkomsten.</a:t>
            </a:r>
            <a:endParaRPr lang="en-US" sz="1400" dirty="0">
              <a:cs typeface="Arial"/>
            </a:endParaRPr>
          </a:p>
          <a:p>
            <a:pPr marL="285750" indent="-285750">
              <a:buFont typeface="Arial,Sans-Serif"/>
              <a:buChar char="•"/>
            </a:pPr>
            <a:r>
              <a:rPr lang="nl-NL" sz="1400" dirty="0">
                <a:cs typeface="Arial"/>
              </a:rPr>
              <a:t>Stelt de agenda op.</a:t>
            </a:r>
          </a:p>
          <a:p>
            <a:pPr marL="285750" indent="-285750">
              <a:buFont typeface="Arial,Sans-Serif"/>
              <a:buChar char="•"/>
            </a:pPr>
            <a:r>
              <a:rPr lang="nl-NL" sz="1400" dirty="0">
                <a:cs typeface="Arial"/>
              </a:rPr>
              <a:t>Houdt de actielijst bij en stuurt daar </a:t>
            </a:r>
            <a:r>
              <a:rPr lang="nl-NL" sz="1400" dirty="0" err="1">
                <a:cs typeface="Arial"/>
              </a:rPr>
              <a:t>pro-actief</a:t>
            </a:r>
            <a:r>
              <a:rPr lang="nl-NL" sz="1400" dirty="0">
                <a:cs typeface="Arial"/>
              </a:rPr>
              <a:t> op.</a:t>
            </a:r>
          </a:p>
          <a:p>
            <a:pPr marL="285750" indent="-285750">
              <a:buFont typeface="Arial,Sans-Serif"/>
              <a:buChar char="•"/>
            </a:pPr>
            <a:r>
              <a:rPr lang="nl-NL" sz="1400" dirty="0">
                <a:cs typeface="Arial"/>
              </a:rPr>
              <a:t>Maakt van elke bijeenkomst een verslag en deelt deze met de deelnemers en een afschrift naar de stuurgroep.</a:t>
            </a:r>
          </a:p>
          <a:p>
            <a:pPr marL="285750" indent="-285750">
              <a:buFont typeface="Arial,Sans-Serif"/>
              <a:buChar char="•"/>
            </a:pPr>
            <a:r>
              <a:rPr lang="nl-NL" sz="1400" dirty="0">
                <a:cs typeface="Arial"/>
              </a:rPr>
              <a:t>Legt de besluiten vast in een besluitenlijst.</a:t>
            </a:r>
          </a:p>
          <a:p>
            <a:pPr marL="285750" indent="-285750">
              <a:buFont typeface="Arial,Sans-Serif"/>
              <a:buChar char="•"/>
            </a:pPr>
            <a:r>
              <a:rPr lang="nl-NL" sz="1400" dirty="0">
                <a:cs typeface="Arial"/>
              </a:rPr>
              <a:t>Rapporteert naar de stuurgroep de status van de te behalen doelen.</a:t>
            </a:r>
          </a:p>
          <a:p>
            <a:pPr marL="285750" indent="-285750">
              <a:buFont typeface="Arial,Sans-Serif"/>
              <a:buChar char="•"/>
            </a:pPr>
            <a:r>
              <a:rPr lang="nl-NL" sz="1400" dirty="0">
                <a:cs typeface="Arial"/>
              </a:rPr>
              <a:t>Ziet er op toe dat het integrale </a:t>
            </a:r>
            <a:r>
              <a:rPr lang="nl-NL" sz="1400" dirty="0" err="1">
                <a:cs typeface="Arial"/>
              </a:rPr>
              <a:t>planafstemmingsproces</a:t>
            </a:r>
            <a:r>
              <a:rPr lang="nl-NL" sz="1400" dirty="0">
                <a:cs typeface="Arial"/>
              </a:rPr>
              <a:t>, zoals beschreven in de Samenwerkwijzer, wordt gevolgd en geïmplementeerd, zodat er een uniforme werkwijze gerealiseerd wordt voor alle partijen.</a:t>
            </a:r>
          </a:p>
          <a:p>
            <a:pPr marL="285750" indent="-285750">
              <a:buFont typeface="Arial,Sans-Serif"/>
              <a:buChar char="•"/>
            </a:pPr>
            <a:endParaRPr lang="nl-NL" sz="1400" dirty="0">
              <a:cs typeface="Arial"/>
            </a:endParaRPr>
          </a:p>
          <a:p>
            <a:endParaRPr lang="nl-NL" sz="1400" dirty="0">
              <a:cs typeface="Arial"/>
            </a:endParaRPr>
          </a:p>
          <a:p>
            <a:endParaRPr lang="nl-NL" sz="1599" dirty="0">
              <a:cs typeface="Arial"/>
            </a:endParaRPr>
          </a:p>
        </p:txBody>
      </p:sp>
      <p:pic>
        <p:nvPicPr>
          <p:cNvPr id="6" name="Afbeelding" descr="Afbeelding">
            <a:extLst>
              <a:ext uri="{FF2B5EF4-FFF2-40B4-BE49-F238E27FC236}">
                <a16:creationId xmlns:a16="http://schemas.microsoft.com/office/drawing/2014/main" id="{1551DF17-FA99-EA6F-3808-2A1CE289E229}"/>
              </a:ext>
            </a:extLst>
          </p:cNvPr>
          <p:cNvPicPr>
            <a:picLocks noChangeAspect="1"/>
          </p:cNvPicPr>
          <p:nvPr/>
        </p:nvPicPr>
        <p:blipFill>
          <a:blip r:embed="rId3"/>
          <a:stretch>
            <a:fillRect/>
          </a:stretch>
        </p:blipFill>
        <p:spPr>
          <a:xfrm>
            <a:off x="11346642" y="6012578"/>
            <a:ext cx="589587" cy="589583"/>
          </a:xfrm>
          <a:prstGeom prst="rect">
            <a:avLst/>
          </a:prstGeom>
          <a:ln w="12700">
            <a:miter lim="400000"/>
          </a:ln>
        </p:spPr>
      </p:pic>
      <p:sp>
        <p:nvSpPr>
          <p:cNvPr id="5" name="Rechthoek: afgeronde hoeken 4">
            <a:extLst>
              <a:ext uri="{FF2B5EF4-FFF2-40B4-BE49-F238E27FC236}">
                <a16:creationId xmlns:a16="http://schemas.microsoft.com/office/drawing/2014/main" id="{75F2AA2A-2437-F8D2-FC3C-6F158D3772B6}"/>
              </a:ext>
            </a:extLst>
          </p:cNvPr>
          <p:cNvSpPr/>
          <p:nvPr/>
        </p:nvSpPr>
        <p:spPr>
          <a:xfrm>
            <a:off x="375439" y="1403248"/>
            <a:ext cx="3567416" cy="727046"/>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71851D55-1354-223D-2E5F-EB3EDEED5033}"/>
              </a:ext>
            </a:extLst>
          </p:cNvPr>
          <p:cNvSpPr txBox="1"/>
          <p:nvPr/>
        </p:nvSpPr>
        <p:spPr>
          <a:xfrm>
            <a:off x="307205" y="1567828"/>
            <a:ext cx="3703884" cy="338554"/>
          </a:xfrm>
          <a:prstGeom prst="rect">
            <a:avLst/>
          </a:prstGeom>
          <a:noFill/>
        </p:spPr>
        <p:txBody>
          <a:bodyPr wrap="square">
            <a:spAutoFit/>
          </a:bodyPr>
          <a:lstStyle/>
          <a:p>
            <a:pPr algn="ctr"/>
            <a:r>
              <a:rPr lang="nl-NL" sz="1600" b="1" dirty="0">
                <a:solidFill>
                  <a:schemeClr val="bg1"/>
                </a:solidFill>
                <a:latin typeface="DM Sans Regular" pitchFamily="2" charset="0"/>
              </a:rPr>
              <a:t>Samenwerkingscoördinator</a:t>
            </a:r>
          </a:p>
        </p:txBody>
      </p:sp>
    </p:spTree>
    <p:extLst>
      <p:ext uri="{BB962C8B-B14F-4D97-AF65-F5344CB8AC3E}">
        <p14:creationId xmlns:p14="http://schemas.microsoft.com/office/powerpoint/2010/main" val="128582737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descr="Afbeelding">
            <a:extLst>
              <a:ext uri="{FF2B5EF4-FFF2-40B4-BE49-F238E27FC236}">
                <a16:creationId xmlns:a16="http://schemas.microsoft.com/office/drawing/2014/main" id="{0B4C54B0-A8D8-B6C5-DFD6-B73DD64E464C}"/>
              </a:ext>
            </a:extLst>
          </p:cNvPr>
          <p:cNvPicPr>
            <a:picLocks noChangeAspect="1"/>
          </p:cNvPicPr>
          <p:nvPr/>
        </p:nvPicPr>
        <p:blipFill>
          <a:blip r:embed="rId2"/>
          <a:stretch>
            <a:fillRect/>
          </a:stretch>
        </p:blipFill>
        <p:spPr>
          <a:xfrm flipH="1">
            <a:off x="-379505" y="-103578"/>
            <a:ext cx="4971465" cy="7065155"/>
          </a:xfrm>
          <a:prstGeom prst="rect">
            <a:avLst/>
          </a:prstGeom>
          <a:ln w="12700">
            <a:miter lim="400000"/>
          </a:ln>
        </p:spPr>
      </p:pic>
      <p:sp>
        <p:nvSpPr>
          <p:cNvPr id="181" name="Paginatitel"/>
          <p:cNvSpPr txBox="1"/>
          <p:nvPr/>
        </p:nvSpPr>
        <p:spPr>
          <a:xfrm>
            <a:off x="71866" y="571023"/>
            <a:ext cx="11864363" cy="388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r>
              <a:rPr lang="en-US" sz="2350" b="1" dirty="0" err="1">
                <a:latin typeface="DM Sans Regular"/>
                <a:cs typeface="Arial"/>
              </a:rPr>
              <a:t>Verdieping</a:t>
            </a:r>
            <a:r>
              <a:rPr lang="en-US" sz="2350" b="1" dirty="0">
                <a:latin typeface="DM Sans Regular"/>
                <a:cs typeface="Arial"/>
              </a:rPr>
              <a:t> op het </a:t>
            </a:r>
            <a:r>
              <a:rPr lang="en-US" sz="2350" b="1" dirty="0" err="1">
                <a:latin typeface="DM Sans Regular"/>
                <a:cs typeface="Arial"/>
              </a:rPr>
              <a:t>operationele</a:t>
            </a:r>
            <a:r>
              <a:rPr lang="en-US" sz="2350" b="1" dirty="0">
                <a:latin typeface="DM Sans Regular"/>
                <a:cs typeface="Arial"/>
              </a:rPr>
              <a:t> </a:t>
            </a:r>
            <a:r>
              <a:rPr lang="en-US" sz="2350" b="1" dirty="0" err="1">
                <a:latin typeface="DM Sans Regular"/>
                <a:cs typeface="Arial"/>
              </a:rPr>
              <a:t>proces</a:t>
            </a:r>
            <a:r>
              <a:rPr lang="en-US" sz="2350" b="1" dirty="0">
                <a:latin typeface="DM Sans Regular"/>
                <a:cs typeface="Arial"/>
              </a:rPr>
              <a:t>; de </a:t>
            </a:r>
            <a:r>
              <a:rPr lang="en-US" sz="2350" b="1" dirty="0" err="1">
                <a:latin typeface="DM Sans Regular"/>
                <a:cs typeface="Arial"/>
              </a:rPr>
              <a:t>drie</a:t>
            </a:r>
            <a:r>
              <a:rPr lang="en-US" sz="2350" b="1" dirty="0">
                <a:latin typeface="DM Sans Regular"/>
                <a:cs typeface="Arial"/>
              </a:rPr>
              <a:t> </a:t>
            </a:r>
            <a:r>
              <a:rPr lang="en-US" sz="2350" b="1" dirty="0" err="1">
                <a:latin typeface="DM Sans Regular"/>
                <a:cs typeface="Arial"/>
              </a:rPr>
              <a:t>tafels</a:t>
            </a:r>
            <a:r>
              <a:rPr lang="en-US" sz="2350" b="1" dirty="0">
                <a:latin typeface="DM Sans Regular"/>
                <a:cs typeface="Arial"/>
              </a:rPr>
              <a:t> (1/2)</a:t>
            </a:r>
          </a:p>
        </p:txBody>
      </p:sp>
      <p:pic>
        <p:nvPicPr>
          <p:cNvPr id="182" name="Afbeelding" descr="Afbeelding"/>
          <p:cNvPicPr>
            <a:picLocks noChangeAspect="1"/>
          </p:cNvPicPr>
          <p:nvPr/>
        </p:nvPicPr>
        <p:blipFill>
          <a:blip r:embed="rId3"/>
          <a:stretch>
            <a:fillRect/>
          </a:stretch>
        </p:blipFill>
        <p:spPr>
          <a:xfrm>
            <a:off x="11505668" y="6118869"/>
            <a:ext cx="589587" cy="589583"/>
          </a:xfrm>
          <a:prstGeom prst="rect">
            <a:avLst/>
          </a:prstGeom>
          <a:ln w="12700">
            <a:miter lim="400000"/>
          </a:ln>
        </p:spPr>
      </p:pic>
      <p:pic>
        <p:nvPicPr>
          <p:cNvPr id="9" name="Afbeelding 8" descr="Afbeelding met tekst, schermopname, ontwerp&#10;&#10;Door AI gegenereerde inhoud is mogelijk onjuist.">
            <a:extLst>
              <a:ext uri="{FF2B5EF4-FFF2-40B4-BE49-F238E27FC236}">
                <a16:creationId xmlns:a16="http://schemas.microsoft.com/office/drawing/2014/main" id="{5CC05D5A-E073-569A-050D-5058696BE9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236" y="154152"/>
            <a:ext cx="12942566" cy="6554300"/>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descr="Afbeelding">
            <a:extLst>
              <a:ext uri="{FF2B5EF4-FFF2-40B4-BE49-F238E27FC236}">
                <a16:creationId xmlns:a16="http://schemas.microsoft.com/office/drawing/2014/main" id="{7C4A3799-9A68-AFE6-F081-081B87DECE94}"/>
              </a:ext>
            </a:extLst>
          </p:cNvPr>
          <p:cNvPicPr>
            <a:picLocks noChangeAspect="1"/>
          </p:cNvPicPr>
          <p:nvPr/>
        </p:nvPicPr>
        <p:blipFill>
          <a:blip r:embed="rId2"/>
          <a:stretch>
            <a:fillRect/>
          </a:stretch>
        </p:blipFill>
        <p:spPr>
          <a:xfrm flipH="1">
            <a:off x="-134814" y="-103578"/>
            <a:ext cx="4993635" cy="7065155"/>
          </a:xfrm>
          <a:prstGeom prst="rect">
            <a:avLst/>
          </a:prstGeom>
          <a:ln w="12700">
            <a:miter lim="400000"/>
          </a:ln>
        </p:spPr>
      </p:pic>
      <p:pic>
        <p:nvPicPr>
          <p:cNvPr id="192" name="Afbeelding" descr="Afbeelding"/>
          <p:cNvPicPr>
            <a:picLocks noChangeAspect="1"/>
          </p:cNvPicPr>
          <p:nvPr/>
        </p:nvPicPr>
        <p:blipFill>
          <a:blip r:embed="rId3"/>
          <a:stretch>
            <a:fillRect/>
          </a:stretch>
        </p:blipFill>
        <p:spPr>
          <a:xfrm>
            <a:off x="11346642" y="6012578"/>
            <a:ext cx="589587" cy="589583"/>
          </a:xfrm>
          <a:prstGeom prst="rect">
            <a:avLst/>
          </a:prstGeom>
          <a:ln w="12700">
            <a:miter lim="400000"/>
          </a:ln>
        </p:spPr>
      </p:pic>
      <p:sp>
        <p:nvSpPr>
          <p:cNvPr id="3" name="Tekstvak 2">
            <a:extLst>
              <a:ext uri="{FF2B5EF4-FFF2-40B4-BE49-F238E27FC236}">
                <a16:creationId xmlns:a16="http://schemas.microsoft.com/office/drawing/2014/main" id="{1052BA19-048F-9253-6F78-0B743FE2D6B0}"/>
              </a:ext>
            </a:extLst>
          </p:cNvPr>
          <p:cNvSpPr txBox="1"/>
          <p:nvPr/>
        </p:nvSpPr>
        <p:spPr>
          <a:xfrm>
            <a:off x="1349575" y="1983006"/>
            <a:ext cx="9581321" cy="3293209"/>
          </a:xfrm>
          <a:prstGeom prst="rect">
            <a:avLst/>
          </a:prstGeom>
          <a:noFill/>
        </p:spPr>
        <p:txBody>
          <a:bodyPr wrap="square">
            <a:spAutoFit/>
          </a:bodyPr>
          <a:lstStyle/>
          <a:p>
            <a:r>
              <a:rPr lang="nl-NL" sz="1600" dirty="0">
                <a:solidFill>
                  <a:srgbClr val="242424"/>
                </a:solidFill>
                <a:latin typeface="DM Sans Regular" pitchFamily="2" charset="0"/>
              </a:rPr>
              <a:t>Als de samenwerking eenmaal in bedrijf is, </a:t>
            </a:r>
            <a:r>
              <a:rPr lang="nl-NL" sz="1600" b="0" i="0" dirty="0">
                <a:solidFill>
                  <a:srgbClr val="242424"/>
                </a:solidFill>
                <a:effectLst/>
                <a:latin typeface="DM Sans Regular" pitchFamily="2" charset="0"/>
              </a:rPr>
              <a:t>zijn er drie ‘tafels’, waar het repeterende werk wordt uitgevoerd. </a:t>
            </a:r>
          </a:p>
          <a:p>
            <a:pPr marL="342900" indent="-342900">
              <a:buFont typeface="+mj-lt"/>
              <a:buAutoNum type="arabicPeriod"/>
            </a:pPr>
            <a:endParaRPr lang="nl-NL" sz="1600" b="0" i="0" dirty="0">
              <a:solidFill>
                <a:srgbClr val="242424"/>
              </a:solidFill>
              <a:effectLst/>
              <a:latin typeface="DM Sans Regular" pitchFamily="2" charset="0"/>
            </a:endParaRPr>
          </a:p>
          <a:p>
            <a:pPr marL="342900" indent="-342900">
              <a:buFont typeface="+mj-lt"/>
              <a:buAutoNum type="arabicPeriod"/>
            </a:pPr>
            <a:r>
              <a:rPr lang="nl-NL" sz="1600" dirty="0">
                <a:solidFill>
                  <a:srgbClr val="242424"/>
                </a:solidFill>
                <a:latin typeface="DM Sans Regular" pitchFamily="2" charset="0"/>
              </a:rPr>
              <a:t>Op de</a:t>
            </a:r>
            <a:r>
              <a:rPr lang="nl-NL" sz="1600" b="0" i="0" dirty="0">
                <a:solidFill>
                  <a:srgbClr val="242424"/>
                </a:solidFill>
                <a:effectLst/>
                <a:latin typeface="DM Sans Regular" pitchFamily="2" charset="0"/>
              </a:rPr>
              <a:t> </a:t>
            </a:r>
            <a:r>
              <a:rPr lang="nl-NL" sz="1600" b="1" i="0" dirty="0" err="1">
                <a:solidFill>
                  <a:srgbClr val="242424"/>
                </a:solidFill>
                <a:effectLst/>
                <a:latin typeface="DM Sans Regular" pitchFamily="2" charset="0"/>
              </a:rPr>
              <a:t>planafstemmingstafel</a:t>
            </a:r>
            <a:r>
              <a:rPr lang="nl-NL" sz="1600" b="0" i="0" dirty="0">
                <a:solidFill>
                  <a:srgbClr val="242424"/>
                </a:solidFill>
                <a:effectLst/>
                <a:latin typeface="DM Sans Regular" pitchFamily="2" charset="0"/>
              </a:rPr>
              <a:t> worden de langere termijnplannen afgestemd. Hier wordt gekeken naar mogelijke koppelkansen en knelpunten.</a:t>
            </a:r>
          </a:p>
          <a:p>
            <a:pPr marL="342900" indent="-342900">
              <a:buFont typeface="+mj-lt"/>
              <a:buAutoNum type="arabicPeriod"/>
            </a:pPr>
            <a:r>
              <a:rPr lang="nl-NL" sz="1600" b="0" i="0" dirty="0">
                <a:solidFill>
                  <a:srgbClr val="242424"/>
                </a:solidFill>
                <a:effectLst/>
                <a:latin typeface="DM Sans Regular" pitchFamily="2" charset="0"/>
              </a:rPr>
              <a:t>Als zij afspreken een project/ locatie samen op te willen pakken, gaat het project naar een </a:t>
            </a:r>
            <a:r>
              <a:rPr lang="nl-NL" sz="1600" b="1" i="0" dirty="0">
                <a:solidFill>
                  <a:srgbClr val="242424"/>
                </a:solidFill>
                <a:effectLst/>
                <a:latin typeface="DM Sans Regular" pitchFamily="2" charset="0"/>
              </a:rPr>
              <a:t>ontwerpteam</a:t>
            </a:r>
            <a:r>
              <a:rPr lang="nl-NL" sz="1600" b="0" i="0" dirty="0">
                <a:solidFill>
                  <a:srgbClr val="242424"/>
                </a:solidFill>
                <a:effectLst/>
                <a:latin typeface="DM Sans Regular" pitchFamily="2" charset="0"/>
              </a:rPr>
              <a:t>. Hier zitten de projectleiders van de verschillende partijen bij elkaar om het project waar mogelijk samen voor te bereiden. In de praktijk betekent dit dat voor ieder project een team wordt opgericht. Soms zullen hierin dezelfde mensen zitten, maar soms zal het ook wisselen. Er is dus niet echt sprake van éé</a:t>
            </a:r>
            <a:r>
              <a:rPr lang="nl-NL" sz="1600" dirty="0">
                <a:solidFill>
                  <a:srgbClr val="242424"/>
                </a:solidFill>
                <a:latin typeface="DM Sans Regular" pitchFamily="2" charset="0"/>
              </a:rPr>
              <a:t>n statische</a:t>
            </a:r>
            <a:r>
              <a:rPr lang="nl-NL" sz="1600" b="0" i="0" dirty="0">
                <a:solidFill>
                  <a:srgbClr val="242424"/>
                </a:solidFill>
                <a:effectLst/>
                <a:latin typeface="DM Sans Regular" pitchFamily="2" charset="0"/>
              </a:rPr>
              <a:t> ontwerptafel zoals bij het afstemmen wel is. Dit neemt niet weg dat het wel verstandig kan zijn om over deze teams heen te werken met dezelfde procesafspraken en hier een stuk sturing op te hebben </a:t>
            </a:r>
            <a:r>
              <a:rPr lang="nl-NL" sz="1600" b="0" i="0">
                <a:solidFill>
                  <a:srgbClr val="242424"/>
                </a:solidFill>
                <a:effectLst/>
                <a:latin typeface="DM Sans Regular" pitchFamily="2" charset="0"/>
              </a:rPr>
              <a:t>etc..</a:t>
            </a:r>
            <a:endParaRPr lang="nl-NL" sz="1600" b="0" i="0" dirty="0">
              <a:solidFill>
                <a:srgbClr val="242424"/>
              </a:solidFill>
              <a:effectLst/>
              <a:latin typeface="DM Sans Regular" pitchFamily="2" charset="0"/>
            </a:endParaRPr>
          </a:p>
          <a:p>
            <a:pPr marL="342900" indent="-342900">
              <a:buFont typeface="+mj-lt"/>
              <a:buAutoNum type="arabicPeriod"/>
            </a:pPr>
            <a:r>
              <a:rPr lang="nl-NL" sz="1600" b="0" i="0" dirty="0">
                <a:solidFill>
                  <a:srgbClr val="242424"/>
                </a:solidFill>
                <a:effectLst/>
                <a:latin typeface="DM Sans Regular" pitchFamily="2" charset="0"/>
              </a:rPr>
              <a:t>Vervolgens gaat het naar de </a:t>
            </a:r>
            <a:r>
              <a:rPr lang="nl-NL" sz="1600" b="1" i="0" dirty="0">
                <a:solidFill>
                  <a:srgbClr val="242424"/>
                </a:solidFill>
                <a:effectLst/>
                <a:latin typeface="DM Sans Regular" pitchFamily="2" charset="0"/>
              </a:rPr>
              <a:t>uitvoering</a:t>
            </a:r>
            <a:r>
              <a:rPr lang="nl-NL" sz="1600" b="0" i="0" dirty="0">
                <a:solidFill>
                  <a:srgbClr val="242424"/>
                </a:solidFill>
                <a:effectLst/>
                <a:latin typeface="DM Sans Regular" pitchFamily="2" charset="0"/>
              </a:rPr>
              <a:t> die indien gewenst ook samen opgepakt kan worden.</a:t>
            </a:r>
          </a:p>
        </p:txBody>
      </p:sp>
      <p:sp>
        <p:nvSpPr>
          <p:cNvPr id="4" name="Paginatitel">
            <a:extLst>
              <a:ext uri="{FF2B5EF4-FFF2-40B4-BE49-F238E27FC236}">
                <a16:creationId xmlns:a16="http://schemas.microsoft.com/office/drawing/2014/main" id="{8424F38E-8BD9-F353-2478-0ECE97385CE0}"/>
              </a:ext>
            </a:extLst>
          </p:cNvPr>
          <p:cNvSpPr txBox="1"/>
          <p:nvPr/>
        </p:nvSpPr>
        <p:spPr>
          <a:xfrm>
            <a:off x="135707" y="569921"/>
            <a:ext cx="11864363" cy="388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defPPr marL="0" marR="0" indent="0" algn="l" defTabSz="457291"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4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91"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937"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583"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229"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874"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520"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9166" algn="l" defTabSz="1219413"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r>
              <a:rPr lang="en-US" b="1" dirty="0" err="1">
                <a:latin typeface="DM Sans Regular"/>
              </a:rPr>
              <a:t>Verdieping</a:t>
            </a:r>
            <a:r>
              <a:rPr lang="en-US" b="1" dirty="0">
                <a:latin typeface="DM Sans Regular"/>
              </a:rPr>
              <a:t> op het </a:t>
            </a:r>
            <a:r>
              <a:rPr lang="en-US" b="1" dirty="0" err="1">
                <a:latin typeface="DM Sans Regular"/>
              </a:rPr>
              <a:t>operationele</a:t>
            </a:r>
            <a:r>
              <a:rPr lang="en-US" b="1" dirty="0">
                <a:latin typeface="DM Sans Regular"/>
              </a:rPr>
              <a:t> </a:t>
            </a:r>
            <a:r>
              <a:rPr lang="en-US" b="1" dirty="0" err="1">
                <a:latin typeface="DM Sans Regular"/>
              </a:rPr>
              <a:t>proces</a:t>
            </a:r>
            <a:r>
              <a:rPr lang="en-US" b="1" dirty="0">
                <a:latin typeface="DM Sans Regular"/>
              </a:rPr>
              <a:t>; de </a:t>
            </a:r>
            <a:r>
              <a:rPr lang="en-US" b="1" dirty="0" err="1">
                <a:latin typeface="DM Sans Regular"/>
              </a:rPr>
              <a:t>drie</a:t>
            </a:r>
            <a:r>
              <a:rPr lang="en-US" b="1" dirty="0">
                <a:latin typeface="DM Sans Regular"/>
              </a:rPr>
              <a:t> </a:t>
            </a:r>
            <a:r>
              <a:rPr lang="en-US" b="1" dirty="0" err="1">
                <a:latin typeface="DM Sans Regular"/>
              </a:rPr>
              <a:t>tafels</a:t>
            </a:r>
            <a:r>
              <a:rPr lang="en-US" b="1" dirty="0">
                <a:latin typeface="DM Sans Regular"/>
              </a:rPr>
              <a:t> (2/2)</a:t>
            </a:r>
            <a:endParaRPr lang="en-US" b="1" dirty="0">
              <a:latin typeface="DM Sans Regular"/>
              <a:cs typeface="Arial"/>
            </a:endParaRP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jnaansluiting.nl">
  <a:themeElements>
    <a:clrScheme name="Mijnaansluiting">
      <a:dk1>
        <a:srgbClr val="000000"/>
      </a:dk1>
      <a:lt1>
        <a:srgbClr val="FFFFFF"/>
      </a:lt1>
      <a:dk2>
        <a:srgbClr val="3D6CB4"/>
      </a:dk2>
      <a:lt2>
        <a:srgbClr val="D7ECFE"/>
      </a:lt2>
      <a:accent1>
        <a:srgbClr val="BC358D"/>
      </a:accent1>
      <a:accent2>
        <a:srgbClr val="2A68B4"/>
      </a:accent2>
      <a:accent3>
        <a:srgbClr val="1CB7D6"/>
      </a:accent3>
      <a:accent4>
        <a:srgbClr val="1BA56A"/>
      </a:accent4>
      <a:accent5>
        <a:srgbClr val="E47F18"/>
      </a:accent5>
      <a:accent6>
        <a:srgbClr val="7C5BAE"/>
      </a:accent6>
      <a:hlink>
        <a:srgbClr val="4FBADB"/>
      </a:hlink>
      <a:folHlink>
        <a:srgbClr val="D7ECFE"/>
      </a:folHlink>
    </a:clrScheme>
    <a:fontScheme name="Aangepast 1">
      <a:majorFont>
        <a:latin typeface="Arial"/>
        <a:ea typeface=""/>
        <a:cs typeface=""/>
      </a:majorFont>
      <a:minorFont>
        <a:latin typeface="Arial"/>
        <a:ea typeface=""/>
        <a:cs typeface=""/>
      </a:minorFont>
    </a:fontScheme>
    <a:fmtScheme name="Essentie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1_Mijnaansluiting.nl">
  <a:themeElements>
    <a:clrScheme name="Mijnaansluiting">
      <a:dk1>
        <a:srgbClr val="000000"/>
      </a:dk1>
      <a:lt1>
        <a:srgbClr val="FFFFFF"/>
      </a:lt1>
      <a:dk2>
        <a:srgbClr val="3D6CB4"/>
      </a:dk2>
      <a:lt2>
        <a:srgbClr val="D7ECFE"/>
      </a:lt2>
      <a:accent1>
        <a:srgbClr val="BC358D"/>
      </a:accent1>
      <a:accent2>
        <a:srgbClr val="2A68B4"/>
      </a:accent2>
      <a:accent3>
        <a:srgbClr val="1CB7D6"/>
      </a:accent3>
      <a:accent4>
        <a:srgbClr val="1BA56A"/>
      </a:accent4>
      <a:accent5>
        <a:srgbClr val="E47F18"/>
      </a:accent5>
      <a:accent6>
        <a:srgbClr val="7C5BAE"/>
      </a:accent6>
      <a:hlink>
        <a:srgbClr val="4FBADB"/>
      </a:hlink>
      <a:folHlink>
        <a:srgbClr val="D7ECFE"/>
      </a:folHlink>
    </a:clrScheme>
    <a:fontScheme name="Aangepast 1">
      <a:majorFont>
        <a:latin typeface="Arial"/>
        <a:ea typeface=""/>
        <a:cs typeface=""/>
      </a:majorFont>
      <a:minorFont>
        <a:latin typeface="Arial"/>
        <a:ea typeface=""/>
        <a:cs typeface=""/>
      </a:minorFont>
    </a:fontScheme>
    <a:fmtScheme name="Essentie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42B45F18FBEF746B89E8D2E1333C18C" ma:contentTypeVersion="14" ma:contentTypeDescription="Een nieuw document maken." ma:contentTypeScope="" ma:versionID="1a39266d182ab032e2d861fdc8ad986e">
  <xsd:schema xmlns:xsd="http://www.w3.org/2001/XMLSchema" xmlns:xs="http://www.w3.org/2001/XMLSchema" xmlns:p="http://schemas.microsoft.com/office/2006/metadata/properties" xmlns:ns2="dcdcec69-8a07-4459-b77e-fcfe06e4af88" xmlns:ns3="7509cc8b-5556-402b-b32b-f0f5b016aaa2" targetNamespace="http://schemas.microsoft.com/office/2006/metadata/properties" ma:root="true" ma:fieldsID="0de165c17d0f579f00012543d2755842" ns2:_="" ns3:_="">
    <xsd:import namespace="dcdcec69-8a07-4459-b77e-fcfe06e4af88"/>
    <xsd:import namespace="7509cc8b-5556-402b-b32b-f0f5b016aaa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cec69-8a07-4459-b77e-fcfe06e4af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ffc1a88e-ff28-4708-818d-a112f969d02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09cc8b-5556-402b-b32b-f0f5b016aaa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e546c29-e872-4526-a0a0-2f58558b5990}" ma:internalName="TaxCatchAll" ma:showField="CatchAllData" ma:web="7509cc8b-5556-402b-b32b-f0f5b016aaa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cdcec69-8a07-4459-b77e-fcfe06e4af88">
      <Terms xmlns="http://schemas.microsoft.com/office/infopath/2007/PartnerControls"/>
    </lcf76f155ced4ddcb4097134ff3c332f>
    <TaxCatchAll xmlns="7509cc8b-5556-402b-b32b-f0f5b016aaa2" xsi:nil="true"/>
  </documentManagement>
</p:properties>
</file>

<file path=customXml/itemProps1.xml><?xml version="1.0" encoding="utf-8"?>
<ds:datastoreItem xmlns:ds="http://schemas.openxmlformats.org/officeDocument/2006/customXml" ds:itemID="{23B8AD1B-BFAA-4589-9F63-966443006548}">
  <ds:schemaRefs>
    <ds:schemaRef ds:uri="http://schemas.microsoft.com/sharepoint/v3/contenttype/forms"/>
  </ds:schemaRefs>
</ds:datastoreItem>
</file>

<file path=customXml/itemProps2.xml><?xml version="1.0" encoding="utf-8"?>
<ds:datastoreItem xmlns:ds="http://schemas.openxmlformats.org/officeDocument/2006/customXml" ds:itemID="{9FBABB74-CF43-4709-BB9E-6E3613108F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dcec69-8a07-4459-b77e-fcfe06e4af88"/>
    <ds:schemaRef ds:uri="7509cc8b-5556-402b-b32b-f0f5b016aa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BBB10D-3D1B-4ABA-BD77-941C4A726F56}">
  <ds:schemaRefs>
    <ds:schemaRef ds:uri="7509cc8b-5556-402b-b32b-f0f5b016aaa2"/>
    <ds:schemaRef ds:uri="http://purl.org/dc/dcmitype/"/>
    <ds:schemaRef ds:uri="http://purl.org/dc/terms/"/>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dcdcec69-8a07-4459-b77e-fcfe06e4af8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1771</TotalTime>
  <Words>976</Words>
  <Application>Microsoft Office PowerPoint</Application>
  <PresentationFormat>Custom</PresentationFormat>
  <Paragraphs>99</Paragraphs>
  <Slides>8</Slides>
  <Notes>2</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Mijnaansluiting.nl</vt:lpstr>
      <vt:lpstr>1_Mijnaansluiting.nl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Mijn Aansluiting</dc:title>
  <dc:creator>Jonathan.somandin@mijnaansluiting.org</dc:creator>
  <cp:lastModifiedBy>Eefje van Woerkom</cp:lastModifiedBy>
  <cp:revision>414</cp:revision>
  <cp:lastPrinted>2023-11-09T09:46:13Z</cp:lastPrinted>
  <dcterms:modified xsi:type="dcterms:W3CDTF">2025-12-19T14:05:40Z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0x010100542B45F18FBEF746B89E8D2E1333C18C</vt:lpwstr>
  </property>
  <property fmtid="{D5CDD505-2E9C-101B-9397-08002B2CF9AE}" pid="3" name="MediaServiceImageTags">
    <vt:lpwstr/>
  </property>
</Properties>
</file>