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71" r:id="rId4"/>
    <p:sldMasterId id="2147483824" r:id="rId5"/>
  </p:sldMasterIdLst>
  <p:notesMasterIdLst>
    <p:notesMasterId r:id="rId12"/>
  </p:notesMasterIdLst>
  <p:handoutMasterIdLst>
    <p:handoutMasterId r:id="rId13"/>
  </p:handoutMasterIdLst>
  <p:sldIdLst>
    <p:sldId id="258" r:id="rId6"/>
    <p:sldId id="262" r:id="rId7"/>
    <p:sldId id="263" r:id="rId8"/>
    <p:sldId id="259" r:id="rId9"/>
    <p:sldId id="261" r:id="rId10"/>
    <p:sldId id="260" r:id="rId11"/>
  </p:sldIdLst>
  <p:sldSz cx="12196763" cy="6858000"/>
  <p:notesSz cx="6797675" cy="9928225"/>
  <p:defaultTextStyle>
    <a:defPPr>
      <a:defRPr lang="nl-NL"/>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et" id="{17653B9B-2BA0-41A3-854D-CCDDA814FEEB}">
          <p14:sldIdLst>
            <p14:sldId id="258"/>
            <p14:sldId id="262"/>
            <p14:sldId id="263"/>
            <p14:sldId id="259"/>
            <p14:sldId id="261"/>
            <p14:sldId id="260"/>
          </p14:sldIdLst>
        </p14:section>
        <p14:section name="Extra sheets" id="{89B9254B-016B-47AA-971E-7B37200282EC}">
          <p14:sldIdLst/>
        </p14:section>
      </p14:sectionLst>
    </p:ext>
    <p:ext uri="{EFAFB233-063F-42B5-8137-9DF3F51BA10A}">
      <p15:sldGuideLst xmlns:p15="http://schemas.microsoft.com/office/powerpoint/2012/main">
        <p15:guide id="1" orient="horz" pos="300" userDrawn="1">
          <p15:clr>
            <a:srgbClr val="A4A3A4"/>
          </p15:clr>
        </p15:guide>
        <p15:guide id="2" orient="horz" pos="845" userDrawn="1">
          <p15:clr>
            <a:srgbClr val="A4A3A4"/>
          </p15:clr>
        </p15:guide>
        <p15:guide id="3" orient="horz" pos="935" userDrawn="1">
          <p15:clr>
            <a:srgbClr val="A4A3A4"/>
          </p15:clr>
        </p15:guide>
        <p15:guide id="4" orient="horz" pos="3748" userDrawn="1">
          <p15:clr>
            <a:srgbClr val="A4A3A4"/>
          </p15:clr>
        </p15:guide>
        <p15:guide id="5" pos="508" userDrawn="1">
          <p15:clr>
            <a:srgbClr val="A4A3A4"/>
          </p15:clr>
        </p15:guide>
        <p15:guide id="6" pos="717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C8B328-E15D-2314-3E8E-104D1999BEBD}" name="Hanneke" initials="H" userId="Hanneke" providerId="None"/>
  <p188:author id="{D03B2890-F739-5AF3-822A-56524151E0A0}" name="Fieke van Woerkom" initials="FvW" userId="0ec9b8cd3a834072" providerId="Windows Live"/>
  <p188:author id="{D57EFDA0-B7BF-A7A4-CC6D-953B692AD041}" name="Henri van de Zande" initials="HvdZ" userId="S::henri.vandezande@mijnaansluiting.org::bfb26863-f23a-43e9-b6cf-e7cd82a429b5" providerId="AD"/>
  <p188:author id="{EDFA80A3-D375-362F-6716-72514A4D6AC0}" name="Fieke Van Woerkom" initials="FW" userId="S::fieke.vanwoerkom@mijnaansluiting.org::9fc9f487-c33c-4a73-a55f-41022521a1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ck van der Weg" initials="RvdW" lastIdx="6" clrIdx="0"/>
  <p:cmAuthor id="2" name="Ilse de Groot" initials="IdG" lastIdx="7" clrIdx="1">
    <p:extLst>
      <p:ext uri="{19B8F6BF-5375-455C-9EA6-DF929625EA0E}">
        <p15:presenceInfo xmlns:p15="http://schemas.microsoft.com/office/powerpoint/2012/main" userId="S-1-5-21-2890558824-3927818043-3374662254-1188" providerId="AD"/>
      </p:ext>
    </p:extLst>
  </p:cmAuthor>
  <p:cmAuthor id="3" name="Kelly Kok" initials="KK" lastIdx="6" clrIdx="2">
    <p:extLst>
      <p:ext uri="{19B8F6BF-5375-455C-9EA6-DF929625EA0E}">
        <p15:presenceInfo xmlns:p15="http://schemas.microsoft.com/office/powerpoint/2012/main" userId="S-1-5-21-2890558824-3927818043-3374662254-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DFB"/>
    <a:srgbClr val="21BBEE"/>
    <a:srgbClr val="FEF3E6"/>
    <a:srgbClr val="FEF2E3"/>
    <a:srgbClr val="E95698"/>
    <a:srgbClr val="F49E30"/>
    <a:srgbClr val="B05395"/>
    <a:srgbClr val="BC358D"/>
    <a:srgbClr val="CFCFC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D77F12-5D02-3A8E-6C3A-A6C2D4D2D55B}" v="323" dt="2024-03-05T14:05:45.034"/>
  </p1510:revLst>
</p1510:revInfo>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94660"/>
  </p:normalViewPr>
  <p:slideViewPr>
    <p:cSldViewPr snapToGrid="0">
      <p:cViewPr varScale="1">
        <p:scale>
          <a:sx n="109" d="100"/>
          <a:sy n="109" d="100"/>
        </p:scale>
        <p:origin x="282" y="108"/>
      </p:cViewPr>
      <p:guideLst>
        <p:guide orient="horz" pos="300"/>
        <p:guide orient="horz" pos="845"/>
        <p:guide orient="horz" pos="935"/>
        <p:guide orient="horz" pos="3748"/>
        <p:guide pos="508"/>
        <p:guide pos="717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ke Van Woerkom" userId="S::fieke.vanwoerkom@mijnaansluiting.org::9fc9f487-c33c-4a73-a55f-41022521a16a" providerId="AD" clId="Web-{30D77F12-5D02-3A8E-6C3A-A6C2D4D2D55B}"/>
    <pc:docChg chg="modSld">
      <pc:chgData name="Fieke Van Woerkom" userId="S::fieke.vanwoerkom@mijnaansluiting.org::9fc9f487-c33c-4a73-a55f-41022521a16a" providerId="AD" clId="Web-{30D77F12-5D02-3A8E-6C3A-A6C2D4D2D55B}" dt="2024-03-05T14:05:41.658" v="166" actId="20577"/>
      <pc:docMkLst>
        <pc:docMk/>
      </pc:docMkLst>
      <pc:sldChg chg="addSp modSp">
        <pc:chgData name="Fieke Van Woerkom" userId="S::fieke.vanwoerkom@mijnaansluiting.org::9fc9f487-c33c-4a73-a55f-41022521a16a" providerId="AD" clId="Web-{30D77F12-5D02-3A8E-6C3A-A6C2D4D2D55B}" dt="2024-03-05T14:05:41.658" v="166" actId="20577"/>
        <pc:sldMkLst>
          <pc:docMk/>
          <pc:sldMk cId="0" sldId="258"/>
        </pc:sldMkLst>
        <pc:spChg chg="add mod">
          <ac:chgData name="Fieke Van Woerkom" userId="S::fieke.vanwoerkom@mijnaansluiting.org::9fc9f487-c33c-4a73-a55f-41022521a16a" providerId="AD" clId="Web-{30D77F12-5D02-3A8E-6C3A-A6C2D4D2D55B}" dt="2024-03-05T14:05:41.658" v="166" actId="20577"/>
          <ac:spMkLst>
            <pc:docMk/>
            <pc:sldMk cId="0" sldId="258"/>
            <ac:spMk id="2" creationId="{71AD4CD9-54F3-5FC0-313C-82471BBF1344}"/>
          </ac:spMkLst>
        </pc:spChg>
      </pc:sldChg>
      <pc:sldChg chg="modSp">
        <pc:chgData name="Fieke Van Woerkom" userId="S::fieke.vanwoerkom@mijnaansluiting.org::9fc9f487-c33c-4a73-a55f-41022521a16a" providerId="AD" clId="Web-{30D77F12-5D02-3A8E-6C3A-A6C2D4D2D55B}" dt="2024-03-05T13:57:09.793" v="22" actId="1076"/>
        <pc:sldMkLst>
          <pc:docMk/>
          <pc:sldMk cId="0" sldId="260"/>
        </pc:sldMkLst>
        <pc:picChg chg="mod">
          <ac:chgData name="Fieke Van Woerkom" userId="S::fieke.vanwoerkom@mijnaansluiting.org::9fc9f487-c33c-4a73-a55f-41022521a16a" providerId="AD" clId="Web-{30D77F12-5D02-3A8E-6C3A-A6C2D4D2D55B}" dt="2024-03-05T13:57:09.793" v="22" actId="1076"/>
          <ac:picMkLst>
            <pc:docMk/>
            <pc:sldMk cId="0" sldId="260"/>
            <ac:picMk id="5" creationId="{4FD4B46F-667F-D772-D864-DD22379A2D5C}"/>
          </ac:picMkLst>
        </pc:picChg>
      </pc:sldChg>
      <pc:sldChg chg="modSp">
        <pc:chgData name="Fieke Van Woerkom" userId="S::fieke.vanwoerkom@mijnaansluiting.org::9fc9f487-c33c-4a73-a55f-41022521a16a" providerId="AD" clId="Web-{30D77F12-5D02-3A8E-6C3A-A6C2D4D2D55B}" dt="2024-03-05T14:00:17.072" v="27" actId="20577"/>
        <pc:sldMkLst>
          <pc:docMk/>
          <pc:sldMk cId="0" sldId="262"/>
        </pc:sldMkLst>
        <pc:spChg chg="mod">
          <ac:chgData name="Fieke Van Woerkom" userId="S::fieke.vanwoerkom@mijnaansluiting.org::9fc9f487-c33c-4a73-a55f-41022521a16a" providerId="AD" clId="Web-{30D77F12-5D02-3A8E-6C3A-A6C2D4D2D55B}" dt="2024-03-05T13:59:50.211" v="23" actId="20577"/>
          <ac:spMkLst>
            <pc:docMk/>
            <pc:sldMk cId="0" sldId="262"/>
            <ac:spMk id="26" creationId="{5DAEB861-CFF5-A279-D048-C2FF3FB62563}"/>
          </ac:spMkLst>
        </pc:spChg>
        <pc:spChg chg="mod">
          <ac:chgData name="Fieke Van Woerkom" userId="S::fieke.vanwoerkom@mijnaansluiting.org::9fc9f487-c33c-4a73-a55f-41022521a16a" providerId="AD" clId="Web-{30D77F12-5D02-3A8E-6C3A-A6C2D4D2D55B}" dt="2024-03-05T14:00:07.822" v="25" actId="20577"/>
          <ac:spMkLst>
            <pc:docMk/>
            <pc:sldMk cId="0" sldId="262"/>
            <ac:spMk id="28" creationId="{1A138AFE-6E76-D847-97E7-006F8B2EE7AA}"/>
          </ac:spMkLst>
        </pc:spChg>
        <pc:spChg chg="mod">
          <ac:chgData name="Fieke Van Woerkom" userId="S::fieke.vanwoerkom@mijnaansluiting.org::9fc9f487-c33c-4a73-a55f-41022521a16a" providerId="AD" clId="Web-{30D77F12-5D02-3A8E-6C3A-A6C2D4D2D55B}" dt="2024-03-05T13:59:57.759" v="24" actId="20577"/>
          <ac:spMkLst>
            <pc:docMk/>
            <pc:sldMk cId="0" sldId="262"/>
            <ac:spMk id="29" creationId="{C2C6B222-8598-35FD-D083-E424E2B9E02C}"/>
          </ac:spMkLst>
        </pc:spChg>
        <pc:spChg chg="mod">
          <ac:chgData name="Fieke Van Woerkom" userId="S::fieke.vanwoerkom@mijnaansluiting.org::9fc9f487-c33c-4a73-a55f-41022521a16a" providerId="AD" clId="Web-{30D77F12-5D02-3A8E-6C3A-A6C2D4D2D55B}" dt="2024-03-05T14:00:12.291" v="26" actId="20577"/>
          <ac:spMkLst>
            <pc:docMk/>
            <pc:sldMk cId="0" sldId="262"/>
            <ac:spMk id="30" creationId="{0172CE83-4954-954D-9352-E87B3FA5A912}"/>
          </ac:spMkLst>
        </pc:spChg>
        <pc:spChg chg="mod">
          <ac:chgData name="Fieke Van Woerkom" userId="S::fieke.vanwoerkom@mijnaansluiting.org::9fc9f487-c33c-4a73-a55f-41022521a16a" providerId="AD" clId="Web-{30D77F12-5D02-3A8E-6C3A-A6C2D4D2D55B}" dt="2024-03-05T14:00:17.072" v="27" actId="20577"/>
          <ac:spMkLst>
            <pc:docMk/>
            <pc:sldMk cId="0" sldId="262"/>
            <ac:spMk id="46" creationId="{2A39078A-12AF-E46F-775E-0F3CD9C08863}"/>
          </ac:spMkLst>
        </pc:spChg>
      </pc:sldChg>
    </pc:docChg>
  </pc:docChgLst>
  <pc:docChgLst>
    <pc:chgData name="Fieke Van Woerkom" userId="S::fieke.vanwoerkom@mijnaansluiting.org::9fc9f487-c33c-4a73-a55f-41022521a16a" providerId="AD" clId="Web-{0D05DDEA-93DE-D510-A97D-93D09CFFEA41}"/>
    <pc:docChg chg="mod modSld">
      <pc:chgData name="Fieke Van Woerkom" userId="S::fieke.vanwoerkom@mijnaansluiting.org::9fc9f487-c33c-4a73-a55f-41022521a16a" providerId="AD" clId="Web-{0D05DDEA-93DE-D510-A97D-93D09CFFEA41}" dt="2024-02-06T09:05:56.387" v="2"/>
      <pc:docMkLst>
        <pc:docMk/>
      </pc:docMkLst>
      <pc:sldChg chg="modSp addCm">
        <pc:chgData name="Fieke Van Woerkom" userId="S::fieke.vanwoerkom@mijnaansluiting.org::9fc9f487-c33c-4a73-a55f-41022521a16a" providerId="AD" clId="Web-{0D05DDEA-93DE-D510-A97D-93D09CFFEA41}" dt="2024-02-06T09:05:56.387" v="2"/>
        <pc:sldMkLst>
          <pc:docMk/>
          <pc:sldMk cId="0" sldId="262"/>
        </pc:sldMkLst>
        <pc:spChg chg="mod">
          <ac:chgData name="Fieke Van Woerkom" userId="S::fieke.vanwoerkom@mijnaansluiting.org::9fc9f487-c33c-4a73-a55f-41022521a16a" providerId="AD" clId="Web-{0D05DDEA-93DE-D510-A97D-93D09CFFEA41}" dt="2024-02-06T08:15:49.520" v="0" actId="20577"/>
          <ac:spMkLst>
            <pc:docMk/>
            <pc:sldMk cId="0" sldId="262"/>
            <ac:spMk id="11" creationId="{771337F5-B92F-12F4-9602-554FE1584E71}"/>
          </ac:spMkLst>
        </pc:spChg>
        <pc:extLst>
          <p:ext xmlns:p="http://schemas.openxmlformats.org/presentationml/2006/main" uri="{D6D511B9-2390-475A-947B-AFAB55BFBCF1}">
            <pc226:cmChg xmlns:pc226="http://schemas.microsoft.com/office/powerpoint/2022/06/main/command" chg="add">
              <pc226:chgData name="Fieke Van Woerkom" userId="S::fieke.vanwoerkom@mijnaansluiting.org::9fc9f487-c33c-4a73-a55f-41022521a16a" providerId="AD" clId="Web-{0D05DDEA-93DE-D510-A97D-93D09CFFEA41}" dt="2024-02-06T09:05:56.387" v="2"/>
              <pc2:cmMkLst xmlns:pc2="http://schemas.microsoft.com/office/powerpoint/2019/9/main/command">
                <pc:docMk/>
                <pc:sldMk cId="0" sldId="262"/>
                <pc2:cmMk id="{76985485-C62D-4F21-9237-C4E3B85E8799}"/>
              </pc2:cmMkLst>
            </pc226:cmChg>
          </p:ext>
        </pc:extLst>
      </pc:sldChg>
    </pc:docChg>
  </pc:docChgLst>
  <pc:docChgLst>
    <pc:chgData name="Louis van der Hoeven" userId="S::louis.vanderhoeven@mijnaansluiting.org::6be9b9c8-8700-4b8d-ac19-6d8542f1be02" providerId="AD" clId="Web-{F425CD65-89DE-CB2F-798B-E24CC90BAD13}"/>
    <pc:docChg chg="modSld">
      <pc:chgData name="Louis van der Hoeven" userId="S::louis.vanderhoeven@mijnaansluiting.org::6be9b9c8-8700-4b8d-ac19-6d8542f1be02" providerId="AD" clId="Web-{F425CD65-89DE-CB2F-798B-E24CC90BAD13}" dt="2024-01-25T07:21:25.587" v="23"/>
      <pc:docMkLst>
        <pc:docMk/>
      </pc:docMkLst>
      <pc:sldChg chg="modSp">
        <pc:chgData name="Louis van der Hoeven" userId="S::louis.vanderhoeven@mijnaansluiting.org::6be9b9c8-8700-4b8d-ac19-6d8542f1be02" providerId="AD" clId="Web-{F425CD65-89DE-CB2F-798B-E24CC90BAD13}" dt="2024-01-25T07:21:25.587" v="23"/>
        <pc:sldMkLst>
          <pc:docMk/>
          <pc:sldMk cId="2139034480" sldId="257"/>
        </pc:sldMkLst>
        <pc:graphicFrameChg chg="mod modGraphic">
          <ac:chgData name="Louis van der Hoeven" userId="S::louis.vanderhoeven@mijnaansluiting.org::6be9b9c8-8700-4b8d-ac19-6d8542f1be02" providerId="AD" clId="Web-{F425CD65-89DE-CB2F-798B-E24CC90BAD13}" dt="2024-01-25T07:21:25.587" v="23"/>
          <ac:graphicFrameMkLst>
            <pc:docMk/>
            <pc:sldMk cId="2139034480" sldId="257"/>
            <ac:graphicFrameMk id="3" creationId="{4BBE1973-91D6-6797-83FD-53B477A9FFAE}"/>
          </ac:graphicFrameMkLst>
        </pc:graphicFrameChg>
      </pc:sldChg>
    </pc:docChg>
  </pc:docChgLst>
  <pc:docChgLst>
    <pc:chgData name="Hanneke Zindel" userId="97cd04de-05a1-46bd-bf16-c34207baf738" providerId="ADAL" clId="{D9E73BBC-43E0-4829-9F68-6C460DF24A47}"/>
    <pc:docChg chg="undo custSel delSld modSld modSection">
      <pc:chgData name="Hanneke Zindel" userId="97cd04de-05a1-46bd-bf16-c34207baf738" providerId="ADAL" clId="{D9E73BBC-43E0-4829-9F68-6C460DF24A47}" dt="2024-02-10T08:46:32.618" v="324" actId="20577"/>
      <pc:docMkLst>
        <pc:docMk/>
      </pc:docMkLst>
      <pc:sldChg chg="del">
        <pc:chgData name="Hanneke Zindel" userId="97cd04de-05a1-46bd-bf16-c34207baf738" providerId="ADAL" clId="{D9E73BBC-43E0-4829-9F68-6C460DF24A47}" dt="2024-02-06T12:54:22.631" v="0" actId="47"/>
        <pc:sldMkLst>
          <pc:docMk/>
          <pc:sldMk cId="2139034480" sldId="257"/>
        </pc:sldMkLst>
      </pc:sldChg>
      <pc:sldChg chg="addSp delSp modSp mod">
        <pc:chgData name="Hanneke Zindel" userId="97cd04de-05a1-46bd-bf16-c34207baf738" providerId="ADAL" clId="{D9E73BBC-43E0-4829-9F68-6C460DF24A47}" dt="2024-02-10T08:45:40.078" v="285" actId="20577"/>
        <pc:sldMkLst>
          <pc:docMk/>
          <pc:sldMk cId="0" sldId="259"/>
        </pc:sldMkLst>
        <pc:spChg chg="add mod">
          <ac:chgData name="Hanneke Zindel" userId="97cd04de-05a1-46bd-bf16-c34207baf738" providerId="ADAL" clId="{D9E73BBC-43E0-4829-9F68-6C460DF24A47}" dt="2024-02-10T08:45:40.078" v="285" actId="20577"/>
          <ac:spMkLst>
            <pc:docMk/>
            <pc:sldMk cId="0" sldId="259"/>
            <ac:spMk id="2" creationId="{99E081BF-3AE6-7771-00E7-5719C7763072}"/>
          </ac:spMkLst>
        </pc:spChg>
        <pc:spChg chg="mod">
          <ac:chgData name="Hanneke Zindel" userId="97cd04de-05a1-46bd-bf16-c34207baf738" providerId="ADAL" clId="{D9E73BBC-43E0-4829-9F68-6C460DF24A47}" dt="2024-02-10T08:43:48.975" v="272" actId="1076"/>
          <ac:spMkLst>
            <pc:docMk/>
            <pc:sldMk cId="0" sldId="259"/>
            <ac:spMk id="181" creationId="{00000000-0000-0000-0000-000000000000}"/>
          </ac:spMkLst>
        </pc:spChg>
        <pc:picChg chg="del mod">
          <ac:chgData name="Hanneke Zindel" userId="97cd04de-05a1-46bd-bf16-c34207baf738" providerId="ADAL" clId="{D9E73BBC-43E0-4829-9F68-6C460DF24A47}" dt="2024-02-10T08:43:02.292" v="252" actId="478"/>
          <ac:picMkLst>
            <pc:docMk/>
            <pc:sldMk cId="0" sldId="259"/>
            <ac:picMk id="20" creationId="{6E69C3CA-A94A-B105-358B-1205521EB451}"/>
          </ac:picMkLst>
        </pc:picChg>
      </pc:sldChg>
      <pc:sldChg chg="modSp mod">
        <pc:chgData name="Hanneke Zindel" userId="97cd04de-05a1-46bd-bf16-c34207baf738" providerId="ADAL" clId="{D9E73BBC-43E0-4829-9F68-6C460DF24A47}" dt="2024-02-10T08:46:32.618" v="324" actId="20577"/>
        <pc:sldMkLst>
          <pc:docMk/>
          <pc:sldMk cId="0" sldId="261"/>
        </pc:sldMkLst>
        <pc:spChg chg="mod">
          <ac:chgData name="Hanneke Zindel" userId="97cd04de-05a1-46bd-bf16-c34207baf738" providerId="ADAL" clId="{D9E73BBC-43E0-4829-9F68-6C460DF24A47}" dt="2024-02-10T08:46:32.618" v="324" actId="20577"/>
          <ac:spMkLst>
            <pc:docMk/>
            <pc:sldMk cId="0" sldId="261"/>
            <ac:spMk id="3" creationId="{1052BA19-048F-9253-6F78-0B743FE2D6B0}"/>
          </ac:spMkLst>
        </pc:spChg>
        <pc:picChg chg="ord">
          <ac:chgData name="Hanneke Zindel" userId="97cd04de-05a1-46bd-bf16-c34207baf738" providerId="ADAL" clId="{D9E73BBC-43E0-4829-9F68-6C460DF24A47}" dt="2024-02-10T08:45:59.472" v="286" actId="167"/>
          <ac:picMkLst>
            <pc:docMk/>
            <pc:sldMk cId="0" sldId="261"/>
            <ac:picMk id="5" creationId="{7C4A3799-9A68-AFE6-F081-081B87DECE94}"/>
          </ac:picMkLst>
        </pc:picChg>
      </pc:sldChg>
      <pc:sldChg chg="addSp delSp modSp mod">
        <pc:chgData name="Hanneke Zindel" userId="97cd04de-05a1-46bd-bf16-c34207baf738" providerId="ADAL" clId="{D9E73BBC-43E0-4829-9F68-6C460DF24A47}" dt="2024-02-10T08:42:07.449" v="218" actId="20577"/>
        <pc:sldMkLst>
          <pc:docMk/>
          <pc:sldMk cId="0" sldId="262"/>
        </pc:sldMkLst>
        <pc:spChg chg="add mod">
          <ac:chgData name="Hanneke Zindel" userId="97cd04de-05a1-46bd-bf16-c34207baf738" providerId="ADAL" clId="{D9E73BBC-43E0-4829-9F68-6C460DF24A47}" dt="2024-02-06T13:00:57.045" v="171" actId="1036"/>
          <ac:spMkLst>
            <pc:docMk/>
            <pc:sldMk cId="0" sldId="262"/>
            <ac:spMk id="3" creationId="{76B694F4-DBFC-9B0E-6D61-D0D0FCE86DAE}"/>
          </ac:spMkLst>
        </pc:spChg>
        <pc:spChg chg="mod">
          <ac:chgData name="Hanneke Zindel" userId="97cd04de-05a1-46bd-bf16-c34207baf738" providerId="ADAL" clId="{D9E73BBC-43E0-4829-9F68-6C460DF24A47}" dt="2024-02-06T13:00:48.143" v="152" actId="1036"/>
          <ac:spMkLst>
            <pc:docMk/>
            <pc:sldMk cId="0" sldId="262"/>
            <ac:spMk id="4" creationId="{08CC5715-4DB5-1BA0-A435-61640E9827A5}"/>
          </ac:spMkLst>
        </pc:spChg>
        <pc:spChg chg="mod">
          <ac:chgData name="Hanneke Zindel" userId="97cd04de-05a1-46bd-bf16-c34207baf738" providerId="ADAL" clId="{D9E73BBC-43E0-4829-9F68-6C460DF24A47}" dt="2024-02-06T13:00:48.143" v="152" actId="1036"/>
          <ac:spMkLst>
            <pc:docMk/>
            <pc:sldMk cId="0" sldId="262"/>
            <ac:spMk id="5" creationId="{E309471E-461B-6DCF-6218-17DFC5EB3887}"/>
          </ac:spMkLst>
        </pc:spChg>
        <pc:spChg chg="mod">
          <ac:chgData name="Hanneke Zindel" userId="97cd04de-05a1-46bd-bf16-c34207baf738" providerId="ADAL" clId="{D9E73BBC-43E0-4829-9F68-6C460DF24A47}" dt="2024-02-06T12:59:18.722" v="72" actId="1035"/>
          <ac:spMkLst>
            <pc:docMk/>
            <pc:sldMk cId="0" sldId="262"/>
            <ac:spMk id="7" creationId="{817D5FAC-AEB7-9698-A149-C0A0FB616269}"/>
          </ac:spMkLst>
        </pc:spChg>
        <pc:spChg chg="mod">
          <ac:chgData name="Hanneke Zindel" userId="97cd04de-05a1-46bd-bf16-c34207baf738" providerId="ADAL" clId="{D9E73BBC-43E0-4829-9F68-6C460DF24A47}" dt="2024-02-08T08:35:51.580" v="184" actId="3626"/>
          <ac:spMkLst>
            <pc:docMk/>
            <pc:sldMk cId="0" sldId="262"/>
            <ac:spMk id="11" creationId="{771337F5-B92F-12F4-9602-554FE1584E71}"/>
          </ac:spMkLst>
        </pc:spChg>
        <pc:spChg chg="mod">
          <ac:chgData name="Hanneke Zindel" userId="97cd04de-05a1-46bd-bf16-c34207baf738" providerId="ADAL" clId="{D9E73BBC-43E0-4829-9F68-6C460DF24A47}" dt="2024-02-06T12:59:26.571" v="94" actId="1035"/>
          <ac:spMkLst>
            <pc:docMk/>
            <pc:sldMk cId="0" sldId="262"/>
            <ac:spMk id="19" creationId="{AD816F9B-334E-2122-8344-B392B31735F0}"/>
          </ac:spMkLst>
        </pc:spChg>
        <pc:spChg chg="mod">
          <ac:chgData name="Hanneke Zindel" userId="97cd04de-05a1-46bd-bf16-c34207baf738" providerId="ADAL" clId="{D9E73BBC-43E0-4829-9F68-6C460DF24A47}" dt="2024-02-10T08:42:07.449" v="218" actId="20577"/>
          <ac:spMkLst>
            <pc:docMk/>
            <pc:sldMk cId="0" sldId="262"/>
            <ac:spMk id="21" creationId="{6224C1FC-926A-3A49-A4E8-1A401F714E1E}"/>
          </ac:spMkLst>
        </pc:spChg>
        <pc:spChg chg="mod">
          <ac:chgData name="Hanneke Zindel" userId="97cd04de-05a1-46bd-bf16-c34207baf738" providerId="ADAL" clId="{D9E73BBC-43E0-4829-9F68-6C460DF24A47}" dt="2024-02-06T13:00:48.143" v="152" actId="1036"/>
          <ac:spMkLst>
            <pc:docMk/>
            <pc:sldMk cId="0" sldId="262"/>
            <ac:spMk id="22" creationId="{F9AA8CC8-E544-F71F-14B9-4F7F9B5D9B4E}"/>
          </ac:spMkLst>
        </pc:spChg>
        <pc:spChg chg="mod">
          <ac:chgData name="Hanneke Zindel" userId="97cd04de-05a1-46bd-bf16-c34207baf738" providerId="ADAL" clId="{D9E73BBC-43E0-4829-9F68-6C460DF24A47}" dt="2024-02-06T13:00:48.143" v="152" actId="1036"/>
          <ac:spMkLst>
            <pc:docMk/>
            <pc:sldMk cId="0" sldId="262"/>
            <ac:spMk id="23" creationId="{CA718C72-142F-E1E4-94EF-E6E765CDADCE}"/>
          </ac:spMkLst>
        </pc:spChg>
        <pc:spChg chg="mod">
          <ac:chgData name="Hanneke Zindel" userId="97cd04de-05a1-46bd-bf16-c34207baf738" providerId="ADAL" clId="{D9E73BBC-43E0-4829-9F68-6C460DF24A47}" dt="2024-02-06T13:01:55.934" v="181" actId="207"/>
          <ac:spMkLst>
            <pc:docMk/>
            <pc:sldMk cId="0" sldId="262"/>
            <ac:spMk id="28" creationId="{1A138AFE-6E76-D847-97E7-006F8B2EE7AA}"/>
          </ac:spMkLst>
        </pc:spChg>
        <pc:spChg chg="mod ord">
          <ac:chgData name="Hanneke Zindel" userId="97cd04de-05a1-46bd-bf16-c34207baf738" providerId="ADAL" clId="{D9E73BBC-43E0-4829-9F68-6C460DF24A47}" dt="2024-02-06T13:00:32.107" v="121" actId="207"/>
          <ac:spMkLst>
            <pc:docMk/>
            <pc:sldMk cId="0" sldId="262"/>
            <ac:spMk id="40" creationId="{8FE343D7-DEE9-4D63-FFE7-C0007213BBF2}"/>
          </ac:spMkLst>
        </pc:spChg>
        <pc:spChg chg="del">
          <ac:chgData name="Hanneke Zindel" userId="97cd04de-05a1-46bd-bf16-c34207baf738" providerId="ADAL" clId="{D9E73BBC-43E0-4829-9F68-6C460DF24A47}" dt="2024-02-06T13:00:26.864" v="120" actId="478"/>
          <ac:spMkLst>
            <pc:docMk/>
            <pc:sldMk cId="0" sldId="262"/>
            <ac:spMk id="41" creationId="{BB2DE42A-C4E4-E6A6-9C2B-4E73B1238C66}"/>
          </ac:spMkLst>
        </pc:spChg>
        <pc:picChg chg="ord">
          <ac:chgData name="Hanneke Zindel" userId="97cd04de-05a1-46bd-bf16-c34207baf738" providerId="ADAL" clId="{D9E73BBC-43E0-4829-9F68-6C460DF24A47}" dt="2024-02-06T13:01:49.969" v="180" actId="167"/>
          <ac:picMkLst>
            <pc:docMk/>
            <pc:sldMk cId="0" sldId="262"/>
            <ac:picMk id="36" creationId="{23D1B6C4-739A-2AA7-869D-16F2AF98BE47}"/>
          </ac:picMkLst>
        </pc:picChg>
        <pc:cxnChg chg="mod">
          <ac:chgData name="Hanneke Zindel" userId="97cd04de-05a1-46bd-bf16-c34207baf738" providerId="ADAL" clId="{D9E73BBC-43E0-4829-9F68-6C460DF24A47}" dt="2024-02-06T12:59:59.047" v="97" actId="14100"/>
          <ac:cxnSpMkLst>
            <pc:docMk/>
            <pc:sldMk cId="0" sldId="262"/>
            <ac:cxnSpMk id="15" creationId="{58B14749-90C8-F68E-F45F-75056A5D0AFF}"/>
          </ac:cxnSpMkLst>
        </pc:cxnChg>
        <pc:cxnChg chg="mod">
          <ac:chgData name="Hanneke Zindel" userId="97cd04de-05a1-46bd-bf16-c34207baf738" providerId="ADAL" clId="{D9E73BBC-43E0-4829-9F68-6C460DF24A47}" dt="2024-02-06T13:01:04.094" v="172" actId="14100"/>
          <ac:cxnSpMkLst>
            <pc:docMk/>
            <pc:sldMk cId="0" sldId="262"/>
            <ac:cxnSpMk id="16" creationId="{69A1CB5C-C556-9A8B-B6CC-DCD757ECF9C8}"/>
          </ac:cxnSpMkLst>
        </pc:cxnChg>
        <pc:cxnChg chg="mod">
          <ac:chgData name="Hanneke Zindel" userId="97cd04de-05a1-46bd-bf16-c34207baf738" providerId="ADAL" clId="{D9E73BBC-43E0-4829-9F68-6C460DF24A47}" dt="2024-02-06T13:01:34.431" v="179" actId="14100"/>
          <ac:cxnSpMkLst>
            <pc:docMk/>
            <pc:sldMk cId="0" sldId="262"/>
            <ac:cxnSpMk id="17" creationId="{9E741578-17C5-C1CC-12D5-1D80DD407ED0}"/>
          </ac:cxnSpMkLst>
        </pc:cxnChg>
        <pc:cxnChg chg="mod">
          <ac:chgData name="Hanneke Zindel" userId="97cd04de-05a1-46bd-bf16-c34207baf738" providerId="ADAL" clId="{D9E73BBC-43E0-4829-9F68-6C460DF24A47}" dt="2024-02-06T13:01:17.799" v="175" actId="14100"/>
          <ac:cxnSpMkLst>
            <pc:docMk/>
            <pc:sldMk cId="0" sldId="262"/>
            <ac:cxnSpMk id="20" creationId="{BDB5A6BB-F242-7159-F713-1DCFD8484784}"/>
          </ac:cxnSpMkLst>
        </pc:cxnChg>
        <pc:cxnChg chg="mod">
          <ac:chgData name="Hanneke Zindel" userId="97cd04de-05a1-46bd-bf16-c34207baf738" providerId="ADAL" clId="{D9E73BBC-43E0-4829-9F68-6C460DF24A47}" dt="2024-02-06T13:01:29.887" v="178" actId="14100"/>
          <ac:cxnSpMkLst>
            <pc:docMk/>
            <pc:sldMk cId="0" sldId="262"/>
            <ac:cxnSpMk id="24" creationId="{93B5F818-A922-AC16-5D70-E54D1F7C19C3}"/>
          </ac:cxnSpMkLst>
        </pc:cxnChg>
      </pc:sldChg>
      <pc:sldChg chg="modSp mod">
        <pc:chgData name="Hanneke Zindel" userId="97cd04de-05a1-46bd-bf16-c34207baf738" providerId="ADAL" clId="{D9E73BBC-43E0-4829-9F68-6C460DF24A47}" dt="2024-02-10T08:42:32.241" v="249" actId="20577"/>
        <pc:sldMkLst>
          <pc:docMk/>
          <pc:sldMk cId="0" sldId="263"/>
        </pc:sldMkLst>
        <pc:spChg chg="mod">
          <ac:chgData name="Hanneke Zindel" userId="97cd04de-05a1-46bd-bf16-c34207baf738" providerId="ADAL" clId="{D9E73BBC-43E0-4829-9F68-6C460DF24A47}" dt="2024-02-10T08:42:32.241" v="249" actId="20577"/>
          <ac:spMkLst>
            <pc:docMk/>
            <pc:sldMk cId="0" sldId="263"/>
            <ac:spMk id="11" creationId="{79E3CB5E-DA45-2234-6E1F-BC9DB5C6772A}"/>
          </ac:spMkLst>
        </pc:spChg>
      </pc:sldChg>
      <pc:sldChg chg="del addCm">
        <pc:chgData name="Hanneke Zindel" userId="97cd04de-05a1-46bd-bf16-c34207baf738" providerId="ADAL" clId="{D9E73BBC-43E0-4829-9F68-6C460DF24A47}" dt="2024-02-08T08:35:32.184" v="183" actId="47"/>
        <pc:sldMkLst>
          <pc:docMk/>
          <pc:sldMk cId="0" sldId="264"/>
        </pc:sldMkLst>
        <pc:extLst>
          <p:ext xmlns:p="http://schemas.openxmlformats.org/presentationml/2006/main" uri="{D6D511B9-2390-475A-947B-AFAB55BFBCF1}">
            <pc226:cmChg xmlns:pc226="http://schemas.microsoft.com/office/powerpoint/2022/06/main/command" chg="add">
              <pc226:chgData name="Hanneke Zindel" userId="97cd04de-05a1-46bd-bf16-c34207baf738" providerId="ADAL" clId="{D9E73BBC-43E0-4829-9F68-6C460DF24A47}" dt="2024-02-06T13:06:49.581" v="182"/>
              <pc2:cmMkLst xmlns:pc2="http://schemas.microsoft.com/office/powerpoint/2019/9/main/command">
                <pc:docMk/>
                <pc:sldMk cId="0" sldId="264"/>
                <pc2:cmMk id="{2EFEAD4D-6D0B-4DF8-9FEE-02E93BEBE569}"/>
              </pc2:cmMkLst>
            </pc226:cmChg>
          </p:ext>
        </pc:extLst>
      </pc:sldChg>
      <pc:sldMasterChg chg="delSldLayout">
        <pc:chgData name="Hanneke Zindel" userId="97cd04de-05a1-46bd-bf16-c34207baf738" providerId="ADAL" clId="{D9E73BBC-43E0-4829-9F68-6C460DF24A47}" dt="2024-02-06T12:54:22.631" v="0" actId="47"/>
        <pc:sldMasterMkLst>
          <pc:docMk/>
          <pc:sldMasterMk cId="0" sldId="2147483771"/>
        </pc:sldMasterMkLst>
        <pc:sldLayoutChg chg="del">
          <pc:chgData name="Hanneke Zindel" userId="97cd04de-05a1-46bd-bf16-c34207baf738" providerId="ADAL" clId="{D9E73BBC-43E0-4829-9F68-6C460DF24A47}" dt="2024-02-06T12:54:22.631" v="0" actId="47"/>
          <pc:sldLayoutMkLst>
            <pc:docMk/>
            <pc:sldMasterMk cId="0" sldId="2147483771"/>
            <pc:sldLayoutMk cId="1438965215" sldId="2147483849"/>
          </pc:sldLayoutMkLst>
        </pc:sldLayoutChg>
      </pc:sldMasterChg>
    </pc:docChg>
  </pc:docChgLst>
  <pc:docChgLst>
    <pc:chgData name="Eefje Emmaneel-van Woerkom" userId="S::eefje.vanwoerkom@mijnaansluiting.org::5ba0c12f-243c-4ceb-b82f-8e60d40f9fb5" providerId="AD" clId="Web-{6D586073-2A94-92F8-BF9F-B8B3FB7B909E}"/>
    <pc:docChg chg="addSld delSld modSld modSection">
      <pc:chgData name="Eefje Emmaneel-van Woerkom" userId="S::eefje.vanwoerkom@mijnaansluiting.org::5ba0c12f-243c-4ceb-b82f-8e60d40f9fb5" providerId="AD" clId="Web-{6D586073-2A94-92F8-BF9F-B8B3FB7B909E}" dt="2024-01-15T09:54:57.758" v="252" actId="1076"/>
      <pc:docMkLst>
        <pc:docMk/>
      </pc:docMkLst>
      <pc:sldChg chg="add del">
        <pc:chgData name="Eefje Emmaneel-van Woerkom" userId="S::eefje.vanwoerkom@mijnaansluiting.org::5ba0c12f-243c-4ceb-b82f-8e60d40f9fb5" providerId="AD" clId="Web-{6D586073-2A94-92F8-BF9F-B8B3FB7B909E}" dt="2024-01-15T09:50:03.935" v="12"/>
        <pc:sldMkLst>
          <pc:docMk/>
          <pc:sldMk cId="0" sldId="256"/>
        </pc:sldMkLst>
      </pc:sldChg>
      <pc:sldChg chg="modSp add">
        <pc:chgData name="Eefje Emmaneel-van Woerkom" userId="S::eefje.vanwoerkom@mijnaansluiting.org::5ba0c12f-243c-4ceb-b82f-8e60d40f9fb5" providerId="AD" clId="Web-{6D586073-2A94-92F8-BF9F-B8B3FB7B909E}" dt="2024-01-15T09:52:31.846" v="133" actId="20577"/>
        <pc:sldMkLst>
          <pc:docMk/>
          <pc:sldMk cId="0" sldId="258"/>
        </pc:sldMkLst>
        <pc:spChg chg="mod">
          <ac:chgData name="Eefje Emmaneel-van Woerkom" userId="S::eefje.vanwoerkom@mijnaansluiting.org::5ba0c12f-243c-4ceb-b82f-8e60d40f9fb5" providerId="AD" clId="Web-{6D586073-2A94-92F8-BF9F-B8B3FB7B909E}" dt="2024-01-15T09:52:31.846" v="133" actId="20577"/>
          <ac:spMkLst>
            <pc:docMk/>
            <pc:sldMk cId="0" sldId="258"/>
            <ac:spMk id="178" creationId="{00000000-0000-0000-0000-000000000000}"/>
          </ac:spMkLst>
        </pc:spChg>
      </pc:sldChg>
      <pc:sldChg chg="addSp delSp modSp add">
        <pc:chgData name="Eefje Emmaneel-van Woerkom" userId="S::eefje.vanwoerkom@mijnaansluiting.org::5ba0c12f-243c-4ceb-b82f-8e60d40f9fb5" providerId="AD" clId="Web-{6D586073-2A94-92F8-BF9F-B8B3FB7B909E}" dt="2024-01-15T09:54:57.758" v="252" actId="1076"/>
        <pc:sldMkLst>
          <pc:docMk/>
          <pc:sldMk cId="0" sldId="259"/>
        </pc:sldMkLst>
        <pc:spChg chg="add mod">
          <ac:chgData name="Eefje Emmaneel-van Woerkom" userId="S::eefje.vanwoerkom@mijnaansluiting.org::5ba0c12f-243c-4ceb-b82f-8e60d40f9fb5" providerId="AD" clId="Web-{6D586073-2A94-92F8-BF9F-B8B3FB7B909E}" dt="2024-01-15T09:54:54.226" v="251" actId="14100"/>
          <ac:spMkLst>
            <pc:docMk/>
            <pc:sldMk cId="0" sldId="259"/>
            <ac:spMk id="3" creationId="{31FC31C5-3120-5CA7-0A2E-9A9CD658E09E}"/>
          </ac:spMkLst>
        </pc:spChg>
        <pc:spChg chg="add">
          <ac:chgData name="Eefje Emmaneel-van Woerkom" userId="S::eefje.vanwoerkom@mijnaansluiting.org::5ba0c12f-243c-4ceb-b82f-8e60d40f9fb5" providerId="AD" clId="Web-{6D586073-2A94-92F8-BF9F-B8B3FB7B909E}" dt="2024-01-15T09:53:01.816" v="137"/>
          <ac:spMkLst>
            <pc:docMk/>
            <pc:sldMk cId="0" sldId="259"/>
            <ac:spMk id="5" creationId="{4E6313C1-1746-5FD3-DDD3-94050434D530}"/>
          </ac:spMkLst>
        </pc:spChg>
        <pc:spChg chg="add mod">
          <ac:chgData name="Eefje Emmaneel-van Woerkom" userId="S::eefje.vanwoerkom@mijnaansluiting.org::5ba0c12f-243c-4ceb-b82f-8e60d40f9fb5" providerId="AD" clId="Web-{6D586073-2A94-92F8-BF9F-B8B3FB7B909E}" dt="2024-01-15T09:54:35.007" v="226"/>
          <ac:spMkLst>
            <pc:docMk/>
            <pc:sldMk cId="0" sldId="259"/>
            <ac:spMk id="7" creationId="{658E5088-44B1-F922-11EE-82B3DC60E192}"/>
          </ac:spMkLst>
        </pc:spChg>
        <pc:spChg chg="add mod">
          <ac:chgData name="Eefje Emmaneel-van Woerkom" userId="S::eefje.vanwoerkom@mijnaansluiting.org::5ba0c12f-243c-4ceb-b82f-8e60d40f9fb5" providerId="AD" clId="Web-{6D586073-2A94-92F8-BF9F-B8B3FB7B909E}" dt="2024-01-15T09:54:57.758" v="252" actId="1076"/>
          <ac:spMkLst>
            <pc:docMk/>
            <pc:sldMk cId="0" sldId="259"/>
            <ac:spMk id="9" creationId="{A65ED2FF-C022-5FD5-D97F-0816E033916B}"/>
          </ac:spMkLst>
        </pc:spChg>
        <pc:spChg chg="add mod">
          <ac:chgData name="Eefje Emmaneel-van Woerkom" userId="S::eefje.vanwoerkom@mijnaansluiting.org::5ba0c12f-243c-4ceb-b82f-8e60d40f9fb5" providerId="AD" clId="Web-{6D586073-2A94-92F8-BF9F-B8B3FB7B909E}" dt="2024-01-15T09:54:35.054" v="228"/>
          <ac:spMkLst>
            <pc:docMk/>
            <pc:sldMk cId="0" sldId="259"/>
            <ac:spMk id="11" creationId="{045337DA-F27C-3486-D81D-3B6D14100C03}"/>
          </ac:spMkLst>
        </pc:spChg>
        <pc:spChg chg="add mod">
          <ac:chgData name="Eefje Emmaneel-van Woerkom" userId="S::eefje.vanwoerkom@mijnaansluiting.org::5ba0c12f-243c-4ceb-b82f-8e60d40f9fb5" providerId="AD" clId="Web-{6D586073-2A94-92F8-BF9F-B8B3FB7B909E}" dt="2024-01-15T09:54:35.069" v="229"/>
          <ac:spMkLst>
            <pc:docMk/>
            <pc:sldMk cId="0" sldId="259"/>
            <ac:spMk id="13" creationId="{E0E35E29-C7F2-BD28-8EDF-D3D31A05CCCA}"/>
          </ac:spMkLst>
        </pc:spChg>
        <pc:spChg chg="add mod">
          <ac:chgData name="Eefje Emmaneel-van Woerkom" userId="S::eefje.vanwoerkom@mijnaansluiting.org::5ba0c12f-243c-4ceb-b82f-8e60d40f9fb5" providerId="AD" clId="Web-{6D586073-2A94-92F8-BF9F-B8B3FB7B909E}" dt="2024-01-15T09:54:35.085" v="230"/>
          <ac:spMkLst>
            <pc:docMk/>
            <pc:sldMk cId="0" sldId="259"/>
            <ac:spMk id="32" creationId="{BE9AB128-E6A2-F8E7-66BB-C3923FE970D1}"/>
          </ac:spMkLst>
        </pc:spChg>
        <pc:spChg chg="add mod">
          <ac:chgData name="Eefje Emmaneel-van Woerkom" userId="S::eefje.vanwoerkom@mijnaansluiting.org::5ba0c12f-243c-4ceb-b82f-8e60d40f9fb5" providerId="AD" clId="Web-{6D586073-2A94-92F8-BF9F-B8B3FB7B909E}" dt="2024-01-15T09:54:35.116" v="231"/>
          <ac:spMkLst>
            <pc:docMk/>
            <pc:sldMk cId="0" sldId="259"/>
            <ac:spMk id="34" creationId="{A8237158-0D73-46CE-FA47-4E45E9EB081A}"/>
          </ac:spMkLst>
        </pc:spChg>
        <pc:spChg chg="add mod">
          <ac:chgData name="Eefje Emmaneel-van Woerkom" userId="S::eefje.vanwoerkom@mijnaansluiting.org::5ba0c12f-243c-4ceb-b82f-8e60d40f9fb5" providerId="AD" clId="Web-{6D586073-2A94-92F8-BF9F-B8B3FB7B909E}" dt="2024-01-15T09:54:35.132" v="232"/>
          <ac:spMkLst>
            <pc:docMk/>
            <pc:sldMk cId="0" sldId="259"/>
            <ac:spMk id="36" creationId="{96918C55-C9FF-529D-2D5F-26981BBB7BCA}"/>
          </ac:spMkLst>
        </pc:spChg>
        <pc:spChg chg="add mod">
          <ac:chgData name="Eefje Emmaneel-van Woerkom" userId="S::eefje.vanwoerkom@mijnaansluiting.org::5ba0c12f-243c-4ceb-b82f-8e60d40f9fb5" providerId="AD" clId="Web-{6D586073-2A94-92F8-BF9F-B8B3FB7B909E}" dt="2024-01-15T09:54:35.148" v="233"/>
          <ac:spMkLst>
            <pc:docMk/>
            <pc:sldMk cId="0" sldId="259"/>
            <ac:spMk id="38" creationId="{77C34EC2-5B69-38F5-4F74-1966974436F3}"/>
          </ac:spMkLst>
        </pc:spChg>
        <pc:spChg chg="add mod">
          <ac:chgData name="Eefje Emmaneel-van Woerkom" userId="S::eefje.vanwoerkom@mijnaansluiting.org::5ba0c12f-243c-4ceb-b82f-8e60d40f9fb5" providerId="AD" clId="Web-{6D586073-2A94-92F8-BF9F-B8B3FB7B909E}" dt="2024-01-15T09:54:35.163" v="234"/>
          <ac:spMkLst>
            <pc:docMk/>
            <pc:sldMk cId="0" sldId="259"/>
            <ac:spMk id="40" creationId="{450DF48E-572B-0E04-C574-43155A459093}"/>
          </ac:spMkLst>
        </pc:spChg>
        <pc:spChg chg="add mod">
          <ac:chgData name="Eefje Emmaneel-van Woerkom" userId="S::eefje.vanwoerkom@mijnaansluiting.org::5ba0c12f-243c-4ceb-b82f-8e60d40f9fb5" providerId="AD" clId="Web-{6D586073-2A94-92F8-BF9F-B8B3FB7B909E}" dt="2024-01-15T09:54:35.179" v="235"/>
          <ac:spMkLst>
            <pc:docMk/>
            <pc:sldMk cId="0" sldId="259"/>
            <ac:spMk id="44" creationId="{4E7D794E-BE0E-6B92-D55B-FB032F4E69B8}"/>
          </ac:spMkLst>
        </pc:spChg>
        <pc:spChg chg="mod">
          <ac:chgData name="Eefje Emmaneel-van Woerkom" userId="S::eefje.vanwoerkom@mijnaansluiting.org::5ba0c12f-243c-4ceb-b82f-8e60d40f9fb5" providerId="AD" clId="Web-{6D586073-2A94-92F8-BF9F-B8B3FB7B909E}" dt="2024-01-15T09:54:35.226" v="236"/>
          <ac:spMkLst>
            <pc:docMk/>
            <pc:sldMk cId="0" sldId="259"/>
            <ac:spMk id="55" creationId="{240D63BD-AE84-91A8-122D-AD1D091E9BF1}"/>
          </ac:spMkLst>
        </pc:spChg>
        <pc:spChg chg="mod">
          <ac:chgData name="Eefje Emmaneel-van Woerkom" userId="S::eefje.vanwoerkom@mijnaansluiting.org::5ba0c12f-243c-4ceb-b82f-8e60d40f9fb5" providerId="AD" clId="Web-{6D586073-2A94-92F8-BF9F-B8B3FB7B909E}" dt="2024-01-15T09:54:35.257" v="237"/>
          <ac:spMkLst>
            <pc:docMk/>
            <pc:sldMk cId="0" sldId="259"/>
            <ac:spMk id="59" creationId="{86CD9474-468B-DE2A-0108-2D35C02F8A82}"/>
          </ac:spMkLst>
        </pc:spChg>
        <pc:spChg chg="add">
          <ac:chgData name="Eefje Emmaneel-van Woerkom" userId="S::eefje.vanwoerkom@mijnaansluiting.org::5ba0c12f-243c-4ceb-b82f-8e60d40f9fb5" providerId="AD" clId="Web-{6D586073-2A94-92F8-BF9F-B8B3FB7B909E}" dt="2024-01-15T09:53:02.066" v="159"/>
          <ac:spMkLst>
            <pc:docMk/>
            <pc:sldMk cId="0" sldId="259"/>
            <ac:spMk id="63" creationId="{0D9F5CAD-0A29-3334-DB04-3A8B09C0E930}"/>
          </ac:spMkLst>
        </pc:spChg>
        <pc:spChg chg="add mod">
          <ac:chgData name="Eefje Emmaneel-van Woerkom" userId="S::eefje.vanwoerkom@mijnaansluiting.org::5ba0c12f-243c-4ceb-b82f-8e60d40f9fb5" providerId="AD" clId="Web-{6D586073-2A94-92F8-BF9F-B8B3FB7B909E}" dt="2024-01-15T09:54:35.288" v="238"/>
          <ac:spMkLst>
            <pc:docMk/>
            <pc:sldMk cId="0" sldId="259"/>
            <ac:spMk id="129" creationId="{FAE8E1C9-13A3-21BE-9919-56ABB600FAC3}"/>
          </ac:spMkLst>
        </pc:spChg>
        <pc:spChg chg="add mod">
          <ac:chgData name="Eefje Emmaneel-van Woerkom" userId="S::eefje.vanwoerkom@mijnaansluiting.org::5ba0c12f-243c-4ceb-b82f-8e60d40f9fb5" providerId="AD" clId="Web-{6D586073-2A94-92F8-BF9F-B8B3FB7B909E}" dt="2024-01-15T09:54:35.304" v="239"/>
          <ac:spMkLst>
            <pc:docMk/>
            <pc:sldMk cId="0" sldId="259"/>
            <ac:spMk id="131" creationId="{DD6E7684-F389-1CE3-3792-C3E278EDDD1D}"/>
          </ac:spMkLst>
        </pc:spChg>
        <pc:spChg chg="add mod">
          <ac:chgData name="Eefje Emmaneel-van Woerkom" userId="S::eefje.vanwoerkom@mijnaansluiting.org::5ba0c12f-243c-4ceb-b82f-8e60d40f9fb5" providerId="AD" clId="Web-{6D586073-2A94-92F8-BF9F-B8B3FB7B909E}" dt="2024-01-15T09:54:35.335" v="240"/>
          <ac:spMkLst>
            <pc:docMk/>
            <pc:sldMk cId="0" sldId="259"/>
            <ac:spMk id="133" creationId="{42AF284C-6732-364C-3630-9A162DFC1309}"/>
          </ac:spMkLst>
        </pc:spChg>
        <pc:spChg chg="add">
          <ac:chgData name="Eefje Emmaneel-van Woerkom" userId="S::eefje.vanwoerkom@mijnaansluiting.org::5ba0c12f-243c-4ceb-b82f-8e60d40f9fb5" providerId="AD" clId="Web-{6D586073-2A94-92F8-BF9F-B8B3FB7B909E}" dt="2024-01-15T09:53:02.113" v="163"/>
          <ac:spMkLst>
            <pc:docMk/>
            <pc:sldMk cId="0" sldId="259"/>
            <ac:spMk id="135" creationId="{E98357FB-0312-5D3A-8751-80E62CA324A7}"/>
          </ac:spMkLst>
        </pc:spChg>
        <pc:spChg chg="add mod">
          <ac:chgData name="Eefje Emmaneel-van Woerkom" userId="S::eefje.vanwoerkom@mijnaansluiting.org::5ba0c12f-243c-4ceb-b82f-8e60d40f9fb5" providerId="AD" clId="Web-{6D586073-2A94-92F8-BF9F-B8B3FB7B909E}" dt="2024-01-15T09:54:35.351" v="241"/>
          <ac:spMkLst>
            <pc:docMk/>
            <pc:sldMk cId="0" sldId="259"/>
            <ac:spMk id="137" creationId="{6CCD5FC8-68B0-BCE3-511C-6E964DF2AC24}"/>
          </ac:spMkLst>
        </pc:spChg>
        <pc:spChg chg="add mod">
          <ac:chgData name="Eefje Emmaneel-van Woerkom" userId="S::eefje.vanwoerkom@mijnaansluiting.org::5ba0c12f-243c-4ceb-b82f-8e60d40f9fb5" providerId="AD" clId="Web-{6D586073-2A94-92F8-BF9F-B8B3FB7B909E}" dt="2024-01-15T09:54:35.366" v="242"/>
          <ac:spMkLst>
            <pc:docMk/>
            <pc:sldMk cId="0" sldId="259"/>
            <ac:spMk id="139" creationId="{53E0E775-8FEF-3C74-D77E-BD7E4248E331}"/>
          </ac:spMkLst>
        </pc:spChg>
        <pc:spChg chg="add mod">
          <ac:chgData name="Eefje Emmaneel-van Woerkom" userId="S::eefje.vanwoerkom@mijnaansluiting.org::5ba0c12f-243c-4ceb-b82f-8e60d40f9fb5" providerId="AD" clId="Web-{6D586073-2A94-92F8-BF9F-B8B3FB7B909E}" dt="2024-01-15T09:54:35.398" v="243"/>
          <ac:spMkLst>
            <pc:docMk/>
            <pc:sldMk cId="0" sldId="259"/>
            <ac:spMk id="143" creationId="{1DC741F6-7587-12BF-E035-211E7B093408}"/>
          </ac:spMkLst>
        </pc:spChg>
        <pc:spChg chg="mod">
          <ac:chgData name="Eefje Emmaneel-van Woerkom" userId="S::eefje.vanwoerkom@mijnaansluiting.org::5ba0c12f-243c-4ceb-b82f-8e60d40f9fb5" providerId="AD" clId="Web-{6D586073-2A94-92F8-BF9F-B8B3FB7B909E}" dt="2024-01-15T09:54:35.429" v="244"/>
          <ac:spMkLst>
            <pc:docMk/>
            <pc:sldMk cId="0" sldId="259"/>
            <ac:spMk id="145" creationId="{035D4411-ABA2-67D5-679F-6A31CD97E792}"/>
          </ac:spMkLst>
        </pc:spChg>
        <pc:spChg chg="mod">
          <ac:chgData name="Eefje Emmaneel-van Woerkom" userId="S::eefje.vanwoerkom@mijnaansluiting.org::5ba0c12f-243c-4ceb-b82f-8e60d40f9fb5" providerId="AD" clId="Web-{6D586073-2A94-92F8-BF9F-B8B3FB7B909E}" dt="2024-01-15T09:54:35.460" v="245"/>
          <ac:spMkLst>
            <pc:docMk/>
            <pc:sldMk cId="0" sldId="259"/>
            <ac:spMk id="149" creationId="{80186BF0-BF2A-D9EF-486F-3BFD32EE7E94}"/>
          </ac:spMkLst>
        </pc:spChg>
        <pc:spChg chg="mod">
          <ac:chgData name="Eefje Emmaneel-van Woerkom" userId="S::eefje.vanwoerkom@mijnaansluiting.org::5ba0c12f-243c-4ceb-b82f-8e60d40f9fb5" providerId="AD" clId="Web-{6D586073-2A94-92F8-BF9F-B8B3FB7B909E}" dt="2024-01-15T09:54:35.523" v="246"/>
          <ac:spMkLst>
            <pc:docMk/>
            <pc:sldMk cId="0" sldId="259"/>
            <ac:spMk id="153" creationId="{F32FB40E-906D-0D48-44CA-ED3A92B6BE88}"/>
          </ac:spMkLst>
        </pc:spChg>
        <pc:spChg chg="mod">
          <ac:chgData name="Eefje Emmaneel-van Woerkom" userId="S::eefje.vanwoerkom@mijnaansluiting.org::5ba0c12f-243c-4ceb-b82f-8e60d40f9fb5" providerId="AD" clId="Web-{6D586073-2A94-92F8-BF9F-B8B3FB7B909E}" dt="2024-01-15T09:54:35.585" v="247"/>
          <ac:spMkLst>
            <pc:docMk/>
            <pc:sldMk cId="0" sldId="259"/>
            <ac:spMk id="157" creationId="{DF2C7301-7EC8-A46E-FE22-EF02B0AF2B13}"/>
          </ac:spMkLst>
        </pc:spChg>
        <pc:spChg chg="mod">
          <ac:chgData name="Eefje Emmaneel-van Woerkom" userId="S::eefje.vanwoerkom@mijnaansluiting.org::5ba0c12f-243c-4ceb-b82f-8e60d40f9fb5" providerId="AD" clId="Web-{6D586073-2A94-92F8-BF9F-B8B3FB7B909E}" dt="2024-01-15T09:54:35.632" v="248"/>
          <ac:spMkLst>
            <pc:docMk/>
            <pc:sldMk cId="0" sldId="259"/>
            <ac:spMk id="161" creationId="{A148D191-A9CE-FDD7-01BD-95DAD68513A0}"/>
          </ac:spMkLst>
        </pc:spChg>
        <pc:spChg chg="add del mod">
          <ac:chgData name="Eefje Emmaneel-van Woerkom" userId="S::eefje.vanwoerkom@mijnaansluiting.org::5ba0c12f-243c-4ceb-b82f-8e60d40f9fb5" providerId="AD" clId="Web-{6D586073-2A94-92F8-BF9F-B8B3FB7B909E}" dt="2024-01-15T09:54:27.194" v="224"/>
          <ac:spMkLst>
            <pc:docMk/>
            <pc:sldMk cId="0" sldId="259"/>
            <ac:spMk id="164" creationId="{4E31AEA6-1845-F14D-4742-43124B29346C}"/>
          </ac:spMkLst>
        </pc:spChg>
        <pc:spChg chg="mod">
          <ac:chgData name="Eefje Emmaneel-van Woerkom" userId="S::eefje.vanwoerkom@mijnaansluiting.org::5ba0c12f-243c-4ceb-b82f-8e60d40f9fb5" providerId="AD" clId="Web-{6D586073-2A94-92F8-BF9F-B8B3FB7B909E}" dt="2024-01-15T09:54:23.944" v="223" actId="20577"/>
          <ac:spMkLst>
            <pc:docMk/>
            <pc:sldMk cId="0" sldId="259"/>
            <ac:spMk id="181" creationId="{00000000-0000-0000-0000-000000000000}"/>
          </ac:spMkLst>
        </pc:spChg>
        <pc:spChg chg="mod">
          <ac:chgData name="Eefje Emmaneel-van Woerkom" userId="S::eefje.vanwoerkom@mijnaansluiting.org::5ba0c12f-243c-4ceb-b82f-8e60d40f9fb5" providerId="AD" clId="Web-{6D586073-2A94-92F8-BF9F-B8B3FB7B909E}" dt="2024-01-15T09:54:34.991" v="225"/>
          <ac:spMkLst>
            <pc:docMk/>
            <pc:sldMk cId="0" sldId="259"/>
            <ac:spMk id="183" creationId="{00000000-0000-0000-0000-000000000000}"/>
          </ac:spMkLst>
        </pc:spChg>
        <pc:grpChg chg="add">
          <ac:chgData name="Eefje Emmaneel-van Woerkom" userId="S::eefje.vanwoerkom@mijnaansluiting.org::5ba0c12f-243c-4ceb-b82f-8e60d40f9fb5" providerId="AD" clId="Web-{6D586073-2A94-92F8-BF9F-B8B3FB7B909E}" dt="2024-01-15T09:53:01.894" v="148"/>
          <ac:grpSpMkLst>
            <pc:docMk/>
            <pc:sldMk cId="0" sldId="259"/>
            <ac:grpSpMk id="30" creationId="{DB71DD81-9A70-E0E0-0854-8DF6B6E872B1}"/>
          </ac:grpSpMkLst>
        </pc:grpChg>
        <pc:grpChg chg="add">
          <ac:chgData name="Eefje Emmaneel-van Woerkom" userId="S::eefje.vanwoerkom@mijnaansluiting.org::5ba0c12f-243c-4ceb-b82f-8e60d40f9fb5" providerId="AD" clId="Web-{6D586073-2A94-92F8-BF9F-B8B3FB7B909E}" dt="2024-01-15T09:53:01.988" v="156"/>
          <ac:grpSpMkLst>
            <pc:docMk/>
            <pc:sldMk cId="0" sldId="259"/>
            <ac:grpSpMk id="53" creationId="{1E3C3A7F-F7D5-5C79-A4DC-9667ECDEEAEA}"/>
          </ac:grpSpMkLst>
        </pc:grpChg>
        <pc:grpChg chg="add">
          <ac:chgData name="Eefje Emmaneel-van Woerkom" userId="S::eefje.vanwoerkom@mijnaansluiting.org::5ba0c12f-243c-4ceb-b82f-8e60d40f9fb5" providerId="AD" clId="Web-{6D586073-2A94-92F8-BF9F-B8B3FB7B909E}" dt="2024-01-15T09:53:02.019" v="157"/>
          <ac:grpSpMkLst>
            <pc:docMk/>
            <pc:sldMk cId="0" sldId="259"/>
            <ac:grpSpMk id="57" creationId="{DEC08A8C-1334-105C-3A44-5051310BA15F}"/>
          </ac:grpSpMkLst>
        </pc:grpChg>
        <pc:grpChg chg="add">
          <ac:chgData name="Eefje Emmaneel-van Woerkom" userId="S::eefje.vanwoerkom@mijnaansluiting.org::5ba0c12f-243c-4ceb-b82f-8e60d40f9fb5" providerId="AD" clId="Web-{6D586073-2A94-92F8-BF9F-B8B3FB7B909E}" dt="2024-01-15T09:53:02.051" v="158"/>
          <ac:grpSpMkLst>
            <pc:docMk/>
            <pc:sldMk cId="0" sldId="259"/>
            <ac:grpSpMk id="61" creationId="{DC3EAADE-BB0C-73FF-3454-3C30857B74CD}"/>
          </ac:grpSpMkLst>
        </pc:grpChg>
        <pc:grpChg chg="add">
          <ac:chgData name="Eefje Emmaneel-van Woerkom" userId="S::eefje.vanwoerkom@mijnaansluiting.org::5ba0c12f-243c-4ceb-b82f-8e60d40f9fb5" providerId="AD" clId="Web-{6D586073-2A94-92F8-BF9F-B8B3FB7B909E}" dt="2024-01-15T09:53:02.191" v="168"/>
          <ac:grpSpMkLst>
            <pc:docMk/>
            <pc:sldMk cId="0" sldId="259"/>
            <ac:grpSpMk id="147" creationId="{6877907F-B6B2-0385-7855-982EA6754A30}"/>
          </ac:grpSpMkLst>
        </pc:grpChg>
        <pc:grpChg chg="add">
          <ac:chgData name="Eefje Emmaneel-van Woerkom" userId="S::eefje.vanwoerkom@mijnaansluiting.org::5ba0c12f-243c-4ceb-b82f-8e60d40f9fb5" providerId="AD" clId="Web-{6D586073-2A94-92F8-BF9F-B8B3FB7B909E}" dt="2024-01-15T09:53:02.222" v="169"/>
          <ac:grpSpMkLst>
            <pc:docMk/>
            <pc:sldMk cId="0" sldId="259"/>
            <ac:grpSpMk id="151" creationId="{94B6F32C-3E59-4C1D-7A4B-D6006D4BC675}"/>
          </ac:grpSpMkLst>
        </pc:grpChg>
        <pc:grpChg chg="add">
          <ac:chgData name="Eefje Emmaneel-van Woerkom" userId="S::eefje.vanwoerkom@mijnaansluiting.org::5ba0c12f-243c-4ceb-b82f-8e60d40f9fb5" providerId="AD" clId="Web-{6D586073-2A94-92F8-BF9F-B8B3FB7B909E}" dt="2024-01-15T09:53:02.254" v="170"/>
          <ac:grpSpMkLst>
            <pc:docMk/>
            <pc:sldMk cId="0" sldId="259"/>
            <ac:grpSpMk id="155" creationId="{3B038091-9BA7-4BC5-2415-3C1BCA522C50}"/>
          </ac:grpSpMkLst>
        </pc:grpChg>
        <pc:grpChg chg="add">
          <ac:chgData name="Eefje Emmaneel-van Woerkom" userId="S::eefje.vanwoerkom@mijnaansluiting.org::5ba0c12f-243c-4ceb-b82f-8e60d40f9fb5" providerId="AD" clId="Web-{6D586073-2A94-92F8-BF9F-B8B3FB7B909E}" dt="2024-01-15T09:53:02.301" v="171"/>
          <ac:grpSpMkLst>
            <pc:docMk/>
            <pc:sldMk cId="0" sldId="259"/>
            <ac:grpSpMk id="159" creationId="{D05682A8-8473-3BED-744F-984F56639C48}"/>
          </ac:grpSpMkLst>
        </pc:grpChg>
        <pc:grpChg chg="add">
          <ac:chgData name="Eefje Emmaneel-van Woerkom" userId="S::eefje.vanwoerkom@mijnaansluiting.org::5ba0c12f-243c-4ceb-b82f-8e60d40f9fb5" providerId="AD" clId="Web-{6D586073-2A94-92F8-BF9F-B8B3FB7B909E}" dt="2024-01-15T09:53:02.332" v="172"/>
          <ac:grpSpMkLst>
            <pc:docMk/>
            <pc:sldMk cId="0" sldId="259"/>
            <ac:grpSpMk id="163" creationId="{124281BA-FFB4-7C70-D509-A945547568FE}"/>
          </ac:grpSpMkLst>
        </pc:grpChg>
        <pc:picChg chg="add del">
          <ac:chgData name="Eefje Emmaneel-van Woerkom" userId="S::eefje.vanwoerkom@mijnaansluiting.org::5ba0c12f-243c-4ceb-b82f-8e60d40f9fb5" providerId="AD" clId="Web-{6D586073-2A94-92F8-BF9F-B8B3FB7B909E}" dt="2024-01-15T09:52:55.597" v="135"/>
          <ac:picMkLst>
            <pc:docMk/>
            <pc:sldMk cId="0" sldId="259"/>
            <ac:picMk id="180" creationId="{00000000-0000-0000-0000-000000000000}"/>
          </ac:picMkLst>
        </pc:picChg>
        <pc:cxnChg chg="add">
          <ac:chgData name="Eefje Emmaneel-van Woerkom" userId="S::eefje.vanwoerkom@mijnaansluiting.org::5ba0c12f-243c-4ceb-b82f-8e60d40f9fb5" providerId="AD" clId="Web-{6D586073-2A94-92F8-BF9F-B8B3FB7B909E}" dt="2024-01-15T09:53:01.863" v="142"/>
          <ac:cxnSpMkLst>
            <pc:docMk/>
            <pc:sldMk cId="0" sldId="259"/>
            <ac:cxnSpMk id="15" creationId="{73CE5F9B-F412-F46D-BC0C-D8A68B8354E0}"/>
          </ac:cxnSpMkLst>
        </pc:cxnChg>
        <pc:cxnChg chg="add">
          <ac:chgData name="Eefje Emmaneel-van Woerkom" userId="S::eefje.vanwoerkom@mijnaansluiting.org::5ba0c12f-243c-4ceb-b82f-8e60d40f9fb5" providerId="AD" clId="Web-{6D586073-2A94-92F8-BF9F-B8B3FB7B909E}" dt="2024-01-15T09:53:01.863" v="143"/>
          <ac:cxnSpMkLst>
            <pc:docMk/>
            <pc:sldMk cId="0" sldId="259"/>
            <ac:cxnSpMk id="17" creationId="{B2A661B3-E269-8FC4-DD15-12BA80CAC756}"/>
          </ac:cxnSpMkLst>
        </pc:cxnChg>
        <pc:cxnChg chg="add">
          <ac:chgData name="Eefje Emmaneel-van Woerkom" userId="S::eefje.vanwoerkom@mijnaansluiting.org::5ba0c12f-243c-4ceb-b82f-8e60d40f9fb5" providerId="AD" clId="Web-{6D586073-2A94-92F8-BF9F-B8B3FB7B909E}" dt="2024-01-15T09:53:01.879" v="144"/>
          <ac:cxnSpMkLst>
            <pc:docMk/>
            <pc:sldMk cId="0" sldId="259"/>
            <ac:cxnSpMk id="19" creationId="{60D80B42-C2BA-EB6A-57F4-B4D8479A20B0}"/>
          </ac:cxnSpMkLst>
        </pc:cxnChg>
        <pc:cxnChg chg="add">
          <ac:chgData name="Eefje Emmaneel-van Woerkom" userId="S::eefje.vanwoerkom@mijnaansluiting.org::5ba0c12f-243c-4ceb-b82f-8e60d40f9fb5" providerId="AD" clId="Web-{6D586073-2A94-92F8-BF9F-B8B3FB7B909E}" dt="2024-01-15T09:53:01.879" v="145"/>
          <ac:cxnSpMkLst>
            <pc:docMk/>
            <pc:sldMk cId="0" sldId="259"/>
            <ac:cxnSpMk id="21" creationId="{5578E1BB-A356-4B4A-3560-BFA9055B35A8}"/>
          </ac:cxnSpMkLst>
        </pc:cxnChg>
        <pc:cxnChg chg="add">
          <ac:chgData name="Eefje Emmaneel-van Woerkom" userId="S::eefje.vanwoerkom@mijnaansluiting.org::5ba0c12f-243c-4ceb-b82f-8e60d40f9fb5" providerId="AD" clId="Web-{6D586073-2A94-92F8-BF9F-B8B3FB7B909E}" dt="2024-01-15T09:53:01.879" v="146"/>
          <ac:cxnSpMkLst>
            <pc:docMk/>
            <pc:sldMk cId="0" sldId="259"/>
            <ac:cxnSpMk id="23" creationId="{B52DDE6C-63FD-8DDF-1209-2F48A0A6B5DA}"/>
          </ac:cxnSpMkLst>
        </pc:cxnChg>
        <pc:cxnChg chg="add">
          <ac:chgData name="Eefje Emmaneel-van Woerkom" userId="S::eefje.vanwoerkom@mijnaansluiting.org::5ba0c12f-243c-4ceb-b82f-8e60d40f9fb5" providerId="AD" clId="Web-{6D586073-2A94-92F8-BF9F-B8B3FB7B909E}" dt="2024-01-15T09:53:01.894" v="147"/>
          <ac:cxnSpMkLst>
            <pc:docMk/>
            <pc:sldMk cId="0" sldId="259"/>
            <ac:cxnSpMk id="25" creationId="{620963ED-3839-A065-12E5-C825FABC3822}"/>
          </ac:cxnSpMkLst>
        </pc:cxnChg>
        <pc:cxnChg chg="add">
          <ac:chgData name="Eefje Emmaneel-van Woerkom" userId="S::eefje.vanwoerkom@mijnaansluiting.org::5ba0c12f-243c-4ceb-b82f-8e60d40f9fb5" providerId="AD" clId="Web-{6D586073-2A94-92F8-BF9F-B8B3FB7B909E}" dt="2024-01-15T09:53:01.957" v="154"/>
          <ac:cxnSpMkLst>
            <pc:docMk/>
            <pc:sldMk cId="0" sldId="259"/>
            <ac:cxnSpMk id="42" creationId="{73A0FB21-BD6E-B0C1-6A6A-ACE61E72BF42}"/>
          </ac:cxnSpMkLst>
        </pc:cxnChg>
        <pc:cxnChg chg="add">
          <ac:chgData name="Eefje Emmaneel-van Woerkom" userId="S::eefje.vanwoerkom@mijnaansluiting.org::5ba0c12f-243c-4ceb-b82f-8e60d40f9fb5" providerId="AD" clId="Web-{6D586073-2A94-92F8-BF9F-B8B3FB7B909E}" dt="2024-01-15T09:53:02.160" v="166"/>
          <ac:cxnSpMkLst>
            <pc:docMk/>
            <pc:sldMk cId="0" sldId="259"/>
            <ac:cxnSpMk id="141" creationId="{A36B1495-922C-63C4-A903-F2A040D7A40D}"/>
          </ac:cxnSpMkLst>
        </pc:cxnChg>
      </pc:sldChg>
      <pc:sldChg chg="add">
        <pc:chgData name="Eefje Emmaneel-van Woerkom" userId="S::eefje.vanwoerkom@mijnaansluiting.org::5ba0c12f-243c-4ceb-b82f-8e60d40f9fb5" providerId="AD" clId="Web-{6D586073-2A94-92F8-BF9F-B8B3FB7B909E}" dt="2024-01-15T09:49:14.605" v="7"/>
        <pc:sldMkLst>
          <pc:docMk/>
          <pc:sldMk cId="0" sldId="260"/>
        </pc:sldMkLst>
      </pc:sldChg>
      <pc:sldChg chg="add">
        <pc:chgData name="Eefje Emmaneel-van Woerkom" userId="S::eefje.vanwoerkom@mijnaansluiting.org::5ba0c12f-243c-4ceb-b82f-8e60d40f9fb5" providerId="AD" clId="Web-{6D586073-2A94-92F8-BF9F-B8B3FB7B909E}" dt="2024-01-15T09:49:12.371" v="6"/>
        <pc:sldMkLst>
          <pc:docMk/>
          <pc:sldMk cId="0" sldId="261"/>
        </pc:sldMkLst>
      </pc:sldChg>
      <pc:sldChg chg="add">
        <pc:chgData name="Eefje Emmaneel-van Woerkom" userId="S::eefje.vanwoerkom@mijnaansluiting.org::5ba0c12f-243c-4ceb-b82f-8e60d40f9fb5" providerId="AD" clId="Web-{6D586073-2A94-92F8-BF9F-B8B3FB7B909E}" dt="2024-01-15T09:49:10.121" v="5"/>
        <pc:sldMkLst>
          <pc:docMk/>
          <pc:sldMk cId="0" sldId="262"/>
        </pc:sldMkLst>
      </pc:sldChg>
      <pc:sldChg chg="add">
        <pc:chgData name="Eefje Emmaneel-van Woerkom" userId="S::eefje.vanwoerkom@mijnaansluiting.org::5ba0c12f-243c-4ceb-b82f-8e60d40f9fb5" providerId="AD" clId="Web-{6D586073-2A94-92F8-BF9F-B8B3FB7B909E}" dt="2024-01-15T09:49:07.730" v="4"/>
        <pc:sldMkLst>
          <pc:docMk/>
          <pc:sldMk cId="0" sldId="263"/>
        </pc:sldMkLst>
      </pc:sldChg>
      <pc:sldChg chg="add">
        <pc:chgData name="Eefje Emmaneel-van Woerkom" userId="S::eefje.vanwoerkom@mijnaansluiting.org::5ba0c12f-243c-4ceb-b82f-8e60d40f9fb5" providerId="AD" clId="Web-{6D586073-2A94-92F8-BF9F-B8B3FB7B909E}" dt="2024-01-15T09:49:06.871" v="3"/>
        <pc:sldMkLst>
          <pc:docMk/>
          <pc:sldMk cId="0" sldId="264"/>
        </pc:sldMkLst>
      </pc:sldChg>
      <pc:sldChg chg="add">
        <pc:chgData name="Eefje Emmaneel-van Woerkom" userId="S::eefje.vanwoerkom@mijnaansluiting.org::5ba0c12f-243c-4ceb-b82f-8e60d40f9fb5" providerId="AD" clId="Web-{6D586073-2A94-92F8-BF9F-B8B3FB7B909E}" dt="2024-01-15T09:49:06.027" v="2"/>
        <pc:sldMkLst>
          <pc:docMk/>
          <pc:sldMk cId="1283150667" sldId="265"/>
        </pc:sldMkLst>
      </pc:sldChg>
      <pc:sldChg chg="add">
        <pc:chgData name="Eefje Emmaneel-van Woerkom" userId="S::eefje.vanwoerkom@mijnaansluiting.org::5ba0c12f-243c-4ceb-b82f-8e60d40f9fb5" providerId="AD" clId="Web-{6D586073-2A94-92F8-BF9F-B8B3FB7B909E}" dt="2024-01-15T09:49:05.277" v="1"/>
        <pc:sldMkLst>
          <pc:docMk/>
          <pc:sldMk cId="0" sldId="266"/>
        </pc:sldMkLst>
      </pc:sldChg>
      <pc:sldChg chg="add">
        <pc:chgData name="Eefje Emmaneel-van Woerkom" userId="S::eefje.vanwoerkom@mijnaansluiting.org::5ba0c12f-243c-4ceb-b82f-8e60d40f9fb5" providerId="AD" clId="Web-{6D586073-2A94-92F8-BF9F-B8B3FB7B909E}" dt="2024-01-15T09:49:04.449" v="0"/>
        <pc:sldMkLst>
          <pc:docMk/>
          <pc:sldMk cId="0" sldId="267"/>
        </pc:sldMkLst>
      </pc:sldChg>
      <pc:sldChg chg="add">
        <pc:chgData name="Eefje Emmaneel-van Woerkom" userId="S::eefje.vanwoerkom@mijnaansluiting.org::5ba0c12f-243c-4ceb-b82f-8e60d40f9fb5" providerId="AD" clId="Web-{6D586073-2A94-92F8-BF9F-B8B3FB7B909E}" dt="2024-01-15T09:49:18.387" v="10"/>
        <pc:sldMkLst>
          <pc:docMk/>
          <pc:sldMk cId="1217286299" sldId="3890"/>
        </pc:sldMkLst>
      </pc:sldChg>
      <pc:sldChg chg="del">
        <pc:chgData name="Eefje Emmaneel-van Woerkom" userId="S::eefje.vanwoerkom@mijnaansluiting.org::5ba0c12f-243c-4ceb-b82f-8e60d40f9fb5" providerId="AD" clId="Web-{6D586073-2A94-92F8-BF9F-B8B3FB7B909E}" dt="2024-01-15T09:50:05.560" v="13"/>
        <pc:sldMkLst>
          <pc:docMk/>
          <pc:sldMk cId="1217286299" sldId="3891"/>
        </pc:sldMkLst>
      </pc:sldChg>
      <pc:sldMasterChg chg="addSldLayout">
        <pc:chgData name="Eefje Emmaneel-van Woerkom" userId="S::eefje.vanwoerkom@mijnaansluiting.org::5ba0c12f-243c-4ceb-b82f-8e60d40f9fb5" providerId="AD" clId="Web-{6D586073-2A94-92F8-BF9F-B8B3FB7B909E}" dt="2024-01-15T09:49:04.449" v="0"/>
        <pc:sldMasterMkLst>
          <pc:docMk/>
          <pc:sldMasterMk cId="0" sldId="2147483771"/>
        </pc:sldMasterMkLst>
        <pc:sldLayoutChg chg="add">
          <pc:chgData name="Eefje Emmaneel-van Woerkom" userId="S::eefje.vanwoerkom@mijnaansluiting.org::5ba0c12f-243c-4ceb-b82f-8e60d40f9fb5" providerId="AD" clId="Web-{6D586073-2A94-92F8-BF9F-B8B3FB7B909E}" dt="2024-01-15T09:49:04.449" v="0"/>
          <pc:sldLayoutMkLst>
            <pc:docMk/>
            <pc:sldMasterMk cId="0" sldId="2147483771"/>
            <pc:sldLayoutMk cId="2277417060" sldId="2147483850"/>
          </pc:sldLayoutMkLst>
        </pc:sldLayoutChg>
      </pc:sldMasterChg>
    </pc:docChg>
  </pc:docChgLst>
  <pc:docChgLst>
    <pc:chgData name="Hanneke Zindel" userId="97cd04de-05a1-46bd-bf16-c34207baf738" providerId="ADAL" clId="{B8BF30C5-398F-4AB8-AB24-63B4FAD744C7}"/>
    <pc:docChg chg="undo custSel addSld modSld sldOrd modSection">
      <pc:chgData name="Hanneke Zindel" userId="97cd04de-05a1-46bd-bf16-c34207baf738" providerId="ADAL" clId="{B8BF30C5-398F-4AB8-AB24-63B4FAD744C7}" dt="2023-12-11T13:57:48.604" v="95"/>
      <pc:docMkLst>
        <pc:docMk/>
      </pc:docMkLst>
      <pc:sldChg chg="add ord">
        <pc:chgData name="Hanneke Zindel" userId="97cd04de-05a1-46bd-bf16-c34207baf738" providerId="ADAL" clId="{B8BF30C5-398F-4AB8-AB24-63B4FAD744C7}" dt="2023-12-11T13:09:21.941" v="2"/>
        <pc:sldMkLst>
          <pc:docMk/>
          <pc:sldMk cId="2139034480" sldId="257"/>
        </pc:sldMkLst>
      </pc:sldChg>
      <pc:sldChg chg="addSp modSp mod">
        <pc:chgData name="Hanneke Zindel" userId="97cd04de-05a1-46bd-bf16-c34207baf738" providerId="ADAL" clId="{B8BF30C5-398F-4AB8-AB24-63B4FAD744C7}" dt="2023-12-11T13:56:32.769" v="94" actId="1076"/>
        <pc:sldMkLst>
          <pc:docMk/>
          <pc:sldMk cId="2860788383" sldId="3859"/>
        </pc:sldMkLst>
        <pc:spChg chg="add mod">
          <ac:chgData name="Hanneke Zindel" userId="97cd04de-05a1-46bd-bf16-c34207baf738" providerId="ADAL" clId="{B8BF30C5-398F-4AB8-AB24-63B4FAD744C7}" dt="2023-12-11T13:56:32.769" v="94" actId="1076"/>
          <ac:spMkLst>
            <pc:docMk/>
            <pc:sldMk cId="2860788383" sldId="3859"/>
            <ac:spMk id="2" creationId="{E288F0A7-3CDF-0E1F-0779-4F1BC682C3A4}"/>
          </ac:spMkLst>
        </pc:spChg>
      </pc:sldChg>
      <pc:sldChg chg="addSp delSp modSp new mod modClrScheme chgLayout">
        <pc:chgData name="Hanneke Zindel" userId="97cd04de-05a1-46bd-bf16-c34207baf738" providerId="ADAL" clId="{B8BF30C5-398F-4AB8-AB24-63B4FAD744C7}" dt="2023-12-11T13:47:19.807" v="6"/>
        <pc:sldMkLst>
          <pc:docMk/>
          <pc:sldMk cId="2833671171" sldId="3860"/>
        </pc:sldMkLst>
        <pc:spChg chg="del">
          <ac:chgData name="Hanneke Zindel" userId="97cd04de-05a1-46bd-bf16-c34207baf738" providerId="ADAL" clId="{B8BF30C5-398F-4AB8-AB24-63B4FAD744C7}" dt="2023-12-11T13:47:07.927" v="4" actId="700"/>
          <ac:spMkLst>
            <pc:docMk/>
            <pc:sldMk cId="2833671171" sldId="3860"/>
            <ac:spMk id="2" creationId="{826E1D56-F4F7-B687-442C-08F4255DE31A}"/>
          </ac:spMkLst>
        </pc:spChg>
        <pc:spChg chg="del">
          <ac:chgData name="Hanneke Zindel" userId="97cd04de-05a1-46bd-bf16-c34207baf738" providerId="ADAL" clId="{B8BF30C5-398F-4AB8-AB24-63B4FAD744C7}" dt="2023-12-11T13:47:07.927" v="4" actId="700"/>
          <ac:spMkLst>
            <pc:docMk/>
            <pc:sldMk cId="2833671171" sldId="3860"/>
            <ac:spMk id="3" creationId="{D6275E50-8C8A-5A04-FFF0-FE8E198150DD}"/>
          </ac:spMkLst>
        </pc:spChg>
        <pc:spChg chg="del">
          <ac:chgData name="Hanneke Zindel" userId="97cd04de-05a1-46bd-bf16-c34207baf738" providerId="ADAL" clId="{B8BF30C5-398F-4AB8-AB24-63B4FAD744C7}" dt="2023-12-11T13:47:07.927" v="4" actId="700"/>
          <ac:spMkLst>
            <pc:docMk/>
            <pc:sldMk cId="2833671171" sldId="3860"/>
            <ac:spMk id="4" creationId="{4A7AD970-17FD-23ED-F3FE-9CBA30845756}"/>
          </ac:spMkLst>
        </pc:spChg>
        <pc:spChg chg="del">
          <ac:chgData name="Hanneke Zindel" userId="97cd04de-05a1-46bd-bf16-c34207baf738" providerId="ADAL" clId="{B8BF30C5-398F-4AB8-AB24-63B4FAD744C7}" dt="2023-12-11T13:47:07.927" v="4" actId="700"/>
          <ac:spMkLst>
            <pc:docMk/>
            <pc:sldMk cId="2833671171" sldId="3860"/>
            <ac:spMk id="5" creationId="{6A7E573A-6A17-813B-1950-FBF16F80AD4E}"/>
          </ac:spMkLst>
        </pc:spChg>
        <pc:spChg chg="del">
          <ac:chgData name="Hanneke Zindel" userId="97cd04de-05a1-46bd-bf16-c34207baf738" providerId="ADAL" clId="{B8BF30C5-398F-4AB8-AB24-63B4FAD744C7}" dt="2023-12-11T13:47:07.927" v="4" actId="700"/>
          <ac:spMkLst>
            <pc:docMk/>
            <pc:sldMk cId="2833671171" sldId="3860"/>
            <ac:spMk id="6" creationId="{474BF988-2AAE-8B4F-84A1-0CD3E26B3FEF}"/>
          </ac:spMkLst>
        </pc:spChg>
        <pc:spChg chg="del">
          <ac:chgData name="Hanneke Zindel" userId="97cd04de-05a1-46bd-bf16-c34207baf738" providerId="ADAL" clId="{B8BF30C5-398F-4AB8-AB24-63B4FAD744C7}" dt="2023-12-11T13:47:07.927" v="4" actId="700"/>
          <ac:spMkLst>
            <pc:docMk/>
            <pc:sldMk cId="2833671171" sldId="3860"/>
            <ac:spMk id="7" creationId="{D5B2E34B-6A88-E539-97D2-CC0DBAC87307}"/>
          </ac:spMkLst>
        </pc:spChg>
        <pc:spChg chg="del">
          <ac:chgData name="Hanneke Zindel" userId="97cd04de-05a1-46bd-bf16-c34207baf738" providerId="ADAL" clId="{B8BF30C5-398F-4AB8-AB24-63B4FAD744C7}" dt="2023-12-11T13:47:07.927" v="4" actId="700"/>
          <ac:spMkLst>
            <pc:docMk/>
            <pc:sldMk cId="2833671171" sldId="3860"/>
            <ac:spMk id="8" creationId="{8639918E-2B57-FECB-FD0D-87EE8318527B}"/>
          </ac:spMkLst>
        </pc:spChg>
        <pc:spChg chg="del">
          <ac:chgData name="Hanneke Zindel" userId="97cd04de-05a1-46bd-bf16-c34207baf738" providerId="ADAL" clId="{B8BF30C5-398F-4AB8-AB24-63B4FAD744C7}" dt="2023-12-11T13:47:07.927" v="4" actId="700"/>
          <ac:spMkLst>
            <pc:docMk/>
            <pc:sldMk cId="2833671171" sldId="3860"/>
            <ac:spMk id="9" creationId="{D8B55093-CC73-7350-B424-C58D0F7C355B}"/>
          </ac:spMkLst>
        </pc:spChg>
        <pc:spChg chg="del">
          <ac:chgData name="Hanneke Zindel" userId="97cd04de-05a1-46bd-bf16-c34207baf738" providerId="ADAL" clId="{B8BF30C5-398F-4AB8-AB24-63B4FAD744C7}" dt="2023-12-11T13:47:07.927" v="4" actId="700"/>
          <ac:spMkLst>
            <pc:docMk/>
            <pc:sldMk cId="2833671171" sldId="3860"/>
            <ac:spMk id="10" creationId="{42D350ED-78A8-59BA-6CCF-486699900A7E}"/>
          </ac:spMkLst>
        </pc:spChg>
        <pc:spChg chg="del">
          <ac:chgData name="Hanneke Zindel" userId="97cd04de-05a1-46bd-bf16-c34207baf738" providerId="ADAL" clId="{B8BF30C5-398F-4AB8-AB24-63B4FAD744C7}" dt="2023-12-11T13:47:07.927" v="4" actId="700"/>
          <ac:spMkLst>
            <pc:docMk/>
            <pc:sldMk cId="2833671171" sldId="3860"/>
            <ac:spMk id="11" creationId="{CCAF5AF4-99CF-0A6B-E9D9-AF7C1A2C554B}"/>
          </ac:spMkLst>
        </pc:spChg>
        <pc:spChg chg="del">
          <ac:chgData name="Hanneke Zindel" userId="97cd04de-05a1-46bd-bf16-c34207baf738" providerId="ADAL" clId="{B8BF30C5-398F-4AB8-AB24-63B4FAD744C7}" dt="2023-12-11T13:47:07.927" v="4" actId="700"/>
          <ac:spMkLst>
            <pc:docMk/>
            <pc:sldMk cId="2833671171" sldId="3860"/>
            <ac:spMk id="12" creationId="{E683D757-59DD-527E-A8F6-284461336D2F}"/>
          </ac:spMkLst>
        </pc:spChg>
        <pc:spChg chg="mod ord">
          <ac:chgData name="Hanneke Zindel" userId="97cd04de-05a1-46bd-bf16-c34207baf738" providerId="ADAL" clId="{B8BF30C5-398F-4AB8-AB24-63B4FAD744C7}" dt="2023-12-11T13:47:18.646" v="5" actId="700"/>
          <ac:spMkLst>
            <pc:docMk/>
            <pc:sldMk cId="2833671171" sldId="3860"/>
            <ac:spMk id="13" creationId="{E6CEAA07-9868-60FE-488B-13D664A1EDF7}"/>
          </ac:spMkLst>
        </pc:spChg>
        <pc:spChg chg="mod ord">
          <ac:chgData name="Hanneke Zindel" userId="97cd04de-05a1-46bd-bf16-c34207baf738" providerId="ADAL" clId="{B8BF30C5-398F-4AB8-AB24-63B4FAD744C7}" dt="2023-12-11T13:47:18.646" v="5" actId="700"/>
          <ac:spMkLst>
            <pc:docMk/>
            <pc:sldMk cId="2833671171" sldId="3860"/>
            <ac:spMk id="14" creationId="{0E9B4C5A-FAAF-A7AA-EA9A-284F656AD071}"/>
          </ac:spMkLst>
        </pc:spChg>
        <pc:spChg chg="del">
          <ac:chgData name="Hanneke Zindel" userId="97cd04de-05a1-46bd-bf16-c34207baf738" providerId="ADAL" clId="{B8BF30C5-398F-4AB8-AB24-63B4FAD744C7}" dt="2023-12-11T13:47:07.927" v="4" actId="700"/>
          <ac:spMkLst>
            <pc:docMk/>
            <pc:sldMk cId="2833671171" sldId="3860"/>
            <ac:spMk id="15" creationId="{AACF9D5D-A1FB-CBA0-32C2-8B471FDF3506}"/>
          </ac:spMkLst>
        </pc:spChg>
        <pc:spChg chg="add mod ord">
          <ac:chgData name="Hanneke Zindel" userId="97cd04de-05a1-46bd-bf16-c34207baf738" providerId="ADAL" clId="{B8BF30C5-398F-4AB8-AB24-63B4FAD744C7}" dt="2023-12-11T13:47:18.646" v="5" actId="700"/>
          <ac:spMkLst>
            <pc:docMk/>
            <pc:sldMk cId="2833671171" sldId="3860"/>
            <ac:spMk id="16" creationId="{3303959E-762D-1783-93B3-278AF724FF19}"/>
          </ac:spMkLst>
        </pc:spChg>
        <pc:spChg chg="add mod ord">
          <ac:chgData name="Hanneke Zindel" userId="97cd04de-05a1-46bd-bf16-c34207baf738" providerId="ADAL" clId="{B8BF30C5-398F-4AB8-AB24-63B4FAD744C7}" dt="2023-12-11T13:47:19.807" v="6"/>
          <ac:spMkLst>
            <pc:docMk/>
            <pc:sldMk cId="2833671171" sldId="3860"/>
            <ac:spMk id="17" creationId="{E31AEAD2-AFA2-9D2A-723D-DE978A095127}"/>
          </ac:spMkLst>
        </pc:spChg>
        <pc:spChg chg="add mod ord">
          <ac:chgData name="Hanneke Zindel" userId="97cd04de-05a1-46bd-bf16-c34207baf738" providerId="ADAL" clId="{B8BF30C5-398F-4AB8-AB24-63B4FAD744C7}" dt="2023-12-11T13:47:18.646" v="5" actId="700"/>
          <ac:spMkLst>
            <pc:docMk/>
            <pc:sldMk cId="2833671171" sldId="3860"/>
            <ac:spMk id="18" creationId="{3656FFE1-21EA-09FF-68CC-FEFF8F86FC91}"/>
          </ac:spMkLst>
        </pc:spChg>
        <pc:spChg chg="add mod ord">
          <ac:chgData name="Hanneke Zindel" userId="97cd04de-05a1-46bd-bf16-c34207baf738" providerId="ADAL" clId="{B8BF30C5-398F-4AB8-AB24-63B4FAD744C7}" dt="2023-12-11T13:47:18.646" v="5" actId="700"/>
          <ac:spMkLst>
            <pc:docMk/>
            <pc:sldMk cId="2833671171" sldId="3860"/>
            <ac:spMk id="19" creationId="{2378D8E4-1C11-AC87-9644-A07E4A58D13F}"/>
          </ac:spMkLst>
        </pc:spChg>
        <pc:spChg chg="add mod ord">
          <ac:chgData name="Hanneke Zindel" userId="97cd04de-05a1-46bd-bf16-c34207baf738" providerId="ADAL" clId="{B8BF30C5-398F-4AB8-AB24-63B4FAD744C7}" dt="2023-12-11T13:47:18.646" v="5" actId="700"/>
          <ac:spMkLst>
            <pc:docMk/>
            <pc:sldMk cId="2833671171" sldId="3860"/>
            <ac:spMk id="20" creationId="{39ED96CC-97B1-58E3-355B-4438770AB5BF}"/>
          </ac:spMkLst>
        </pc:spChg>
        <pc:spChg chg="add mod ord">
          <ac:chgData name="Hanneke Zindel" userId="97cd04de-05a1-46bd-bf16-c34207baf738" providerId="ADAL" clId="{B8BF30C5-398F-4AB8-AB24-63B4FAD744C7}" dt="2023-12-11T13:47:18.646" v="5" actId="700"/>
          <ac:spMkLst>
            <pc:docMk/>
            <pc:sldMk cId="2833671171" sldId="3860"/>
            <ac:spMk id="21" creationId="{16D3477C-EC94-2A7C-2449-80C91570F283}"/>
          </ac:spMkLst>
        </pc:spChg>
        <pc:spChg chg="add mod ord">
          <ac:chgData name="Hanneke Zindel" userId="97cd04de-05a1-46bd-bf16-c34207baf738" providerId="ADAL" clId="{B8BF30C5-398F-4AB8-AB24-63B4FAD744C7}" dt="2023-12-11T13:47:18.646" v="5" actId="700"/>
          <ac:spMkLst>
            <pc:docMk/>
            <pc:sldMk cId="2833671171" sldId="3860"/>
            <ac:spMk id="22" creationId="{FFD1F405-12BE-E825-0067-86AC03896E26}"/>
          </ac:spMkLst>
        </pc:spChg>
        <pc:spChg chg="add mod ord">
          <ac:chgData name="Hanneke Zindel" userId="97cd04de-05a1-46bd-bf16-c34207baf738" providerId="ADAL" clId="{B8BF30C5-398F-4AB8-AB24-63B4FAD744C7}" dt="2023-12-11T13:47:18.646" v="5" actId="700"/>
          <ac:spMkLst>
            <pc:docMk/>
            <pc:sldMk cId="2833671171" sldId="3860"/>
            <ac:spMk id="23" creationId="{6AAE0B57-DC60-B935-27B5-1BDBD0D9ADCA}"/>
          </ac:spMkLst>
        </pc:spChg>
        <pc:spChg chg="add mod ord">
          <ac:chgData name="Hanneke Zindel" userId="97cd04de-05a1-46bd-bf16-c34207baf738" providerId="ADAL" clId="{B8BF30C5-398F-4AB8-AB24-63B4FAD744C7}" dt="2023-12-11T13:47:18.646" v="5" actId="700"/>
          <ac:spMkLst>
            <pc:docMk/>
            <pc:sldMk cId="2833671171" sldId="3860"/>
            <ac:spMk id="24" creationId="{6A09AF50-9C06-6D12-F777-CC7E412555BF}"/>
          </ac:spMkLst>
        </pc:spChg>
      </pc:sldChg>
      <pc:sldChg chg="modSp new mod">
        <pc:chgData name="Hanneke Zindel" userId="97cd04de-05a1-46bd-bf16-c34207baf738" providerId="ADAL" clId="{B8BF30C5-398F-4AB8-AB24-63B4FAD744C7}" dt="2023-12-11T13:50:19.225" v="8"/>
        <pc:sldMkLst>
          <pc:docMk/>
          <pc:sldMk cId="2934382704" sldId="3861"/>
        </pc:sldMkLst>
        <pc:spChg chg="mod">
          <ac:chgData name="Hanneke Zindel" userId="97cd04de-05a1-46bd-bf16-c34207baf738" providerId="ADAL" clId="{B8BF30C5-398F-4AB8-AB24-63B4FAD744C7}" dt="2023-12-11T13:50:19.225" v="8"/>
          <ac:spMkLst>
            <pc:docMk/>
            <pc:sldMk cId="2934382704" sldId="3861"/>
            <ac:spMk id="4" creationId="{7C541B1C-144D-CDE6-E667-3A8B6C4EE82D}"/>
          </ac:spMkLst>
        </pc:spChg>
      </pc:sldChg>
      <pc:sldChg chg="modSp new mod">
        <pc:chgData name="Hanneke Zindel" userId="97cd04de-05a1-46bd-bf16-c34207baf738" providerId="ADAL" clId="{B8BF30C5-398F-4AB8-AB24-63B4FAD744C7}" dt="2023-12-11T13:52:09.257" v="44" actId="1076"/>
        <pc:sldMkLst>
          <pc:docMk/>
          <pc:sldMk cId="2984978358" sldId="3862"/>
        </pc:sldMkLst>
        <pc:spChg chg="mod">
          <ac:chgData name="Hanneke Zindel" userId="97cd04de-05a1-46bd-bf16-c34207baf738" providerId="ADAL" clId="{B8BF30C5-398F-4AB8-AB24-63B4FAD744C7}" dt="2023-12-11T13:52:09.257" v="44" actId="1076"/>
          <ac:spMkLst>
            <pc:docMk/>
            <pc:sldMk cId="2984978358" sldId="3862"/>
            <ac:spMk id="4" creationId="{C0DBA623-1330-DEA6-3591-32A5FA4DACBD}"/>
          </ac:spMkLst>
        </pc:spChg>
      </pc:sldChg>
      <pc:sldChg chg="add">
        <pc:chgData name="Hanneke Zindel" userId="97cd04de-05a1-46bd-bf16-c34207baf738" providerId="ADAL" clId="{B8BF30C5-398F-4AB8-AB24-63B4FAD744C7}" dt="2023-12-11T13:57:48.604" v="95"/>
        <pc:sldMkLst>
          <pc:docMk/>
          <pc:sldMk cId="1757616023" sldId="3889"/>
        </pc:sldMkLst>
      </pc:sldChg>
    </pc:docChg>
  </pc:docChgLst>
  <pc:docChgLst>
    <pc:chgData name="Eefje Emmaneel-van Woerkom" userId="5ba0c12f-243c-4ceb-b82f-8e60d40f9fb5" providerId="ADAL" clId="{4F1C9DD2-0629-404F-BBD4-CC06C4E26E8C}"/>
    <pc:docChg chg="undo redo custSel addSld delSld modSld sldOrd modSection">
      <pc:chgData name="Eefje Emmaneel-van Woerkom" userId="5ba0c12f-243c-4ceb-b82f-8e60d40f9fb5" providerId="ADAL" clId="{4F1C9DD2-0629-404F-BBD4-CC06C4E26E8C}" dt="2024-01-15T11:40:49.998" v="4943" actId="1076"/>
      <pc:docMkLst>
        <pc:docMk/>
      </pc:docMkLst>
      <pc:sldChg chg="modSp mod">
        <pc:chgData name="Eefje Emmaneel-van Woerkom" userId="5ba0c12f-243c-4ceb-b82f-8e60d40f9fb5" providerId="ADAL" clId="{4F1C9DD2-0629-404F-BBD4-CC06C4E26E8C}" dt="2024-01-15T09:55:31.948" v="20" actId="20577"/>
        <pc:sldMkLst>
          <pc:docMk/>
          <pc:sldMk cId="2139034480" sldId="257"/>
        </pc:sldMkLst>
        <pc:graphicFrameChg chg="modGraphic">
          <ac:chgData name="Eefje Emmaneel-van Woerkom" userId="5ba0c12f-243c-4ceb-b82f-8e60d40f9fb5" providerId="ADAL" clId="{4F1C9DD2-0629-404F-BBD4-CC06C4E26E8C}" dt="2024-01-15T09:55:31.948" v="20" actId="20577"/>
          <ac:graphicFrameMkLst>
            <pc:docMk/>
            <pc:sldMk cId="2139034480" sldId="257"/>
            <ac:graphicFrameMk id="3" creationId="{4BBE1973-91D6-6797-83FD-53B477A9FFAE}"/>
          </ac:graphicFrameMkLst>
        </pc:graphicFrameChg>
      </pc:sldChg>
      <pc:sldChg chg="delSp modSp mod">
        <pc:chgData name="Eefje Emmaneel-van Woerkom" userId="5ba0c12f-243c-4ceb-b82f-8e60d40f9fb5" providerId="ADAL" clId="{4F1C9DD2-0629-404F-BBD4-CC06C4E26E8C}" dt="2024-01-15T11:40:49.998" v="4943" actId="1076"/>
        <pc:sldMkLst>
          <pc:docMk/>
          <pc:sldMk cId="0" sldId="258"/>
        </pc:sldMkLst>
        <pc:spChg chg="del">
          <ac:chgData name="Eefje Emmaneel-van Woerkom" userId="5ba0c12f-243c-4ceb-b82f-8e60d40f9fb5" providerId="ADAL" clId="{4F1C9DD2-0629-404F-BBD4-CC06C4E26E8C}" dt="2024-01-15T11:15:07.274" v="4439" actId="478"/>
          <ac:spMkLst>
            <pc:docMk/>
            <pc:sldMk cId="0" sldId="258"/>
            <ac:spMk id="175" creationId="{00000000-0000-0000-0000-000000000000}"/>
          </ac:spMkLst>
        </pc:spChg>
        <pc:spChg chg="mod">
          <ac:chgData name="Eefje Emmaneel-van Woerkom" userId="5ba0c12f-243c-4ceb-b82f-8e60d40f9fb5" providerId="ADAL" clId="{4F1C9DD2-0629-404F-BBD4-CC06C4E26E8C}" dt="2024-01-15T11:40:49.998" v="4943" actId="1076"/>
          <ac:spMkLst>
            <pc:docMk/>
            <pc:sldMk cId="0" sldId="258"/>
            <ac:spMk id="178" creationId="{00000000-0000-0000-0000-000000000000}"/>
          </ac:spMkLst>
        </pc:spChg>
      </pc:sldChg>
      <pc:sldChg chg="addSp delSp modSp mod ord">
        <pc:chgData name="Eefje Emmaneel-van Woerkom" userId="5ba0c12f-243c-4ceb-b82f-8e60d40f9fb5" providerId="ADAL" clId="{4F1C9DD2-0629-404F-BBD4-CC06C4E26E8C}" dt="2024-01-15T11:40:10.309" v="4897" actId="20577"/>
        <pc:sldMkLst>
          <pc:docMk/>
          <pc:sldMk cId="0" sldId="259"/>
        </pc:sldMkLst>
        <pc:spChg chg="add mod">
          <ac:chgData name="Eefje Emmaneel-van Woerkom" userId="5ba0c12f-243c-4ceb-b82f-8e60d40f9fb5" providerId="ADAL" clId="{4F1C9DD2-0629-404F-BBD4-CC06C4E26E8C}" dt="2024-01-15T10:10:12.645" v="768"/>
          <ac:spMkLst>
            <pc:docMk/>
            <pc:sldMk cId="0" sldId="259"/>
            <ac:spMk id="2" creationId="{1052BA19-048F-9253-6F78-0B743FE2D6B0}"/>
          </ac:spMkLst>
        </pc:spChg>
        <pc:spChg chg="mod">
          <ac:chgData name="Eefje Emmaneel-van Woerkom" userId="5ba0c12f-243c-4ceb-b82f-8e60d40f9fb5" providerId="ADAL" clId="{4F1C9DD2-0629-404F-BBD4-CC06C4E26E8C}" dt="2024-01-15T11:12:01.569" v="4308" actId="1582"/>
          <ac:spMkLst>
            <pc:docMk/>
            <pc:sldMk cId="0" sldId="259"/>
            <ac:spMk id="3" creationId="{31FC31C5-3120-5CA7-0A2E-9A9CD658E09E}"/>
          </ac:spMkLst>
        </pc:spChg>
        <pc:spChg chg="add del mod">
          <ac:chgData name="Eefje Emmaneel-van Woerkom" userId="5ba0c12f-243c-4ceb-b82f-8e60d40f9fb5" providerId="ADAL" clId="{4F1C9DD2-0629-404F-BBD4-CC06C4E26E8C}" dt="2024-01-15T11:06:27.829" v="4214" actId="478"/>
          <ac:spMkLst>
            <pc:docMk/>
            <pc:sldMk cId="0" sldId="259"/>
            <ac:spMk id="4" creationId="{63D94548-BBF5-BF37-9622-180CE19C3DC5}"/>
          </ac:spMkLst>
        </pc:spChg>
        <pc:spChg chg="mod">
          <ac:chgData name="Eefje Emmaneel-van Woerkom" userId="5ba0c12f-243c-4ceb-b82f-8e60d40f9fb5" providerId="ADAL" clId="{4F1C9DD2-0629-404F-BBD4-CC06C4E26E8C}" dt="2024-01-15T10:10:19.715" v="772" actId="1076"/>
          <ac:spMkLst>
            <pc:docMk/>
            <pc:sldMk cId="0" sldId="259"/>
            <ac:spMk id="5" creationId="{4E6313C1-1746-5FD3-DDD3-94050434D530}"/>
          </ac:spMkLst>
        </pc:spChg>
        <pc:spChg chg="add del mod">
          <ac:chgData name="Eefje Emmaneel-van Woerkom" userId="5ba0c12f-243c-4ceb-b82f-8e60d40f9fb5" providerId="ADAL" clId="{4F1C9DD2-0629-404F-BBD4-CC06C4E26E8C}" dt="2024-01-15T11:09:06.864" v="4240" actId="478"/>
          <ac:spMkLst>
            <pc:docMk/>
            <pc:sldMk cId="0" sldId="259"/>
            <ac:spMk id="6" creationId="{2FF39827-F178-EF12-F34D-B767CAF35922}"/>
          </ac:spMkLst>
        </pc:spChg>
        <pc:spChg chg="mod">
          <ac:chgData name="Eefje Emmaneel-van Woerkom" userId="5ba0c12f-243c-4ceb-b82f-8e60d40f9fb5" providerId="ADAL" clId="{4F1C9DD2-0629-404F-BBD4-CC06C4E26E8C}" dt="2024-01-15T10:10:19.715" v="772" actId="1076"/>
          <ac:spMkLst>
            <pc:docMk/>
            <pc:sldMk cId="0" sldId="259"/>
            <ac:spMk id="7" creationId="{658E5088-44B1-F922-11EE-82B3DC60E192}"/>
          </ac:spMkLst>
        </pc:spChg>
        <pc:spChg chg="add del mod">
          <ac:chgData name="Eefje Emmaneel-van Woerkom" userId="5ba0c12f-243c-4ceb-b82f-8e60d40f9fb5" providerId="ADAL" clId="{4F1C9DD2-0629-404F-BBD4-CC06C4E26E8C}" dt="2024-01-15T11:09:09.505" v="4241" actId="478"/>
          <ac:spMkLst>
            <pc:docMk/>
            <pc:sldMk cId="0" sldId="259"/>
            <ac:spMk id="8" creationId="{D9108459-18A1-8DE1-D976-560A25C3371F}"/>
          </ac:spMkLst>
        </pc:spChg>
        <pc:spChg chg="del mod">
          <ac:chgData name="Eefje Emmaneel-van Woerkom" userId="5ba0c12f-243c-4ceb-b82f-8e60d40f9fb5" providerId="ADAL" clId="{4F1C9DD2-0629-404F-BBD4-CC06C4E26E8C}" dt="2024-01-15T11:13:49.311" v="4426" actId="478"/>
          <ac:spMkLst>
            <pc:docMk/>
            <pc:sldMk cId="0" sldId="259"/>
            <ac:spMk id="9" creationId="{A65ED2FF-C022-5FD5-D97F-0816E033916B}"/>
          </ac:spMkLst>
        </pc:spChg>
        <pc:spChg chg="mod">
          <ac:chgData name="Eefje Emmaneel-van Woerkom" userId="5ba0c12f-243c-4ceb-b82f-8e60d40f9fb5" providerId="ADAL" clId="{4F1C9DD2-0629-404F-BBD4-CC06C4E26E8C}" dt="2024-01-15T11:13:32.694" v="4398" actId="1582"/>
          <ac:spMkLst>
            <pc:docMk/>
            <pc:sldMk cId="0" sldId="259"/>
            <ac:spMk id="11" creationId="{045337DA-F27C-3486-D81D-3B6D14100C03}"/>
          </ac:spMkLst>
        </pc:spChg>
        <pc:spChg chg="mod">
          <ac:chgData name="Eefje Emmaneel-van Woerkom" userId="5ba0c12f-243c-4ceb-b82f-8e60d40f9fb5" providerId="ADAL" clId="{4F1C9DD2-0629-404F-BBD4-CC06C4E26E8C}" dt="2024-01-15T11:14:04.659" v="4431" actId="1582"/>
          <ac:spMkLst>
            <pc:docMk/>
            <pc:sldMk cId="0" sldId="259"/>
            <ac:spMk id="13" creationId="{E0E35E29-C7F2-BD28-8EDF-D3D31A05CCCA}"/>
          </ac:spMkLst>
        </pc:spChg>
        <pc:spChg chg="add del mod">
          <ac:chgData name="Eefje Emmaneel-van Woerkom" userId="5ba0c12f-243c-4ceb-b82f-8e60d40f9fb5" providerId="ADAL" clId="{4F1C9DD2-0629-404F-BBD4-CC06C4E26E8C}" dt="2024-01-15T11:06:01.208" v="4213" actId="21"/>
          <ac:spMkLst>
            <pc:docMk/>
            <pc:sldMk cId="0" sldId="259"/>
            <ac:spMk id="16" creationId="{0B0876BF-6933-87D0-572F-9B1D16C69B13}"/>
          </ac:spMkLst>
        </pc:spChg>
        <pc:spChg chg="mod">
          <ac:chgData name="Eefje Emmaneel-van Woerkom" userId="5ba0c12f-243c-4ceb-b82f-8e60d40f9fb5" providerId="ADAL" clId="{4F1C9DD2-0629-404F-BBD4-CC06C4E26E8C}" dt="2024-01-15T11:13:32.694" v="4398" actId="1582"/>
          <ac:spMkLst>
            <pc:docMk/>
            <pc:sldMk cId="0" sldId="259"/>
            <ac:spMk id="32" creationId="{BE9AB128-E6A2-F8E7-66BB-C3923FE970D1}"/>
          </ac:spMkLst>
        </pc:spChg>
        <pc:spChg chg="mod">
          <ac:chgData name="Eefje Emmaneel-van Woerkom" userId="5ba0c12f-243c-4ceb-b82f-8e60d40f9fb5" providerId="ADAL" clId="{4F1C9DD2-0629-404F-BBD4-CC06C4E26E8C}" dt="2024-01-15T11:13:32.694" v="4398" actId="1582"/>
          <ac:spMkLst>
            <pc:docMk/>
            <pc:sldMk cId="0" sldId="259"/>
            <ac:spMk id="34" creationId="{A8237158-0D73-46CE-FA47-4E45E9EB081A}"/>
          </ac:spMkLst>
        </pc:spChg>
        <pc:spChg chg="mod">
          <ac:chgData name="Eefje Emmaneel-van Woerkom" userId="5ba0c12f-243c-4ceb-b82f-8e60d40f9fb5" providerId="ADAL" clId="{4F1C9DD2-0629-404F-BBD4-CC06C4E26E8C}" dt="2024-01-15T10:10:19.715" v="772" actId="1076"/>
          <ac:spMkLst>
            <pc:docMk/>
            <pc:sldMk cId="0" sldId="259"/>
            <ac:spMk id="36" creationId="{96918C55-C9FF-529D-2D5F-26981BBB7BCA}"/>
          </ac:spMkLst>
        </pc:spChg>
        <pc:spChg chg="mod">
          <ac:chgData name="Eefje Emmaneel-van Woerkom" userId="5ba0c12f-243c-4ceb-b82f-8e60d40f9fb5" providerId="ADAL" clId="{4F1C9DD2-0629-404F-BBD4-CC06C4E26E8C}" dt="2024-01-15T10:35:44.570" v="2163" actId="1076"/>
          <ac:spMkLst>
            <pc:docMk/>
            <pc:sldMk cId="0" sldId="259"/>
            <ac:spMk id="38" creationId="{77C34EC2-5B69-38F5-4F74-1966974436F3}"/>
          </ac:spMkLst>
        </pc:spChg>
        <pc:spChg chg="mod">
          <ac:chgData name="Eefje Emmaneel-van Woerkom" userId="5ba0c12f-243c-4ceb-b82f-8e60d40f9fb5" providerId="ADAL" clId="{4F1C9DD2-0629-404F-BBD4-CC06C4E26E8C}" dt="2024-01-15T11:13:32.694" v="4398" actId="1582"/>
          <ac:spMkLst>
            <pc:docMk/>
            <pc:sldMk cId="0" sldId="259"/>
            <ac:spMk id="40" creationId="{450DF48E-572B-0E04-C574-43155A459093}"/>
          </ac:spMkLst>
        </pc:spChg>
        <pc:spChg chg="mod">
          <ac:chgData name="Eefje Emmaneel-van Woerkom" userId="5ba0c12f-243c-4ceb-b82f-8e60d40f9fb5" providerId="ADAL" clId="{4F1C9DD2-0629-404F-BBD4-CC06C4E26E8C}" dt="2024-01-15T11:13:03.233" v="4396" actId="208"/>
          <ac:spMkLst>
            <pc:docMk/>
            <pc:sldMk cId="0" sldId="259"/>
            <ac:spMk id="44" creationId="{4E7D794E-BE0E-6B92-D55B-FB032F4E69B8}"/>
          </ac:spMkLst>
        </pc:spChg>
        <pc:spChg chg="mod">
          <ac:chgData name="Eefje Emmaneel-van Woerkom" userId="5ba0c12f-243c-4ceb-b82f-8e60d40f9fb5" providerId="ADAL" clId="{4F1C9DD2-0629-404F-BBD4-CC06C4E26E8C}" dt="2024-01-15T10:00:48.823" v="128" actId="208"/>
          <ac:spMkLst>
            <pc:docMk/>
            <pc:sldMk cId="0" sldId="259"/>
            <ac:spMk id="46" creationId="{EC8743F7-9189-F020-AEF2-090B46B3CE10}"/>
          </ac:spMkLst>
        </pc:spChg>
        <pc:spChg chg="mod">
          <ac:chgData name="Eefje Emmaneel-van Woerkom" userId="5ba0c12f-243c-4ceb-b82f-8e60d40f9fb5" providerId="ADAL" clId="{4F1C9DD2-0629-404F-BBD4-CC06C4E26E8C}" dt="2024-01-15T10:00:48.823" v="128" actId="208"/>
          <ac:spMkLst>
            <pc:docMk/>
            <pc:sldMk cId="0" sldId="259"/>
            <ac:spMk id="47" creationId="{14CA0714-C0CC-7457-5DE4-5F559ECFF9BA}"/>
          </ac:spMkLst>
        </pc:spChg>
        <pc:spChg chg="mod">
          <ac:chgData name="Eefje Emmaneel-van Woerkom" userId="5ba0c12f-243c-4ceb-b82f-8e60d40f9fb5" providerId="ADAL" clId="{4F1C9DD2-0629-404F-BBD4-CC06C4E26E8C}" dt="2024-01-15T10:00:48.823" v="128" actId="208"/>
          <ac:spMkLst>
            <pc:docMk/>
            <pc:sldMk cId="0" sldId="259"/>
            <ac:spMk id="48" creationId="{6FF91338-EAD0-4730-2D3A-FACD520CAA85}"/>
          </ac:spMkLst>
        </pc:spChg>
        <pc:spChg chg="mod">
          <ac:chgData name="Eefje Emmaneel-van Woerkom" userId="5ba0c12f-243c-4ceb-b82f-8e60d40f9fb5" providerId="ADAL" clId="{4F1C9DD2-0629-404F-BBD4-CC06C4E26E8C}" dt="2024-01-15T10:00:48.823" v="128" actId="208"/>
          <ac:spMkLst>
            <pc:docMk/>
            <pc:sldMk cId="0" sldId="259"/>
            <ac:spMk id="49" creationId="{EDB077FA-099F-CC07-9EAF-46C2386C8E7B}"/>
          </ac:spMkLst>
        </pc:spChg>
        <pc:spChg chg="mod">
          <ac:chgData name="Eefje Emmaneel-van Woerkom" userId="5ba0c12f-243c-4ceb-b82f-8e60d40f9fb5" providerId="ADAL" clId="{4F1C9DD2-0629-404F-BBD4-CC06C4E26E8C}" dt="2024-01-15T10:00:48.823" v="128" actId="208"/>
          <ac:spMkLst>
            <pc:docMk/>
            <pc:sldMk cId="0" sldId="259"/>
            <ac:spMk id="50" creationId="{C9F83061-1FA6-E94F-3E83-40E13BF90A8B}"/>
          </ac:spMkLst>
        </pc:spChg>
        <pc:spChg chg="mod">
          <ac:chgData name="Eefje Emmaneel-van Woerkom" userId="5ba0c12f-243c-4ceb-b82f-8e60d40f9fb5" providerId="ADAL" clId="{4F1C9DD2-0629-404F-BBD4-CC06C4E26E8C}" dt="2024-01-15T10:00:48.823" v="128" actId="208"/>
          <ac:spMkLst>
            <pc:docMk/>
            <pc:sldMk cId="0" sldId="259"/>
            <ac:spMk id="51" creationId="{BD634BBD-2789-8BAC-A5DE-4ACF8631E925}"/>
          </ac:spMkLst>
        </pc:spChg>
        <pc:spChg chg="mod">
          <ac:chgData name="Eefje Emmaneel-van Woerkom" userId="5ba0c12f-243c-4ceb-b82f-8e60d40f9fb5" providerId="ADAL" clId="{4F1C9DD2-0629-404F-BBD4-CC06C4E26E8C}" dt="2024-01-15T10:00:48.823" v="128" actId="208"/>
          <ac:spMkLst>
            <pc:docMk/>
            <pc:sldMk cId="0" sldId="259"/>
            <ac:spMk id="52" creationId="{10D44682-E950-99EA-D259-13038F57A41F}"/>
          </ac:spMkLst>
        </pc:spChg>
        <pc:spChg chg="del mod">
          <ac:chgData name="Eefje Emmaneel-van Woerkom" userId="5ba0c12f-243c-4ceb-b82f-8e60d40f9fb5" providerId="ADAL" clId="{4F1C9DD2-0629-404F-BBD4-CC06C4E26E8C}" dt="2024-01-15T11:09:03.988" v="4239" actId="478"/>
          <ac:spMkLst>
            <pc:docMk/>
            <pc:sldMk cId="0" sldId="259"/>
            <ac:spMk id="63" creationId="{0D9F5CAD-0A29-3334-DB04-3A8B09C0E930}"/>
          </ac:spMkLst>
        </pc:spChg>
        <pc:spChg chg="mod">
          <ac:chgData name="Eefje Emmaneel-van Woerkom" userId="5ba0c12f-243c-4ceb-b82f-8e60d40f9fb5" providerId="ADAL" clId="{4F1C9DD2-0629-404F-BBD4-CC06C4E26E8C}" dt="2024-01-15T10:10:19.715" v="772" actId="1076"/>
          <ac:spMkLst>
            <pc:docMk/>
            <pc:sldMk cId="0" sldId="259"/>
            <ac:spMk id="129" creationId="{FAE8E1C9-13A3-21BE-9919-56ABB600FAC3}"/>
          </ac:spMkLst>
        </pc:spChg>
        <pc:spChg chg="mod">
          <ac:chgData name="Eefje Emmaneel-van Woerkom" userId="5ba0c12f-243c-4ceb-b82f-8e60d40f9fb5" providerId="ADAL" clId="{4F1C9DD2-0629-404F-BBD4-CC06C4E26E8C}" dt="2024-01-15T10:10:19.715" v="772" actId="1076"/>
          <ac:spMkLst>
            <pc:docMk/>
            <pc:sldMk cId="0" sldId="259"/>
            <ac:spMk id="131" creationId="{DD6E7684-F389-1CE3-3792-C3E278EDDD1D}"/>
          </ac:spMkLst>
        </pc:spChg>
        <pc:spChg chg="mod">
          <ac:chgData name="Eefje Emmaneel-van Woerkom" userId="5ba0c12f-243c-4ceb-b82f-8e60d40f9fb5" providerId="ADAL" clId="{4F1C9DD2-0629-404F-BBD4-CC06C4E26E8C}" dt="2024-01-15T10:10:19.715" v="772" actId="1076"/>
          <ac:spMkLst>
            <pc:docMk/>
            <pc:sldMk cId="0" sldId="259"/>
            <ac:spMk id="133" creationId="{42AF284C-6732-364C-3630-9A162DFC1309}"/>
          </ac:spMkLst>
        </pc:spChg>
        <pc:spChg chg="mod">
          <ac:chgData name="Eefje Emmaneel-van Woerkom" userId="5ba0c12f-243c-4ceb-b82f-8e60d40f9fb5" providerId="ADAL" clId="{4F1C9DD2-0629-404F-BBD4-CC06C4E26E8C}" dt="2024-01-15T10:10:19.715" v="772" actId="1076"/>
          <ac:spMkLst>
            <pc:docMk/>
            <pc:sldMk cId="0" sldId="259"/>
            <ac:spMk id="135" creationId="{E98357FB-0312-5D3A-8751-80E62CA324A7}"/>
          </ac:spMkLst>
        </pc:spChg>
        <pc:spChg chg="mod">
          <ac:chgData name="Eefje Emmaneel-van Woerkom" userId="5ba0c12f-243c-4ceb-b82f-8e60d40f9fb5" providerId="ADAL" clId="{4F1C9DD2-0629-404F-BBD4-CC06C4E26E8C}" dt="2024-01-15T11:13:03.233" v="4396" actId="208"/>
          <ac:spMkLst>
            <pc:docMk/>
            <pc:sldMk cId="0" sldId="259"/>
            <ac:spMk id="137" creationId="{6CCD5FC8-68B0-BCE3-511C-6E964DF2AC24}"/>
          </ac:spMkLst>
        </pc:spChg>
        <pc:spChg chg="mod">
          <ac:chgData name="Eefje Emmaneel-van Woerkom" userId="5ba0c12f-243c-4ceb-b82f-8e60d40f9fb5" providerId="ADAL" clId="{4F1C9DD2-0629-404F-BBD4-CC06C4E26E8C}" dt="2024-01-15T11:13:03.233" v="4396" actId="208"/>
          <ac:spMkLst>
            <pc:docMk/>
            <pc:sldMk cId="0" sldId="259"/>
            <ac:spMk id="139" creationId="{53E0E775-8FEF-3C74-D77E-BD7E4248E331}"/>
          </ac:spMkLst>
        </pc:spChg>
        <pc:spChg chg="mod">
          <ac:chgData name="Eefje Emmaneel-van Woerkom" userId="5ba0c12f-243c-4ceb-b82f-8e60d40f9fb5" providerId="ADAL" clId="{4F1C9DD2-0629-404F-BBD4-CC06C4E26E8C}" dt="2024-01-15T10:10:19.715" v="772" actId="1076"/>
          <ac:spMkLst>
            <pc:docMk/>
            <pc:sldMk cId="0" sldId="259"/>
            <ac:spMk id="143" creationId="{1DC741F6-7587-12BF-E035-211E7B093408}"/>
          </ac:spMkLst>
        </pc:spChg>
        <pc:spChg chg="mod">
          <ac:chgData name="Eefje Emmaneel-van Woerkom" userId="5ba0c12f-243c-4ceb-b82f-8e60d40f9fb5" providerId="ADAL" clId="{4F1C9DD2-0629-404F-BBD4-CC06C4E26E8C}" dt="2024-01-15T11:40:10.309" v="4897" actId="20577"/>
          <ac:spMkLst>
            <pc:docMk/>
            <pc:sldMk cId="0" sldId="259"/>
            <ac:spMk id="181" creationId="{00000000-0000-0000-0000-000000000000}"/>
          </ac:spMkLst>
        </pc:spChg>
        <pc:spChg chg="mod">
          <ac:chgData name="Eefje Emmaneel-van Woerkom" userId="5ba0c12f-243c-4ceb-b82f-8e60d40f9fb5" providerId="ADAL" clId="{4F1C9DD2-0629-404F-BBD4-CC06C4E26E8C}" dt="2024-01-15T10:10:19.715" v="772" actId="1076"/>
          <ac:spMkLst>
            <pc:docMk/>
            <pc:sldMk cId="0" sldId="259"/>
            <ac:spMk id="183" creationId="{00000000-0000-0000-0000-000000000000}"/>
          </ac:spMkLst>
        </pc:spChg>
        <pc:grpChg chg="del mod">
          <ac:chgData name="Eefje Emmaneel-van Woerkom" userId="5ba0c12f-243c-4ceb-b82f-8e60d40f9fb5" providerId="ADAL" clId="{4F1C9DD2-0629-404F-BBD4-CC06C4E26E8C}" dt="2024-01-15T09:57:58.518" v="52" actId="478"/>
          <ac:grpSpMkLst>
            <pc:docMk/>
            <pc:sldMk cId="0" sldId="259"/>
            <ac:grpSpMk id="30" creationId="{DB71DD81-9A70-E0E0-0854-8DF6B6E872B1}"/>
          </ac:grpSpMkLst>
        </pc:grpChg>
        <pc:grpChg chg="mod">
          <ac:chgData name="Eefje Emmaneel-van Woerkom" userId="5ba0c12f-243c-4ceb-b82f-8e60d40f9fb5" providerId="ADAL" clId="{4F1C9DD2-0629-404F-BBD4-CC06C4E26E8C}" dt="2024-01-15T10:10:19.715" v="772" actId="1076"/>
          <ac:grpSpMkLst>
            <pc:docMk/>
            <pc:sldMk cId="0" sldId="259"/>
            <ac:grpSpMk id="53" creationId="{1E3C3A7F-F7D5-5C79-A4DC-9667ECDEEAEA}"/>
          </ac:grpSpMkLst>
        </pc:grpChg>
        <pc:grpChg chg="mod">
          <ac:chgData name="Eefje Emmaneel-van Woerkom" userId="5ba0c12f-243c-4ceb-b82f-8e60d40f9fb5" providerId="ADAL" clId="{4F1C9DD2-0629-404F-BBD4-CC06C4E26E8C}" dt="2024-01-15T11:09:00.812" v="4238" actId="1076"/>
          <ac:grpSpMkLst>
            <pc:docMk/>
            <pc:sldMk cId="0" sldId="259"/>
            <ac:grpSpMk id="57" creationId="{DEC08A8C-1334-105C-3A44-5051310BA15F}"/>
          </ac:grpSpMkLst>
        </pc:grpChg>
        <pc:grpChg chg="mod">
          <ac:chgData name="Eefje Emmaneel-van Woerkom" userId="5ba0c12f-243c-4ceb-b82f-8e60d40f9fb5" providerId="ADAL" clId="{4F1C9DD2-0629-404F-BBD4-CC06C4E26E8C}" dt="2024-01-15T11:08:57.275" v="4236" actId="1076"/>
          <ac:grpSpMkLst>
            <pc:docMk/>
            <pc:sldMk cId="0" sldId="259"/>
            <ac:grpSpMk id="61" creationId="{DC3EAADE-BB0C-73FF-3454-3C30857B74CD}"/>
          </ac:grpSpMkLst>
        </pc:grpChg>
        <pc:grpChg chg="mod">
          <ac:chgData name="Eefje Emmaneel-van Woerkom" userId="5ba0c12f-243c-4ceb-b82f-8e60d40f9fb5" providerId="ADAL" clId="{4F1C9DD2-0629-404F-BBD4-CC06C4E26E8C}" dt="2024-01-15T11:08:58.690" v="4237" actId="1076"/>
          <ac:grpSpMkLst>
            <pc:docMk/>
            <pc:sldMk cId="0" sldId="259"/>
            <ac:grpSpMk id="147" creationId="{6877907F-B6B2-0385-7855-982EA6754A30}"/>
          </ac:grpSpMkLst>
        </pc:grpChg>
        <pc:grpChg chg="mod">
          <ac:chgData name="Eefje Emmaneel-van Woerkom" userId="5ba0c12f-243c-4ceb-b82f-8e60d40f9fb5" providerId="ADAL" clId="{4F1C9DD2-0629-404F-BBD4-CC06C4E26E8C}" dt="2024-01-15T11:08:49.855" v="4232" actId="14100"/>
          <ac:grpSpMkLst>
            <pc:docMk/>
            <pc:sldMk cId="0" sldId="259"/>
            <ac:grpSpMk id="151" creationId="{94B6F32C-3E59-4C1D-7A4B-D6006D4BC675}"/>
          </ac:grpSpMkLst>
        </pc:grpChg>
        <pc:grpChg chg="mod">
          <ac:chgData name="Eefje Emmaneel-van Woerkom" userId="5ba0c12f-243c-4ceb-b82f-8e60d40f9fb5" providerId="ADAL" clId="{4F1C9DD2-0629-404F-BBD4-CC06C4E26E8C}" dt="2024-01-15T11:08:55.625" v="4235" actId="1076"/>
          <ac:grpSpMkLst>
            <pc:docMk/>
            <pc:sldMk cId="0" sldId="259"/>
            <ac:grpSpMk id="155" creationId="{3B038091-9BA7-4BC5-2415-3C1BCA522C50}"/>
          </ac:grpSpMkLst>
        </pc:grpChg>
        <pc:grpChg chg="mod">
          <ac:chgData name="Eefje Emmaneel-van Woerkom" userId="5ba0c12f-243c-4ceb-b82f-8e60d40f9fb5" providerId="ADAL" clId="{4F1C9DD2-0629-404F-BBD4-CC06C4E26E8C}" dt="2024-01-15T11:08:54.131" v="4234" actId="1076"/>
          <ac:grpSpMkLst>
            <pc:docMk/>
            <pc:sldMk cId="0" sldId="259"/>
            <ac:grpSpMk id="159" creationId="{D05682A8-8473-3BED-744F-984F56639C48}"/>
          </ac:grpSpMkLst>
        </pc:grpChg>
        <pc:grpChg chg="mod">
          <ac:chgData name="Eefje Emmaneel-van Woerkom" userId="5ba0c12f-243c-4ceb-b82f-8e60d40f9fb5" providerId="ADAL" clId="{4F1C9DD2-0629-404F-BBD4-CC06C4E26E8C}" dt="2024-01-15T11:08:53.142" v="4233" actId="1076"/>
          <ac:grpSpMkLst>
            <pc:docMk/>
            <pc:sldMk cId="0" sldId="259"/>
            <ac:grpSpMk id="163" creationId="{124281BA-FFB4-7C70-D509-A945547568FE}"/>
          </ac:grpSpMkLst>
        </pc:grpChg>
        <pc:picChg chg="add mod ord">
          <ac:chgData name="Eefje Emmaneel-van Woerkom" userId="5ba0c12f-243c-4ceb-b82f-8e60d40f9fb5" providerId="ADAL" clId="{4F1C9DD2-0629-404F-BBD4-CC06C4E26E8C}" dt="2024-01-15T10:39:24.219" v="2249" actId="167"/>
          <ac:picMkLst>
            <pc:docMk/>
            <pc:sldMk cId="0" sldId="259"/>
            <ac:picMk id="10" creationId="{0B4C54B0-A8D8-B6C5-DFD6-B73DD64E464C}"/>
          </ac:picMkLst>
        </pc:picChg>
        <pc:picChg chg="add del mod modCrop">
          <ac:chgData name="Eefje Emmaneel-van Woerkom" userId="5ba0c12f-243c-4ceb-b82f-8e60d40f9fb5" providerId="ADAL" clId="{4F1C9DD2-0629-404F-BBD4-CC06C4E26E8C}" dt="2024-01-15T11:05:45.230" v="4207" actId="478"/>
          <ac:picMkLst>
            <pc:docMk/>
            <pc:sldMk cId="0" sldId="259"/>
            <ac:picMk id="14" creationId="{E8B7CB3F-07DB-0B65-36CF-2BC22982547C}"/>
          </ac:picMkLst>
        </pc:picChg>
        <pc:picChg chg="add mod">
          <ac:chgData name="Eefje Emmaneel-van Woerkom" userId="5ba0c12f-243c-4ceb-b82f-8e60d40f9fb5" providerId="ADAL" clId="{4F1C9DD2-0629-404F-BBD4-CC06C4E26E8C}" dt="2024-01-15T11:07:35.086" v="4220" actId="1076"/>
          <ac:picMkLst>
            <pc:docMk/>
            <pc:sldMk cId="0" sldId="259"/>
            <ac:picMk id="20" creationId="{6E69C3CA-A94A-B105-358B-1205521EB451}"/>
          </ac:picMkLst>
        </pc:picChg>
        <pc:picChg chg="add mod">
          <ac:chgData name="Eefje Emmaneel-van Woerkom" userId="5ba0c12f-243c-4ceb-b82f-8e60d40f9fb5" providerId="ADAL" clId="{4F1C9DD2-0629-404F-BBD4-CC06C4E26E8C}" dt="2024-01-15T11:09:40.430" v="4246" actId="1076"/>
          <ac:picMkLst>
            <pc:docMk/>
            <pc:sldMk cId="0" sldId="259"/>
            <ac:picMk id="24" creationId="{E94F137A-9319-4015-F9BA-4933D263EC06}"/>
          </ac:picMkLst>
        </pc:picChg>
        <pc:picChg chg="add mod">
          <ac:chgData name="Eefje Emmaneel-van Woerkom" userId="5ba0c12f-243c-4ceb-b82f-8e60d40f9fb5" providerId="ADAL" clId="{4F1C9DD2-0629-404F-BBD4-CC06C4E26E8C}" dt="2024-01-15T11:14:08.920" v="4432" actId="1076"/>
          <ac:picMkLst>
            <pc:docMk/>
            <pc:sldMk cId="0" sldId="259"/>
            <ac:picMk id="31" creationId="{D2DF5903-76FE-7A9D-2D23-1B7DA4AEB3D6}"/>
          </ac:picMkLst>
        </pc:picChg>
        <pc:picChg chg="del mod">
          <ac:chgData name="Eefje Emmaneel-van Woerkom" userId="5ba0c12f-243c-4ceb-b82f-8e60d40f9fb5" providerId="ADAL" clId="{4F1C9DD2-0629-404F-BBD4-CC06C4E26E8C}" dt="2024-01-15T10:39:08.674" v="2244" actId="478"/>
          <ac:picMkLst>
            <pc:docMk/>
            <pc:sldMk cId="0" sldId="259"/>
            <ac:picMk id="180" creationId="{00000000-0000-0000-0000-000000000000}"/>
          </ac:picMkLst>
        </pc:picChg>
        <pc:picChg chg="mod">
          <ac:chgData name="Eefje Emmaneel-van Woerkom" userId="5ba0c12f-243c-4ceb-b82f-8e60d40f9fb5" providerId="ADAL" clId="{4F1C9DD2-0629-404F-BBD4-CC06C4E26E8C}" dt="2024-01-15T10:10:19.715" v="772" actId="1076"/>
          <ac:picMkLst>
            <pc:docMk/>
            <pc:sldMk cId="0" sldId="259"/>
            <ac:picMk id="182" creationId="{00000000-0000-0000-0000-000000000000}"/>
          </ac:picMkLst>
        </pc:picChg>
        <pc:cxnChg chg="del mod">
          <ac:chgData name="Eefje Emmaneel-van Woerkom" userId="5ba0c12f-243c-4ceb-b82f-8e60d40f9fb5" providerId="ADAL" clId="{4F1C9DD2-0629-404F-BBD4-CC06C4E26E8C}" dt="2024-01-15T10:01:21.733" v="132" actId="478"/>
          <ac:cxnSpMkLst>
            <pc:docMk/>
            <pc:sldMk cId="0" sldId="259"/>
            <ac:cxnSpMk id="15" creationId="{73CE5F9B-F412-F46D-BC0C-D8A68B8354E0}"/>
          </ac:cxnSpMkLst>
        </pc:cxnChg>
        <pc:cxnChg chg="mod">
          <ac:chgData name="Eefje Emmaneel-van Woerkom" userId="5ba0c12f-243c-4ceb-b82f-8e60d40f9fb5" providerId="ADAL" clId="{4F1C9DD2-0629-404F-BBD4-CC06C4E26E8C}" dt="2024-01-15T10:10:19.715" v="772" actId="1076"/>
          <ac:cxnSpMkLst>
            <pc:docMk/>
            <pc:sldMk cId="0" sldId="259"/>
            <ac:cxnSpMk id="17" creationId="{B2A661B3-E269-8FC4-DD15-12BA80CAC756}"/>
          </ac:cxnSpMkLst>
        </pc:cxnChg>
        <pc:cxnChg chg="del mod">
          <ac:chgData name="Eefje Emmaneel-van Woerkom" userId="5ba0c12f-243c-4ceb-b82f-8e60d40f9fb5" providerId="ADAL" clId="{4F1C9DD2-0629-404F-BBD4-CC06C4E26E8C}" dt="2024-01-15T11:09:24.829" v="4243" actId="478"/>
          <ac:cxnSpMkLst>
            <pc:docMk/>
            <pc:sldMk cId="0" sldId="259"/>
            <ac:cxnSpMk id="19" creationId="{60D80B42-C2BA-EB6A-57F4-B4D8479A20B0}"/>
          </ac:cxnSpMkLst>
        </pc:cxnChg>
        <pc:cxnChg chg="add del mod">
          <ac:chgData name="Eefje Emmaneel-van Woerkom" userId="5ba0c12f-243c-4ceb-b82f-8e60d40f9fb5" providerId="ADAL" clId="{4F1C9DD2-0629-404F-BBD4-CC06C4E26E8C}" dt="2024-01-15T11:13:54.169" v="4428" actId="478"/>
          <ac:cxnSpMkLst>
            <pc:docMk/>
            <pc:sldMk cId="0" sldId="259"/>
            <ac:cxnSpMk id="21" creationId="{5578E1BB-A356-4B4A-3560-BFA9055B35A8}"/>
          </ac:cxnSpMkLst>
        </pc:cxnChg>
        <pc:cxnChg chg="mod">
          <ac:chgData name="Eefje Emmaneel-van Woerkom" userId="5ba0c12f-243c-4ceb-b82f-8e60d40f9fb5" providerId="ADAL" clId="{4F1C9DD2-0629-404F-BBD4-CC06C4E26E8C}" dt="2024-01-15T10:10:19.715" v="772" actId="1076"/>
          <ac:cxnSpMkLst>
            <pc:docMk/>
            <pc:sldMk cId="0" sldId="259"/>
            <ac:cxnSpMk id="23" creationId="{B52DDE6C-63FD-8DDF-1209-2F48A0A6B5DA}"/>
          </ac:cxnSpMkLst>
        </pc:cxnChg>
        <pc:cxnChg chg="del mod">
          <ac:chgData name="Eefje Emmaneel-van Woerkom" userId="5ba0c12f-243c-4ceb-b82f-8e60d40f9fb5" providerId="ADAL" clId="{4F1C9DD2-0629-404F-BBD4-CC06C4E26E8C}" dt="2024-01-15T10:35:26.289" v="2158" actId="478"/>
          <ac:cxnSpMkLst>
            <pc:docMk/>
            <pc:sldMk cId="0" sldId="259"/>
            <ac:cxnSpMk id="25" creationId="{620963ED-3839-A065-12E5-C825FABC3822}"/>
          </ac:cxnSpMkLst>
        </pc:cxnChg>
        <pc:cxnChg chg="mod">
          <ac:chgData name="Eefje Emmaneel-van Woerkom" userId="5ba0c12f-243c-4ceb-b82f-8e60d40f9fb5" providerId="ADAL" clId="{4F1C9DD2-0629-404F-BBD4-CC06C4E26E8C}" dt="2024-01-15T10:10:19.715" v="772" actId="1076"/>
          <ac:cxnSpMkLst>
            <pc:docMk/>
            <pc:sldMk cId="0" sldId="259"/>
            <ac:cxnSpMk id="42" creationId="{73A0FB21-BD6E-B0C1-6A6A-ACE61E72BF42}"/>
          </ac:cxnSpMkLst>
        </pc:cxnChg>
        <pc:cxnChg chg="mod">
          <ac:chgData name="Eefje Emmaneel-van Woerkom" userId="5ba0c12f-243c-4ceb-b82f-8e60d40f9fb5" providerId="ADAL" clId="{4F1C9DD2-0629-404F-BBD4-CC06C4E26E8C}" dt="2024-01-15T10:10:19.715" v="772" actId="1076"/>
          <ac:cxnSpMkLst>
            <pc:docMk/>
            <pc:sldMk cId="0" sldId="259"/>
            <ac:cxnSpMk id="141" creationId="{A36B1495-922C-63C4-A903-F2A040D7A40D}"/>
          </ac:cxnSpMkLst>
        </pc:cxnChg>
      </pc:sldChg>
      <pc:sldChg chg="addSp delSp modSp mod ord">
        <pc:chgData name="Eefje Emmaneel-van Woerkom" userId="5ba0c12f-243c-4ceb-b82f-8e60d40f9fb5" providerId="ADAL" clId="{4F1C9DD2-0629-404F-BBD4-CC06C4E26E8C}" dt="2024-01-15T11:40:40.506" v="4942" actId="20577"/>
        <pc:sldMkLst>
          <pc:docMk/>
          <pc:sldMk cId="0" sldId="260"/>
        </pc:sldMkLst>
        <pc:spChg chg="add mod">
          <ac:chgData name="Eefje Emmaneel-van Woerkom" userId="5ba0c12f-243c-4ceb-b82f-8e60d40f9fb5" providerId="ADAL" clId="{4F1C9DD2-0629-404F-BBD4-CC06C4E26E8C}" dt="2024-01-15T11:10:58.365" v="4272" actId="20577"/>
          <ac:spMkLst>
            <pc:docMk/>
            <pc:sldMk cId="0" sldId="260"/>
            <ac:spMk id="3" creationId="{E1423429-7A49-3321-3EFB-4A9DB0DEA568}"/>
          </ac:spMkLst>
        </pc:spChg>
        <pc:spChg chg="add mod">
          <ac:chgData name="Eefje Emmaneel-van Woerkom" userId="5ba0c12f-243c-4ceb-b82f-8e60d40f9fb5" providerId="ADAL" clId="{4F1C9DD2-0629-404F-BBD4-CC06C4E26E8C}" dt="2024-01-15T11:40:40.506" v="4942" actId="20577"/>
          <ac:spMkLst>
            <pc:docMk/>
            <pc:sldMk cId="0" sldId="260"/>
            <ac:spMk id="4" creationId="{D2A6AA88-BA6E-6953-B62C-CA47695709B0}"/>
          </ac:spMkLst>
        </pc:spChg>
        <pc:spChg chg="del">
          <ac:chgData name="Eefje Emmaneel-van Woerkom" userId="5ba0c12f-243c-4ceb-b82f-8e60d40f9fb5" providerId="ADAL" clId="{4F1C9DD2-0629-404F-BBD4-CC06C4E26E8C}" dt="2024-01-15T10:02:37.806" v="152" actId="478"/>
          <ac:spMkLst>
            <pc:docMk/>
            <pc:sldMk cId="0" sldId="260"/>
            <ac:spMk id="186" creationId="{00000000-0000-0000-0000-000000000000}"/>
          </ac:spMkLst>
        </pc:spChg>
        <pc:spChg chg="del mod">
          <ac:chgData name="Eefje Emmaneel-van Woerkom" userId="5ba0c12f-243c-4ceb-b82f-8e60d40f9fb5" providerId="ADAL" clId="{4F1C9DD2-0629-404F-BBD4-CC06C4E26E8C}" dt="2024-01-15T10:02:30.037" v="149" actId="478"/>
          <ac:spMkLst>
            <pc:docMk/>
            <pc:sldMk cId="0" sldId="260"/>
            <ac:spMk id="188" creationId="{00000000-0000-0000-0000-000000000000}"/>
          </ac:spMkLst>
        </pc:spChg>
        <pc:picChg chg="add mod">
          <ac:chgData name="Eefje Emmaneel-van Woerkom" userId="5ba0c12f-243c-4ceb-b82f-8e60d40f9fb5" providerId="ADAL" clId="{4F1C9DD2-0629-404F-BBD4-CC06C4E26E8C}" dt="2024-01-15T10:39:01.896" v="2241"/>
          <ac:picMkLst>
            <pc:docMk/>
            <pc:sldMk cId="0" sldId="260"/>
            <ac:picMk id="5" creationId="{4FD4B46F-667F-D772-D864-DD22379A2D5C}"/>
          </ac:picMkLst>
        </pc:picChg>
        <pc:picChg chg="add del mod">
          <ac:chgData name="Eefje Emmaneel-van Woerkom" userId="5ba0c12f-243c-4ceb-b82f-8e60d40f9fb5" providerId="ADAL" clId="{4F1C9DD2-0629-404F-BBD4-CC06C4E26E8C}" dt="2024-01-15T10:39:01.428" v="2240" actId="478"/>
          <ac:picMkLst>
            <pc:docMk/>
            <pc:sldMk cId="0" sldId="260"/>
            <ac:picMk id="185" creationId="{00000000-0000-0000-0000-000000000000}"/>
          </ac:picMkLst>
        </pc:picChg>
      </pc:sldChg>
      <pc:sldChg chg="addSp delSp modSp mod ord">
        <pc:chgData name="Eefje Emmaneel-van Woerkom" userId="5ba0c12f-243c-4ceb-b82f-8e60d40f9fb5" providerId="ADAL" clId="{4F1C9DD2-0629-404F-BBD4-CC06C4E26E8C}" dt="2024-01-15T11:40:21.567" v="4918" actId="1076"/>
        <pc:sldMkLst>
          <pc:docMk/>
          <pc:sldMk cId="0" sldId="261"/>
        </pc:sldMkLst>
        <pc:spChg chg="add del mod">
          <ac:chgData name="Eefje Emmaneel-van Woerkom" userId="5ba0c12f-243c-4ceb-b82f-8e60d40f9fb5" providerId="ADAL" clId="{4F1C9DD2-0629-404F-BBD4-CC06C4E26E8C}" dt="2024-01-15T11:40:21.567" v="4918" actId="1076"/>
          <ac:spMkLst>
            <pc:docMk/>
            <pc:sldMk cId="0" sldId="261"/>
            <ac:spMk id="3" creationId="{1052BA19-048F-9253-6F78-0B743FE2D6B0}"/>
          </ac:spMkLst>
        </pc:spChg>
        <pc:spChg chg="add mod">
          <ac:chgData name="Eefje Emmaneel-van Woerkom" userId="5ba0c12f-243c-4ceb-b82f-8e60d40f9fb5" providerId="ADAL" clId="{4F1C9DD2-0629-404F-BBD4-CC06C4E26E8C}" dt="2024-01-15T11:40:18.876" v="4917" actId="20577"/>
          <ac:spMkLst>
            <pc:docMk/>
            <pc:sldMk cId="0" sldId="261"/>
            <ac:spMk id="4" creationId="{8424F38E-8BD9-F353-2478-0ECE97385CE0}"/>
          </ac:spMkLst>
        </pc:spChg>
        <pc:spChg chg="del">
          <ac:chgData name="Eefje Emmaneel-van Woerkom" userId="5ba0c12f-243c-4ceb-b82f-8e60d40f9fb5" providerId="ADAL" clId="{4F1C9DD2-0629-404F-BBD4-CC06C4E26E8C}" dt="2024-01-15T10:06:00.799" v="419" actId="478"/>
          <ac:spMkLst>
            <pc:docMk/>
            <pc:sldMk cId="0" sldId="261"/>
            <ac:spMk id="191" creationId="{00000000-0000-0000-0000-000000000000}"/>
          </ac:spMkLst>
        </pc:spChg>
        <pc:spChg chg="del mod">
          <ac:chgData name="Eefje Emmaneel-van Woerkom" userId="5ba0c12f-243c-4ceb-b82f-8e60d40f9fb5" providerId="ADAL" clId="{4F1C9DD2-0629-404F-BBD4-CC06C4E26E8C}" dt="2024-01-15T10:05:26.757" v="378" actId="478"/>
          <ac:spMkLst>
            <pc:docMk/>
            <pc:sldMk cId="0" sldId="261"/>
            <ac:spMk id="193" creationId="{00000000-0000-0000-0000-000000000000}"/>
          </ac:spMkLst>
        </pc:spChg>
        <pc:picChg chg="add mod">
          <ac:chgData name="Eefje Emmaneel-van Woerkom" userId="5ba0c12f-243c-4ceb-b82f-8e60d40f9fb5" providerId="ADAL" clId="{4F1C9DD2-0629-404F-BBD4-CC06C4E26E8C}" dt="2024-01-15T10:39:04.963" v="2243"/>
          <ac:picMkLst>
            <pc:docMk/>
            <pc:sldMk cId="0" sldId="261"/>
            <ac:picMk id="5" creationId="{7C4A3799-9A68-AFE6-F081-081B87DECE94}"/>
          </ac:picMkLst>
        </pc:picChg>
        <pc:picChg chg="del">
          <ac:chgData name="Eefje Emmaneel-van Woerkom" userId="5ba0c12f-243c-4ceb-b82f-8e60d40f9fb5" providerId="ADAL" clId="{4F1C9DD2-0629-404F-BBD4-CC06C4E26E8C}" dt="2024-01-15T10:39:04.523" v="2242" actId="478"/>
          <ac:picMkLst>
            <pc:docMk/>
            <pc:sldMk cId="0" sldId="261"/>
            <ac:picMk id="190" creationId="{00000000-0000-0000-0000-000000000000}"/>
          </ac:picMkLst>
        </pc:picChg>
      </pc:sldChg>
      <pc:sldChg chg="addSp delSp modSp mod ord">
        <pc:chgData name="Eefje Emmaneel-van Woerkom" userId="5ba0c12f-243c-4ceb-b82f-8e60d40f9fb5" providerId="ADAL" clId="{4F1C9DD2-0629-404F-BBD4-CC06C4E26E8C}" dt="2024-01-15T11:39:01.831" v="4805" actId="1076"/>
        <pc:sldMkLst>
          <pc:docMk/>
          <pc:sldMk cId="0" sldId="262"/>
        </pc:sldMkLst>
        <pc:spChg chg="add mod">
          <ac:chgData name="Eefje Emmaneel-van Woerkom" userId="5ba0c12f-243c-4ceb-b82f-8e60d40f9fb5" providerId="ADAL" clId="{4F1C9DD2-0629-404F-BBD4-CC06C4E26E8C}" dt="2024-01-15T11:39:01.831" v="4805" actId="1076"/>
          <ac:spMkLst>
            <pc:docMk/>
            <pc:sldMk cId="0" sldId="262"/>
            <ac:spMk id="2" creationId="{B6796246-EBB7-A1AB-C0C6-DFF6E3EA9227}"/>
          </ac:spMkLst>
        </pc:spChg>
        <pc:spChg chg="add mod">
          <ac:chgData name="Eefje Emmaneel-van Woerkom" userId="5ba0c12f-243c-4ceb-b82f-8e60d40f9fb5" providerId="ADAL" clId="{4F1C9DD2-0629-404F-BBD4-CC06C4E26E8C}" dt="2024-01-15T11:33:13.760" v="4676" actId="1076"/>
          <ac:spMkLst>
            <pc:docMk/>
            <pc:sldMk cId="0" sldId="262"/>
            <ac:spMk id="4" creationId="{08CC5715-4DB5-1BA0-A435-61640E9827A5}"/>
          </ac:spMkLst>
        </pc:spChg>
        <pc:spChg chg="add mod">
          <ac:chgData name="Eefje Emmaneel-van Woerkom" userId="5ba0c12f-243c-4ceb-b82f-8e60d40f9fb5" providerId="ADAL" clId="{4F1C9DD2-0629-404F-BBD4-CC06C4E26E8C}" dt="2024-01-15T11:33:13.760" v="4676" actId="1076"/>
          <ac:spMkLst>
            <pc:docMk/>
            <pc:sldMk cId="0" sldId="262"/>
            <ac:spMk id="5" creationId="{E309471E-461B-6DCF-6218-17DFC5EB3887}"/>
          </ac:spMkLst>
        </pc:spChg>
        <pc:spChg chg="add del">
          <ac:chgData name="Eefje Emmaneel-van Woerkom" userId="5ba0c12f-243c-4ceb-b82f-8e60d40f9fb5" providerId="ADAL" clId="{4F1C9DD2-0629-404F-BBD4-CC06C4E26E8C}" dt="2024-01-15T10:21:19.790" v="1204" actId="478"/>
          <ac:spMkLst>
            <pc:docMk/>
            <pc:sldMk cId="0" sldId="262"/>
            <ac:spMk id="6" creationId="{A2F83465-8271-643C-2D7E-8B4B0FD10DC3}"/>
          </ac:spMkLst>
        </pc:spChg>
        <pc:spChg chg="add mod">
          <ac:chgData name="Eefje Emmaneel-van Woerkom" userId="5ba0c12f-243c-4ceb-b82f-8e60d40f9fb5" providerId="ADAL" clId="{4F1C9DD2-0629-404F-BBD4-CC06C4E26E8C}" dt="2024-01-15T11:32:46.377" v="4671" actId="1076"/>
          <ac:spMkLst>
            <pc:docMk/>
            <pc:sldMk cId="0" sldId="262"/>
            <ac:spMk id="7" creationId="{817D5FAC-AEB7-9698-A149-C0A0FB616269}"/>
          </ac:spMkLst>
        </pc:spChg>
        <pc:spChg chg="add mod">
          <ac:chgData name="Eefje Emmaneel-van Woerkom" userId="5ba0c12f-243c-4ceb-b82f-8e60d40f9fb5" providerId="ADAL" clId="{4F1C9DD2-0629-404F-BBD4-CC06C4E26E8C}" dt="2024-01-15T11:38:55.129" v="4804" actId="207"/>
          <ac:spMkLst>
            <pc:docMk/>
            <pc:sldMk cId="0" sldId="262"/>
            <ac:spMk id="11" creationId="{771337F5-B92F-12F4-9602-554FE1584E71}"/>
          </ac:spMkLst>
        </pc:spChg>
        <pc:spChg chg="add del mod">
          <ac:chgData name="Eefje Emmaneel-van Woerkom" userId="5ba0c12f-243c-4ceb-b82f-8e60d40f9fb5" providerId="ADAL" clId="{4F1C9DD2-0629-404F-BBD4-CC06C4E26E8C}" dt="2024-01-15T10:56:06.186" v="3467" actId="478"/>
          <ac:spMkLst>
            <pc:docMk/>
            <pc:sldMk cId="0" sldId="262"/>
            <ac:spMk id="12" creationId="{874CF32C-96D0-8B12-320E-0A39E15BCAC3}"/>
          </ac:spMkLst>
        </pc:spChg>
        <pc:spChg chg="add del mod">
          <ac:chgData name="Eefje Emmaneel-van Woerkom" userId="5ba0c12f-243c-4ceb-b82f-8e60d40f9fb5" providerId="ADAL" clId="{4F1C9DD2-0629-404F-BBD4-CC06C4E26E8C}" dt="2024-01-15T10:32:18.792" v="2028" actId="478"/>
          <ac:spMkLst>
            <pc:docMk/>
            <pc:sldMk cId="0" sldId="262"/>
            <ac:spMk id="13" creationId="{DAD1C0A8-D507-724A-44E6-6EF0AB98BD49}"/>
          </ac:spMkLst>
        </pc:spChg>
        <pc:spChg chg="add mod">
          <ac:chgData name="Eefje Emmaneel-van Woerkom" userId="5ba0c12f-243c-4ceb-b82f-8e60d40f9fb5" providerId="ADAL" clId="{4F1C9DD2-0629-404F-BBD4-CC06C4E26E8C}" dt="2024-01-15T11:38:55.129" v="4804" actId="207"/>
          <ac:spMkLst>
            <pc:docMk/>
            <pc:sldMk cId="0" sldId="262"/>
            <ac:spMk id="18" creationId="{BC6995B2-88B6-B2EE-46DC-E95970928D46}"/>
          </ac:spMkLst>
        </pc:spChg>
        <pc:spChg chg="add mod">
          <ac:chgData name="Eefje Emmaneel-van Woerkom" userId="5ba0c12f-243c-4ceb-b82f-8e60d40f9fb5" providerId="ADAL" clId="{4F1C9DD2-0629-404F-BBD4-CC06C4E26E8C}" dt="2024-01-15T11:38:55.129" v="4804" actId="207"/>
          <ac:spMkLst>
            <pc:docMk/>
            <pc:sldMk cId="0" sldId="262"/>
            <ac:spMk id="19" creationId="{AD816F9B-334E-2122-8344-B392B31735F0}"/>
          </ac:spMkLst>
        </pc:spChg>
        <pc:spChg chg="add mod ord">
          <ac:chgData name="Eefje Emmaneel-van Woerkom" userId="5ba0c12f-243c-4ceb-b82f-8e60d40f9fb5" providerId="ADAL" clId="{4F1C9DD2-0629-404F-BBD4-CC06C4E26E8C}" dt="2024-01-15T11:37:16.676" v="4790" actId="1036"/>
          <ac:spMkLst>
            <pc:docMk/>
            <pc:sldMk cId="0" sldId="262"/>
            <ac:spMk id="21" creationId="{6224C1FC-926A-3A49-A4E8-1A401F714E1E}"/>
          </ac:spMkLst>
        </pc:spChg>
        <pc:spChg chg="add mod">
          <ac:chgData name="Eefje Emmaneel-van Woerkom" userId="5ba0c12f-243c-4ceb-b82f-8e60d40f9fb5" providerId="ADAL" clId="{4F1C9DD2-0629-404F-BBD4-CC06C4E26E8C}" dt="2024-01-15T11:37:16.676" v="4790" actId="1036"/>
          <ac:spMkLst>
            <pc:docMk/>
            <pc:sldMk cId="0" sldId="262"/>
            <ac:spMk id="22" creationId="{F9AA8CC8-E544-F71F-14B9-4F7F9B5D9B4E}"/>
          </ac:spMkLst>
        </pc:spChg>
        <pc:spChg chg="add mod">
          <ac:chgData name="Eefje Emmaneel-van Woerkom" userId="5ba0c12f-243c-4ceb-b82f-8e60d40f9fb5" providerId="ADAL" clId="{4F1C9DD2-0629-404F-BBD4-CC06C4E26E8C}" dt="2024-01-15T11:37:16.676" v="4790" actId="1036"/>
          <ac:spMkLst>
            <pc:docMk/>
            <pc:sldMk cId="0" sldId="262"/>
            <ac:spMk id="23" creationId="{CA718C72-142F-E1E4-94EF-E6E765CDADCE}"/>
          </ac:spMkLst>
        </pc:spChg>
        <pc:spChg chg="add mod">
          <ac:chgData name="Eefje Emmaneel-van Woerkom" userId="5ba0c12f-243c-4ceb-b82f-8e60d40f9fb5" providerId="ADAL" clId="{4F1C9DD2-0629-404F-BBD4-CC06C4E26E8C}" dt="2024-01-15T11:34:01.070" v="4685" actId="1076"/>
          <ac:spMkLst>
            <pc:docMk/>
            <pc:sldMk cId="0" sldId="262"/>
            <ac:spMk id="26" creationId="{5DAEB861-CFF5-A279-D048-C2FF3FB62563}"/>
          </ac:spMkLst>
        </pc:spChg>
        <pc:spChg chg="add del mod">
          <ac:chgData name="Eefje Emmaneel-van Woerkom" userId="5ba0c12f-243c-4ceb-b82f-8e60d40f9fb5" providerId="ADAL" clId="{4F1C9DD2-0629-404F-BBD4-CC06C4E26E8C}" dt="2024-01-15T11:33:13.760" v="4676" actId="1076"/>
          <ac:spMkLst>
            <pc:docMk/>
            <pc:sldMk cId="0" sldId="262"/>
            <ac:spMk id="28" creationId="{1A138AFE-6E76-D847-97E7-006F8B2EE7AA}"/>
          </ac:spMkLst>
        </pc:spChg>
        <pc:spChg chg="add mod">
          <ac:chgData name="Eefje Emmaneel-van Woerkom" userId="5ba0c12f-243c-4ceb-b82f-8e60d40f9fb5" providerId="ADAL" clId="{4F1C9DD2-0629-404F-BBD4-CC06C4E26E8C}" dt="2024-01-15T11:33:59.198" v="4684" actId="1076"/>
          <ac:spMkLst>
            <pc:docMk/>
            <pc:sldMk cId="0" sldId="262"/>
            <ac:spMk id="29" creationId="{C2C6B222-8598-35FD-D083-E424E2B9E02C}"/>
          </ac:spMkLst>
        </pc:spChg>
        <pc:spChg chg="add del mod">
          <ac:chgData name="Eefje Emmaneel-van Woerkom" userId="5ba0c12f-243c-4ceb-b82f-8e60d40f9fb5" providerId="ADAL" clId="{4F1C9DD2-0629-404F-BBD4-CC06C4E26E8C}" dt="2024-01-15T11:33:13.760" v="4676" actId="1076"/>
          <ac:spMkLst>
            <pc:docMk/>
            <pc:sldMk cId="0" sldId="262"/>
            <ac:spMk id="30" creationId="{0172CE83-4954-954D-9352-E87B3FA5A912}"/>
          </ac:spMkLst>
        </pc:spChg>
        <pc:spChg chg="add del mod">
          <ac:chgData name="Eefje Emmaneel-van Woerkom" userId="5ba0c12f-243c-4ceb-b82f-8e60d40f9fb5" providerId="ADAL" clId="{4F1C9DD2-0629-404F-BBD4-CC06C4E26E8C}" dt="2024-01-15T10:56:01.234" v="3465" actId="478"/>
          <ac:spMkLst>
            <pc:docMk/>
            <pc:sldMk cId="0" sldId="262"/>
            <ac:spMk id="31" creationId="{F773BF7B-33F5-C5FE-1BB0-44B6C48FA191}"/>
          </ac:spMkLst>
        </pc:spChg>
        <pc:spChg chg="add mod">
          <ac:chgData name="Eefje Emmaneel-van Woerkom" userId="5ba0c12f-243c-4ceb-b82f-8e60d40f9fb5" providerId="ADAL" clId="{4F1C9DD2-0629-404F-BBD4-CC06C4E26E8C}" dt="2024-01-15T11:38:55.129" v="4804" actId="207"/>
          <ac:spMkLst>
            <pc:docMk/>
            <pc:sldMk cId="0" sldId="262"/>
            <ac:spMk id="40" creationId="{8FE343D7-DEE9-4D63-FFE7-C0007213BBF2}"/>
          </ac:spMkLst>
        </pc:spChg>
        <pc:spChg chg="add mod ord">
          <ac:chgData name="Eefje Emmaneel-van Woerkom" userId="5ba0c12f-243c-4ceb-b82f-8e60d40f9fb5" providerId="ADAL" clId="{4F1C9DD2-0629-404F-BBD4-CC06C4E26E8C}" dt="2024-01-15T11:36:07.297" v="4735" actId="14100"/>
          <ac:spMkLst>
            <pc:docMk/>
            <pc:sldMk cId="0" sldId="262"/>
            <ac:spMk id="41" creationId="{BB2DE42A-C4E4-E6A6-9C2B-4E73B1238C66}"/>
          </ac:spMkLst>
        </pc:spChg>
        <pc:spChg chg="add mod">
          <ac:chgData name="Eefje Emmaneel-van Woerkom" userId="5ba0c12f-243c-4ceb-b82f-8e60d40f9fb5" providerId="ADAL" clId="{4F1C9DD2-0629-404F-BBD4-CC06C4E26E8C}" dt="2024-01-15T11:33:13.760" v="4676" actId="1076"/>
          <ac:spMkLst>
            <pc:docMk/>
            <pc:sldMk cId="0" sldId="262"/>
            <ac:spMk id="46" creationId="{2A39078A-12AF-E46F-775E-0F3CD9C08863}"/>
          </ac:spMkLst>
        </pc:spChg>
        <pc:spChg chg="add del mod">
          <ac:chgData name="Eefje Emmaneel-van Woerkom" userId="5ba0c12f-243c-4ceb-b82f-8e60d40f9fb5" providerId="ADAL" clId="{4F1C9DD2-0629-404F-BBD4-CC06C4E26E8C}" dt="2024-01-15T10:56:03.243" v="3466" actId="478"/>
          <ac:spMkLst>
            <pc:docMk/>
            <pc:sldMk cId="0" sldId="262"/>
            <ac:spMk id="48" creationId="{735A9821-CB45-56EE-6965-329356DD36E6}"/>
          </ac:spMkLst>
        </pc:spChg>
        <pc:spChg chg="mod">
          <ac:chgData name="Eefje Emmaneel-van Woerkom" userId="5ba0c12f-243c-4ceb-b82f-8e60d40f9fb5" providerId="ADAL" clId="{4F1C9DD2-0629-404F-BBD4-CC06C4E26E8C}" dt="2024-01-15T10:14:58.558" v="950" actId="2711"/>
          <ac:spMkLst>
            <pc:docMk/>
            <pc:sldMk cId="0" sldId="262"/>
            <ac:spMk id="196" creationId="{00000000-0000-0000-0000-000000000000}"/>
          </ac:spMkLst>
        </pc:spChg>
        <pc:spChg chg="del">
          <ac:chgData name="Eefje Emmaneel-van Woerkom" userId="5ba0c12f-243c-4ceb-b82f-8e60d40f9fb5" providerId="ADAL" clId="{4F1C9DD2-0629-404F-BBD4-CC06C4E26E8C}" dt="2024-01-15T10:11:39.376" v="880" actId="478"/>
          <ac:spMkLst>
            <pc:docMk/>
            <pc:sldMk cId="0" sldId="262"/>
            <ac:spMk id="198" creationId="{00000000-0000-0000-0000-000000000000}"/>
          </ac:spMkLst>
        </pc:spChg>
        <pc:picChg chg="add del mod ord">
          <ac:chgData name="Eefje Emmaneel-van Woerkom" userId="5ba0c12f-243c-4ceb-b82f-8e60d40f9fb5" providerId="ADAL" clId="{4F1C9DD2-0629-404F-BBD4-CC06C4E26E8C}" dt="2024-01-15T10:38:50.705" v="2238" actId="478"/>
          <ac:picMkLst>
            <pc:docMk/>
            <pc:sldMk cId="0" sldId="262"/>
            <ac:picMk id="3" creationId="{7BBF1B38-AB95-EAB0-03D5-9484EB9F3E3C}"/>
          </ac:picMkLst>
        </pc:picChg>
        <pc:picChg chg="add del mod modCrop">
          <ac:chgData name="Eefje Emmaneel-van Woerkom" userId="5ba0c12f-243c-4ceb-b82f-8e60d40f9fb5" providerId="ADAL" clId="{4F1C9DD2-0629-404F-BBD4-CC06C4E26E8C}" dt="2024-01-15T10:30:29.025" v="2018" actId="478"/>
          <ac:picMkLst>
            <pc:docMk/>
            <pc:sldMk cId="0" sldId="262"/>
            <ac:picMk id="33" creationId="{63CC10AF-814F-1E46-1100-C207B4B7B16A}"/>
          </ac:picMkLst>
        </pc:picChg>
        <pc:picChg chg="add mod ord">
          <ac:chgData name="Eefje Emmaneel-van Woerkom" userId="5ba0c12f-243c-4ceb-b82f-8e60d40f9fb5" providerId="ADAL" clId="{4F1C9DD2-0629-404F-BBD4-CC06C4E26E8C}" dt="2024-01-15T11:37:10.199" v="4761" actId="1076"/>
          <ac:picMkLst>
            <pc:docMk/>
            <pc:sldMk cId="0" sldId="262"/>
            <ac:picMk id="36" creationId="{23D1B6C4-739A-2AA7-869D-16F2AF98BE47}"/>
          </ac:picMkLst>
        </pc:picChg>
        <pc:picChg chg="del">
          <ac:chgData name="Eefje Emmaneel-van Woerkom" userId="5ba0c12f-243c-4ceb-b82f-8e60d40f9fb5" providerId="ADAL" clId="{4F1C9DD2-0629-404F-BBD4-CC06C4E26E8C}" dt="2024-01-15T10:13:03.359" v="938" actId="478"/>
          <ac:picMkLst>
            <pc:docMk/>
            <pc:sldMk cId="0" sldId="262"/>
            <ac:picMk id="195" creationId="{00000000-0000-0000-0000-000000000000}"/>
          </ac:picMkLst>
        </pc:picChg>
        <pc:picChg chg="mod">
          <ac:chgData name="Eefje Emmaneel-van Woerkom" userId="5ba0c12f-243c-4ceb-b82f-8e60d40f9fb5" providerId="ADAL" clId="{4F1C9DD2-0629-404F-BBD4-CC06C4E26E8C}" dt="2024-01-15T11:33:13.760" v="4676" actId="1076"/>
          <ac:picMkLst>
            <pc:docMk/>
            <pc:sldMk cId="0" sldId="262"/>
            <ac:picMk id="197" creationId="{00000000-0000-0000-0000-000000000000}"/>
          </ac:picMkLst>
        </pc:picChg>
        <pc:cxnChg chg="add del mod">
          <ac:chgData name="Eefje Emmaneel-van Woerkom" userId="5ba0c12f-243c-4ceb-b82f-8e60d40f9fb5" providerId="ADAL" clId="{4F1C9DD2-0629-404F-BBD4-CC06C4E26E8C}" dt="2024-01-15T11:01:11.350" v="4102" actId="478"/>
          <ac:cxnSpMkLst>
            <pc:docMk/>
            <pc:sldMk cId="0" sldId="262"/>
            <ac:cxnSpMk id="14" creationId="{7D2B1346-72F4-A798-9721-CAD3B89629A5}"/>
          </ac:cxnSpMkLst>
        </pc:cxnChg>
        <pc:cxnChg chg="add mod">
          <ac:chgData name="Eefje Emmaneel-van Woerkom" userId="5ba0c12f-243c-4ceb-b82f-8e60d40f9fb5" providerId="ADAL" clId="{4F1C9DD2-0629-404F-BBD4-CC06C4E26E8C}" dt="2024-01-15T11:32:46.377" v="4671" actId="1076"/>
          <ac:cxnSpMkLst>
            <pc:docMk/>
            <pc:sldMk cId="0" sldId="262"/>
            <ac:cxnSpMk id="15" creationId="{58B14749-90C8-F68E-F45F-75056A5D0AFF}"/>
          </ac:cxnSpMkLst>
        </pc:cxnChg>
        <pc:cxnChg chg="add mod">
          <ac:chgData name="Eefje Emmaneel-van Woerkom" userId="5ba0c12f-243c-4ceb-b82f-8e60d40f9fb5" providerId="ADAL" clId="{4F1C9DD2-0629-404F-BBD4-CC06C4E26E8C}" dt="2024-01-15T11:37:54.537" v="4795" actId="14100"/>
          <ac:cxnSpMkLst>
            <pc:docMk/>
            <pc:sldMk cId="0" sldId="262"/>
            <ac:cxnSpMk id="16" creationId="{69A1CB5C-C556-9A8B-B6CC-DCD757ECF9C8}"/>
          </ac:cxnSpMkLst>
        </pc:cxnChg>
        <pc:cxnChg chg="add mod">
          <ac:chgData name="Eefje Emmaneel-van Woerkom" userId="5ba0c12f-243c-4ceb-b82f-8e60d40f9fb5" providerId="ADAL" clId="{4F1C9DD2-0629-404F-BBD4-CC06C4E26E8C}" dt="2024-01-15T11:33:27.724" v="4677" actId="1076"/>
          <ac:cxnSpMkLst>
            <pc:docMk/>
            <pc:sldMk cId="0" sldId="262"/>
            <ac:cxnSpMk id="17" creationId="{9E741578-17C5-C1CC-12D5-1D80DD407ED0}"/>
          </ac:cxnSpMkLst>
        </pc:cxnChg>
        <pc:cxnChg chg="add mod">
          <ac:chgData name="Eefje Emmaneel-van Woerkom" userId="5ba0c12f-243c-4ceb-b82f-8e60d40f9fb5" providerId="ADAL" clId="{4F1C9DD2-0629-404F-BBD4-CC06C4E26E8C}" dt="2024-01-15T11:38:07.359" v="4797" actId="14100"/>
          <ac:cxnSpMkLst>
            <pc:docMk/>
            <pc:sldMk cId="0" sldId="262"/>
            <ac:cxnSpMk id="20" creationId="{BDB5A6BB-F242-7159-F713-1DCFD8484784}"/>
          </ac:cxnSpMkLst>
        </pc:cxnChg>
        <pc:cxnChg chg="add mod ord">
          <ac:chgData name="Eefje Emmaneel-van Woerkom" userId="5ba0c12f-243c-4ceb-b82f-8e60d40f9fb5" providerId="ADAL" clId="{4F1C9DD2-0629-404F-BBD4-CC06C4E26E8C}" dt="2024-01-15T11:37:20.086" v="4791" actId="14100"/>
          <ac:cxnSpMkLst>
            <pc:docMk/>
            <pc:sldMk cId="0" sldId="262"/>
            <ac:cxnSpMk id="24" creationId="{93B5F818-A922-AC16-5D70-E54D1F7C19C3}"/>
          </ac:cxnSpMkLst>
        </pc:cxnChg>
        <pc:cxnChg chg="add del mod ord">
          <ac:chgData name="Eefje Emmaneel-van Woerkom" userId="5ba0c12f-243c-4ceb-b82f-8e60d40f9fb5" providerId="ADAL" clId="{4F1C9DD2-0629-404F-BBD4-CC06C4E26E8C}" dt="2024-01-15T11:37:47.419" v="4793" actId="478"/>
          <ac:cxnSpMkLst>
            <pc:docMk/>
            <pc:sldMk cId="0" sldId="262"/>
            <ac:cxnSpMk id="25" creationId="{EF6CE60B-2244-33CA-4558-8265C50D6605}"/>
          </ac:cxnSpMkLst>
        </pc:cxnChg>
      </pc:sldChg>
      <pc:sldChg chg="addSp delSp modSp mod ord">
        <pc:chgData name="Eefje Emmaneel-van Woerkom" userId="5ba0c12f-243c-4ceb-b82f-8e60d40f9fb5" providerId="ADAL" clId="{4F1C9DD2-0629-404F-BBD4-CC06C4E26E8C}" dt="2024-01-15T11:39:10.616" v="4806" actId="1076"/>
        <pc:sldMkLst>
          <pc:docMk/>
          <pc:sldMk cId="0" sldId="263"/>
        </pc:sldMkLst>
        <pc:spChg chg="add mod">
          <ac:chgData name="Eefje Emmaneel-van Woerkom" userId="5ba0c12f-243c-4ceb-b82f-8e60d40f9fb5" providerId="ADAL" clId="{4F1C9DD2-0629-404F-BBD4-CC06C4E26E8C}" dt="2024-01-15T11:39:10.616" v="4806" actId="1076"/>
          <ac:spMkLst>
            <pc:docMk/>
            <pc:sldMk cId="0" sldId="263"/>
            <ac:spMk id="3" creationId="{25DCBACF-9A03-5601-3BF6-B99E063B0E89}"/>
          </ac:spMkLst>
        </pc:spChg>
        <pc:spChg chg="add del mod">
          <ac:chgData name="Eefje Emmaneel-van Woerkom" userId="5ba0c12f-243c-4ceb-b82f-8e60d40f9fb5" providerId="ADAL" clId="{4F1C9DD2-0629-404F-BBD4-CC06C4E26E8C}" dt="2024-01-15T10:38:27.021" v="2229" actId="478"/>
          <ac:spMkLst>
            <pc:docMk/>
            <pc:sldMk cId="0" sldId="263"/>
            <ac:spMk id="4" creationId="{C93C34F3-D066-4F9D-1ED1-2798BC897504}"/>
          </ac:spMkLst>
        </pc:spChg>
        <pc:spChg chg="add mod">
          <ac:chgData name="Eefje Emmaneel-van Woerkom" userId="5ba0c12f-243c-4ceb-b82f-8e60d40f9fb5" providerId="ADAL" clId="{4F1C9DD2-0629-404F-BBD4-CC06C4E26E8C}" dt="2024-01-15T11:31:03.468" v="4665" actId="1076"/>
          <ac:spMkLst>
            <pc:docMk/>
            <pc:sldMk cId="0" sldId="263"/>
            <ac:spMk id="6" creationId="{5AE2827F-7A7E-D7F6-1945-FB9CA7389F85}"/>
          </ac:spMkLst>
        </pc:spChg>
        <pc:spChg chg="add mod">
          <ac:chgData name="Eefje Emmaneel-van Woerkom" userId="5ba0c12f-243c-4ceb-b82f-8e60d40f9fb5" providerId="ADAL" clId="{4F1C9DD2-0629-404F-BBD4-CC06C4E26E8C}" dt="2024-01-15T11:31:03.736" v="4666" actId="1076"/>
          <ac:spMkLst>
            <pc:docMk/>
            <pc:sldMk cId="0" sldId="263"/>
            <ac:spMk id="7" creationId="{F614E97A-F3C3-F148-BBFE-DD01655B1A02}"/>
          </ac:spMkLst>
        </pc:spChg>
        <pc:spChg chg="add mod">
          <ac:chgData name="Eefje Emmaneel-van Woerkom" userId="5ba0c12f-243c-4ceb-b82f-8e60d40f9fb5" providerId="ADAL" clId="{4F1C9DD2-0629-404F-BBD4-CC06C4E26E8C}" dt="2024-01-15T11:31:03.736" v="4666" actId="1076"/>
          <ac:spMkLst>
            <pc:docMk/>
            <pc:sldMk cId="0" sldId="263"/>
            <ac:spMk id="8" creationId="{DCDE413C-4A6C-A5BE-8648-42C0B96D34A0}"/>
          </ac:spMkLst>
        </pc:spChg>
        <pc:spChg chg="add del mod">
          <ac:chgData name="Eefje Emmaneel-van Woerkom" userId="5ba0c12f-243c-4ceb-b82f-8e60d40f9fb5" providerId="ADAL" clId="{4F1C9DD2-0629-404F-BBD4-CC06C4E26E8C}" dt="2024-01-15T10:41:59.274" v="2295" actId="478"/>
          <ac:spMkLst>
            <pc:docMk/>
            <pc:sldMk cId="0" sldId="263"/>
            <ac:spMk id="9" creationId="{7ADB09A5-F229-30DE-1580-296E3016C4AF}"/>
          </ac:spMkLst>
        </pc:spChg>
        <pc:spChg chg="add mod">
          <ac:chgData name="Eefje Emmaneel-van Woerkom" userId="5ba0c12f-243c-4ceb-b82f-8e60d40f9fb5" providerId="ADAL" clId="{4F1C9DD2-0629-404F-BBD4-CC06C4E26E8C}" dt="2024-01-15T11:31:07.603" v="4670" actId="20577"/>
          <ac:spMkLst>
            <pc:docMk/>
            <pc:sldMk cId="0" sldId="263"/>
            <ac:spMk id="11" creationId="{79E3CB5E-DA45-2234-6E1F-BC9DB5C6772A}"/>
          </ac:spMkLst>
        </pc:spChg>
        <pc:spChg chg="add del mod">
          <ac:chgData name="Eefje Emmaneel-van Woerkom" userId="5ba0c12f-243c-4ceb-b82f-8e60d40f9fb5" providerId="ADAL" clId="{4F1C9DD2-0629-404F-BBD4-CC06C4E26E8C}" dt="2024-01-15T10:45:49.796" v="2416" actId="478"/>
          <ac:spMkLst>
            <pc:docMk/>
            <pc:sldMk cId="0" sldId="263"/>
            <ac:spMk id="12" creationId="{C5906741-CC17-96BC-D5B7-A155A98D7B70}"/>
          </ac:spMkLst>
        </pc:spChg>
        <pc:spChg chg="add del mod">
          <ac:chgData name="Eefje Emmaneel-van Woerkom" userId="5ba0c12f-243c-4ceb-b82f-8e60d40f9fb5" providerId="ADAL" clId="{4F1C9DD2-0629-404F-BBD4-CC06C4E26E8C}" dt="2024-01-15T10:45:52.562" v="2417" actId="478"/>
          <ac:spMkLst>
            <pc:docMk/>
            <pc:sldMk cId="0" sldId="263"/>
            <ac:spMk id="13" creationId="{A5B70A7B-55D8-FC9D-D622-E4114A26E67E}"/>
          </ac:spMkLst>
        </pc:spChg>
        <pc:spChg chg="add del mod">
          <ac:chgData name="Eefje Emmaneel-van Woerkom" userId="5ba0c12f-243c-4ceb-b82f-8e60d40f9fb5" providerId="ADAL" clId="{4F1C9DD2-0629-404F-BBD4-CC06C4E26E8C}" dt="2024-01-15T10:45:54.973" v="2418" actId="21"/>
          <ac:spMkLst>
            <pc:docMk/>
            <pc:sldMk cId="0" sldId="263"/>
            <ac:spMk id="15" creationId="{9826B6A2-F03C-1591-8A02-582004467A06}"/>
          </ac:spMkLst>
        </pc:spChg>
        <pc:spChg chg="add mod">
          <ac:chgData name="Eefje Emmaneel-van Woerkom" userId="5ba0c12f-243c-4ceb-b82f-8e60d40f9fb5" providerId="ADAL" clId="{4F1C9DD2-0629-404F-BBD4-CC06C4E26E8C}" dt="2024-01-15T11:31:02.367" v="4664" actId="14100"/>
          <ac:spMkLst>
            <pc:docMk/>
            <pc:sldMk cId="0" sldId="263"/>
            <ac:spMk id="16" creationId="{0543E8E9-C5C9-53DA-B23A-8EC46EE22E81}"/>
          </ac:spMkLst>
        </pc:spChg>
        <pc:spChg chg="del">
          <ac:chgData name="Eefje Emmaneel-van Woerkom" userId="5ba0c12f-243c-4ceb-b82f-8e60d40f9fb5" providerId="ADAL" clId="{4F1C9DD2-0629-404F-BBD4-CC06C4E26E8C}" dt="2024-01-15T10:37:48.598" v="2200" actId="478"/>
          <ac:spMkLst>
            <pc:docMk/>
            <pc:sldMk cId="0" sldId="263"/>
            <ac:spMk id="200" creationId="{00000000-0000-0000-0000-000000000000}"/>
          </ac:spMkLst>
        </pc:spChg>
        <pc:spChg chg="del">
          <ac:chgData name="Eefje Emmaneel-van Woerkom" userId="5ba0c12f-243c-4ceb-b82f-8e60d40f9fb5" providerId="ADAL" clId="{4F1C9DD2-0629-404F-BBD4-CC06C4E26E8C}" dt="2024-01-15T10:40:35.410" v="2281" actId="478"/>
          <ac:spMkLst>
            <pc:docMk/>
            <pc:sldMk cId="0" sldId="263"/>
            <ac:spMk id="202" creationId="{00000000-0000-0000-0000-000000000000}"/>
          </ac:spMkLst>
        </pc:spChg>
        <pc:picChg chg="add del mod">
          <ac:chgData name="Eefje Emmaneel-van Woerkom" userId="5ba0c12f-243c-4ceb-b82f-8e60d40f9fb5" providerId="ADAL" clId="{4F1C9DD2-0629-404F-BBD4-CC06C4E26E8C}" dt="2024-01-15T10:39:56.443" v="2271" actId="478"/>
          <ac:picMkLst>
            <pc:docMk/>
            <pc:sldMk cId="0" sldId="263"/>
            <ac:picMk id="2" creationId="{E96168B8-1E7F-C68F-0FE6-3BC81F31D04C}"/>
          </ac:picMkLst>
        </pc:picChg>
        <pc:picChg chg="mod">
          <ac:chgData name="Eefje Emmaneel-van Woerkom" userId="5ba0c12f-243c-4ceb-b82f-8e60d40f9fb5" providerId="ADAL" clId="{4F1C9DD2-0629-404F-BBD4-CC06C4E26E8C}" dt="2024-01-15T11:10:28.506" v="4268" actId="1076"/>
          <ac:picMkLst>
            <pc:docMk/>
            <pc:sldMk cId="0" sldId="263"/>
            <ac:picMk id="201" creationId="{00000000-0000-0000-0000-000000000000}"/>
          </ac:picMkLst>
        </pc:picChg>
        <pc:picChg chg="mod">
          <ac:chgData name="Eefje Emmaneel-van Woerkom" userId="5ba0c12f-243c-4ceb-b82f-8e60d40f9fb5" providerId="ADAL" clId="{4F1C9DD2-0629-404F-BBD4-CC06C4E26E8C}" dt="2024-01-15T11:30:40.303" v="4657" actId="1076"/>
          <ac:picMkLst>
            <pc:docMk/>
            <pc:sldMk cId="0" sldId="263"/>
            <ac:picMk id="203" creationId="{00000000-0000-0000-0000-000000000000}"/>
          </ac:picMkLst>
        </pc:picChg>
      </pc:sldChg>
      <pc:sldChg chg="addSp delSp modSp mod ord">
        <pc:chgData name="Eefje Emmaneel-van Woerkom" userId="5ba0c12f-243c-4ceb-b82f-8e60d40f9fb5" providerId="ADAL" clId="{4F1C9DD2-0629-404F-BBD4-CC06C4E26E8C}" dt="2024-01-15T11:26:59.810" v="4653" actId="1076"/>
        <pc:sldMkLst>
          <pc:docMk/>
          <pc:sldMk cId="0" sldId="264"/>
        </pc:sldMkLst>
        <pc:spChg chg="add mod">
          <ac:chgData name="Eefje Emmaneel-van Woerkom" userId="5ba0c12f-243c-4ceb-b82f-8e60d40f9fb5" providerId="ADAL" clId="{4F1C9DD2-0629-404F-BBD4-CC06C4E26E8C}" dt="2024-01-15T11:26:59.810" v="4653" actId="1076"/>
          <ac:spMkLst>
            <pc:docMk/>
            <pc:sldMk cId="0" sldId="264"/>
            <ac:spMk id="2" creationId="{7F718EE9-D356-EADB-72F8-64CBCF4EE711}"/>
          </ac:spMkLst>
        </pc:spChg>
        <pc:spChg chg="add mod">
          <ac:chgData name="Eefje Emmaneel-van Woerkom" userId="5ba0c12f-243c-4ceb-b82f-8e60d40f9fb5" providerId="ADAL" clId="{4F1C9DD2-0629-404F-BBD4-CC06C4E26E8C}" dt="2024-01-15T10:45:44.656" v="2415" actId="1076"/>
          <ac:spMkLst>
            <pc:docMk/>
            <pc:sldMk cId="0" sldId="264"/>
            <ac:spMk id="3" creationId="{9B3064C3-48F9-B99B-D5A4-933001818B08}"/>
          </ac:spMkLst>
        </pc:spChg>
        <pc:spChg chg="add mod">
          <ac:chgData name="Eefje Emmaneel-van Woerkom" userId="5ba0c12f-243c-4ceb-b82f-8e60d40f9fb5" providerId="ADAL" clId="{4F1C9DD2-0629-404F-BBD4-CC06C4E26E8C}" dt="2024-01-15T11:00:37.306" v="4095" actId="2711"/>
          <ac:spMkLst>
            <pc:docMk/>
            <pc:sldMk cId="0" sldId="264"/>
            <ac:spMk id="4" creationId="{CA71CDE4-DDEF-D280-218F-7179915863AA}"/>
          </ac:spMkLst>
        </pc:spChg>
        <pc:spChg chg="add mod">
          <ac:chgData name="Eefje Emmaneel-van Woerkom" userId="5ba0c12f-243c-4ceb-b82f-8e60d40f9fb5" providerId="ADAL" clId="{4F1C9DD2-0629-404F-BBD4-CC06C4E26E8C}" dt="2024-01-15T11:00:20.537" v="4092" actId="1076"/>
          <ac:spMkLst>
            <pc:docMk/>
            <pc:sldMk cId="0" sldId="264"/>
            <ac:spMk id="15" creationId="{9826B6A2-F03C-1591-8A02-582004467A06}"/>
          </ac:spMkLst>
        </pc:spChg>
        <pc:spChg chg="del">
          <ac:chgData name="Eefje Emmaneel-van Woerkom" userId="5ba0c12f-243c-4ceb-b82f-8e60d40f9fb5" providerId="ADAL" clId="{4F1C9DD2-0629-404F-BBD4-CC06C4E26E8C}" dt="2024-01-15T10:45:00.437" v="2330" actId="478"/>
          <ac:spMkLst>
            <pc:docMk/>
            <pc:sldMk cId="0" sldId="264"/>
            <ac:spMk id="205" creationId="{00000000-0000-0000-0000-000000000000}"/>
          </ac:spMkLst>
        </pc:spChg>
      </pc:sldChg>
      <pc:sldChg chg="addSp modSp add del mod ord">
        <pc:chgData name="Eefje Emmaneel-van Woerkom" userId="5ba0c12f-243c-4ceb-b82f-8e60d40f9fb5" providerId="ADAL" clId="{4F1C9DD2-0629-404F-BBD4-CC06C4E26E8C}" dt="2024-01-15T11:26:30.141" v="4652" actId="47"/>
        <pc:sldMkLst>
          <pc:docMk/>
          <pc:sldMk cId="1283150667" sldId="265"/>
        </pc:sldMkLst>
        <pc:spChg chg="mod">
          <ac:chgData name="Eefje Emmaneel-van Woerkom" userId="5ba0c12f-243c-4ceb-b82f-8e60d40f9fb5" providerId="ADAL" clId="{4F1C9DD2-0629-404F-BBD4-CC06C4E26E8C}" dt="2024-01-15T11:21:02.017" v="4584" actId="2711"/>
          <ac:spMkLst>
            <pc:docMk/>
            <pc:sldMk cId="1283150667" sldId="265"/>
            <ac:spMk id="3" creationId="{E1423429-7A49-3321-3EFB-4A9DB0DEA568}"/>
          </ac:spMkLst>
        </pc:spChg>
        <pc:spChg chg="mod">
          <ac:chgData name="Eefje Emmaneel-van Woerkom" userId="5ba0c12f-243c-4ceb-b82f-8e60d40f9fb5" providerId="ADAL" clId="{4F1C9DD2-0629-404F-BBD4-CC06C4E26E8C}" dt="2024-01-15T11:20:15.120" v="4544" actId="1076"/>
          <ac:spMkLst>
            <pc:docMk/>
            <pc:sldMk cId="1283150667" sldId="265"/>
            <ac:spMk id="4" creationId="{D2A6AA88-BA6E-6953-B62C-CA47695709B0}"/>
          </ac:spMkLst>
        </pc:spChg>
        <pc:spChg chg="add mod">
          <ac:chgData name="Eefje Emmaneel-van Woerkom" userId="5ba0c12f-243c-4ceb-b82f-8e60d40f9fb5" providerId="ADAL" clId="{4F1C9DD2-0629-404F-BBD4-CC06C4E26E8C}" dt="2024-01-15T11:21:17.023" v="4587" actId="255"/>
          <ac:spMkLst>
            <pc:docMk/>
            <pc:sldMk cId="1283150667" sldId="265"/>
            <ac:spMk id="6" creationId="{30645F16-9617-63EB-BD37-83CADE3E9F03}"/>
          </ac:spMkLst>
        </pc:spChg>
        <pc:spChg chg="add mod">
          <ac:chgData name="Eefje Emmaneel-van Woerkom" userId="5ba0c12f-243c-4ceb-b82f-8e60d40f9fb5" providerId="ADAL" clId="{4F1C9DD2-0629-404F-BBD4-CC06C4E26E8C}" dt="2024-01-15T11:21:40.462" v="4649" actId="20577"/>
          <ac:spMkLst>
            <pc:docMk/>
            <pc:sldMk cId="1283150667" sldId="265"/>
            <ac:spMk id="7" creationId="{CF2E93D2-3F11-541E-5224-7DF73795F968}"/>
          </ac:spMkLst>
        </pc:spChg>
        <pc:picChg chg="ord">
          <ac:chgData name="Eefje Emmaneel-van Woerkom" userId="5ba0c12f-243c-4ceb-b82f-8e60d40f9fb5" providerId="ADAL" clId="{4F1C9DD2-0629-404F-BBD4-CC06C4E26E8C}" dt="2024-01-15T11:18:16.622" v="4530" actId="167"/>
          <ac:picMkLst>
            <pc:docMk/>
            <pc:sldMk cId="1283150667" sldId="265"/>
            <ac:picMk id="5" creationId="{4FD4B46F-667F-D772-D864-DD22379A2D5C}"/>
          </ac:picMkLst>
        </pc:picChg>
      </pc:sldChg>
      <pc:sldChg chg="del">
        <pc:chgData name="Eefje Emmaneel-van Woerkom" userId="5ba0c12f-243c-4ceb-b82f-8e60d40f9fb5" providerId="ADAL" clId="{4F1C9DD2-0629-404F-BBD4-CC06C4E26E8C}" dt="2024-01-15T11:00:54.232" v="4098" actId="47"/>
        <pc:sldMkLst>
          <pc:docMk/>
          <pc:sldMk cId="0" sldId="266"/>
        </pc:sldMkLst>
      </pc:sldChg>
      <pc:sldChg chg="del">
        <pc:chgData name="Eefje Emmaneel-van Woerkom" userId="5ba0c12f-243c-4ceb-b82f-8e60d40f9fb5" providerId="ADAL" clId="{4F1C9DD2-0629-404F-BBD4-CC06C4E26E8C}" dt="2024-01-15T11:00:55.914" v="4101" actId="47"/>
        <pc:sldMkLst>
          <pc:docMk/>
          <pc:sldMk cId="0" sldId="267"/>
        </pc:sldMkLst>
      </pc:sldChg>
      <pc:sldChg chg="delSp modSp del mod">
        <pc:chgData name="Eefje Emmaneel-van Woerkom" userId="5ba0c12f-243c-4ceb-b82f-8e60d40f9fb5" providerId="ADAL" clId="{4F1C9DD2-0629-404F-BBD4-CC06C4E26E8C}" dt="2024-01-15T11:00:55.836" v="4099" actId="47"/>
        <pc:sldMkLst>
          <pc:docMk/>
          <pc:sldMk cId="2860788383" sldId="3859"/>
        </pc:sldMkLst>
        <pc:spChg chg="del">
          <ac:chgData name="Eefje Emmaneel-van Woerkom" userId="5ba0c12f-243c-4ceb-b82f-8e60d40f9fb5" providerId="ADAL" clId="{4F1C9DD2-0629-404F-BBD4-CC06C4E26E8C}" dt="2024-01-15T10:11:32.454" v="879" actId="21"/>
          <ac:spMkLst>
            <pc:docMk/>
            <pc:sldMk cId="2860788383" sldId="3859"/>
            <ac:spMk id="4" creationId="{08CC5715-4DB5-1BA0-A435-61640E9827A5}"/>
          </ac:spMkLst>
        </pc:spChg>
        <pc:spChg chg="del">
          <ac:chgData name="Eefje Emmaneel-van Woerkom" userId="5ba0c12f-243c-4ceb-b82f-8e60d40f9fb5" providerId="ADAL" clId="{4F1C9DD2-0629-404F-BBD4-CC06C4E26E8C}" dt="2024-01-15T10:11:32.454" v="879" actId="21"/>
          <ac:spMkLst>
            <pc:docMk/>
            <pc:sldMk cId="2860788383" sldId="3859"/>
            <ac:spMk id="5" creationId="{E309471E-461B-6DCF-6218-17DFC5EB3887}"/>
          </ac:spMkLst>
        </pc:spChg>
        <pc:spChg chg="del">
          <ac:chgData name="Eefje Emmaneel-van Woerkom" userId="5ba0c12f-243c-4ceb-b82f-8e60d40f9fb5" providerId="ADAL" clId="{4F1C9DD2-0629-404F-BBD4-CC06C4E26E8C}" dt="2024-01-15T10:11:32.454" v="879" actId="21"/>
          <ac:spMkLst>
            <pc:docMk/>
            <pc:sldMk cId="2860788383" sldId="3859"/>
            <ac:spMk id="13" creationId="{DAD1C0A8-D507-724A-44E6-6EF0AB98BD49}"/>
          </ac:spMkLst>
        </pc:spChg>
        <pc:spChg chg="del">
          <ac:chgData name="Eefje Emmaneel-van Woerkom" userId="5ba0c12f-243c-4ceb-b82f-8e60d40f9fb5" providerId="ADAL" clId="{4F1C9DD2-0629-404F-BBD4-CC06C4E26E8C}" dt="2024-01-15T10:11:32.454" v="879" actId="21"/>
          <ac:spMkLst>
            <pc:docMk/>
            <pc:sldMk cId="2860788383" sldId="3859"/>
            <ac:spMk id="18" creationId="{BC6995B2-88B6-B2EE-46DC-E95970928D46}"/>
          </ac:spMkLst>
        </pc:spChg>
        <pc:spChg chg="del">
          <ac:chgData name="Eefje Emmaneel-van Woerkom" userId="5ba0c12f-243c-4ceb-b82f-8e60d40f9fb5" providerId="ADAL" clId="{4F1C9DD2-0629-404F-BBD4-CC06C4E26E8C}" dt="2024-01-15T10:11:32.454" v="879" actId="21"/>
          <ac:spMkLst>
            <pc:docMk/>
            <pc:sldMk cId="2860788383" sldId="3859"/>
            <ac:spMk id="19" creationId="{AD816F9B-334E-2122-8344-B392B31735F0}"/>
          </ac:spMkLst>
        </pc:spChg>
        <pc:spChg chg="del">
          <ac:chgData name="Eefje Emmaneel-van Woerkom" userId="5ba0c12f-243c-4ceb-b82f-8e60d40f9fb5" providerId="ADAL" clId="{4F1C9DD2-0629-404F-BBD4-CC06C4E26E8C}" dt="2024-01-15T10:11:32.454" v="879" actId="21"/>
          <ac:spMkLst>
            <pc:docMk/>
            <pc:sldMk cId="2860788383" sldId="3859"/>
            <ac:spMk id="21" creationId="{6224C1FC-926A-3A49-A4E8-1A401F714E1E}"/>
          </ac:spMkLst>
        </pc:spChg>
        <pc:spChg chg="del">
          <ac:chgData name="Eefje Emmaneel-van Woerkom" userId="5ba0c12f-243c-4ceb-b82f-8e60d40f9fb5" providerId="ADAL" clId="{4F1C9DD2-0629-404F-BBD4-CC06C4E26E8C}" dt="2024-01-15T10:11:32.454" v="879" actId="21"/>
          <ac:spMkLst>
            <pc:docMk/>
            <pc:sldMk cId="2860788383" sldId="3859"/>
            <ac:spMk id="22" creationId="{F9AA8CC8-E544-F71F-14B9-4F7F9B5D9B4E}"/>
          </ac:spMkLst>
        </pc:spChg>
        <pc:spChg chg="del">
          <ac:chgData name="Eefje Emmaneel-van Woerkom" userId="5ba0c12f-243c-4ceb-b82f-8e60d40f9fb5" providerId="ADAL" clId="{4F1C9DD2-0629-404F-BBD4-CC06C4E26E8C}" dt="2024-01-15T10:11:32.454" v="879" actId="21"/>
          <ac:spMkLst>
            <pc:docMk/>
            <pc:sldMk cId="2860788383" sldId="3859"/>
            <ac:spMk id="23" creationId="{CA718C72-142F-E1E4-94EF-E6E765CDADCE}"/>
          </ac:spMkLst>
        </pc:spChg>
        <pc:spChg chg="del">
          <ac:chgData name="Eefje Emmaneel-van Woerkom" userId="5ba0c12f-243c-4ceb-b82f-8e60d40f9fb5" providerId="ADAL" clId="{4F1C9DD2-0629-404F-BBD4-CC06C4E26E8C}" dt="2024-01-15T10:11:32.454" v="879" actId="21"/>
          <ac:spMkLst>
            <pc:docMk/>
            <pc:sldMk cId="2860788383" sldId="3859"/>
            <ac:spMk id="26" creationId="{5DAEB861-CFF5-A279-D048-C2FF3FB62563}"/>
          </ac:spMkLst>
        </pc:spChg>
        <pc:spChg chg="del">
          <ac:chgData name="Eefje Emmaneel-van Woerkom" userId="5ba0c12f-243c-4ceb-b82f-8e60d40f9fb5" providerId="ADAL" clId="{4F1C9DD2-0629-404F-BBD4-CC06C4E26E8C}" dt="2024-01-15T10:11:32.454" v="879" actId="21"/>
          <ac:spMkLst>
            <pc:docMk/>
            <pc:sldMk cId="2860788383" sldId="3859"/>
            <ac:spMk id="28" creationId="{1A138AFE-6E76-D847-97E7-006F8B2EE7AA}"/>
          </ac:spMkLst>
        </pc:spChg>
        <pc:spChg chg="del">
          <ac:chgData name="Eefje Emmaneel-van Woerkom" userId="5ba0c12f-243c-4ceb-b82f-8e60d40f9fb5" providerId="ADAL" clId="{4F1C9DD2-0629-404F-BBD4-CC06C4E26E8C}" dt="2024-01-15T10:11:32.454" v="879" actId="21"/>
          <ac:spMkLst>
            <pc:docMk/>
            <pc:sldMk cId="2860788383" sldId="3859"/>
            <ac:spMk id="29" creationId="{C2C6B222-8598-35FD-D083-E424E2B9E02C}"/>
          </ac:spMkLst>
        </pc:spChg>
        <pc:spChg chg="del">
          <ac:chgData name="Eefje Emmaneel-van Woerkom" userId="5ba0c12f-243c-4ceb-b82f-8e60d40f9fb5" providerId="ADAL" clId="{4F1C9DD2-0629-404F-BBD4-CC06C4E26E8C}" dt="2024-01-15T10:11:32.454" v="879" actId="21"/>
          <ac:spMkLst>
            <pc:docMk/>
            <pc:sldMk cId="2860788383" sldId="3859"/>
            <ac:spMk id="30" creationId="{0172CE83-4954-954D-9352-E87B3FA5A912}"/>
          </ac:spMkLst>
        </pc:spChg>
        <pc:spChg chg="del">
          <ac:chgData name="Eefje Emmaneel-van Woerkom" userId="5ba0c12f-243c-4ceb-b82f-8e60d40f9fb5" providerId="ADAL" clId="{4F1C9DD2-0629-404F-BBD4-CC06C4E26E8C}" dt="2024-01-15T10:11:32.454" v="879" actId="21"/>
          <ac:spMkLst>
            <pc:docMk/>
            <pc:sldMk cId="2860788383" sldId="3859"/>
            <ac:spMk id="31" creationId="{F773BF7B-33F5-C5FE-1BB0-44B6C48FA191}"/>
          </ac:spMkLst>
        </pc:spChg>
        <pc:spChg chg="del">
          <ac:chgData name="Eefje Emmaneel-van Woerkom" userId="5ba0c12f-243c-4ceb-b82f-8e60d40f9fb5" providerId="ADAL" clId="{4F1C9DD2-0629-404F-BBD4-CC06C4E26E8C}" dt="2024-01-15T10:11:32.454" v="879" actId="21"/>
          <ac:spMkLst>
            <pc:docMk/>
            <pc:sldMk cId="2860788383" sldId="3859"/>
            <ac:spMk id="46" creationId="{2A39078A-12AF-E46F-775E-0F3CD9C08863}"/>
          </ac:spMkLst>
        </pc:spChg>
        <pc:spChg chg="del">
          <ac:chgData name="Eefje Emmaneel-van Woerkom" userId="5ba0c12f-243c-4ceb-b82f-8e60d40f9fb5" providerId="ADAL" clId="{4F1C9DD2-0629-404F-BBD4-CC06C4E26E8C}" dt="2024-01-15T10:11:32.454" v="879" actId="21"/>
          <ac:spMkLst>
            <pc:docMk/>
            <pc:sldMk cId="2860788383" sldId="3859"/>
            <ac:spMk id="48" creationId="{735A9821-CB45-56EE-6965-329356DD36E6}"/>
          </ac:spMkLst>
        </pc:spChg>
        <pc:picChg chg="del mod modCrop">
          <ac:chgData name="Eefje Emmaneel-van Woerkom" userId="5ba0c12f-243c-4ceb-b82f-8e60d40f9fb5" providerId="ADAL" clId="{4F1C9DD2-0629-404F-BBD4-CC06C4E26E8C}" dt="2024-01-15T10:25:01.398" v="1416" actId="21"/>
          <ac:picMkLst>
            <pc:docMk/>
            <pc:sldMk cId="2860788383" sldId="3859"/>
            <ac:picMk id="6" creationId="{63CC10AF-814F-1E46-1100-C207B4B7B16A}"/>
          </ac:picMkLst>
        </pc:picChg>
        <pc:cxnChg chg="del mod">
          <ac:chgData name="Eefje Emmaneel-van Woerkom" userId="5ba0c12f-243c-4ceb-b82f-8e60d40f9fb5" providerId="ADAL" clId="{4F1C9DD2-0629-404F-BBD4-CC06C4E26E8C}" dt="2024-01-15T10:11:32.454" v="879" actId="21"/>
          <ac:cxnSpMkLst>
            <pc:docMk/>
            <pc:sldMk cId="2860788383" sldId="3859"/>
            <ac:cxnSpMk id="15" creationId="{58B14749-90C8-F68E-F45F-75056A5D0AFF}"/>
          </ac:cxnSpMkLst>
        </pc:cxnChg>
        <pc:cxnChg chg="del">
          <ac:chgData name="Eefje Emmaneel-van Woerkom" userId="5ba0c12f-243c-4ceb-b82f-8e60d40f9fb5" providerId="ADAL" clId="{4F1C9DD2-0629-404F-BBD4-CC06C4E26E8C}" dt="2024-01-15T10:11:32.454" v="879" actId="21"/>
          <ac:cxnSpMkLst>
            <pc:docMk/>
            <pc:sldMk cId="2860788383" sldId="3859"/>
            <ac:cxnSpMk id="16" creationId="{69A1CB5C-C556-9A8B-B6CC-DCD757ECF9C8}"/>
          </ac:cxnSpMkLst>
        </pc:cxnChg>
        <pc:cxnChg chg="del">
          <ac:chgData name="Eefje Emmaneel-van Woerkom" userId="5ba0c12f-243c-4ceb-b82f-8e60d40f9fb5" providerId="ADAL" clId="{4F1C9DD2-0629-404F-BBD4-CC06C4E26E8C}" dt="2024-01-15T10:11:32.454" v="879" actId="21"/>
          <ac:cxnSpMkLst>
            <pc:docMk/>
            <pc:sldMk cId="2860788383" sldId="3859"/>
            <ac:cxnSpMk id="17" creationId="{9E741578-17C5-C1CC-12D5-1D80DD407ED0}"/>
          </ac:cxnSpMkLst>
        </pc:cxnChg>
        <pc:cxnChg chg="del">
          <ac:chgData name="Eefje Emmaneel-van Woerkom" userId="5ba0c12f-243c-4ceb-b82f-8e60d40f9fb5" providerId="ADAL" clId="{4F1C9DD2-0629-404F-BBD4-CC06C4E26E8C}" dt="2024-01-15T10:11:32.454" v="879" actId="21"/>
          <ac:cxnSpMkLst>
            <pc:docMk/>
            <pc:sldMk cId="2860788383" sldId="3859"/>
            <ac:cxnSpMk id="20" creationId="{BDB5A6BB-F242-7159-F713-1DCFD8484784}"/>
          </ac:cxnSpMkLst>
        </pc:cxnChg>
        <pc:cxnChg chg="del">
          <ac:chgData name="Eefje Emmaneel-van Woerkom" userId="5ba0c12f-243c-4ceb-b82f-8e60d40f9fb5" providerId="ADAL" clId="{4F1C9DD2-0629-404F-BBD4-CC06C4E26E8C}" dt="2024-01-15T10:11:32.454" v="879" actId="21"/>
          <ac:cxnSpMkLst>
            <pc:docMk/>
            <pc:sldMk cId="2860788383" sldId="3859"/>
            <ac:cxnSpMk id="24" creationId="{93B5F818-A922-AC16-5D70-E54D1F7C19C3}"/>
          </ac:cxnSpMkLst>
        </pc:cxnChg>
        <pc:cxnChg chg="del">
          <ac:chgData name="Eefje Emmaneel-van Woerkom" userId="5ba0c12f-243c-4ceb-b82f-8e60d40f9fb5" providerId="ADAL" clId="{4F1C9DD2-0629-404F-BBD4-CC06C4E26E8C}" dt="2024-01-15T10:11:32.454" v="879" actId="21"/>
          <ac:cxnSpMkLst>
            <pc:docMk/>
            <pc:sldMk cId="2860788383" sldId="3859"/>
            <ac:cxnSpMk id="25" creationId="{EF6CE60B-2244-33CA-4558-8265C50D6605}"/>
          </ac:cxnSpMkLst>
        </pc:cxnChg>
      </pc:sldChg>
      <pc:sldChg chg="del">
        <pc:chgData name="Eefje Emmaneel-van Woerkom" userId="5ba0c12f-243c-4ceb-b82f-8e60d40f9fb5" providerId="ADAL" clId="{4F1C9DD2-0629-404F-BBD4-CC06C4E26E8C}" dt="2024-01-15T11:00:55.867" v="4100" actId="47"/>
        <pc:sldMkLst>
          <pc:docMk/>
          <pc:sldMk cId="2833671171" sldId="3860"/>
        </pc:sldMkLst>
      </pc:sldChg>
      <pc:sldChg chg="del">
        <pc:chgData name="Eefje Emmaneel-van Woerkom" userId="5ba0c12f-243c-4ceb-b82f-8e60d40f9fb5" providerId="ADAL" clId="{4F1C9DD2-0629-404F-BBD4-CC06C4E26E8C}" dt="2024-01-15T10:11:14.058" v="878" actId="47"/>
        <pc:sldMkLst>
          <pc:docMk/>
          <pc:sldMk cId="2934382704" sldId="3861"/>
        </pc:sldMkLst>
      </pc:sldChg>
      <pc:sldChg chg="modSp del mod">
        <pc:chgData name="Eefje Emmaneel-van Woerkom" userId="5ba0c12f-243c-4ceb-b82f-8e60d40f9fb5" providerId="ADAL" clId="{4F1C9DD2-0629-404F-BBD4-CC06C4E26E8C}" dt="2024-01-15T10:11:13.164" v="877" actId="47"/>
        <pc:sldMkLst>
          <pc:docMk/>
          <pc:sldMk cId="2984978358" sldId="3862"/>
        </pc:sldMkLst>
        <pc:spChg chg="mod">
          <ac:chgData name="Eefje Emmaneel-van Woerkom" userId="5ba0c12f-243c-4ceb-b82f-8e60d40f9fb5" providerId="ADAL" clId="{4F1C9DD2-0629-404F-BBD4-CC06C4E26E8C}" dt="2024-01-15T10:01:40.710" v="135" actId="1076"/>
          <ac:spMkLst>
            <pc:docMk/>
            <pc:sldMk cId="2984978358" sldId="3862"/>
            <ac:spMk id="4" creationId="{C0DBA623-1330-DEA6-3591-32A5FA4DACBD}"/>
          </ac:spMkLst>
        </pc:spChg>
      </pc:sldChg>
      <pc:sldChg chg="del">
        <pc:chgData name="Eefje Emmaneel-van Woerkom" userId="5ba0c12f-243c-4ceb-b82f-8e60d40f9fb5" providerId="ADAL" clId="{4F1C9DD2-0629-404F-BBD4-CC06C4E26E8C}" dt="2024-01-15T10:11:12.519" v="876" actId="47"/>
        <pc:sldMkLst>
          <pc:docMk/>
          <pc:sldMk cId="1757616023" sldId="3889"/>
        </pc:sldMkLst>
      </pc:sldChg>
      <pc:sldChg chg="del">
        <pc:chgData name="Eefje Emmaneel-van Woerkom" userId="5ba0c12f-243c-4ceb-b82f-8e60d40f9fb5" providerId="ADAL" clId="{4F1C9DD2-0629-404F-BBD4-CC06C4E26E8C}" dt="2024-01-15T10:33:00.335" v="2036" actId="47"/>
        <pc:sldMkLst>
          <pc:docMk/>
          <pc:sldMk cId="3164672642" sldId="3890"/>
        </pc:sldMkLst>
      </pc:sldChg>
    </pc:docChg>
  </pc:docChgLst>
  <pc:docChgLst>
    <pc:chgData name="Eefje Emmaneel-van Woerkom" userId="S::eefje.vanwoerkom@mijnaansluiting.org::5ba0c12f-243c-4ceb-b82f-8e60d40f9fb5" providerId="AD" clId="Web-{BE0BE44E-E174-8285-5907-56AEB8B0FECE}"/>
    <pc:docChg chg="sldOrd">
      <pc:chgData name="Eefje Emmaneel-van Woerkom" userId="S::eefje.vanwoerkom@mijnaansluiting.org::5ba0c12f-243c-4ceb-b82f-8e60d40f9fb5" providerId="AD" clId="Web-{BE0BE44E-E174-8285-5907-56AEB8B0FECE}" dt="2024-01-19T10:20:22.673" v="0"/>
      <pc:docMkLst>
        <pc:docMk/>
      </pc:docMkLst>
      <pc:sldChg chg="ord">
        <pc:chgData name="Eefje Emmaneel-van Woerkom" userId="S::eefje.vanwoerkom@mijnaansluiting.org::5ba0c12f-243c-4ceb-b82f-8e60d40f9fb5" providerId="AD" clId="Web-{BE0BE44E-E174-8285-5907-56AEB8B0FECE}" dt="2024-01-19T10:20:22.673" v="0"/>
        <pc:sldMkLst>
          <pc:docMk/>
          <pc:sldMk cId="0" sldId="264"/>
        </pc:sldMkLst>
      </pc:sldChg>
    </pc:docChg>
  </pc:docChgLst>
  <pc:docChgLst>
    <pc:chgData name="Fieke Van Woerkom" userId="S::fieke.vanwoerkom@mijnaansluiting.org::9fc9f487-c33c-4a73-a55f-41022521a16a" providerId="AD" clId="Web-{003D71C9-2A6F-9525-3E9D-6D5A910BB4FC}"/>
    <pc:docChg chg="modSld">
      <pc:chgData name="Fieke Van Woerkom" userId="S::fieke.vanwoerkom@mijnaansluiting.org::9fc9f487-c33c-4a73-a55f-41022521a16a" providerId="AD" clId="Web-{003D71C9-2A6F-9525-3E9D-6D5A910BB4FC}" dt="2024-02-06T09:32:35.235" v="67" actId="20577"/>
      <pc:docMkLst>
        <pc:docMk/>
      </pc:docMkLst>
      <pc:sldChg chg="modSp">
        <pc:chgData name="Fieke Van Woerkom" userId="S::fieke.vanwoerkom@mijnaansluiting.org::9fc9f487-c33c-4a73-a55f-41022521a16a" providerId="AD" clId="Web-{003D71C9-2A6F-9525-3E9D-6D5A910BB4FC}" dt="2024-02-06T09:32:35.235" v="67" actId="20577"/>
        <pc:sldMkLst>
          <pc:docMk/>
          <pc:sldMk cId="2139034480" sldId="257"/>
        </pc:sldMkLst>
        <pc:spChg chg="mod">
          <ac:chgData name="Fieke Van Woerkom" userId="S::fieke.vanwoerkom@mijnaansluiting.org::9fc9f487-c33c-4a73-a55f-41022521a16a" providerId="AD" clId="Web-{003D71C9-2A6F-9525-3E9D-6D5A910BB4FC}" dt="2024-02-06T09:32:35.235" v="67" actId="20577"/>
          <ac:spMkLst>
            <pc:docMk/>
            <pc:sldMk cId="2139034480" sldId="257"/>
            <ac:spMk id="2" creationId="{B642ECDC-1D25-404D-FF7D-5CC772D6960B}"/>
          </ac:spMkLst>
        </pc:spChg>
        <pc:graphicFrameChg chg="mod modGraphic">
          <ac:chgData name="Fieke Van Woerkom" userId="S::fieke.vanwoerkom@mijnaansluiting.org::9fc9f487-c33c-4a73-a55f-41022521a16a" providerId="AD" clId="Web-{003D71C9-2A6F-9525-3E9D-6D5A910BB4FC}" dt="2024-02-06T09:32:18.484" v="65"/>
          <ac:graphicFrameMkLst>
            <pc:docMk/>
            <pc:sldMk cId="2139034480" sldId="257"/>
            <ac:graphicFrameMk id="3" creationId="{4BBE1973-91D6-6797-83FD-53B477A9FFAE}"/>
          </ac:graphicFrameMkLst>
        </pc:graphicFrameChg>
      </pc:sldChg>
      <pc:sldChg chg="modSp delCm modCm">
        <pc:chgData name="Fieke Van Woerkom" userId="S::fieke.vanwoerkom@mijnaansluiting.org::9fc9f487-c33c-4a73-a55f-41022521a16a" providerId="AD" clId="Web-{003D71C9-2A6F-9525-3E9D-6D5A910BB4FC}" dt="2024-02-06T09:31:55.640" v="41" actId="20577"/>
        <pc:sldMkLst>
          <pc:docMk/>
          <pc:sldMk cId="0" sldId="262"/>
        </pc:sldMkLst>
        <pc:spChg chg="mod">
          <ac:chgData name="Fieke Van Woerkom" userId="S::fieke.vanwoerkom@mijnaansluiting.org::9fc9f487-c33c-4a73-a55f-41022521a16a" providerId="AD" clId="Web-{003D71C9-2A6F-9525-3E9D-6D5A910BB4FC}" dt="2024-02-06T09:09:55.764" v="6" actId="20577"/>
          <ac:spMkLst>
            <pc:docMk/>
            <pc:sldMk cId="0" sldId="262"/>
            <ac:spMk id="26" creationId="{5DAEB861-CFF5-A279-D048-C2FF3FB62563}"/>
          </ac:spMkLst>
        </pc:spChg>
        <pc:spChg chg="mod">
          <ac:chgData name="Fieke Van Woerkom" userId="S::fieke.vanwoerkom@mijnaansluiting.org::9fc9f487-c33c-4a73-a55f-41022521a16a" providerId="AD" clId="Web-{003D71C9-2A6F-9525-3E9D-6D5A910BB4FC}" dt="2024-02-06T09:30:56.669" v="18" actId="20577"/>
          <ac:spMkLst>
            <pc:docMk/>
            <pc:sldMk cId="0" sldId="262"/>
            <ac:spMk id="28" creationId="{1A138AFE-6E76-D847-97E7-006F8B2EE7AA}"/>
          </ac:spMkLst>
        </pc:spChg>
        <pc:spChg chg="mod">
          <ac:chgData name="Fieke Van Woerkom" userId="S::fieke.vanwoerkom@mijnaansluiting.org::9fc9f487-c33c-4a73-a55f-41022521a16a" providerId="AD" clId="Web-{003D71C9-2A6F-9525-3E9D-6D5A910BB4FC}" dt="2024-02-06T09:16:56.607" v="9" actId="20577"/>
          <ac:spMkLst>
            <pc:docMk/>
            <pc:sldMk cId="0" sldId="262"/>
            <ac:spMk id="29" creationId="{C2C6B222-8598-35FD-D083-E424E2B9E02C}"/>
          </ac:spMkLst>
        </pc:spChg>
        <pc:spChg chg="mod">
          <ac:chgData name="Fieke Van Woerkom" userId="S::fieke.vanwoerkom@mijnaansluiting.org::9fc9f487-c33c-4a73-a55f-41022521a16a" providerId="AD" clId="Web-{003D71C9-2A6F-9525-3E9D-6D5A910BB4FC}" dt="2024-02-06T09:31:00.731" v="23" actId="20577"/>
          <ac:spMkLst>
            <pc:docMk/>
            <pc:sldMk cId="0" sldId="262"/>
            <ac:spMk id="30" creationId="{0172CE83-4954-954D-9352-E87B3FA5A912}"/>
          </ac:spMkLst>
        </pc:spChg>
        <pc:spChg chg="mod">
          <ac:chgData name="Fieke Van Woerkom" userId="S::fieke.vanwoerkom@mijnaansluiting.org::9fc9f487-c33c-4a73-a55f-41022521a16a" providerId="AD" clId="Web-{003D71C9-2A6F-9525-3E9D-6D5A910BB4FC}" dt="2024-02-06T09:31:55.640" v="41" actId="20577"/>
          <ac:spMkLst>
            <pc:docMk/>
            <pc:sldMk cId="0" sldId="262"/>
            <ac:spMk id="46" creationId="{2A39078A-12AF-E46F-775E-0F3CD9C08863}"/>
          </ac:spMkLst>
        </pc:spChg>
        <pc:extLst>
          <p:ext xmlns:p="http://schemas.openxmlformats.org/presentationml/2006/main" uri="{D6D511B9-2390-475A-947B-AFAB55BFBCF1}">
            <pc226:cmChg xmlns:pc226="http://schemas.microsoft.com/office/powerpoint/2022/06/main/command" chg="del mod">
              <pc226:chgData name="Fieke Van Woerkom" userId="S::fieke.vanwoerkom@mijnaansluiting.org::9fc9f487-c33c-4a73-a55f-41022521a16a" providerId="AD" clId="Web-{003D71C9-2A6F-9525-3E9D-6D5A910BB4FC}" dt="2024-02-06T09:16:56.701" v="10"/>
              <pc2:cmMkLst xmlns:pc2="http://schemas.microsoft.com/office/powerpoint/2019/9/main/command">
                <pc:docMk/>
                <pc:sldMk cId="0" sldId="262"/>
                <pc2:cmMk id="{76985485-C62D-4F21-9237-C4E3B85E8799}"/>
              </pc2:cmMkLst>
            </pc226:cmChg>
          </p:ext>
        </pc:extLst>
      </pc:sldChg>
    </pc:docChg>
  </pc:docChgLst>
  <pc:docChgLst>
    <pc:chgData name="Eefje Emmaneel-van Woerkom" userId="S::eefje.vanwoerkom@mijnaansluiting.org::5ba0c12f-243c-4ceb-b82f-8e60d40f9fb5" providerId="AD" clId="Web-{6AAC1E8F-D2C1-9087-B042-35919DAF1D44}"/>
    <pc:docChg chg="addSld delSld modSection">
      <pc:chgData name="Eefje Emmaneel-van Woerkom" userId="S::eefje.vanwoerkom@mijnaansluiting.org::5ba0c12f-243c-4ceb-b82f-8e60d40f9fb5" providerId="AD" clId="Web-{6AAC1E8F-D2C1-9087-B042-35919DAF1D44}" dt="2024-01-15T09:48:40.947" v="12"/>
      <pc:docMkLst>
        <pc:docMk/>
      </pc:docMkLst>
      <pc:sldChg chg="add del">
        <pc:chgData name="Eefje Emmaneel-van Woerkom" userId="S::eefje.vanwoerkom@mijnaansluiting.org::5ba0c12f-243c-4ceb-b82f-8e60d40f9fb5" providerId="AD" clId="Web-{6AAC1E8F-D2C1-9087-B042-35919DAF1D44}" dt="2024-01-15T09:48:40.947" v="12"/>
        <pc:sldMkLst>
          <pc:docMk/>
          <pc:sldMk cId="0" sldId="256"/>
        </pc:sldMkLst>
      </pc:sldChg>
      <pc:sldChg chg="add">
        <pc:chgData name="Eefje Emmaneel-van Woerkom" userId="S::eefje.vanwoerkom@mijnaansluiting.org::5ba0c12f-243c-4ceb-b82f-8e60d40f9fb5" providerId="AD" clId="Web-{6AAC1E8F-D2C1-9087-B042-35919DAF1D44}" dt="2024-01-15T09:48:22.993" v="9"/>
        <pc:sldMkLst>
          <pc:docMk/>
          <pc:sldMk cId="0" sldId="258"/>
        </pc:sldMkLst>
      </pc:sldChg>
      <pc:sldChg chg="add">
        <pc:chgData name="Eefje Emmaneel-van Woerkom" userId="S::eefje.vanwoerkom@mijnaansluiting.org::5ba0c12f-243c-4ceb-b82f-8e60d40f9fb5" providerId="AD" clId="Web-{6AAC1E8F-D2C1-9087-B042-35919DAF1D44}" dt="2024-01-15T09:48:22.055" v="8"/>
        <pc:sldMkLst>
          <pc:docMk/>
          <pc:sldMk cId="0" sldId="259"/>
        </pc:sldMkLst>
      </pc:sldChg>
      <pc:sldChg chg="add">
        <pc:chgData name="Eefje Emmaneel-van Woerkom" userId="S::eefje.vanwoerkom@mijnaansluiting.org::5ba0c12f-243c-4ceb-b82f-8e60d40f9fb5" providerId="AD" clId="Web-{6AAC1E8F-D2C1-9087-B042-35919DAF1D44}" dt="2024-01-15T09:48:19.790" v="7"/>
        <pc:sldMkLst>
          <pc:docMk/>
          <pc:sldMk cId="0" sldId="260"/>
        </pc:sldMkLst>
      </pc:sldChg>
      <pc:sldChg chg="add">
        <pc:chgData name="Eefje Emmaneel-van Woerkom" userId="S::eefje.vanwoerkom@mijnaansluiting.org::5ba0c12f-243c-4ceb-b82f-8e60d40f9fb5" providerId="AD" clId="Web-{6AAC1E8F-D2C1-9087-B042-35919DAF1D44}" dt="2024-01-15T09:48:17.664" v="6"/>
        <pc:sldMkLst>
          <pc:docMk/>
          <pc:sldMk cId="0" sldId="261"/>
        </pc:sldMkLst>
      </pc:sldChg>
      <pc:sldChg chg="add">
        <pc:chgData name="Eefje Emmaneel-van Woerkom" userId="S::eefje.vanwoerkom@mijnaansluiting.org::5ba0c12f-243c-4ceb-b82f-8e60d40f9fb5" providerId="AD" clId="Web-{6AAC1E8F-D2C1-9087-B042-35919DAF1D44}" dt="2024-01-15T09:48:15.493" v="5"/>
        <pc:sldMkLst>
          <pc:docMk/>
          <pc:sldMk cId="0" sldId="262"/>
        </pc:sldMkLst>
      </pc:sldChg>
      <pc:sldChg chg="add">
        <pc:chgData name="Eefje Emmaneel-van Woerkom" userId="S::eefje.vanwoerkom@mijnaansluiting.org::5ba0c12f-243c-4ceb-b82f-8e60d40f9fb5" providerId="AD" clId="Web-{6AAC1E8F-D2C1-9087-B042-35919DAF1D44}" dt="2024-01-15T09:48:13.196" v="4"/>
        <pc:sldMkLst>
          <pc:docMk/>
          <pc:sldMk cId="0" sldId="263"/>
        </pc:sldMkLst>
      </pc:sldChg>
      <pc:sldChg chg="add">
        <pc:chgData name="Eefje Emmaneel-van Woerkom" userId="S::eefje.vanwoerkom@mijnaansluiting.org::5ba0c12f-243c-4ceb-b82f-8e60d40f9fb5" providerId="AD" clId="Web-{6AAC1E8F-D2C1-9087-B042-35919DAF1D44}" dt="2024-01-15T09:48:12.414" v="3"/>
        <pc:sldMkLst>
          <pc:docMk/>
          <pc:sldMk cId="0" sldId="264"/>
        </pc:sldMkLst>
      </pc:sldChg>
      <pc:sldChg chg="add">
        <pc:chgData name="Eefje Emmaneel-van Woerkom" userId="S::eefje.vanwoerkom@mijnaansluiting.org::5ba0c12f-243c-4ceb-b82f-8e60d40f9fb5" providerId="AD" clId="Web-{6AAC1E8F-D2C1-9087-B042-35919DAF1D44}" dt="2024-01-15T09:48:11.633" v="2"/>
        <pc:sldMkLst>
          <pc:docMk/>
          <pc:sldMk cId="1283150667" sldId="265"/>
        </pc:sldMkLst>
      </pc:sldChg>
      <pc:sldChg chg="add">
        <pc:chgData name="Eefje Emmaneel-van Woerkom" userId="S::eefje.vanwoerkom@mijnaansluiting.org::5ba0c12f-243c-4ceb-b82f-8e60d40f9fb5" providerId="AD" clId="Web-{6AAC1E8F-D2C1-9087-B042-35919DAF1D44}" dt="2024-01-15T09:48:10.867" v="1"/>
        <pc:sldMkLst>
          <pc:docMk/>
          <pc:sldMk cId="0" sldId="266"/>
        </pc:sldMkLst>
      </pc:sldChg>
      <pc:sldChg chg="add">
        <pc:chgData name="Eefje Emmaneel-van Woerkom" userId="S::eefje.vanwoerkom@mijnaansluiting.org::5ba0c12f-243c-4ceb-b82f-8e60d40f9fb5" providerId="AD" clId="Web-{6AAC1E8F-D2C1-9087-B042-35919DAF1D44}" dt="2024-01-15T09:48:10.024" v="0"/>
        <pc:sldMkLst>
          <pc:docMk/>
          <pc:sldMk cId="0" sldId="267"/>
        </pc:sldMkLst>
      </pc:sldChg>
      <pc:sldChg chg="add">
        <pc:chgData name="Eefje Emmaneel-van Woerkom" userId="S::eefje.vanwoerkom@mijnaansluiting.org::5ba0c12f-243c-4ceb-b82f-8e60d40f9fb5" providerId="AD" clId="Web-{6AAC1E8F-D2C1-9087-B042-35919DAF1D44}" dt="2024-01-15T09:48:23.415" v="10"/>
        <pc:sldMkLst>
          <pc:docMk/>
          <pc:sldMk cId="3164672642" sldId="3890"/>
        </pc:sldMkLst>
      </pc:sldChg>
      <pc:sldMasterChg chg="addSldLayout">
        <pc:chgData name="Eefje Emmaneel-van Woerkom" userId="S::eefje.vanwoerkom@mijnaansluiting.org::5ba0c12f-243c-4ceb-b82f-8e60d40f9fb5" providerId="AD" clId="Web-{6AAC1E8F-D2C1-9087-B042-35919DAF1D44}" dt="2024-01-15T09:48:10.024" v="0"/>
        <pc:sldMasterMkLst>
          <pc:docMk/>
          <pc:sldMasterMk cId="0" sldId="2147483771"/>
        </pc:sldMasterMkLst>
        <pc:sldLayoutChg chg="add">
          <pc:chgData name="Eefje Emmaneel-van Woerkom" userId="S::eefje.vanwoerkom@mijnaansluiting.org::5ba0c12f-243c-4ceb-b82f-8e60d40f9fb5" providerId="AD" clId="Web-{6AAC1E8F-D2C1-9087-B042-35919DAF1D44}" dt="2024-01-15T09:48:10.024" v="0"/>
          <pc:sldLayoutMkLst>
            <pc:docMk/>
            <pc:sldMasterMk cId="0" sldId="2147483771"/>
            <pc:sldLayoutMk cId="3588788978" sldId="214748385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3376487-52F6-F742-BEA9-4AB624D38CEE}" type="datetimeFigureOut">
              <a:rPr lang="nl-NL" smtClean="0"/>
              <a:t>5-3-2024</a:t>
            </a:fld>
            <a:endParaRPr lang="nl-NL"/>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EECFB17-F456-2447-B03B-8F97FD55C779}" type="slidenum">
              <a:rPr lang="nl-NL" smtClean="0"/>
              <a:t>‹#›</a:t>
            </a:fld>
            <a:endParaRPr lang="nl-NL"/>
          </a:p>
        </p:txBody>
      </p:sp>
    </p:spTree>
    <p:extLst>
      <p:ext uri="{BB962C8B-B14F-4D97-AF65-F5344CB8AC3E}">
        <p14:creationId xmlns:p14="http://schemas.microsoft.com/office/powerpoint/2010/main" val="25925495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7A353FE-3BED-4304-B458-4926FB7B84F4}" type="datetimeFigureOut">
              <a:rPr lang="nl-NL" smtClean="0"/>
              <a:t>5-3-2024</a:t>
            </a:fld>
            <a:endParaRPr lang="nl-NL"/>
          </a:p>
        </p:txBody>
      </p:sp>
      <p:sp>
        <p:nvSpPr>
          <p:cNvPr id="4" name="Slide Image Placeholder 3"/>
          <p:cNvSpPr>
            <a:spLocks noGrp="1" noRot="1" noChangeAspect="1"/>
          </p:cNvSpPr>
          <p:nvPr>
            <p:ph type="sldImg" idx="2"/>
          </p:nvPr>
        </p:nvSpPr>
        <p:spPr>
          <a:xfrm>
            <a:off x="88900" y="744538"/>
            <a:ext cx="661987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2E66984-BCC2-4689-A186-D805F9144E5B}" type="slidenum">
              <a:rPr lang="nl-NL" smtClean="0"/>
              <a:t>‹#›</a:t>
            </a:fld>
            <a:endParaRPr lang="nl-NL"/>
          </a:p>
        </p:txBody>
      </p:sp>
    </p:spTree>
    <p:extLst>
      <p:ext uri="{BB962C8B-B14F-4D97-AF65-F5344CB8AC3E}">
        <p14:creationId xmlns:p14="http://schemas.microsoft.com/office/powerpoint/2010/main" val="2510892819"/>
      </p:ext>
    </p:extLst>
  </p:cSld>
  <p:clrMap bg1="lt1" tx1="dk1" bg2="lt2" tx2="dk2" accent1="accent1" accent2="accent2" accent3="accent3" accent4="accent4" accent5="accent5" accent6="accent6" hlink="hlink" folHlink="folHlink"/>
  <p:hf hdr="0" ftr="0" dt="0"/>
  <p:notesStyle>
    <a:lvl1pPr marL="0" algn="l" defTabSz="1219444" rtl="0" eaLnBrk="1" latinLnBrk="0" hangingPunct="1">
      <a:defRPr sz="1600" kern="1200">
        <a:solidFill>
          <a:schemeClr val="tx1"/>
        </a:solidFill>
        <a:latin typeface="+mn-lt"/>
        <a:ea typeface="+mn-ea"/>
        <a:cs typeface="+mn-cs"/>
      </a:defRPr>
    </a:lvl1pPr>
    <a:lvl2pPr marL="609722" algn="l" defTabSz="1219444" rtl="0" eaLnBrk="1" latinLnBrk="0" hangingPunct="1">
      <a:defRPr sz="1600" kern="1200">
        <a:solidFill>
          <a:schemeClr val="tx1"/>
        </a:solidFill>
        <a:latin typeface="+mn-lt"/>
        <a:ea typeface="+mn-ea"/>
        <a:cs typeface="+mn-cs"/>
      </a:defRPr>
    </a:lvl2pPr>
    <a:lvl3pPr marL="1219444" algn="l" defTabSz="1219444" rtl="0" eaLnBrk="1" latinLnBrk="0" hangingPunct="1">
      <a:defRPr sz="1600" kern="1200">
        <a:solidFill>
          <a:schemeClr val="tx1"/>
        </a:solidFill>
        <a:latin typeface="+mn-lt"/>
        <a:ea typeface="+mn-ea"/>
        <a:cs typeface="+mn-cs"/>
      </a:defRPr>
    </a:lvl3pPr>
    <a:lvl4pPr marL="1829166" algn="l" defTabSz="1219444" rtl="0" eaLnBrk="1" latinLnBrk="0" hangingPunct="1">
      <a:defRPr sz="1600" kern="1200">
        <a:solidFill>
          <a:schemeClr val="tx1"/>
        </a:solidFill>
        <a:latin typeface="+mn-lt"/>
        <a:ea typeface="+mn-ea"/>
        <a:cs typeface="+mn-cs"/>
      </a:defRPr>
    </a:lvl4pPr>
    <a:lvl5pPr marL="2438888" algn="l" defTabSz="1219444" rtl="0" eaLnBrk="1" latinLnBrk="0" hangingPunct="1">
      <a:defRPr sz="1600" kern="1200">
        <a:solidFill>
          <a:schemeClr val="tx1"/>
        </a:solidFill>
        <a:latin typeface="+mn-lt"/>
        <a:ea typeface="+mn-ea"/>
        <a:cs typeface="+mn-cs"/>
      </a:defRPr>
    </a:lvl5pPr>
    <a:lvl6pPr marL="3048610" algn="l" defTabSz="1219444" rtl="0" eaLnBrk="1" latinLnBrk="0" hangingPunct="1">
      <a:defRPr sz="1600" kern="1200">
        <a:solidFill>
          <a:schemeClr val="tx1"/>
        </a:solidFill>
        <a:latin typeface="+mn-lt"/>
        <a:ea typeface="+mn-ea"/>
        <a:cs typeface="+mn-cs"/>
      </a:defRPr>
    </a:lvl6pPr>
    <a:lvl7pPr marL="3658332" algn="l" defTabSz="1219444" rtl="0" eaLnBrk="1" latinLnBrk="0" hangingPunct="1">
      <a:defRPr sz="1600" kern="1200">
        <a:solidFill>
          <a:schemeClr val="tx1"/>
        </a:solidFill>
        <a:latin typeface="+mn-lt"/>
        <a:ea typeface="+mn-ea"/>
        <a:cs typeface="+mn-cs"/>
      </a:defRPr>
    </a:lvl7pPr>
    <a:lvl8pPr marL="4268053" algn="l" defTabSz="1219444" rtl="0" eaLnBrk="1" latinLnBrk="0" hangingPunct="1">
      <a:defRPr sz="1600" kern="1200">
        <a:solidFill>
          <a:schemeClr val="tx1"/>
        </a:solidFill>
        <a:latin typeface="+mn-lt"/>
        <a:ea typeface="+mn-ea"/>
        <a:cs typeface="+mn-cs"/>
      </a:defRPr>
    </a:lvl8pPr>
    <a:lvl9pPr marL="4877775" algn="l" defTabSz="121944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E66984-BCC2-4689-A186-D805F9144E5B}" type="slidenum">
              <a:rPr lang="nl-NL" smtClean="0"/>
              <a:t>2</a:t>
            </a:fld>
            <a:endParaRPr lang="nl-NL"/>
          </a:p>
        </p:txBody>
      </p:sp>
    </p:spTree>
    <p:extLst>
      <p:ext uri="{BB962C8B-B14F-4D97-AF65-F5344CB8AC3E}">
        <p14:creationId xmlns:p14="http://schemas.microsoft.com/office/powerpoint/2010/main" val="3072463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p:spPr>
        <p:txBody>
          <a:bodyPr/>
          <a:lstStyle/>
          <a:p>
            <a:r>
              <a:rPr lang="nl-NL"/>
              <a:t>Concept – versie 0.9</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901393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9218024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00161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5357800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3162482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564713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329431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686225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381836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4996234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650351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9924895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3201731169"/>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89345820"/>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83054268"/>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905" y="5929931"/>
            <a:ext cx="10989793"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483" y="1287496"/>
            <a:ext cx="10989794"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906" y="3611595"/>
            <a:ext cx="10989792"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87889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905" y="5929931"/>
            <a:ext cx="10989793"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483" y="1287496"/>
            <a:ext cx="10989794"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906" y="3611595"/>
            <a:ext cx="10989792"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7741706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6366" y="554593"/>
            <a:ext cx="396935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62" y="3139004"/>
            <a:ext cx="108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62" y="3427653"/>
            <a:ext cx="10188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62" y="3716302"/>
            <a:ext cx="11196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62" y="4004951"/>
            <a:ext cx="1152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62" y="4293600"/>
            <a:ext cx="1098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62" y="4582247"/>
            <a:ext cx="10584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5233" y="2425986"/>
            <a:ext cx="7476956" cy="3036373"/>
          </a:xfrm>
          <a:solidFill>
            <a:schemeClr val="bg1"/>
          </a:solidFill>
        </p:spPr>
        <p:txBody>
          <a:bodyPr wrap="none" lIns="360000" tIns="360000" rIns="360000" bIns="1440000" anchor="ctr">
            <a:noAutofit/>
          </a:bodyPr>
          <a:lstStyle>
            <a:lvl1pPr algn="l">
              <a:defRPr sz="4400"/>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5233" y="4429298"/>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5233" y="4735414"/>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5233" y="5041530"/>
            <a:ext cx="7476956" cy="270388"/>
          </a:xfrm>
        </p:spPr>
        <p:txBody>
          <a:bodyPr vert="horz" lIns="360000" rIns="1080000"/>
          <a:lstStyle>
            <a:lvl1pPr marL="0" indent="0">
              <a:spcBef>
                <a:spcPts val="0"/>
              </a:spcBef>
              <a:spcAft>
                <a:spcPts val="400"/>
              </a:spcAft>
              <a:buNone/>
              <a:defRPr sz="1400">
                <a:solidFill>
                  <a:schemeClr val="tx2"/>
                </a:solidFill>
              </a:defRPr>
            </a:lvl1pPr>
            <a:lvl2pPr marL="268288"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7476" y="6954665"/>
            <a:ext cx="4504144" cy="367824"/>
          </a:xfrm>
        </p:spPr>
        <p:txBody>
          <a:bodyPr/>
          <a:lstStyle/>
          <a:p>
            <a:r>
              <a:rPr lang="nl-NL"/>
              <a:t>Concept – versie 0.9</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71619" y="6954665"/>
            <a:ext cx="409910" cy="367824"/>
          </a:xfrm>
        </p:spPr>
        <p:txBody>
          <a:bodyPr/>
          <a:lstStyle/>
          <a:p>
            <a:fld id="{4E9B7CCD-266F-43F9-81AC-61644C6EA253}" type="slidenum">
              <a:rPr lang="nl-NL" smtClean="0"/>
              <a:t>‹#›</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5233" y="550863"/>
            <a:ext cx="721132"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65236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6" y="1498599"/>
            <a:ext cx="10566293"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7547" y="1434"/>
            <a:ext cx="320132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9547" y="4919951"/>
            <a:ext cx="3222791"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3080350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1383907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10266890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42542898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4886655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247321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7584462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7313054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684832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6764"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6734170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55" y="1498600"/>
            <a:ext cx="1221481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5236" y="6327020"/>
            <a:ext cx="2052153" cy="367824"/>
          </a:xfrm>
        </p:spPr>
        <p:txBody>
          <a:bodyPr/>
          <a:lstStyle/>
          <a:p>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7476" y="6327020"/>
            <a:ext cx="4504144" cy="367824"/>
          </a:xfrm>
        </p:spPr>
        <p:txBody>
          <a:bodyPr/>
          <a:lstStyle/>
          <a:p>
            <a:r>
              <a:rPr lang="nl-NL"/>
              <a:t>Concept – versie 0.9</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71619" y="6327020"/>
            <a:ext cx="409910" cy="367824"/>
          </a:xfrm>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5546" y="0"/>
            <a:ext cx="3183678"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91601" y="0"/>
            <a:ext cx="3183678"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302628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91108" y="1498600"/>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3696785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6298" y="1498601"/>
            <a:ext cx="5034490" cy="3210304"/>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5237"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5233" y="1498600"/>
            <a:ext cx="5034490" cy="3210305"/>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6298" y="4866068"/>
            <a:ext cx="5034486"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7547" y="1434"/>
            <a:ext cx="320132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800"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4"/>
                </a:buBlip>
                <a:tabLst/>
                <a:defRPr/>
              </a:pPr>
              <a:r>
                <a:rPr lang="nl-NL" sz="1800"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511272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5233" y="185263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5233" y="2834848"/>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5233" y="3817063"/>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5233" y="4799279"/>
            <a:ext cx="1519200"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9199" y="185261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9199" y="2835873"/>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9199" y="3818088"/>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9199" y="4800304"/>
            <a:ext cx="8892330"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7547" y="1434"/>
            <a:ext cx="320132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5074960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962" y="1498599"/>
            <a:ext cx="5289680" cy="4442400"/>
          </a:xfrm>
          <a:solidFill>
            <a:schemeClr val="bg1">
              <a:lumMod val="85000"/>
            </a:schemeClr>
          </a:solidFill>
        </p:spPr>
        <p:txBody>
          <a:bodyPr tIns="720000" anchor="ctr" anchorCtr="0"/>
          <a:lstStyle>
            <a:lvl1pPr marL="0" indent="0" algn="ctr">
              <a:buNone/>
              <a:defRPr sz="1400"/>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9714" y="3046306"/>
            <a:ext cx="3183677"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91601" y="0"/>
            <a:ext cx="3183677"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50466" y="6151264"/>
            <a:ext cx="495832"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9063949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5233" y="1498599"/>
            <a:ext cx="10566296"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9714" y="3046306"/>
            <a:ext cx="3183677"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91601" y="0"/>
            <a:ext cx="3183677"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50466" y="6151264"/>
            <a:ext cx="495832"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14801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91238"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91601" y="0"/>
            <a:ext cx="3183678"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7087144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5289550"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123661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7092" y="1498600"/>
            <a:ext cx="10564437" cy="4442400"/>
          </a:xfrm>
          <a:solidFill>
            <a:schemeClr val="bg1">
              <a:lumMod val="85000"/>
            </a:schemeClr>
          </a:solidFill>
        </p:spPr>
        <p:txBody>
          <a:bodyPr tIns="720000" anchor="ctr" anchorCtr="0"/>
          <a:lstStyle>
            <a:lvl1pPr marL="0" indent="0" algn="ctr">
              <a:buNone/>
              <a:defRPr sz="1400"/>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91601" y="0"/>
            <a:ext cx="3183678"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6783196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975" y="1498600"/>
            <a:ext cx="10564813"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91601" y="0"/>
            <a:ext cx="3183678"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547063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1733" y="2772401"/>
            <a:ext cx="6756045"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5074" y="2768671"/>
            <a:ext cx="1227406"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23103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6763"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5233" y="1909303"/>
            <a:ext cx="7476956" cy="1945826"/>
          </a:xfrm>
          <a:noFill/>
        </p:spPr>
        <p:txBody>
          <a:bodyPr wrap="none" lIns="360000" tIns="360000" rIns="360000" bIns="360000" anchor="t">
            <a:spAutoFit/>
          </a:bodyPr>
          <a:lstStyle>
            <a:lvl1pPr algn="l">
              <a:defRPr sz="4400"/>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50466" y="6151264"/>
            <a:ext cx="495832"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551805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619" y="2549457"/>
            <a:ext cx="1260000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619" y="2838106"/>
            <a:ext cx="1260000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619" y="3126755"/>
            <a:ext cx="1260000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619" y="3415404"/>
            <a:ext cx="1260000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619" y="3704053"/>
            <a:ext cx="1260000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2044" y="-42790"/>
            <a:ext cx="3240176"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619" y="3992700"/>
            <a:ext cx="1260000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3301057820"/>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7476" y="6327020"/>
            <a:ext cx="4504144" cy="367824"/>
          </a:xfrm>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2678" y="3137131"/>
            <a:ext cx="509596"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3040" y="3137131"/>
            <a:ext cx="509596"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3402" y="3137131"/>
            <a:ext cx="509596"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3764" y="3137131"/>
            <a:ext cx="509596"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4126" y="3137131"/>
            <a:ext cx="509596"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4488" y="3137131"/>
            <a:ext cx="509596"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2044" y="-42790"/>
            <a:ext cx="3240176"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6315673"/>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5235" y="1499517"/>
            <a:ext cx="10566291"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91601" y="0"/>
            <a:ext cx="3183678"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7547" y="1434"/>
            <a:ext cx="320132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800"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3"/>
                </a:buBlip>
                <a:tabLst/>
                <a:defRPr/>
              </a:pPr>
              <a:r>
                <a:rPr lang="nl-NL" sz="1800"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50466" y="6151264"/>
            <a:ext cx="495832"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619610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8829" y="-260347"/>
            <a:ext cx="97294"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9191" y="-260347"/>
            <a:ext cx="97294"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9553" y="-260347"/>
            <a:ext cx="97294"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9915" y="-260347"/>
            <a:ext cx="97294"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20277" y="-260347"/>
            <a:ext cx="97294"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8000639" y="-260347"/>
            <a:ext cx="97294"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2044" y="-42790"/>
            <a:ext cx="3240176"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400"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9714" y="4512342"/>
            <a:ext cx="3222791"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741823424"/>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8381" y="1498600"/>
            <a:ext cx="6098381" cy="5359401"/>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599"/>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7547" y="1434"/>
            <a:ext cx="320132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788313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6763" y="1498600"/>
            <a:ext cx="8280000" cy="5359402"/>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7" y="500836"/>
            <a:ext cx="10566292"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5237" y="1498600"/>
            <a:ext cx="2758142"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91601" y="0"/>
            <a:ext cx="3183678"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7547" y="1434"/>
            <a:ext cx="320132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9907"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3044826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8381" cy="5359400"/>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233" y="500836"/>
            <a:ext cx="105689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5006" y="1498600"/>
            <a:ext cx="4959154"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5046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47992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80000" cy="5359396"/>
          </a:xfrm>
          <a:solidFill>
            <a:schemeClr val="bg1">
              <a:lumMod val="85000"/>
            </a:schemeClr>
          </a:solidFill>
        </p:spPr>
        <p:txBody>
          <a:bodyPr tIns="720000" anchor="ctr"/>
          <a:lstStyle>
            <a:lvl1pPr marL="0" indent="0" algn="ctr">
              <a:buNone/>
              <a:defRPr sz="1400"/>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975" y="500836"/>
            <a:ext cx="10565553"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6560" y="1498600"/>
            <a:ext cx="2757600"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0.9</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5546" y="0"/>
            <a:ext cx="3183678"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6844" y="-7620"/>
            <a:ext cx="118800"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4390" y="-7620"/>
            <a:ext cx="118800"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51936" y="-7620"/>
            <a:ext cx="118800"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9482" y="-7620"/>
            <a:ext cx="118800"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7028" y="-7620"/>
            <a:ext cx="118800"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4574" y="-7620"/>
            <a:ext cx="118800"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41263" y="1434"/>
            <a:ext cx="320132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9138" marR="0" lvl="5" indent="-366713" algn="l" defTabSz="361950"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7063" marR="0" lvl="6" indent="-274638" algn="l" defTabSz="361950"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800"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363" marR="0" lvl="7" indent="-360363" algn="l" defTabSz="361950"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800"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363" marR="0" lvl="8" indent="-360363" algn="l" defTabSz="361950" rtl="0" eaLnBrk="1" fontAlgn="auto" latinLnBrk="0" hangingPunct="1">
                <a:lnSpc>
                  <a:spcPct val="95000"/>
                </a:lnSpc>
                <a:spcBef>
                  <a:spcPct val="20000"/>
                </a:spcBef>
                <a:spcAft>
                  <a:spcPts val="1200"/>
                </a:spcAft>
                <a:buClr>
                  <a:schemeClr val="tx2"/>
                </a:buClr>
                <a:buSzTx/>
                <a:buFontTx/>
                <a:buBlip>
                  <a:blip r:embed="rId5"/>
                </a:buBlip>
                <a:tabLst/>
                <a:defRPr/>
              </a:pPr>
              <a:r>
                <a:rPr lang="nl-NL" sz="1800"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400"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400"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288" marR="0" lvl="0" indent="-268288" algn="l" defTabSz="361950"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800"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8163" marR="0" lvl="1" indent="-269875" algn="l" defTabSz="361950"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800"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950"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800"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950"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2000"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425" marR="0" lvl="4" indent="-352425" algn="l" defTabSz="361950"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800"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6596" y="6151264"/>
            <a:ext cx="495832"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4318827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2.png"/><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7476" y="6327020"/>
            <a:ext cx="4504144"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0.9</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772" r:id="rId1"/>
    <p:sldLayoutId id="2147483823" r:id="rId2"/>
    <p:sldLayoutId id="2147483796" r:id="rId3"/>
    <p:sldLayoutId id="2147483815" r:id="rId4"/>
    <p:sldLayoutId id="2147483820" r:id="rId5"/>
    <p:sldLayoutId id="2147483798" r:id="rId6"/>
    <p:sldLayoutId id="2147483800" r:id="rId7"/>
    <p:sldLayoutId id="2147483799" r:id="rId8"/>
    <p:sldLayoutId id="2147483801" r:id="rId9"/>
    <p:sldLayoutId id="2147483779" r:id="rId10"/>
    <p:sldLayoutId id="2147483818" r:id="rId11"/>
    <p:sldLayoutId id="2147483806" r:id="rId12"/>
    <p:sldLayoutId id="2147483822" r:id="rId13"/>
    <p:sldLayoutId id="2147483808" r:id="rId14"/>
    <p:sldLayoutId id="2147483816" r:id="rId15"/>
    <p:sldLayoutId id="2147483812" r:id="rId16"/>
    <p:sldLayoutId id="2147483814" r:id="rId17"/>
    <p:sldLayoutId id="2147483817" r:id="rId18"/>
    <p:sldLayoutId id="2147483819" r:id="rId19"/>
    <p:sldLayoutId id="2147483784" r:id="rId20"/>
    <p:sldLayoutId id="2147483802" r:id="rId21"/>
    <p:sldLayoutId id="2147483805" r:id="rId22"/>
    <p:sldLayoutId id="2147483804" r:id="rId23"/>
    <p:sldLayoutId id="2147483803" r:id="rId24"/>
    <p:sldLayoutId id="2147483850" r:id="rId25"/>
    <p:sldLayoutId id="2147483851" r:id="rId26"/>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8"/>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9"/>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5233" y="500836"/>
            <a:ext cx="10568927"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5236" y="1498599"/>
            <a:ext cx="10566293"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5236" y="6327020"/>
            <a:ext cx="2052153"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7476" y="6327020"/>
            <a:ext cx="4504144"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0.9</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71619" y="6327020"/>
            <a:ext cx="40991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a:t>
            </a:fld>
            <a:endParaRPr lang="nl-NL"/>
          </a:p>
        </p:txBody>
      </p:sp>
    </p:spTree>
    <p:extLst>
      <p:ext uri="{BB962C8B-B14F-4D97-AF65-F5344CB8AC3E}">
        <p14:creationId xmlns:p14="http://schemas.microsoft.com/office/powerpoint/2010/main" val="259459519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Lst>
  <p:hf hdr="0" dt="0"/>
  <p:txStyles>
    <p:titleStyle>
      <a:lvl1pPr algn="ctr" defTabSz="914400" rtl="0" eaLnBrk="1" latinLnBrk="0" hangingPunct="1">
        <a:lnSpc>
          <a:spcPct val="90000"/>
        </a:lnSpc>
        <a:spcBef>
          <a:spcPct val="0"/>
        </a:spcBef>
        <a:buNone/>
        <a:defRPr sz="2800" b="1" kern="1200" cap="none" spc="-60" baseline="0">
          <a:solidFill>
            <a:schemeClr val="accent2"/>
          </a:solidFill>
          <a:latin typeface="+mj-lt"/>
          <a:ea typeface="+mj-ea"/>
          <a:cs typeface="+mj-cs"/>
        </a:defRPr>
      </a:lvl1pPr>
    </p:titleStyle>
    <p:bodyStyle>
      <a:lvl1pPr marL="352425" indent="-352425" algn="l" defTabSz="534988" rtl="0" eaLnBrk="1" latinLnBrk="0" hangingPunct="1">
        <a:lnSpc>
          <a:spcPct val="100000"/>
        </a:lnSpc>
        <a:spcBef>
          <a:spcPts val="300"/>
        </a:spcBef>
        <a:spcAft>
          <a:spcPts val="600"/>
        </a:spcAft>
        <a:buClr>
          <a:schemeClr val="tx2"/>
        </a:buClr>
        <a:buFont typeface="Arial" panose="020B0604020202020204" pitchFamily="34" charset="0"/>
        <a:buChar char="•"/>
        <a:defRPr sz="1800" b="0" kern="1200">
          <a:solidFill>
            <a:schemeClr val="tx1">
              <a:lumMod val="65000"/>
              <a:lumOff val="35000"/>
            </a:schemeClr>
          </a:solidFill>
          <a:latin typeface="+mn-lt"/>
          <a:ea typeface="+mn-ea"/>
          <a:cs typeface="+mn-cs"/>
        </a:defRPr>
      </a:lvl1pPr>
      <a:lvl2pPr marL="719138" indent="-366713" algn="l" defTabSz="361950" rtl="0" eaLnBrk="1" latinLnBrk="0" hangingPunct="1">
        <a:lnSpc>
          <a:spcPct val="100000"/>
        </a:lnSpc>
        <a:spcBef>
          <a:spcPts val="300"/>
        </a:spcBef>
        <a:spcAft>
          <a:spcPts val="600"/>
        </a:spcAft>
        <a:buClr>
          <a:schemeClr val="accent2"/>
        </a:buClr>
        <a:buFont typeface="Arial" pitchFamily="34" charset="0"/>
        <a:buChar char="•"/>
        <a:defRPr sz="1800" kern="1200">
          <a:solidFill>
            <a:schemeClr val="tx1">
              <a:lumMod val="65000"/>
              <a:lumOff val="35000"/>
            </a:schemeClr>
          </a:solidFill>
          <a:latin typeface="+mn-lt"/>
          <a:ea typeface="+mn-ea"/>
          <a:cs typeface="+mn-cs"/>
        </a:defRPr>
      </a:lvl2pPr>
      <a:lvl3pPr marL="0" indent="0" algn="l" defTabSz="361950" rtl="0" eaLnBrk="1" latinLnBrk="0" hangingPunct="1">
        <a:lnSpc>
          <a:spcPct val="100000"/>
        </a:lnSpc>
        <a:spcBef>
          <a:spcPts val="300"/>
        </a:spcBef>
        <a:spcAft>
          <a:spcPts val="600"/>
        </a:spcAft>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0" indent="0" algn="l" defTabSz="361950" rtl="0" eaLnBrk="1" latinLnBrk="0" hangingPunct="1">
        <a:lnSpc>
          <a:spcPct val="100000"/>
        </a:lnSpc>
        <a:spcBef>
          <a:spcPts val="300"/>
        </a:spcBef>
        <a:spcAft>
          <a:spcPts val="1200"/>
        </a:spcAft>
        <a:buClr>
          <a:schemeClr val="tx2"/>
        </a:buClr>
        <a:buFont typeface="Arial" pitchFamily="34" charset="0"/>
        <a:buNone/>
        <a:defRPr sz="2000" b="1" kern="1200">
          <a:solidFill>
            <a:schemeClr val="tx2"/>
          </a:solidFill>
          <a:latin typeface="+mn-lt"/>
          <a:ea typeface="+mn-ea"/>
          <a:cs typeface="+mn-cs"/>
        </a:defRPr>
      </a:lvl4pPr>
      <a:lvl5pPr marL="352425" indent="-352425" algn="l" defTabSz="361950" rtl="0" eaLnBrk="1" latinLnBrk="0" hangingPunct="1">
        <a:lnSpc>
          <a:spcPct val="100000"/>
        </a:lnSpc>
        <a:spcBef>
          <a:spcPts val="300"/>
        </a:spcBef>
        <a:spcAft>
          <a:spcPts val="300"/>
        </a:spcAft>
        <a:buClr>
          <a:schemeClr val="tx2"/>
        </a:buClr>
        <a:buFont typeface="+mj-lt"/>
        <a:buAutoNum type="arabicPeriod"/>
        <a:defRPr sz="1800" i="0" kern="1200" baseline="0">
          <a:solidFill>
            <a:schemeClr val="tx1">
              <a:lumMod val="65000"/>
              <a:lumOff val="35000"/>
            </a:schemeClr>
          </a:solidFill>
          <a:latin typeface="+mn-lt"/>
          <a:ea typeface="+mn-ea"/>
          <a:cs typeface="+mn-cs"/>
        </a:defRPr>
      </a:lvl5pPr>
      <a:lvl6pPr marL="719138" indent="-366713" algn="l" defTabSz="361950" rtl="0" eaLnBrk="1" latinLnBrk="0" hangingPunct="1">
        <a:lnSpc>
          <a:spcPct val="100000"/>
        </a:lnSpc>
        <a:spcBef>
          <a:spcPts val="300"/>
        </a:spcBef>
        <a:spcAft>
          <a:spcPts val="600"/>
        </a:spcAft>
        <a:buClr>
          <a:schemeClr val="tx2"/>
        </a:buClr>
        <a:buFont typeface="Arial" pitchFamily="34" charset="0"/>
        <a:buChar char="•"/>
        <a:defRPr sz="1800" kern="1200">
          <a:solidFill>
            <a:schemeClr val="tx1">
              <a:lumMod val="65000"/>
              <a:lumOff val="35000"/>
            </a:schemeClr>
          </a:solidFill>
          <a:latin typeface="+mn-lt"/>
          <a:ea typeface="+mn-ea"/>
          <a:cs typeface="+mn-cs"/>
        </a:defRPr>
      </a:lvl6pPr>
      <a:lvl7pPr marL="719138" indent="-366713" algn="l" defTabSz="361950" rtl="0" eaLnBrk="1" latinLnBrk="0" hangingPunct="1">
        <a:lnSpc>
          <a:spcPct val="100000"/>
        </a:lnSpc>
        <a:spcBef>
          <a:spcPts val="300"/>
        </a:spcBef>
        <a:spcAft>
          <a:spcPts val="600"/>
        </a:spcAft>
        <a:buClr>
          <a:schemeClr val="tx2"/>
        </a:buClr>
        <a:buFont typeface="+mj-lt"/>
        <a:buAutoNum type="alphaLcPeriod"/>
        <a:defRPr sz="1800" kern="1200">
          <a:solidFill>
            <a:schemeClr val="tx1">
              <a:lumMod val="65000"/>
              <a:lumOff val="35000"/>
            </a:schemeClr>
          </a:solidFill>
          <a:latin typeface="+mn-lt"/>
          <a:ea typeface="+mn-ea"/>
          <a:cs typeface="+mn-cs"/>
        </a:defRPr>
      </a:lvl7pPr>
      <a:lvl8pPr marL="360363" indent="-360363" algn="l" defTabSz="361950" rtl="0" eaLnBrk="1" latinLnBrk="0" hangingPunct="1">
        <a:lnSpc>
          <a:spcPct val="100000"/>
        </a:lnSpc>
        <a:spcBef>
          <a:spcPts val="300"/>
        </a:spcBef>
        <a:spcAft>
          <a:spcPts val="600"/>
        </a:spcAft>
        <a:buClr>
          <a:schemeClr val="tx2"/>
        </a:buClr>
        <a:buSzPct val="100000"/>
        <a:buFontTx/>
        <a:buBlip>
          <a:blip r:embed="rId26"/>
        </a:buBlip>
        <a:defRPr sz="1800" kern="1200">
          <a:solidFill>
            <a:schemeClr val="tx1">
              <a:lumMod val="65000"/>
              <a:lumOff val="35000"/>
            </a:schemeClr>
          </a:solidFill>
          <a:latin typeface="+mn-lt"/>
          <a:ea typeface="+mn-ea"/>
          <a:cs typeface="+mn-cs"/>
        </a:defRPr>
      </a:lvl8pPr>
      <a:lvl9pPr marL="360363" indent="-360363" algn="l" defTabSz="361950" rtl="0" eaLnBrk="1" latinLnBrk="0" hangingPunct="1">
        <a:lnSpc>
          <a:spcPct val="100000"/>
        </a:lnSpc>
        <a:spcBef>
          <a:spcPts val="300"/>
        </a:spcBef>
        <a:spcAft>
          <a:spcPts val="600"/>
        </a:spcAft>
        <a:buClr>
          <a:schemeClr val="tx2"/>
        </a:buClr>
        <a:buFontTx/>
        <a:buBlip>
          <a:blip r:embed="rId27"/>
        </a:buBlip>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6642"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39823" y="-59147"/>
            <a:ext cx="6421208" cy="6976293"/>
          </a:xfrm>
          <a:prstGeom prst="rect">
            <a:avLst/>
          </a:prstGeom>
          <a:ln w="12700">
            <a:miter lim="400000"/>
          </a:ln>
        </p:spPr>
      </p:pic>
      <p:sp>
        <p:nvSpPr>
          <p:cNvPr id="178" name="Ruimte voor…"/>
          <p:cNvSpPr txBox="1"/>
          <p:nvPr/>
        </p:nvSpPr>
        <p:spPr>
          <a:xfrm>
            <a:off x="3731482" y="2439912"/>
            <a:ext cx="5338720" cy="13347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t">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err="1"/>
              <a:t>Organisatie</a:t>
            </a:r>
            <a:r>
              <a:rPr lang="en-US" sz="4600" dirty="0"/>
              <a:t>- &amp; </a:t>
            </a:r>
            <a:r>
              <a:rPr lang="en-US" sz="4600" dirty="0" err="1"/>
              <a:t>besturingsmodel</a:t>
            </a:r>
            <a:endParaRPr lang="en-US" sz="4600" dirty="0"/>
          </a:p>
        </p:txBody>
      </p:sp>
      <p:sp>
        <p:nvSpPr>
          <p:cNvPr id="2" name="Ruimte voor…">
            <a:extLst>
              <a:ext uri="{FF2B5EF4-FFF2-40B4-BE49-F238E27FC236}">
                <a16:creationId xmlns:a16="http://schemas.microsoft.com/office/drawing/2014/main" id="{71AD4CD9-54F3-5FC0-313C-82471BBF1344}"/>
              </a:ext>
            </a:extLst>
          </p:cNvPr>
          <p:cNvSpPr txBox="1"/>
          <p:nvPr/>
        </p:nvSpPr>
        <p:spPr>
          <a:xfrm>
            <a:off x="3728516" y="6268836"/>
            <a:ext cx="5338720" cy="177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900" dirty="0" err="1"/>
              <a:t>Vul</a:t>
            </a:r>
            <a:r>
              <a:rPr lang="en-US" sz="900" dirty="0"/>
              <a:t> </a:t>
            </a:r>
            <a:r>
              <a:rPr lang="en-US" sz="900" dirty="0" err="1"/>
              <a:t>vóór</a:t>
            </a:r>
            <a:r>
              <a:rPr lang="en-US" sz="900" dirty="0"/>
              <a:t> </a:t>
            </a:r>
            <a:r>
              <a:rPr lang="en-US" sz="900" dirty="0" err="1"/>
              <a:t>gebruik</a:t>
            </a:r>
            <a:r>
              <a:rPr lang="en-US" sz="900" dirty="0"/>
              <a:t> de </a:t>
            </a:r>
            <a:r>
              <a:rPr lang="en-US" sz="900" dirty="0" err="1"/>
              <a:t>informatie</a:t>
            </a:r>
            <a:r>
              <a:rPr lang="en-US" sz="900" dirty="0"/>
              <a:t> </a:t>
            </a:r>
            <a:r>
              <a:rPr lang="en-US" sz="900" dirty="0" err="1"/>
              <a:t>tussen</a:t>
            </a:r>
            <a:r>
              <a:rPr lang="en-US" sz="900" dirty="0"/>
              <a:t> de &lt;</a:t>
            </a:r>
            <a:r>
              <a:rPr lang="en-US" sz="900" dirty="0" err="1"/>
              <a:t>haken</a:t>
            </a:r>
            <a:r>
              <a:rPr lang="en-US" sz="900" dirty="0"/>
              <a:t>&gt; in die </a:t>
            </a:r>
            <a:r>
              <a:rPr lang="en-US" sz="900" dirty="0" err="1"/>
              <a:t>geldt</a:t>
            </a:r>
            <a:r>
              <a:rPr lang="en-US" sz="900" dirty="0"/>
              <a:t> </a:t>
            </a:r>
            <a:r>
              <a:rPr lang="en-US" sz="900" dirty="0" err="1"/>
              <a:t>voor</a:t>
            </a:r>
            <a:r>
              <a:rPr lang="en-US" sz="900" dirty="0"/>
              <a:t> </a:t>
            </a:r>
            <a:r>
              <a:rPr lang="en-US" sz="900" dirty="0" err="1"/>
              <a:t>jullie</a:t>
            </a:r>
            <a:r>
              <a:rPr lang="en-US" sz="900" dirty="0"/>
              <a:t> </a:t>
            </a:r>
            <a:r>
              <a:rPr lang="en-US" sz="900" dirty="0" err="1"/>
              <a:t>samenwerkingsverband</a:t>
            </a:r>
            <a:r>
              <a:rPr lang="en-US" sz="900"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Afbeelding" descr="Afbeelding">
            <a:extLst>
              <a:ext uri="{FF2B5EF4-FFF2-40B4-BE49-F238E27FC236}">
                <a16:creationId xmlns:a16="http://schemas.microsoft.com/office/drawing/2014/main" id="{23D1B6C4-739A-2AA7-869D-16F2AF98BE47}"/>
              </a:ext>
            </a:extLst>
          </p:cNvPr>
          <p:cNvPicPr>
            <a:picLocks noChangeAspect="1"/>
          </p:cNvPicPr>
          <p:nvPr/>
        </p:nvPicPr>
        <p:blipFill>
          <a:blip r:embed="rId3"/>
          <a:stretch>
            <a:fillRect/>
          </a:stretch>
        </p:blipFill>
        <p:spPr>
          <a:xfrm flipH="1">
            <a:off x="-266336" y="-207155"/>
            <a:ext cx="4993635" cy="7065155"/>
          </a:xfrm>
          <a:prstGeom prst="rect">
            <a:avLst/>
          </a:prstGeom>
          <a:ln w="12700">
            <a:miter lim="400000"/>
          </a:ln>
        </p:spPr>
      </p:pic>
      <p:cxnSp>
        <p:nvCxnSpPr>
          <p:cNvPr id="24" name="Rechte verbindingslijn 23">
            <a:extLst>
              <a:ext uri="{FF2B5EF4-FFF2-40B4-BE49-F238E27FC236}">
                <a16:creationId xmlns:a16="http://schemas.microsoft.com/office/drawing/2014/main" id="{93B5F818-A922-AC16-5D70-E54D1F7C19C3}"/>
              </a:ext>
            </a:extLst>
          </p:cNvPr>
          <p:cNvCxnSpPr>
            <a:cxnSpLocks/>
          </p:cNvCxnSpPr>
          <p:nvPr/>
        </p:nvCxnSpPr>
        <p:spPr>
          <a:xfrm>
            <a:off x="2076598" y="3506390"/>
            <a:ext cx="0" cy="1073633"/>
          </a:xfrm>
          <a:prstGeom prst="line">
            <a:avLst/>
          </a:prstGeom>
          <a:ln w="28575">
            <a:solidFill>
              <a:srgbClr val="003526"/>
            </a:solidFill>
          </a:ln>
        </p:spPr>
        <p:style>
          <a:lnRef idx="1">
            <a:schemeClr val="accent1"/>
          </a:lnRef>
          <a:fillRef idx="0">
            <a:schemeClr val="accent1"/>
          </a:fillRef>
          <a:effectRef idx="0">
            <a:schemeClr val="accent1"/>
          </a:effectRef>
          <a:fontRef idx="minor">
            <a:schemeClr val="tx1"/>
          </a:fontRef>
        </p:style>
      </p:cxnSp>
      <p:sp>
        <p:nvSpPr>
          <p:cNvPr id="21" name="Stroomdiagram: Magnetische schijf 15">
            <a:extLst>
              <a:ext uri="{FF2B5EF4-FFF2-40B4-BE49-F238E27FC236}">
                <a16:creationId xmlns:a16="http://schemas.microsoft.com/office/drawing/2014/main" id="{6224C1FC-926A-3A49-A4E8-1A401F714E1E}"/>
              </a:ext>
            </a:extLst>
          </p:cNvPr>
          <p:cNvSpPr/>
          <p:nvPr/>
        </p:nvSpPr>
        <p:spPr>
          <a:xfrm>
            <a:off x="452531" y="4512747"/>
            <a:ext cx="3252293" cy="963485"/>
          </a:xfrm>
          <a:prstGeom prst="flowChartMagneticDisk">
            <a:avLst/>
          </a:prstGeom>
          <a:solidFill>
            <a:srgbClr val="FEF3E6"/>
          </a:solidFill>
          <a:ln w="12700">
            <a:solidFill>
              <a:srgbClr val="21BBE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ctr"/>
          <a:lstStyle/>
          <a:p>
            <a:pPr algn="ctr" defTabSz="1218956">
              <a:defRPr/>
            </a:pPr>
            <a:endParaRPr lang="nl-NL" sz="1400" b="1" dirty="0">
              <a:solidFill>
                <a:srgbClr val="000000"/>
              </a:solidFill>
              <a:latin typeface="DM Sans Medium" panose="020F0502020204030204" pitchFamily="2" charset="0"/>
            </a:endParaRPr>
          </a:p>
          <a:p>
            <a:pPr algn="ctr" defTabSz="1218956">
              <a:defRPr/>
            </a:pPr>
            <a:endParaRPr lang="nl-NL" sz="1400" b="1" dirty="0">
              <a:solidFill>
                <a:srgbClr val="000000"/>
              </a:solidFill>
              <a:latin typeface="DM Sans Medium" panose="020F0502020204030204" pitchFamily="2" charset="0"/>
            </a:endParaRPr>
          </a:p>
          <a:p>
            <a:pPr algn="ctr" defTabSz="1218956">
              <a:defRPr/>
            </a:pPr>
            <a:endParaRPr lang="nl-NL" sz="1400" b="1" dirty="0">
              <a:solidFill>
                <a:srgbClr val="000000"/>
              </a:solidFill>
              <a:latin typeface="DM Sans Medium" panose="020F0502020204030204" pitchFamily="2" charset="0"/>
            </a:endParaRPr>
          </a:p>
          <a:p>
            <a:pPr algn="ctr" defTabSz="1218956">
              <a:defRPr/>
            </a:pPr>
            <a:r>
              <a:rPr lang="nl-NL" sz="1400" b="1" dirty="0" err="1">
                <a:solidFill>
                  <a:srgbClr val="000000"/>
                </a:solidFill>
                <a:latin typeface="DM Sans Medium" panose="020F0502020204030204" pitchFamily="2" charset="0"/>
              </a:rPr>
              <a:t>Planafstemmingstafel</a:t>
            </a:r>
            <a:endParaRPr lang="nl-NL" sz="1400" b="1" dirty="0">
              <a:solidFill>
                <a:srgbClr val="000000"/>
              </a:solidFill>
              <a:latin typeface="DM Sans Medium" panose="020F0502020204030204" pitchFamily="2" charset="0"/>
            </a:endParaRPr>
          </a:p>
          <a:p>
            <a:pPr algn="ctr" defTabSz="1218956">
              <a:defRPr/>
            </a:pPr>
            <a:r>
              <a:rPr lang="nl-NL" sz="1200" dirty="0">
                <a:solidFill>
                  <a:srgbClr val="000000"/>
                </a:solidFill>
                <a:latin typeface="DM Sans Medium" panose="020F0502020204030204" pitchFamily="2" charset="0"/>
              </a:rPr>
              <a:t>Periodieke planafstemming (2 – 10 jaar)</a:t>
            </a:r>
          </a:p>
          <a:p>
            <a:pPr algn="ctr" defTabSz="1218956">
              <a:defRPr/>
            </a:pPr>
            <a:endParaRPr lang="nl-NL" sz="1400" dirty="0">
              <a:solidFill>
                <a:srgbClr val="FFFFFF"/>
              </a:solidFill>
              <a:latin typeface="DM Sans Medium" panose="020F0502020204030204" pitchFamily="2" charset="0"/>
            </a:endParaRPr>
          </a:p>
          <a:p>
            <a:pPr defTabSz="1218956">
              <a:defRPr/>
            </a:pPr>
            <a:endParaRPr lang="nl-NL" sz="2399" dirty="0">
              <a:solidFill>
                <a:srgbClr val="FFFFFF"/>
              </a:solidFill>
              <a:latin typeface="DM Sans Medium" panose="020F0502020204030204" pitchFamily="2" charset="0"/>
            </a:endParaRPr>
          </a:p>
        </p:txBody>
      </p:sp>
      <p:sp>
        <p:nvSpPr>
          <p:cNvPr id="196" name="Paginatitel"/>
          <p:cNvSpPr txBox="1"/>
          <p:nvPr/>
        </p:nvSpPr>
        <p:spPr>
          <a:xfrm>
            <a:off x="5751299" y="247498"/>
            <a:ext cx="694164" cy="217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endParaRPr sz="1200" dirty="0">
              <a:latin typeface="DM Sans Medium" panose="020F0502020204030204" pitchFamily="2" charset="0"/>
            </a:endParaRPr>
          </a:p>
        </p:txBody>
      </p:sp>
      <p:pic>
        <p:nvPicPr>
          <p:cNvPr id="197" name="Afbeelding" descr="Afbeelding"/>
          <p:cNvPicPr>
            <a:picLocks noChangeAspect="1"/>
          </p:cNvPicPr>
          <p:nvPr/>
        </p:nvPicPr>
        <p:blipFill>
          <a:blip r:embed="rId4"/>
          <a:stretch>
            <a:fillRect/>
          </a:stretch>
        </p:blipFill>
        <p:spPr>
          <a:xfrm>
            <a:off x="11346641" y="6168405"/>
            <a:ext cx="589587" cy="589583"/>
          </a:xfrm>
          <a:prstGeom prst="rect">
            <a:avLst/>
          </a:prstGeom>
          <a:ln w="12700">
            <a:miter lim="400000"/>
          </a:ln>
        </p:spPr>
      </p:pic>
      <p:sp>
        <p:nvSpPr>
          <p:cNvPr id="28" name="Tekstvak 27">
            <a:extLst>
              <a:ext uri="{FF2B5EF4-FFF2-40B4-BE49-F238E27FC236}">
                <a16:creationId xmlns:a16="http://schemas.microsoft.com/office/drawing/2014/main" id="{1A138AFE-6E76-D847-97E7-006F8B2EE7AA}"/>
              </a:ext>
            </a:extLst>
          </p:cNvPr>
          <p:cNvSpPr txBox="1"/>
          <p:nvPr/>
        </p:nvSpPr>
        <p:spPr>
          <a:xfrm>
            <a:off x="821210" y="5653066"/>
            <a:ext cx="2514937" cy="900246"/>
          </a:xfrm>
          <a:prstGeom prst="rect">
            <a:avLst/>
          </a:prstGeom>
          <a:solidFill>
            <a:schemeClr val="bg1"/>
          </a:solidFill>
          <a:ln>
            <a:solidFill>
              <a:schemeClr val="tx1"/>
            </a:solidFill>
          </a:ln>
        </p:spPr>
        <p:txBody>
          <a:bodyPr wrap="square" lIns="91440" tIns="45720" rIns="91440" bIns="45720" rtlCol="0" anchor="t">
            <a:spAutoFit/>
          </a:bodyPr>
          <a:lstStyle/>
          <a:p>
            <a:pPr defTabSz="1218956">
              <a:defRPr/>
            </a:pPr>
            <a:r>
              <a:rPr lang="nl-NL" sz="1050" b="1" dirty="0">
                <a:solidFill>
                  <a:srgbClr val="000000"/>
                </a:solidFill>
                <a:latin typeface="DM Sans Medium" panose="020F0502020204030204" pitchFamily="2" charset="0"/>
              </a:rPr>
              <a:t>Rollen/namen</a:t>
            </a:r>
            <a:r>
              <a:rPr lang="nl-NL" sz="1050" dirty="0">
                <a:solidFill>
                  <a:srgbClr val="000000"/>
                </a:solidFill>
                <a:latin typeface="DM Sans Medium" panose="020F0502020204030204" pitchFamily="2" charset="0"/>
              </a:rPr>
              <a:t>:</a:t>
            </a:r>
          </a:p>
          <a:p>
            <a:pPr defTabSz="1218956">
              <a:defRPr/>
            </a:pPr>
            <a:r>
              <a:rPr lang="nl-NL" sz="1050" dirty="0">
                <a:solidFill>
                  <a:srgbClr val="000000"/>
                </a:solidFill>
                <a:latin typeface="DM Sans Medium"/>
              </a:rPr>
              <a:t>Gemeente: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Waterbedrijf: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E/G-bedrijf: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Overige organisaties: </a:t>
            </a:r>
            <a:r>
              <a:rPr lang="nl-NL" sz="1050" dirty="0">
                <a:solidFill>
                  <a:srgbClr val="F49E30"/>
                </a:solidFill>
                <a:latin typeface="DM Sans Medium"/>
              </a:rPr>
              <a:t>&lt;deelnemer&gt;</a:t>
            </a:r>
          </a:p>
        </p:txBody>
      </p:sp>
      <p:cxnSp>
        <p:nvCxnSpPr>
          <p:cNvPr id="15" name="Rechte verbindingslijn 14">
            <a:extLst>
              <a:ext uri="{FF2B5EF4-FFF2-40B4-BE49-F238E27FC236}">
                <a16:creationId xmlns:a16="http://schemas.microsoft.com/office/drawing/2014/main" id="{58B14749-90C8-F68E-F45F-75056A5D0AFF}"/>
              </a:ext>
            </a:extLst>
          </p:cNvPr>
          <p:cNvCxnSpPr>
            <a:cxnSpLocks/>
          </p:cNvCxnSpPr>
          <p:nvPr/>
        </p:nvCxnSpPr>
        <p:spPr>
          <a:xfrm>
            <a:off x="6079979" y="1285520"/>
            <a:ext cx="0" cy="287108"/>
          </a:xfrm>
          <a:prstGeom prst="line">
            <a:avLst/>
          </a:prstGeom>
          <a:ln w="28575">
            <a:solidFill>
              <a:srgbClr val="003526"/>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69A1CB5C-C556-9A8B-B6CC-DCD757ECF9C8}"/>
              </a:ext>
            </a:extLst>
          </p:cNvPr>
          <p:cNvCxnSpPr>
            <a:cxnSpLocks/>
            <a:endCxn id="22" idx="0"/>
          </p:cNvCxnSpPr>
          <p:nvPr/>
        </p:nvCxnSpPr>
        <p:spPr>
          <a:xfrm>
            <a:off x="6087748" y="2082421"/>
            <a:ext cx="0" cy="2769873"/>
          </a:xfrm>
          <a:prstGeom prst="line">
            <a:avLst/>
          </a:prstGeom>
          <a:ln w="28575">
            <a:solidFill>
              <a:srgbClr val="003526"/>
            </a:solidFill>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9E741578-17C5-C1CC-12D5-1D80DD407ED0}"/>
              </a:ext>
            </a:extLst>
          </p:cNvPr>
          <p:cNvCxnSpPr>
            <a:cxnSpLocks/>
          </p:cNvCxnSpPr>
          <p:nvPr/>
        </p:nvCxnSpPr>
        <p:spPr>
          <a:xfrm flipH="1">
            <a:off x="2076598" y="3506390"/>
            <a:ext cx="8064949" cy="0"/>
          </a:xfrm>
          <a:prstGeom prst="line">
            <a:avLst/>
          </a:prstGeom>
          <a:ln w="28575">
            <a:solidFill>
              <a:srgbClr val="003526"/>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BC6995B2-88B6-B2EE-46DC-E95970928D46}"/>
              </a:ext>
            </a:extLst>
          </p:cNvPr>
          <p:cNvSpPr txBox="1"/>
          <p:nvPr/>
        </p:nvSpPr>
        <p:spPr>
          <a:xfrm>
            <a:off x="4882003" y="755117"/>
            <a:ext cx="2578510" cy="529450"/>
          </a:xfrm>
          <a:prstGeom prst="rect">
            <a:avLst/>
          </a:prstGeom>
          <a:solidFill>
            <a:srgbClr val="FEF3E6"/>
          </a:solidFill>
          <a:ln>
            <a:solidFill>
              <a:srgbClr val="21BBEE"/>
            </a:solidFill>
          </a:ln>
        </p:spPr>
        <p:txBody>
          <a:bodyPr wrap="square" rtlCol="0" anchor="ctr">
            <a:noAutofit/>
          </a:bodyPr>
          <a:lstStyle>
            <a:defPPr>
              <a:defRPr lang="nl-NL"/>
            </a:defPPr>
            <a:lvl1pPr marR="0" lvl="0" indent="0" algn="ctr" defTabSz="304770" fontAlgn="auto">
              <a:lnSpc>
                <a:spcPct val="100000"/>
              </a:lnSpc>
              <a:spcBef>
                <a:spcPts val="0"/>
              </a:spcBef>
              <a:spcAft>
                <a:spcPts val="0"/>
              </a:spcAft>
              <a:buClrTx/>
              <a:buSzTx/>
              <a:buFontTx/>
              <a:buNone/>
              <a:tabLst/>
              <a:defRPr sz="1667">
                <a:solidFill>
                  <a:srgbClr val="003526"/>
                </a:solidFill>
                <a:latin typeface="Averta" pitchFamily="2" charset="77"/>
              </a:defRPr>
            </a:lvl1pPr>
          </a:lstStyle>
          <a:p>
            <a:pPr defTabSz="304648">
              <a:defRPr/>
            </a:pPr>
            <a:r>
              <a:rPr lang="nl-NL" sz="1600" b="1" dirty="0">
                <a:solidFill>
                  <a:schemeClr val="tx1"/>
                </a:solidFill>
                <a:latin typeface="DM Sans Regular" pitchFamily="2" charset="0"/>
                <a:hlinkClick r:id="rId5" action="ppaction://hlinksldjump">
                  <a:extLst>
                    <a:ext uri="{A12FA001-AC4F-418D-AE19-62706E023703}">
                      <ahyp:hlinkClr xmlns:ahyp="http://schemas.microsoft.com/office/drawing/2018/hyperlinkcolor" val="tx"/>
                    </a:ext>
                  </a:extLst>
                </a:hlinkClick>
              </a:rPr>
              <a:t>Stuurgroep</a:t>
            </a:r>
            <a:endParaRPr lang="nl-NL" sz="1799" b="1" dirty="0">
              <a:solidFill>
                <a:schemeClr val="tx1"/>
              </a:solidFill>
              <a:latin typeface="DM Sans Regular" pitchFamily="2" charset="0"/>
            </a:endParaRPr>
          </a:p>
        </p:txBody>
      </p:sp>
      <p:sp>
        <p:nvSpPr>
          <p:cNvPr id="19" name="Tekstvak 18">
            <a:extLst>
              <a:ext uri="{FF2B5EF4-FFF2-40B4-BE49-F238E27FC236}">
                <a16:creationId xmlns:a16="http://schemas.microsoft.com/office/drawing/2014/main" id="{AD816F9B-334E-2122-8344-B392B31735F0}"/>
              </a:ext>
            </a:extLst>
          </p:cNvPr>
          <p:cNvSpPr txBox="1"/>
          <p:nvPr/>
        </p:nvSpPr>
        <p:spPr>
          <a:xfrm>
            <a:off x="4850218" y="2544234"/>
            <a:ext cx="2578509" cy="503399"/>
          </a:xfrm>
          <a:prstGeom prst="rect">
            <a:avLst/>
          </a:prstGeom>
          <a:solidFill>
            <a:srgbClr val="FEF3E6"/>
          </a:solidFill>
          <a:ln>
            <a:solidFill>
              <a:srgbClr val="21BBEE"/>
            </a:solidFill>
          </a:ln>
        </p:spPr>
        <p:txBody>
          <a:bodyPr wrap="square" rtlCol="0" anchor="ctr">
            <a:noAutofit/>
          </a:bodyPr>
          <a:lstStyle>
            <a:defPPr>
              <a:defRPr lang="nl-NL"/>
            </a:defPPr>
            <a:lvl1pPr marR="0" lvl="0" indent="0" algn="ctr" defTabSz="304770" fontAlgn="auto">
              <a:lnSpc>
                <a:spcPct val="100000"/>
              </a:lnSpc>
              <a:spcBef>
                <a:spcPts val="0"/>
              </a:spcBef>
              <a:spcAft>
                <a:spcPts val="0"/>
              </a:spcAft>
              <a:buClrTx/>
              <a:buSzTx/>
              <a:buFontTx/>
              <a:buNone/>
              <a:tabLst/>
              <a:defRPr sz="1667">
                <a:solidFill>
                  <a:srgbClr val="003526"/>
                </a:solidFill>
                <a:latin typeface="Averta" pitchFamily="2" charset="77"/>
              </a:defRPr>
            </a:lvl1pPr>
          </a:lstStyle>
          <a:p>
            <a:pPr defTabSz="304648">
              <a:defRPr/>
            </a:pPr>
            <a:r>
              <a:rPr lang="nl-NL" sz="1600" b="1" dirty="0">
                <a:solidFill>
                  <a:schemeClr val="tx1"/>
                </a:solidFill>
                <a:latin typeface="DM Sans Regular" pitchFamily="2" charset="0"/>
                <a:hlinkClick r:id="rId5" action="ppaction://hlinksldjump">
                  <a:extLst>
                    <a:ext uri="{A12FA001-AC4F-418D-AE19-62706E023703}">
                      <ahyp:hlinkClr xmlns:ahyp="http://schemas.microsoft.com/office/drawing/2018/hyperlinkcolor" val="tx"/>
                    </a:ext>
                  </a:extLst>
                </a:hlinkClick>
              </a:rPr>
              <a:t>Kernteam</a:t>
            </a:r>
            <a:endParaRPr lang="nl-NL" sz="1600" b="1" dirty="0">
              <a:solidFill>
                <a:schemeClr val="tx1"/>
              </a:solidFill>
              <a:latin typeface="DM Sans Regular" pitchFamily="2" charset="0"/>
            </a:endParaRPr>
          </a:p>
        </p:txBody>
      </p:sp>
      <p:cxnSp>
        <p:nvCxnSpPr>
          <p:cNvPr id="20" name="Rechte verbindingslijn 19">
            <a:extLst>
              <a:ext uri="{FF2B5EF4-FFF2-40B4-BE49-F238E27FC236}">
                <a16:creationId xmlns:a16="http://schemas.microsoft.com/office/drawing/2014/main" id="{BDB5A6BB-F242-7159-F713-1DCFD8484784}"/>
              </a:ext>
            </a:extLst>
          </p:cNvPr>
          <p:cNvCxnSpPr>
            <a:cxnSpLocks/>
            <a:endCxn id="23" idx="3"/>
          </p:cNvCxnSpPr>
          <p:nvPr/>
        </p:nvCxnSpPr>
        <p:spPr>
          <a:xfrm flipH="1">
            <a:off x="10119634" y="3506390"/>
            <a:ext cx="21913" cy="1969842"/>
          </a:xfrm>
          <a:prstGeom prst="line">
            <a:avLst/>
          </a:prstGeom>
          <a:ln w="28575">
            <a:solidFill>
              <a:srgbClr val="003526"/>
            </a:solidFill>
          </a:ln>
        </p:spPr>
        <p:style>
          <a:lnRef idx="1">
            <a:schemeClr val="accent1"/>
          </a:lnRef>
          <a:fillRef idx="0">
            <a:schemeClr val="accent1"/>
          </a:fillRef>
          <a:effectRef idx="0">
            <a:schemeClr val="accent1"/>
          </a:effectRef>
          <a:fontRef idx="minor">
            <a:schemeClr val="tx1"/>
          </a:fontRef>
        </p:style>
      </p:cxnSp>
      <p:sp>
        <p:nvSpPr>
          <p:cNvPr id="22" name="Stroomdiagram: Magnetische schijf 16">
            <a:extLst>
              <a:ext uri="{FF2B5EF4-FFF2-40B4-BE49-F238E27FC236}">
                <a16:creationId xmlns:a16="http://schemas.microsoft.com/office/drawing/2014/main" id="{F9AA8CC8-E544-F71F-14B9-4F7F9B5D9B4E}"/>
              </a:ext>
            </a:extLst>
          </p:cNvPr>
          <p:cNvSpPr/>
          <p:nvPr/>
        </p:nvSpPr>
        <p:spPr>
          <a:xfrm>
            <a:off x="4461602" y="4521004"/>
            <a:ext cx="3252292" cy="993871"/>
          </a:xfrm>
          <a:prstGeom prst="flowChartMagneticDisk">
            <a:avLst/>
          </a:prstGeom>
          <a:solidFill>
            <a:srgbClr val="FEF3E6"/>
          </a:solidFill>
          <a:ln w="12700">
            <a:solidFill>
              <a:srgbClr val="21BBE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ctr" anchorCtr="0"/>
          <a:lstStyle/>
          <a:p>
            <a:pPr algn="ctr" defTabSz="1218956">
              <a:defRPr/>
            </a:pPr>
            <a:endParaRPr lang="nl-NL" sz="1400" b="1" dirty="0">
              <a:solidFill>
                <a:srgbClr val="000000"/>
              </a:solidFill>
              <a:latin typeface="DM Sans Medium" panose="020F0502020204030204" pitchFamily="2" charset="0"/>
            </a:endParaRPr>
          </a:p>
          <a:p>
            <a:pPr algn="ctr" defTabSz="1218956">
              <a:defRPr/>
            </a:pPr>
            <a:endParaRPr lang="nl-NL" sz="1400" b="1" dirty="0">
              <a:solidFill>
                <a:srgbClr val="000000"/>
              </a:solidFill>
              <a:latin typeface="DM Sans Medium" panose="020F0502020204030204" pitchFamily="2" charset="0"/>
            </a:endParaRPr>
          </a:p>
          <a:p>
            <a:pPr algn="ctr" defTabSz="1218956">
              <a:defRPr/>
            </a:pPr>
            <a:r>
              <a:rPr lang="nl-NL" sz="1400" b="1" dirty="0">
                <a:solidFill>
                  <a:srgbClr val="000000"/>
                </a:solidFill>
                <a:latin typeface="DM Sans Medium" panose="020F0502020204030204" pitchFamily="2" charset="0"/>
              </a:rPr>
              <a:t>Ontwerptafel</a:t>
            </a:r>
          </a:p>
          <a:p>
            <a:pPr algn="ctr" defTabSz="1218956"/>
            <a:r>
              <a:rPr lang="nl-NL" sz="1200" dirty="0">
                <a:solidFill>
                  <a:srgbClr val="000000"/>
                </a:solidFill>
                <a:latin typeface="DM Sans Medium" panose="020F0502020204030204" pitchFamily="2" charset="0"/>
              </a:rPr>
              <a:t>Project ontwerpteams (0-2 jaar)</a:t>
            </a:r>
            <a:endParaRPr lang="nl-NL" sz="1400" dirty="0">
              <a:solidFill>
                <a:srgbClr val="000000"/>
              </a:solidFill>
              <a:latin typeface="DM Sans Medium" panose="020F0502020204030204" pitchFamily="2" charset="0"/>
            </a:endParaRPr>
          </a:p>
          <a:p>
            <a:pPr defTabSz="1218956"/>
            <a:endParaRPr lang="nl-NL" sz="1400" dirty="0">
              <a:solidFill>
                <a:srgbClr val="000000"/>
              </a:solidFill>
              <a:latin typeface="DM Sans Medium" panose="020F0502020204030204" pitchFamily="2" charset="0"/>
            </a:endParaRPr>
          </a:p>
          <a:p>
            <a:pPr defTabSz="1218956"/>
            <a:endParaRPr lang="nl-NL" sz="1400" dirty="0">
              <a:solidFill>
                <a:srgbClr val="000000"/>
              </a:solidFill>
              <a:latin typeface="DM Sans Medium" panose="020F0502020204030204" pitchFamily="2" charset="0"/>
            </a:endParaRPr>
          </a:p>
        </p:txBody>
      </p:sp>
      <p:sp>
        <p:nvSpPr>
          <p:cNvPr id="23" name="Stroomdiagram: Magnetische schijf 17">
            <a:extLst>
              <a:ext uri="{FF2B5EF4-FFF2-40B4-BE49-F238E27FC236}">
                <a16:creationId xmlns:a16="http://schemas.microsoft.com/office/drawing/2014/main" id="{CA718C72-142F-E1E4-94EF-E6E765CDADCE}"/>
              </a:ext>
            </a:extLst>
          </p:cNvPr>
          <p:cNvSpPr/>
          <p:nvPr/>
        </p:nvSpPr>
        <p:spPr>
          <a:xfrm>
            <a:off x="8493503" y="4521004"/>
            <a:ext cx="3252261" cy="955228"/>
          </a:xfrm>
          <a:prstGeom prst="flowChartMagneticDisk">
            <a:avLst/>
          </a:prstGeom>
          <a:solidFill>
            <a:srgbClr val="FEF3E6"/>
          </a:solidFill>
          <a:ln w="12700">
            <a:solidFill>
              <a:srgbClr val="21BBE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ctr"/>
          <a:lstStyle/>
          <a:p>
            <a:pPr algn="ctr" defTabSz="1218956">
              <a:defRPr/>
            </a:pPr>
            <a:endParaRPr lang="nl-NL" sz="1400" b="1" dirty="0">
              <a:solidFill>
                <a:srgbClr val="000000"/>
              </a:solidFill>
              <a:latin typeface="DM Sans Medium" panose="020F0502020204030204" pitchFamily="2" charset="0"/>
            </a:endParaRPr>
          </a:p>
          <a:p>
            <a:pPr algn="ctr" defTabSz="1218956">
              <a:defRPr/>
            </a:pPr>
            <a:endParaRPr lang="nl-NL" sz="1400" b="1" dirty="0">
              <a:solidFill>
                <a:srgbClr val="000000"/>
              </a:solidFill>
              <a:latin typeface="DM Sans Medium" panose="020F0502020204030204" pitchFamily="2" charset="0"/>
            </a:endParaRPr>
          </a:p>
          <a:p>
            <a:pPr algn="ctr" defTabSz="1218956">
              <a:defRPr/>
            </a:pPr>
            <a:r>
              <a:rPr lang="nl-NL" sz="1400" b="1" dirty="0">
                <a:solidFill>
                  <a:srgbClr val="000000"/>
                </a:solidFill>
                <a:latin typeface="DM Sans Medium" panose="020F0502020204030204" pitchFamily="2" charset="0"/>
              </a:rPr>
              <a:t>Uitvoeringstafel</a:t>
            </a:r>
          </a:p>
          <a:p>
            <a:pPr algn="ctr" defTabSz="1218956"/>
            <a:r>
              <a:rPr lang="nl-NL" sz="1200" dirty="0">
                <a:solidFill>
                  <a:srgbClr val="000000"/>
                </a:solidFill>
                <a:latin typeface="DM Sans Medium" panose="020F0502020204030204" pitchFamily="2" charset="0"/>
              </a:rPr>
              <a:t>Project uitvoeringsteam</a:t>
            </a:r>
          </a:p>
          <a:p>
            <a:pPr defTabSz="1218956"/>
            <a:endParaRPr lang="nl-NL" sz="1400" dirty="0">
              <a:solidFill>
                <a:srgbClr val="000000"/>
              </a:solidFill>
              <a:latin typeface="DM Sans Medium" panose="020F0502020204030204" pitchFamily="2" charset="0"/>
            </a:endParaRPr>
          </a:p>
          <a:p>
            <a:pPr defTabSz="1218956"/>
            <a:endParaRPr lang="nl-NL" sz="1400" dirty="0">
              <a:solidFill>
                <a:srgbClr val="000000"/>
              </a:solidFill>
              <a:latin typeface="DM Sans Medium" panose="020F0502020204030204" pitchFamily="2" charset="0"/>
            </a:endParaRPr>
          </a:p>
        </p:txBody>
      </p:sp>
      <p:sp>
        <p:nvSpPr>
          <p:cNvPr id="26" name="Tekstvak 25">
            <a:extLst>
              <a:ext uri="{FF2B5EF4-FFF2-40B4-BE49-F238E27FC236}">
                <a16:creationId xmlns:a16="http://schemas.microsoft.com/office/drawing/2014/main" id="{5DAEB861-CFF5-A279-D048-C2FF3FB62563}"/>
              </a:ext>
            </a:extLst>
          </p:cNvPr>
          <p:cNvSpPr txBox="1"/>
          <p:nvPr/>
        </p:nvSpPr>
        <p:spPr>
          <a:xfrm>
            <a:off x="7706351" y="753652"/>
            <a:ext cx="2578508" cy="900246"/>
          </a:xfrm>
          <a:prstGeom prst="rect">
            <a:avLst/>
          </a:prstGeom>
          <a:noFill/>
          <a:ln>
            <a:solidFill>
              <a:schemeClr val="tx1"/>
            </a:solidFill>
          </a:ln>
        </p:spPr>
        <p:txBody>
          <a:bodyPr wrap="square" lIns="91440" tIns="45720" rIns="91440" bIns="45720" rtlCol="0" anchor="t">
            <a:spAutoFit/>
          </a:bodyPr>
          <a:lstStyle/>
          <a:p>
            <a:pPr defTabSz="1218956">
              <a:defRPr/>
            </a:pPr>
            <a:r>
              <a:rPr lang="nl-NL" sz="1050" b="1" u="sng" dirty="0">
                <a:solidFill>
                  <a:srgbClr val="000000"/>
                </a:solidFill>
                <a:latin typeface="DM Sans Medium" panose="020F0502020204030204" pitchFamily="2" charset="0"/>
              </a:rPr>
              <a:t>Organisatie/namen:</a:t>
            </a:r>
          </a:p>
          <a:p>
            <a:pPr defTabSz="1218956">
              <a:defRPr/>
            </a:pPr>
            <a:r>
              <a:rPr lang="nl-NL" sz="1050" dirty="0">
                <a:solidFill>
                  <a:srgbClr val="000000"/>
                </a:solidFill>
                <a:latin typeface="DM Sans Medium"/>
              </a:rPr>
              <a:t>Gemeente: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Waterbedrijf: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E/G-bedrijf: </a:t>
            </a:r>
            <a:r>
              <a:rPr lang="nl-NL" sz="1050" dirty="0">
                <a:solidFill>
                  <a:srgbClr val="F49E30"/>
                </a:solidFill>
                <a:latin typeface="DM Sans Medium"/>
              </a:rPr>
              <a:t>&lt;deelnemer&gt;</a:t>
            </a:r>
            <a:endParaRPr lang="nl-NL" sz="1050">
              <a:solidFill>
                <a:srgbClr val="FF0000"/>
              </a:solidFill>
              <a:latin typeface="DM Sans Medium"/>
            </a:endParaRPr>
          </a:p>
          <a:p>
            <a:pPr defTabSz="1218956">
              <a:defRPr/>
            </a:pPr>
            <a:r>
              <a:rPr lang="nl-NL" sz="1050" dirty="0">
                <a:solidFill>
                  <a:srgbClr val="000000"/>
                </a:solidFill>
                <a:latin typeface="DM Sans Medium"/>
              </a:rPr>
              <a:t>Overige organisaties: </a:t>
            </a:r>
            <a:r>
              <a:rPr lang="nl-NL" sz="1050" dirty="0">
                <a:solidFill>
                  <a:srgbClr val="F49E30"/>
                </a:solidFill>
                <a:latin typeface="DM Sans Medium"/>
              </a:rPr>
              <a:t>&lt;deelnemer&gt;</a:t>
            </a:r>
          </a:p>
        </p:txBody>
      </p:sp>
      <p:sp>
        <p:nvSpPr>
          <p:cNvPr id="4" name="Pijl: links/rechts 3">
            <a:extLst>
              <a:ext uri="{FF2B5EF4-FFF2-40B4-BE49-F238E27FC236}">
                <a16:creationId xmlns:a16="http://schemas.microsoft.com/office/drawing/2014/main" id="{08CC5715-4DB5-1BA0-A435-61640E9827A5}"/>
              </a:ext>
            </a:extLst>
          </p:cNvPr>
          <p:cNvSpPr/>
          <p:nvPr/>
        </p:nvSpPr>
        <p:spPr>
          <a:xfrm>
            <a:off x="3769988" y="4874152"/>
            <a:ext cx="659196" cy="295274"/>
          </a:xfrm>
          <a:prstGeom prst="leftRightArrow">
            <a:avLst/>
          </a:prstGeom>
          <a:solidFill>
            <a:srgbClr val="21BBEE"/>
          </a:solidFill>
          <a:ln>
            <a:solidFill>
              <a:srgbClr val="21BBEE"/>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nl-NL">
              <a:latin typeface="DM Sans Medium" panose="020F0502020204030204" pitchFamily="2" charset="0"/>
            </a:endParaRPr>
          </a:p>
        </p:txBody>
      </p:sp>
      <p:sp>
        <p:nvSpPr>
          <p:cNvPr id="5" name="Pijl: links/rechts 4">
            <a:extLst>
              <a:ext uri="{FF2B5EF4-FFF2-40B4-BE49-F238E27FC236}">
                <a16:creationId xmlns:a16="http://schemas.microsoft.com/office/drawing/2014/main" id="{E309471E-461B-6DCF-6218-17DFC5EB3887}"/>
              </a:ext>
            </a:extLst>
          </p:cNvPr>
          <p:cNvSpPr/>
          <p:nvPr/>
        </p:nvSpPr>
        <p:spPr>
          <a:xfrm>
            <a:off x="7774100" y="4865270"/>
            <a:ext cx="659196" cy="295274"/>
          </a:xfrm>
          <a:prstGeom prst="leftRightArrow">
            <a:avLst/>
          </a:prstGeom>
          <a:solidFill>
            <a:srgbClr val="21BBEE"/>
          </a:solidFill>
          <a:ln>
            <a:solidFill>
              <a:srgbClr val="21BBEE"/>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nl-NL">
              <a:latin typeface="DM Sans Medium" panose="020F0502020204030204" pitchFamily="2" charset="0"/>
            </a:endParaRPr>
          </a:p>
        </p:txBody>
      </p:sp>
      <p:sp>
        <p:nvSpPr>
          <p:cNvPr id="29" name="Tekstvak 28">
            <a:extLst>
              <a:ext uri="{FF2B5EF4-FFF2-40B4-BE49-F238E27FC236}">
                <a16:creationId xmlns:a16="http://schemas.microsoft.com/office/drawing/2014/main" id="{C2C6B222-8598-35FD-D083-E424E2B9E02C}"/>
              </a:ext>
            </a:extLst>
          </p:cNvPr>
          <p:cNvSpPr txBox="1"/>
          <p:nvPr/>
        </p:nvSpPr>
        <p:spPr>
          <a:xfrm>
            <a:off x="7713894" y="2216909"/>
            <a:ext cx="2578508" cy="931024"/>
          </a:xfrm>
          <a:prstGeom prst="rect">
            <a:avLst/>
          </a:prstGeom>
          <a:noFill/>
          <a:ln>
            <a:solidFill>
              <a:schemeClr val="tx1"/>
            </a:solidFill>
          </a:ln>
        </p:spPr>
        <p:txBody>
          <a:bodyPr wrap="square" lIns="91440" tIns="45720" rIns="91440" bIns="45720" rtlCol="0" anchor="t">
            <a:spAutoFit/>
          </a:bodyPr>
          <a:lstStyle/>
          <a:p>
            <a:pPr defTabSz="1218956">
              <a:defRPr/>
            </a:pPr>
            <a:r>
              <a:rPr lang="nl-NL" sz="1050" b="1" u="sng" dirty="0">
                <a:solidFill>
                  <a:srgbClr val="000000"/>
                </a:solidFill>
                <a:latin typeface="DM Sans Medium" panose="020F0502020204030204" pitchFamily="2" charset="0"/>
              </a:rPr>
              <a:t>Organisatie/namen:</a:t>
            </a:r>
          </a:p>
          <a:p>
            <a:pPr defTabSz="1218956">
              <a:defRPr/>
            </a:pPr>
            <a:r>
              <a:rPr lang="nl-NL" sz="1100" dirty="0">
                <a:solidFill>
                  <a:srgbClr val="000000"/>
                </a:solidFill>
                <a:ea typeface="+mn-lt"/>
                <a:cs typeface="+mn-lt"/>
              </a:rPr>
              <a:t>Gemeente: </a:t>
            </a:r>
            <a:r>
              <a:rPr lang="nl-NL" sz="1100" dirty="0">
                <a:solidFill>
                  <a:srgbClr val="F49E30"/>
                </a:solidFill>
                <a:ea typeface="+mn-lt"/>
                <a:cs typeface="+mn-lt"/>
              </a:rPr>
              <a:t>&lt;deelnemer&gt;</a:t>
            </a:r>
            <a:endParaRPr lang="en-US" sz="1100">
              <a:solidFill>
                <a:srgbClr val="F49E30"/>
              </a:solidFill>
              <a:ea typeface="+mn-lt"/>
              <a:cs typeface="+mn-lt"/>
            </a:endParaRPr>
          </a:p>
          <a:p>
            <a:pPr defTabSz="1218956">
              <a:defRPr/>
            </a:pPr>
            <a:r>
              <a:rPr lang="nl-NL" sz="1100" dirty="0">
                <a:solidFill>
                  <a:srgbClr val="000000"/>
                </a:solidFill>
                <a:ea typeface="+mn-lt"/>
                <a:cs typeface="+mn-lt"/>
              </a:rPr>
              <a:t>Waterbedrijf: </a:t>
            </a:r>
            <a:r>
              <a:rPr lang="nl-NL" sz="1100" dirty="0">
                <a:solidFill>
                  <a:srgbClr val="F49E30"/>
                </a:solidFill>
                <a:ea typeface="+mn-lt"/>
                <a:cs typeface="+mn-lt"/>
              </a:rPr>
              <a:t>&lt;deelnemer&gt;</a:t>
            </a:r>
            <a:endParaRPr lang="en-US" sz="1100">
              <a:solidFill>
                <a:srgbClr val="F49E30"/>
              </a:solidFill>
              <a:ea typeface="+mn-lt"/>
              <a:cs typeface="+mn-lt"/>
            </a:endParaRPr>
          </a:p>
          <a:p>
            <a:pPr defTabSz="1218956">
              <a:defRPr/>
            </a:pPr>
            <a:r>
              <a:rPr lang="nl-NL" sz="1100" dirty="0">
                <a:solidFill>
                  <a:srgbClr val="000000"/>
                </a:solidFill>
                <a:ea typeface="+mn-lt"/>
                <a:cs typeface="+mn-lt"/>
              </a:rPr>
              <a:t>E/G-bedrijf: </a:t>
            </a:r>
            <a:r>
              <a:rPr lang="nl-NL" sz="1100" dirty="0">
                <a:solidFill>
                  <a:srgbClr val="F49E30"/>
                </a:solidFill>
                <a:ea typeface="+mn-lt"/>
                <a:cs typeface="+mn-lt"/>
              </a:rPr>
              <a:t>&lt;deelnemer&gt;</a:t>
            </a:r>
          </a:p>
          <a:p>
            <a:pPr defTabSz="1218956">
              <a:defRPr/>
            </a:pPr>
            <a:r>
              <a:rPr lang="nl-NL" sz="1100" dirty="0">
                <a:solidFill>
                  <a:srgbClr val="000000"/>
                </a:solidFill>
                <a:ea typeface="+mn-lt"/>
                <a:cs typeface="+mn-lt"/>
              </a:rPr>
              <a:t>Overige organisaties: </a:t>
            </a:r>
            <a:r>
              <a:rPr lang="nl-NL" sz="1100" dirty="0">
                <a:solidFill>
                  <a:srgbClr val="F49E30"/>
                </a:solidFill>
                <a:ea typeface="+mn-lt"/>
                <a:cs typeface="+mn-lt"/>
              </a:rPr>
              <a:t>&lt;deelnemer&gt;</a:t>
            </a:r>
            <a:endParaRPr lang="nl-NL" sz="1100">
              <a:ea typeface="+mn-lt"/>
              <a:cs typeface="+mn-lt"/>
            </a:endParaRPr>
          </a:p>
        </p:txBody>
      </p:sp>
      <p:sp>
        <p:nvSpPr>
          <p:cNvPr id="30" name="Tekstvak 29">
            <a:extLst>
              <a:ext uri="{FF2B5EF4-FFF2-40B4-BE49-F238E27FC236}">
                <a16:creationId xmlns:a16="http://schemas.microsoft.com/office/drawing/2014/main" id="{0172CE83-4954-954D-9352-E87B3FA5A912}"/>
              </a:ext>
            </a:extLst>
          </p:cNvPr>
          <p:cNvSpPr txBox="1"/>
          <p:nvPr/>
        </p:nvSpPr>
        <p:spPr>
          <a:xfrm>
            <a:off x="4920780" y="5687369"/>
            <a:ext cx="2514937" cy="900246"/>
          </a:xfrm>
          <a:prstGeom prst="rect">
            <a:avLst/>
          </a:prstGeom>
          <a:noFill/>
          <a:ln>
            <a:solidFill>
              <a:schemeClr val="tx1"/>
            </a:solidFill>
          </a:ln>
        </p:spPr>
        <p:txBody>
          <a:bodyPr wrap="square" lIns="91440" tIns="45720" rIns="91440" bIns="45720" rtlCol="0" anchor="t">
            <a:spAutoFit/>
          </a:bodyPr>
          <a:lstStyle/>
          <a:p>
            <a:pPr defTabSz="1218956">
              <a:defRPr/>
            </a:pPr>
            <a:r>
              <a:rPr lang="nl-NL" sz="1050" b="1" dirty="0">
                <a:solidFill>
                  <a:srgbClr val="000000"/>
                </a:solidFill>
                <a:latin typeface="DM Sans Medium" panose="020F0502020204030204" pitchFamily="2" charset="0"/>
              </a:rPr>
              <a:t>Rollen/namen:</a:t>
            </a:r>
          </a:p>
          <a:p>
            <a:pPr defTabSz="1218956">
              <a:defRPr/>
            </a:pPr>
            <a:r>
              <a:rPr lang="nl-NL" sz="1050" dirty="0">
                <a:solidFill>
                  <a:srgbClr val="000000"/>
                </a:solidFill>
                <a:latin typeface="DM Sans Medium"/>
              </a:rPr>
              <a:t>Gemeente: </a:t>
            </a:r>
            <a:r>
              <a:rPr lang="nl-NL" sz="1050" dirty="0">
                <a:solidFill>
                  <a:srgbClr val="F49E30"/>
                </a:solidFill>
                <a:latin typeface="DM Sans Medium"/>
              </a:rPr>
              <a:t>&lt;deelnemer&gt;</a:t>
            </a:r>
            <a:endParaRPr lang="nl-NL" sz="1050">
              <a:solidFill>
                <a:srgbClr val="FF0000"/>
              </a:solidFill>
              <a:latin typeface="DM Sans Medium"/>
            </a:endParaRPr>
          </a:p>
          <a:p>
            <a:pPr defTabSz="1218956">
              <a:defRPr/>
            </a:pPr>
            <a:r>
              <a:rPr lang="nl-NL" sz="1050" dirty="0">
                <a:solidFill>
                  <a:srgbClr val="000000"/>
                </a:solidFill>
                <a:latin typeface="DM Sans Medium"/>
              </a:rPr>
              <a:t>Waterbedrijf: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E/G-bedrijf: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Overige organisaties: </a:t>
            </a:r>
            <a:r>
              <a:rPr lang="nl-NL" sz="1050" dirty="0">
                <a:solidFill>
                  <a:srgbClr val="F49E30"/>
                </a:solidFill>
                <a:latin typeface="DM Sans Medium"/>
              </a:rPr>
              <a:t>&lt;deelnemer&gt;</a:t>
            </a:r>
            <a:endParaRPr lang="nl-NL" sz="1050" dirty="0">
              <a:solidFill>
                <a:srgbClr val="000000"/>
              </a:solidFill>
              <a:latin typeface="DM Sans Medium"/>
            </a:endParaRPr>
          </a:p>
        </p:txBody>
      </p:sp>
      <p:sp>
        <p:nvSpPr>
          <p:cNvPr id="46" name="Tekstvak 45">
            <a:extLst>
              <a:ext uri="{FF2B5EF4-FFF2-40B4-BE49-F238E27FC236}">
                <a16:creationId xmlns:a16="http://schemas.microsoft.com/office/drawing/2014/main" id="{2A39078A-12AF-E46F-775E-0F3CD9C08863}"/>
              </a:ext>
            </a:extLst>
          </p:cNvPr>
          <p:cNvSpPr txBox="1"/>
          <p:nvPr/>
        </p:nvSpPr>
        <p:spPr>
          <a:xfrm>
            <a:off x="9020350" y="5696159"/>
            <a:ext cx="2514937" cy="900246"/>
          </a:xfrm>
          <a:prstGeom prst="rect">
            <a:avLst/>
          </a:prstGeom>
          <a:noFill/>
          <a:ln>
            <a:solidFill>
              <a:schemeClr val="tx1"/>
            </a:solidFill>
          </a:ln>
        </p:spPr>
        <p:txBody>
          <a:bodyPr wrap="square" lIns="91440" tIns="45720" rIns="91440" bIns="45720" rtlCol="0" anchor="t">
            <a:spAutoFit/>
          </a:bodyPr>
          <a:lstStyle/>
          <a:p>
            <a:pPr defTabSz="1218956">
              <a:defRPr/>
            </a:pPr>
            <a:r>
              <a:rPr lang="nl-NL" sz="1050" b="1" dirty="0">
                <a:solidFill>
                  <a:srgbClr val="000000"/>
                </a:solidFill>
                <a:latin typeface="DM Sans Medium"/>
              </a:rPr>
              <a:t>Rollen/namen:</a:t>
            </a:r>
          </a:p>
          <a:p>
            <a:pPr defTabSz="1218956">
              <a:defRPr/>
            </a:pPr>
            <a:r>
              <a:rPr lang="nl-NL" sz="1050" dirty="0">
                <a:solidFill>
                  <a:srgbClr val="000000"/>
                </a:solidFill>
                <a:latin typeface="DM Sans Medium"/>
              </a:rPr>
              <a:t>Gemeente: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Waterbedrijf: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E/G-bedrijf:  </a:t>
            </a:r>
            <a:r>
              <a:rPr lang="nl-NL" sz="1050" dirty="0">
                <a:solidFill>
                  <a:srgbClr val="F49E30"/>
                </a:solidFill>
                <a:latin typeface="DM Sans Medium"/>
              </a:rPr>
              <a:t>&lt;deelnemer&gt;</a:t>
            </a:r>
          </a:p>
          <a:p>
            <a:pPr defTabSz="1218956">
              <a:defRPr/>
            </a:pPr>
            <a:r>
              <a:rPr lang="nl-NL" sz="1050" dirty="0">
                <a:solidFill>
                  <a:srgbClr val="000000"/>
                </a:solidFill>
                <a:latin typeface="DM Sans Medium"/>
              </a:rPr>
              <a:t>Overige bedrijven: </a:t>
            </a:r>
            <a:r>
              <a:rPr lang="nl-NL" sz="1050" dirty="0">
                <a:solidFill>
                  <a:srgbClr val="F49E30"/>
                </a:solidFill>
                <a:latin typeface="DM Sans Medium"/>
              </a:rPr>
              <a:t>&lt;deelnemer&gt;</a:t>
            </a:r>
          </a:p>
        </p:txBody>
      </p:sp>
      <p:sp>
        <p:nvSpPr>
          <p:cNvPr id="2" name="Paginatitel">
            <a:extLst>
              <a:ext uri="{FF2B5EF4-FFF2-40B4-BE49-F238E27FC236}">
                <a16:creationId xmlns:a16="http://schemas.microsoft.com/office/drawing/2014/main" id="{B6796246-EBB7-A1AB-C0C6-DFF6E3EA9227}"/>
              </a:ext>
            </a:extLst>
          </p:cNvPr>
          <p:cNvSpPr txBox="1"/>
          <p:nvPr/>
        </p:nvSpPr>
        <p:spPr>
          <a:xfrm>
            <a:off x="207290" y="247498"/>
            <a:ext cx="11864363"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b="1" dirty="0" err="1">
                <a:latin typeface="DM Sans Medium" panose="020F0502020204030204" pitchFamily="2" charset="0"/>
              </a:rPr>
              <a:t>Organisatie</a:t>
            </a:r>
            <a:r>
              <a:rPr lang="en-US" b="1" dirty="0">
                <a:latin typeface="DM Sans Medium" panose="020F0502020204030204" pitchFamily="2" charset="0"/>
              </a:rPr>
              <a:t>- &amp; </a:t>
            </a:r>
            <a:r>
              <a:rPr lang="en-US" b="1" dirty="0" err="1">
                <a:latin typeface="DM Sans Medium" panose="020F0502020204030204" pitchFamily="2" charset="0"/>
              </a:rPr>
              <a:t>besturingsmodel</a:t>
            </a:r>
            <a:endParaRPr lang="en-US" b="1" dirty="0">
              <a:latin typeface="DM Sans Medium" panose="020F0502020204030204" pitchFamily="2" charset="0"/>
              <a:cs typeface="Arial"/>
            </a:endParaRPr>
          </a:p>
        </p:txBody>
      </p:sp>
      <p:sp>
        <p:nvSpPr>
          <p:cNvPr id="7" name="Ovaal 6">
            <a:extLst>
              <a:ext uri="{FF2B5EF4-FFF2-40B4-BE49-F238E27FC236}">
                <a16:creationId xmlns:a16="http://schemas.microsoft.com/office/drawing/2014/main" id="{817D5FAC-AEB7-9698-A149-C0A0FB616269}"/>
              </a:ext>
            </a:extLst>
          </p:cNvPr>
          <p:cNvSpPr/>
          <p:nvPr/>
        </p:nvSpPr>
        <p:spPr>
          <a:xfrm>
            <a:off x="5150410" y="1442800"/>
            <a:ext cx="1881961" cy="88023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771337F5-B92F-12F4-9602-554FE1584E71}"/>
              </a:ext>
            </a:extLst>
          </p:cNvPr>
          <p:cNvSpPr txBox="1"/>
          <p:nvPr/>
        </p:nvSpPr>
        <p:spPr>
          <a:xfrm>
            <a:off x="5196961" y="1711555"/>
            <a:ext cx="1865433" cy="523220"/>
          </a:xfrm>
          <a:prstGeom prst="rect">
            <a:avLst/>
          </a:prstGeom>
          <a:noFill/>
        </p:spPr>
        <p:txBody>
          <a:bodyPr wrap="square" lIns="91440" tIns="45720" rIns="91440" bIns="45720" anchor="t">
            <a:spAutoFit/>
          </a:bodyPr>
          <a:lstStyle/>
          <a:p>
            <a:pPr algn="ctr"/>
            <a:r>
              <a:rPr lang="nl-NL" sz="1400" b="1" dirty="0">
                <a:latin typeface="DM Sans Regular"/>
                <a:hlinkClick r:id="rId6" action="ppaction://hlinksldjump">
                  <a:extLst>
                    <a:ext uri="{A12FA001-AC4F-418D-AE19-62706E023703}">
                      <ahyp:hlinkClr xmlns:ahyp="http://schemas.microsoft.com/office/drawing/2018/hyperlinkcolor" val="tx"/>
                    </a:ext>
                  </a:extLst>
                </a:hlinkClick>
              </a:rPr>
              <a:t>Samenwerkings-</a:t>
            </a:r>
            <a:endParaRPr lang="nl-NL" sz="1400" b="1" dirty="0">
              <a:latin typeface="DM Sans Regular"/>
            </a:endParaRPr>
          </a:p>
          <a:p>
            <a:pPr algn="ctr"/>
            <a:r>
              <a:rPr lang="nl-NL" sz="1400" b="1" dirty="0">
                <a:latin typeface="DM Sans Regular"/>
              </a:rPr>
              <a:t>coördinator</a:t>
            </a:r>
            <a:endParaRPr lang="nl-NL" sz="2000" b="1" dirty="0">
              <a:latin typeface="DM Sans Regular"/>
            </a:endParaRPr>
          </a:p>
        </p:txBody>
      </p:sp>
      <p:sp>
        <p:nvSpPr>
          <p:cNvPr id="3" name="Tekstvak 2">
            <a:extLst>
              <a:ext uri="{FF2B5EF4-FFF2-40B4-BE49-F238E27FC236}">
                <a16:creationId xmlns:a16="http://schemas.microsoft.com/office/drawing/2014/main" id="{76B694F4-DBFC-9B0E-6D61-D0D0FCE86DAE}"/>
              </a:ext>
            </a:extLst>
          </p:cNvPr>
          <p:cNvSpPr txBox="1"/>
          <p:nvPr/>
        </p:nvSpPr>
        <p:spPr>
          <a:xfrm>
            <a:off x="4802058" y="3805074"/>
            <a:ext cx="2578509" cy="503399"/>
          </a:xfrm>
          <a:prstGeom prst="rect">
            <a:avLst/>
          </a:prstGeom>
          <a:solidFill>
            <a:srgbClr val="FEF3E6"/>
          </a:solidFill>
          <a:ln>
            <a:solidFill>
              <a:srgbClr val="21BBEE"/>
            </a:solidFill>
          </a:ln>
        </p:spPr>
        <p:txBody>
          <a:bodyPr wrap="square" rtlCol="0" anchor="ctr">
            <a:noAutofit/>
          </a:bodyPr>
          <a:lstStyle>
            <a:defPPr>
              <a:defRPr lang="nl-NL"/>
            </a:defPPr>
            <a:lvl1pPr marR="0" lvl="0" indent="0" algn="ctr" defTabSz="304770" fontAlgn="auto">
              <a:lnSpc>
                <a:spcPct val="100000"/>
              </a:lnSpc>
              <a:spcBef>
                <a:spcPts val="0"/>
              </a:spcBef>
              <a:spcAft>
                <a:spcPts val="0"/>
              </a:spcAft>
              <a:buClrTx/>
              <a:buSzTx/>
              <a:buFontTx/>
              <a:buNone/>
              <a:tabLst/>
              <a:defRPr sz="1667">
                <a:solidFill>
                  <a:srgbClr val="003526"/>
                </a:solidFill>
                <a:latin typeface="Averta" pitchFamily="2" charset="77"/>
              </a:defRPr>
            </a:lvl1pPr>
          </a:lstStyle>
          <a:p>
            <a:pPr defTabSz="304648">
              <a:defRPr/>
            </a:pPr>
            <a:r>
              <a:rPr lang="nl-NL" sz="1600" b="1" dirty="0">
                <a:solidFill>
                  <a:schemeClr val="tx1"/>
                </a:solidFill>
                <a:latin typeface="DM Sans Regular" pitchFamily="2" charset="0"/>
              </a:rPr>
              <a:t>Werkgroep Inrichten Ontwerpproces</a:t>
            </a:r>
          </a:p>
        </p:txBody>
      </p:sp>
      <p:sp>
        <p:nvSpPr>
          <p:cNvPr id="40" name="Tekstvak 39">
            <a:extLst>
              <a:ext uri="{FF2B5EF4-FFF2-40B4-BE49-F238E27FC236}">
                <a16:creationId xmlns:a16="http://schemas.microsoft.com/office/drawing/2014/main" id="{8FE343D7-DEE9-4D63-FFE7-C0007213BBF2}"/>
              </a:ext>
            </a:extLst>
          </p:cNvPr>
          <p:cNvSpPr txBox="1"/>
          <p:nvPr/>
        </p:nvSpPr>
        <p:spPr>
          <a:xfrm>
            <a:off x="4834630" y="3320881"/>
            <a:ext cx="2634835" cy="353943"/>
          </a:xfrm>
          <a:prstGeom prst="rect">
            <a:avLst/>
          </a:prstGeom>
          <a:solidFill>
            <a:schemeClr val="bg1"/>
          </a:solidFill>
        </p:spPr>
        <p:txBody>
          <a:bodyPr wrap="square" rtlCol="0">
            <a:spAutoFit/>
          </a:bodyPr>
          <a:lstStyle/>
          <a:p>
            <a:r>
              <a:rPr lang="nl-NL" sz="1700" dirty="0">
                <a:latin typeface="DM Sans Regular" pitchFamily="2" charset="0"/>
                <a:hlinkClick r:id="rId6" action="ppaction://hlinksldjump">
                  <a:extLst>
                    <a:ext uri="{A12FA001-AC4F-418D-AE19-62706E023703}">
                      <ahyp:hlinkClr xmlns:ahyp="http://schemas.microsoft.com/office/drawing/2018/hyperlinkcolor" val="tx"/>
                    </a:ext>
                  </a:extLst>
                </a:hlinkClick>
              </a:rPr>
              <a:t>Het operationele proces</a:t>
            </a:r>
            <a:endParaRPr lang="nl-NL" sz="1700" dirty="0">
              <a:latin typeface="DM Sans Regular" pitchFamily="2"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DSMW_Alle_logos_01.pdf" descr="DSMW_Alle_logos_01.pdf"/>
          <p:cNvPicPr>
            <a:picLocks noChangeAspect="1"/>
          </p:cNvPicPr>
          <p:nvPr/>
        </p:nvPicPr>
        <p:blipFill>
          <a:blip r:embed="rId2"/>
          <a:stretch>
            <a:fillRect/>
          </a:stretch>
        </p:blipFill>
        <p:spPr>
          <a:xfrm>
            <a:off x="11089945" y="5755878"/>
            <a:ext cx="1102982" cy="1102983"/>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flipH="1">
            <a:off x="0" y="-361515"/>
            <a:ext cx="4993635" cy="7065155"/>
          </a:xfrm>
          <a:prstGeom prst="rect">
            <a:avLst/>
          </a:prstGeom>
          <a:ln w="12700">
            <a:miter lim="400000"/>
          </a:ln>
        </p:spPr>
      </p:pic>
      <p:sp>
        <p:nvSpPr>
          <p:cNvPr id="3" name="Paginatitel">
            <a:extLst>
              <a:ext uri="{FF2B5EF4-FFF2-40B4-BE49-F238E27FC236}">
                <a16:creationId xmlns:a16="http://schemas.microsoft.com/office/drawing/2014/main" id="{25DCBACF-9A03-5601-3BF6-B99E063B0E89}"/>
              </a:ext>
            </a:extLst>
          </p:cNvPr>
          <p:cNvSpPr txBox="1"/>
          <p:nvPr/>
        </p:nvSpPr>
        <p:spPr>
          <a:xfrm>
            <a:off x="332400" y="431897"/>
            <a:ext cx="11864363"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b="1" dirty="0">
                <a:latin typeface="DM Sans Medium" panose="020F0502020204030204" pitchFamily="2" charset="0"/>
              </a:rPr>
              <a:t>Taken en </a:t>
            </a:r>
            <a:r>
              <a:rPr lang="en-US" b="1" dirty="0" err="1">
                <a:latin typeface="DM Sans Medium" panose="020F0502020204030204" pitchFamily="2" charset="0"/>
              </a:rPr>
              <a:t>bevoegdheden</a:t>
            </a:r>
            <a:r>
              <a:rPr lang="en-US" b="1" dirty="0">
                <a:latin typeface="DM Sans Medium" panose="020F0502020204030204" pitchFamily="2" charset="0"/>
              </a:rPr>
              <a:t> </a:t>
            </a:r>
            <a:r>
              <a:rPr lang="en-US" b="1" dirty="0" err="1">
                <a:latin typeface="DM Sans Regular" pitchFamily="2" charset="0"/>
              </a:rPr>
              <a:t>Stuurgroep</a:t>
            </a:r>
            <a:r>
              <a:rPr lang="en-US" b="1" dirty="0">
                <a:latin typeface="DM Sans Medium" panose="020F0502020204030204" pitchFamily="2" charset="0"/>
              </a:rPr>
              <a:t> &amp; </a:t>
            </a:r>
            <a:r>
              <a:rPr lang="en-US" b="1" dirty="0" err="1">
                <a:latin typeface="DM Sans Medium" panose="020F0502020204030204" pitchFamily="2" charset="0"/>
              </a:rPr>
              <a:t>Kernteam</a:t>
            </a:r>
            <a:endParaRPr lang="en-US" b="1" dirty="0">
              <a:latin typeface="DM Sans Medium" panose="020F0502020204030204" pitchFamily="2" charset="0"/>
              <a:cs typeface="Arial"/>
            </a:endParaRPr>
          </a:p>
        </p:txBody>
      </p:sp>
      <p:sp>
        <p:nvSpPr>
          <p:cNvPr id="6" name="Tekstvak 5">
            <a:extLst>
              <a:ext uri="{FF2B5EF4-FFF2-40B4-BE49-F238E27FC236}">
                <a16:creationId xmlns:a16="http://schemas.microsoft.com/office/drawing/2014/main" id="{5AE2827F-7A7E-D7F6-1945-FB9CA7389F85}"/>
              </a:ext>
            </a:extLst>
          </p:cNvPr>
          <p:cNvSpPr txBox="1"/>
          <p:nvPr/>
        </p:nvSpPr>
        <p:spPr>
          <a:xfrm>
            <a:off x="4502224" y="2200035"/>
            <a:ext cx="8147196" cy="1077218"/>
          </a:xfrm>
          <a:prstGeom prst="rect">
            <a:avLst/>
          </a:prstGeom>
          <a:noFill/>
        </p:spPr>
        <p:txBody>
          <a:bodyPr wrap="square">
            <a:spAutoFit/>
          </a:bodyPr>
          <a:lstStyle/>
          <a:p>
            <a:pPr marL="171450" indent="-171450" defTabSz="1218956">
              <a:buFont typeface="Arial" panose="020B0604020202020204" pitchFamily="34" charset="0"/>
              <a:buChar char="•"/>
              <a:defRPr/>
            </a:pPr>
            <a:r>
              <a:rPr lang="nl-NL" sz="1600" dirty="0">
                <a:solidFill>
                  <a:srgbClr val="000000"/>
                </a:solidFill>
                <a:latin typeface="DM Sans Regular" pitchFamily="2" charset="0"/>
              </a:rPr>
              <a:t>Op strategisch niveau sturing geven aan de samenwerking</a:t>
            </a:r>
          </a:p>
          <a:p>
            <a:pPr marL="171450" indent="-171450" defTabSz="1218956">
              <a:buFont typeface="Arial" panose="020B0604020202020204" pitchFamily="34" charset="0"/>
              <a:buChar char="•"/>
              <a:defRPr/>
            </a:pPr>
            <a:r>
              <a:rPr lang="nl-NL" sz="1600" dirty="0">
                <a:solidFill>
                  <a:srgbClr val="000000"/>
                </a:solidFill>
                <a:latin typeface="DM Sans Regular" pitchFamily="2" charset="0"/>
              </a:rPr>
              <a:t>Nemen van beleidsbesluiten</a:t>
            </a:r>
          </a:p>
          <a:p>
            <a:pPr marL="171450" indent="-171450" defTabSz="1218956">
              <a:buFont typeface="Arial" panose="020B0604020202020204" pitchFamily="34" charset="0"/>
              <a:buChar char="•"/>
              <a:defRPr/>
            </a:pPr>
            <a:r>
              <a:rPr lang="nl-NL" sz="1600" dirty="0">
                <a:solidFill>
                  <a:srgbClr val="000000"/>
                </a:solidFill>
                <a:latin typeface="DM Sans Regular" pitchFamily="2" charset="0"/>
              </a:rPr>
              <a:t>Escalaties vanuit kernteam oplossen</a:t>
            </a:r>
          </a:p>
          <a:p>
            <a:pPr marL="171450" indent="-171450" defTabSz="1218956">
              <a:buFont typeface="Arial" panose="020B0604020202020204" pitchFamily="34" charset="0"/>
              <a:buChar char="•"/>
              <a:defRPr/>
            </a:pPr>
            <a:r>
              <a:rPr lang="nl-NL" sz="1600" dirty="0">
                <a:solidFill>
                  <a:srgbClr val="000000"/>
                </a:solidFill>
                <a:latin typeface="DM Sans Regular" pitchFamily="2" charset="0"/>
              </a:rPr>
              <a:t>Afstemming op bestuurlijk niveau</a:t>
            </a:r>
          </a:p>
        </p:txBody>
      </p:sp>
      <p:sp>
        <p:nvSpPr>
          <p:cNvPr id="7" name="Tekstvak 6">
            <a:extLst>
              <a:ext uri="{FF2B5EF4-FFF2-40B4-BE49-F238E27FC236}">
                <a16:creationId xmlns:a16="http://schemas.microsoft.com/office/drawing/2014/main" id="{F614E97A-F3C3-F148-BBFE-DD01655B1A02}"/>
              </a:ext>
            </a:extLst>
          </p:cNvPr>
          <p:cNvSpPr txBox="1"/>
          <p:nvPr/>
        </p:nvSpPr>
        <p:spPr>
          <a:xfrm>
            <a:off x="799984" y="2142648"/>
            <a:ext cx="3571991" cy="1197693"/>
          </a:xfrm>
          <a:prstGeom prst="rect">
            <a:avLst/>
          </a:prstGeom>
          <a:solidFill>
            <a:srgbClr val="FEF3E6"/>
          </a:solidFill>
          <a:ln>
            <a:solidFill>
              <a:srgbClr val="21BBEE"/>
            </a:solidFill>
          </a:ln>
        </p:spPr>
        <p:txBody>
          <a:bodyPr wrap="square" rtlCol="0" anchor="ctr">
            <a:noAutofit/>
          </a:bodyPr>
          <a:lstStyle>
            <a:defPPr>
              <a:defRPr lang="nl-NL"/>
            </a:defPPr>
            <a:lvl1pPr marR="0" lvl="0" indent="0" algn="ctr" defTabSz="304770" fontAlgn="auto">
              <a:lnSpc>
                <a:spcPct val="100000"/>
              </a:lnSpc>
              <a:spcBef>
                <a:spcPts val="0"/>
              </a:spcBef>
              <a:spcAft>
                <a:spcPts val="0"/>
              </a:spcAft>
              <a:buClrTx/>
              <a:buSzTx/>
              <a:buFontTx/>
              <a:buNone/>
              <a:tabLst/>
              <a:defRPr sz="1667">
                <a:solidFill>
                  <a:srgbClr val="003526"/>
                </a:solidFill>
                <a:latin typeface="Averta" pitchFamily="2" charset="77"/>
              </a:defRPr>
            </a:lvl1pPr>
          </a:lstStyle>
          <a:p>
            <a:pPr defTabSz="304648">
              <a:defRPr/>
            </a:pPr>
            <a:r>
              <a:rPr lang="nl-NL" sz="1600" b="1" dirty="0">
                <a:solidFill>
                  <a:schemeClr val="tx1"/>
                </a:solidFill>
                <a:latin typeface="DM Sans Regular" pitchFamily="2" charset="0"/>
              </a:rPr>
              <a:t>Stuurgroep</a:t>
            </a:r>
            <a:endParaRPr lang="nl-NL" sz="1799" b="1" dirty="0">
              <a:solidFill>
                <a:schemeClr val="tx1"/>
              </a:solidFill>
              <a:latin typeface="DM Sans Regular" pitchFamily="2" charset="0"/>
            </a:endParaRPr>
          </a:p>
        </p:txBody>
      </p:sp>
      <p:sp>
        <p:nvSpPr>
          <p:cNvPr id="8" name="Tekstvak 7">
            <a:extLst>
              <a:ext uri="{FF2B5EF4-FFF2-40B4-BE49-F238E27FC236}">
                <a16:creationId xmlns:a16="http://schemas.microsoft.com/office/drawing/2014/main" id="{DCDE413C-4A6C-A5BE-8648-42C0B96D34A0}"/>
              </a:ext>
            </a:extLst>
          </p:cNvPr>
          <p:cNvSpPr txBox="1"/>
          <p:nvPr/>
        </p:nvSpPr>
        <p:spPr>
          <a:xfrm>
            <a:off x="799984" y="3413239"/>
            <a:ext cx="3571991" cy="1323439"/>
          </a:xfrm>
          <a:prstGeom prst="rect">
            <a:avLst/>
          </a:prstGeom>
          <a:solidFill>
            <a:srgbClr val="FEF3E6"/>
          </a:solidFill>
          <a:ln>
            <a:solidFill>
              <a:srgbClr val="21BBEE"/>
            </a:solidFill>
          </a:ln>
        </p:spPr>
        <p:txBody>
          <a:bodyPr wrap="square" rtlCol="0" anchor="ctr">
            <a:noAutofit/>
          </a:bodyPr>
          <a:lstStyle>
            <a:defPPr>
              <a:defRPr lang="nl-NL"/>
            </a:defPPr>
            <a:lvl1pPr marR="0" lvl="0" indent="0" algn="ctr" defTabSz="304770" fontAlgn="auto">
              <a:lnSpc>
                <a:spcPct val="100000"/>
              </a:lnSpc>
              <a:spcBef>
                <a:spcPts val="0"/>
              </a:spcBef>
              <a:spcAft>
                <a:spcPts val="0"/>
              </a:spcAft>
              <a:buClrTx/>
              <a:buSzTx/>
              <a:buFontTx/>
              <a:buNone/>
              <a:tabLst/>
              <a:defRPr sz="1667">
                <a:solidFill>
                  <a:srgbClr val="003526"/>
                </a:solidFill>
                <a:latin typeface="Averta" pitchFamily="2" charset="77"/>
              </a:defRPr>
            </a:lvl1pPr>
          </a:lstStyle>
          <a:p>
            <a:pPr defTabSz="304648">
              <a:defRPr/>
            </a:pPr>
            <a:r>
              <a:rPr lang="nl-NL" sz="1600" b="1" dirty="0">
                <a:solidFill>
                  <a:schemeClr val="tx1"/>
                </a:solidFill>
                <a:latin typeface="DM Sans Regular" pitchFamily="2" charset="0"/>
              </a:rPr>
              <a:t>Kernteam</a:t>
            </a:r>
          </a:p>
        </p:txBody>
      </p:sp>
      <p:sp>
        <p:nvSpPr>
          <p:cNvPr id="11" name="Tekstvak 10">
            <a:extLst>
              <a:ext uri="{FF2B5EF4-FFF2-40B4-BE49-F238E27FC236}">
                <a16:creationId xmlns:a16="http://schemas.microsoft.com/office/drawing/2014/main" id="{79E3CB5E-DA45-2234-6E1F-BC9DB5C6772A}"/>
              </a:ext>
            </a:extLst>
          </p:cNvPr>
          <p:cNvSpPr txBox="1"/>
          <p:nvPr/>
        </p:nvSpPr>
        <p:spPr>
          <a:xfrm>
            <a:off x="4502224" y="3413239"/>
            <a:ext cx="6363586" cy="1323439"/>
          </a:xfrm>
          <a:prstGeom prst="rect">
            <a:avLst/>
          </a:prstGeom>
          <a:noFill/>
        </p:spPr>
        <p:txBody>
          <a:bodyPr wrap="square">
            <a:spAutoFit/>
          </a:bodyPr>
          <a:lstStyle/>
          <a:p>
            <a:pPr marL="171450" indent="-171450" defTabSz="1218956">
              <a:buFont typeface="Arial" panose="020B0604020202020204" pitchFamily="34" charset="0"/>
              <a:buChar char="•"/>
              <a:defRPr/>
            </a:pPr>
            <a:r>
              <a:rPr lang="nl-NL" sz="1600" dirty="0">
                <a:solidFill>
                  <a:srgbClr val="000000"/>
                </a:solidFill>
                <a:latin typeface="DM Sans Regular" pitchFamily="2" charset="0"/>
              </a:rPr>
              <a:t>Ontwikkelen en bijsturen integrale afstemmingsniveaus </a:t>
            </a:r>
          </a:p>
          <a:p>
            <a:pPr marL="171450" indent="-171450" defTabSz="1218956">
              <a:buFont typeface="Arial" panose="020B0604020202020204" pitchFamily="34" charset="0"/>
              <a:buChar char="•"/>
              <a:defRPr/>
            </a:pPr>
            <a:r>
              <a:rPr lang="nl-NL" sz="1600" dirty="0">
                <a:solidFill>
                  <a:srgbClr val="000000"/>
                </a:solidFill>
                <a:latin typeface="DM Sans Regular" pitchFamily="2" charset="0"/>
              </a:rPr>
              <a:t>Beleidsbesluiten voorbereiden voor stuurgroep</a:t>
            </a:r>
          </a:p>
          <a:p>
            <a:pPr marL="171450" indent="-171450" defTabSz="1218956">
              <a:buFont typeface="Arial" panose="020B0604020202020204" pitchFamily="34" charset="0"/>
              <a:buChar char="•"/>
              <a:defRPr/>
            </a:pPr>
            <a:r>
              <a:rPr lang="nl-NL" sz="1600" dirty="0">
                <a:solidFill>
                  <a:srgbClr val="000000"/>
                </a:solidFill>
                <a:latin typeface="DM Sans Regular" pitchFamily="2" charset="0"/>
              </a:rPr>
              <a:t>Escalaties integrale afstemmingsniveaus oplossen</a:t>
            </a:r>
          </a:p>
          <a:p>
            <a:pPr marL="171450" indent="-171450" defTabSz="1218956">
              <a:buFont typeface="Arial" panose="020B0604020202020204" pitchFamily="34" charset="0"/>
              <a:buChar char="•"/>
              <a:defRPr/>
            </a:pPr>
            <a:r>
              <a:rPr lang="nl-NL" sz="1600" dirty="0">
                <a:solidFill>
                  <a:srgbClr val="000000"/>
                </a:solidFill>
                <a:latin typeface="DM Sans Regular" pitchFamily="2" charset="0"/>
              </a:rPr>
              <a:t>Kaders meegeven aan </a:t>
            </a:r>
            <a:r>
              <a:rPr lang="nl-NL" sz="1600" dirty="0" err="1">
                <a:solidFill>
                  <a:srgbClr val="000000"/>
                </a:solidFill>
                <a:latin typeface="DM Sans Regular" pitchFamily="2" charset="0"/>
              </a:rPr>
              <a:t>planafstemmingstafel</a:t>
            </a:r>
            <a:endParaRPr lang="nl-NL" sz="1600" dirty="0">
              <a:solidFill>
                <a:srgbClr val="000000"/>
              </a:solidFill>
              <a:latin typeface="DM Sans Regular" pitchFamily="2" charset="0"/>
            </a:endParaRPr>
          </a:p>
          <a:p>
            <a:pPr marL="171450" indent="-171450" defTabSz="1218956">
              <a:buFont typeface="Arial" panose="020B0604020202020204" pitchFamily="34" charset="0"/>
              <a:buChar char="•"/>
              <a:defRPr/>
            </a:pPr>
            <a:r>
              <a:rPr lang="nl-NL" sz="1600" dirty="0">
                <a:solidFill>
                  <a:srgbClr val="000000"/>
                </a:solidFill>
                <a:latin typeface="DM Sans Regular" pitchFamily="2" charset="0"/>
              </a:rPr>
              <a:t>Voorzet voor structurele oplossingen</a:t>
            </a:r>
            <a:endParaRPr lang="nl-NL" sz="1600" dirty="0">
              <a:latin typeface="DM Sans Regular" pitchFamily="2"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descr="Afbeelding">
            <a:extLst>
              <a:ext uri="{FF2B5EF4-FFF2-40B4-BE49-F238E27FC236}">
                <a16:creationId xmlns:a16="http://schemas.microsoft.com/office/drawing/2014/main" id="{0B4C54B0-A8D8-B6C5-DFD6-B73DD64E464C}"/>
              </a:ext>
            </a:extLst>
          </p:cNvPr>
          <p:cNvPicPr>
            <a:picLocks noChangeAspect="1"/>
          </p:cNvPicPr>
          <p:nvPr/>
        </p:nvPicPr>
        <p:blipFill>
          <a:blip r:embed="rId2"/>
          <a:stretch>
            <a:fillRect/>
          </a:stretch>
        </p:blipFill>
        <p:spPr>
          <a:xfrm flipH="1">
            <a:off x="-14771" y="-356703"/>
            <a:ext cx="4971465" cy="7065155"/>
          </a:xfrm>
          <a:prstGeom prst="rect">
            <a:avLst/>
          </a:prstGeom>
          <a:ln w="12700">
            <a:miter lim="400000"/>
          </a:ln>
        </p:spPr>
      </p:pic>
      <p:sp>
        <p:nvSpPr>
          <p:cNvPr id="181" name="Paginatitel"/>
          <p:cNvSpPr txBox="1"/>
          <p:nvPr/>
        </p:nvSpPr>
        <p:spPr>
          <a:xfrm>
            <a:off x="71866" y="571023"/>
            <a:ext cx="11864363"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sz="2350" b="1" dirty="0" err="1">
                <a:latin typeface="DM Sans Regular"/>
                <a:cs typeface="Arial"/>
              </a:rPr>
              <a:t>Verdieping</a:t>
            </a:r>
            <a:r>
              <a:rPr lang="en-US" sz="2350" b="1" dirty="0">
                <a:latin typeface="DM Sans Regular"/>
                <a:cs typeface="Arial"/>
              </a:rPr>
              <a:t> op het </a:t>
            </a:r>
            <a:r>
              <a:rPr lang="en-US" sz="2350" b="1" dirty="0" err="1">
                <a:latin typeface="DM Sans Regular"/>
                <a:cs typeface="Arial"/>
              </a:rPr>
              <a:t>operationele</a:t>
            </a:r>
            <a:r>
              <a:rPr lang="en-US" sz="2350" b="1" dirty="0">
                <a:latin typeface="DM Sans Regular"/>
                <a:cs typeface="Arial"/>
              </a:rPr>
              <a:t> </a:t>
            </a:r>
            <a:r>
              <a:rPr lang="en-US" sz="2350" b="1" dirty="0" err="1">
                <a:latin typeface="DM Sans Regular"/>
                <a:cs typeface="Arial"/>
              </a:rPr>
              <a:t>proces</a:t>
            </a:r>
            <a:r>
              <a:rPr lang="en-US" sz="2350" b="1" dirty="0">
                <a:latin typeface="DM Sans Regular"/>
                <a:cs typeface="Arial"/>
              </a:rPr>
              <a:t>; de </a:t>
            </a:r>
            <a:r>
              <a:rPr lang="en-US" sz="2350" b="1" dirty="0" err="1">
                <a:latin typeface="DM Sans Regular"/>
                <a:cs typeface="Arial"/>
              </a:rPr>
              <a:t>drie</a:t>
            </a:r>
            <a:r>
              <a:rPr lang="en-US" sz="2350" b="1" dirty="0">
                <a:latin typeface="DM Sans Regular"/>
                <a:cs typeface="Arial"/>
              </a:rPr>
              <a:t> </a:t>
            </a:r>
            <a:r>
              <a:rPr lang="en-US" sz="2350" b="1" dirty="0" err="1">
                <a:latin typeface="DM Sans Regular"/>
                <a:cs typeface="Arial"/>
              </a:rPr>
              <a:t>tafels</a:t>
            </a:r>
            <a:endParaRPr lang="en-US" sz="2350" b="1" dirty="0">
              <a:latin typeface="DM Sans Regular"/>
              <a:cs typeface="Arial"/>
            </a:endParaRPr>
          </a:p>
        </p:txBody>
      </p:sp>
      <p:pic>
        <p:nvPicPr>
          <p:cNvPr id="182" name="Afbeelding" descr="Afbeelding"/>
          <p:cNvPicPr>
            <a:picLocks noChangeAspect="1"/>
          </p:cNvPicPr>
          <p:nvPr/>
        </p:nvPicPr>
        <p:blipFill>
          <a:blip r:embed="rId3"/>
          <a:stretch>
            <a:fillRect/>
          </a:stretch>
        </p:blipFill>
        <p:spPr>
          <a:xfrm>
            <a:off x="11346642" y="6012578"/>
            <a:ext cx="589587" cy="589583"/>
          </a:xfrm>
          <a:prstGeom prst="rect">
            <a:avLst/>
          </a:prstGeom>
          <a:ln w="12700">
            <a:miter lim="400000"/>
          </a:ln>
        </p:spPr>
      </p:pic>
      <p:sp>
        <p:nvSpPr>
          <p:cNvPr id="183" name="Ruimte voor een grote titel"/>
          <p:cNvSpPr txBox="1"/>
          <p:nvPr/>
        </p:nvSpPr>
        <p:spPr>
          <a:xfrm>
            <a:off x="2490413" y="2973917"/>
            <a:ext cx="7215937" cy="2199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r>
              <a:rPr sz="1200">
                <a:latin typeface="DM Sans Regular"/>
              </a:rPr>
              <a:t>Ruimte voor een grote titel</a:t>
            </a:r>
          </a:p>
        </p:txBody>
      </p:sp>
      <p:sp>
        <p:nvSpPr>
          <p:cNvPr id="3" name="Vijfhoek 46">
            <a:extLst>
              <a:ext uri="{FF2B5EF4-FFF2-40B4-BE49-F238E27FC236}">
                <a16:creationId xmlns:a16="http://schemas.microsoft.com/office/drawing/2014/main" id="{31FC31C5-3120-5CA7-0A2E-9A9CD658E09E}"/>
              </a:ext>
            </a:extLst>
          </p:cNvPr>
          <p:cNvSpPr/>
          <p:nvPr/>
        </p:nvSpPr>
        <p:spPr>
          <a:xfrm>
            <a:off x="386230" y="1659758"/>
            <a:ext cx="11613840" cy="4327173"/>
          </a:xfrm>
          <a:prstGeom prst="homePlate">
            <a:avLst>
              <a:gd name="adj" fmla="val 20661"/>
            </a:avLst>
          </a:prstGeom>
          <a:solidFill>
            <a:srgbClr val="FEF3E6"/>
          </a:solidFill>
          <a:ln w="12700" cap="flat" cmpd="sng" algn="ctr">
            <a:solidFill>
              <a:srgbClr val="21BBEE"/>
            </a:solidFill>
            <a:prstDash val="solid"/>
            <a:miter lim="800000"/>
          </a:ln>
          <a:effectLst/>
        </p:spPr>
        <p:txBody>
          <a:bodyPr anchor="ctr"/>
          <a:lstStyle/>
          <a:p>
            <a:pPr algn="ctr" defTabSz="914400">
              <a:defRPr/>
            </a:pPr>
            <a:endParaRPr lang="nl-NL" sz="1800" kern="0">
              <a:solidFill>
                <a:prstClr val="white"/>
              </a:solidFill>
              <a:latin typeface="Calibri Light"/>
            </a:endParaRPr>
          </a:p>
        </p:txBody>
      </p:sp>
      <p:sp>
        <p:nvSpPr>
          <p:cNvPr id="5" name="Vijfhoek 46">
            <a:extLst>
              <a:ext uri="{FF2B5EF4-FFF2-40B4-BE49-F238E27FC236}">
                <a16:creationId xmlns:a16="http://schemas.microsoft.com/office/drawing/2014/main" id="{4E6313C1-1746-5FD3-DDD3-94050434D530}"/>
              </a:ext>
            </a:extLst>
          </p:cNvPr>
          <p:cNvSpPr/>
          <p:nvPr/>
        </p:nvSpPr>
        <p:spPr>
          <a:xfrm>
            <a:off x="6302137" y="5094897"/>
            <a:ext cx="4703428" cy="276626"/>
          </a:xfrm>
          <a:prstGeom prst="homePlate">
            <a:avLst>
              <a:gd name="adj" fmla="val 24317"/>
            </a:avLst>
          </a:prstGeom>
          <a:solidFill>
            <a:srgbClr val="FEF2E3"/>
          </a:solid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7" name="Tekstvak 17">
            <a:extLst>
              <a:ext uri="{FF2B5EF4-FFF2-40B4-BE49-F238E27FC236}">
                <a16:creationId xmlns:a16="http://schemas.microsoft.com/office/drawing/2014/main" id="{658E5088-44B1-F922-11EE-82B3DC60E192}"/>
              </a:ext>
            </a:extLst>
          </p:cNvPr>
          <p:cNvSpPr txBox="1"/>
          <p:nvPr/>
        </p:nvSpPr>
        <p:spPr>
          <a:xfrm>
            <a:off x="2718748" y="2852956"/>
            <a:ext cx="3461044" cy="2825712"/>
          </a:xfrm>
          <a:prstGeom prst="rect">
            <a:avLst/>
          </a:prstGeom>
          <a:solidFill>
            <a:schemeClr val="accent1">
              <a:lumMod val="20000"/>
              <a:lumOff val="80000"/>
              <a:alpha val="40000"/>
            </a:schemeClr>
          </a:solidFill>
          <a:ln w="38100">
            <a:noFill/>
          </a:ln>
        </p:spPr>
        <p:txBody>
          <a:bodyPr lIns="36000" rIns="36000" anchor="ctr"/>
          <a:lstStyle/>
          <a:p>
            <a:pPr algn="ctr" defTabSz="914400">
              <a:defRPr/>
            </a:pPr>
            <a:endParaRPr lang="nl-NL" sz="1600" kern="0">
              <a:solidFill>
                <a:prstClr val="black"/>
              </a:solidFill>
              <a:latin typeface="DM Sans Regular"/>
            </a:endParaRPr>
          </a:p>
        </p:txBody>
      </p:sp>
      <p:sp>
        <p:nvSpPr>
          <p:cNvPr id="11" name="Tekstvak 20">
            <a:extLst>
              <a:ext uri="{FF2B5EF4-FFF2-40B4-BE49-F238E27FC236}">
                <a16:creationId xmlns:a16="http://schemas.microsoft.com/office/drawing/2014/main" id="{045337DA-F27C-3486-D81D-3B6D14100C03}"/>
              </a:ext>
            </a:extLst>
          </p:cNvPr>
          <p:cNvSpPr txBox="1"/>
          <p:nvPr/>
        </p:nvSpPr>
        <p:spPr>
          <a:xfrm>
            <a:off x="3664573" y="2423573"/>
            <a:ext cx="2581977" cy="415752"/>
          </a:xfrm>
          <a:prstGeom prst="rect">
            <a:avLst/>
          </a:prstGeom>
          <a:solidFill>
            <a:srgbClr val="D4EDFB"/>
          </a:solidFill>
          <a:ln w="9525">
            <a:solidFill>
              <a:sysClr val="windowText" lastClr="000000"/>
            </a:solidFill>
          </a:ln>
        </p:spPr>
        <p:txBody>
          <a:bodyPr lIns="36000" rIns="36000" anchor="ctr"/>
          <a:lstStyle/>
          <a:p>
            <a:pPr algn="ctr" defTabSz="914400">
              <a:defRPr/>
            </a:pPr>
            <a:r>
              <a:rPr lang="nl-NL" sz="1200" b="1" kern="0" dirty="0">
                <a:solidFill>
                  <a:prstClr val="black"/>
                </a:solidFill>
                <a:latin typeface="DM Sans Regular"/>
              </a:rPr>
              <a:t> </a:t>
            </a:r>
            <a:endParaRPr lang="nl-NL" sz="1200" kern="0" dirty="0">
              <a:solidFill>
                <a:prstClr val="black"/>
              </a:solidFill>
              <a:latin typeface="DM Sans Regular"/>
            </a:endParaRPr>
          </a:p>
        </p:txBody>
      </p:sp>
      <p:sp>
        <p:nvSpPr>
          <p:cNvPr id="13" name="Tekstvak 21">
            <a:extLst>
              <a:ext uri="{FF2B5EF4-FFF2-40B4-BE49-F238E27FC236}">
                <a16:creationId xmlns:a16="http://schemas.microsoft.com/office/drawing/2014/main" id="{E0E35E29-C7F2-BD28-8EDF-D3D31A05CCCA}"/>
              </a:ext>
            </a:extLst>
          </p:cNvPr>
          <p:cNvSpPr txBox="1"/>
          <p:nvPr/>
        </p:nvSpPr>
        <p:spPr>
          <a:xfrm>
            <a:off x="8100799" y="2423573"/>
            <a:ext cx="1889575" cy="420296"/>
          </a:xfrm>
          <a:prstGeom prst="rect">
            <a:avLst/>
          </a:prstGeom>
          <a:solidFill>
            <a:srgbClr val="D4EDFB"/>
          </a:solidFill>
          <a:ln w="9525">
            <a:solidFill>
              <a:sysClr val="windowText" lastClr="000000"/>
            </a:solidFill>
          </a:ln>
        </p:spPr>
        <p:txBody>
          <a:bodyPr lIns="36000" rIns="36000" anchor="ctr"/>
          <a:lstStyle/>
          <a:p>
            <a:pPr algn="ctr" defTabSz="914400">
              <a:defRPr/>
            </a:pPr>
            <a:endParaRPr lang="nl-NL" sz="1200" b="1" kern="0" dirty="0">
              <a:solidFill>
                <a:prstClr val="black"/>
              </a:solidFill>
              <a:latin typeface="DM Sans Regular"/>
            </a:endParaRPr>
          </a:p>
        </p:txBody>
      </p:sp>
      <p:cxnSp>
        <p:nvCxnSpPr>
          <p:cNvPr id="17" name="Rechte verbindingslijn 4">
            <a:extLst>
              <a:ext uri="{FF2B5EF4-FFF2-40B4-BE49-F238E27FC236}">
                <a16:creationId xmlns:a16="http://schemas.microsoft.com/office/drawing/2014/main" id="{B2A661B3-E269-8FC4-DD15-12BA80CAC756}"/>
              </a:ext>
            </a:extLst>
          </p:cNvPr>
          <p:cNvCxnSpPr>
            <a:cxnSpLocks/>
          </p:cNvCxnSpPr>
          <p:nvPr/>
        </p:nvCxnSpPr>
        <p:spPr bwMode="auto">
          <a:xfrm>
            <a:off x="3656001" y="2444668"/>
            <a:ext cx="0" cy="3234001"/>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Rechte verbindingslijn 49">
            <a:extLst>
              <a:ext uri="{FF2B5EF4-FFF2-40B4-BE49-F238E27FC236}">
                <a16:creationId xmlns:a16="http://schemas.microsoft.com/office/drawing/2014/main" id="{B52DDE6C-63FD-8DDF-1209-2F48A0A6B5DA}"/>
              </a:ext>
            </a:extLst>
          </p:cNvPr>
          <p:cNvCxnSpPr>
            <a:cxnSpLocks/>
          </p:cNvCxnSpPr>
          <p:nvPr/>
        </p:nvCxnSpPr>
        <p:spPr bwMode="auto">
          <a:xfrm>
            <a:off x="8088478" y="2416824"/>
            <a:ext cx="0" cy="2707412"/>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sp>
        <p:nvSpPr>
          <p:cNvPr id="32" name="Tekstvak 69">
            <a:extLst>
              <a:ext uri="{FF2B5EF4-FFF2-40B4-BE49-F238E27FC236}">
                <a16:creationId xmlns:a16="http://schemas.microsoft.com/office/drawing/2014/main" id="{BE9AB128-E6A2-F8E7-66BB-C3923FE970D1}"/>
              </a:ext>
            </a:extLst>
          </p:cNvPr>
          <p:cNvSpPr txBox="1"/>
          <p:nvPr/>
        </p:nvSpPr>
        <p:spPr>
          <a:xfrm>
            <a:off x="6245972" y="2423574"/>
            <a:ext cx="1856617" cy="421535"/>
          </a:xfrm>
          <a:prstGeom prst="rect">
            <a:avLst/>
          </a:prstGeom>
          <a:solidFill>
            <a:srgbClr val="D4EDFB"/>
          </a:solidFill>
          <a:ln w="9525">
            <a:solidFill>
              <a:sysClr val="windowText" lastClr="000000"/>
            </a:solidFill>
          </a:ln>
        </p:spPr>
        <p:txBody>
          <a:bodyPr lIns="36000" rIns="36000" anchor="ctr"/>
          <a:lstStyle/>
          <a:p>
            <a:pPr algn="ctr" defTabSz="914400">
              <a:defRPr/>
            </a:pPr>
            <a:endParaRPr lang="nl-NL" sz="1200" b="1" kern="0" dirty="0">
              <a:solidFill>
                <a:prstClr val="black"/>
              </a:solidFill>
              <a:latin typeface="DM Sans Regular"/>
            </a:endParaRPr>
          </a:p>
        </p:txBody>
      </p:sp>
      <p:sp>
        <p:nvSpPr>
          <p:cNvPr id="34" name="Tekstvak 75">
            <a:extLst>
              <a:ext uri="{FF2B5EF4-FFF2-40B4-BE49-F238E27FC236}">
                <a16:creationId xmlns:a16="http://schemas.microsoft.com/office/drawing/2014/main" id="{A8237158-0D73-46CE-FA47-4E45E9EB081A}"/>
              </a:ext>
            </a:extLst>
          </p:cNvPr>
          <p:cNvSpPr txBox="1"/>
          <p:nvPr/>
        </p:nvSpPr>
        <p:spPr>
          <a:xfrm>
            <a:off x="2734477" y="2423573"/>
            <a:ext cx="914366" cy="413480"/>
          </a:xfrm>
          <a:prstGeom prst="rect">
            <a:avLst/>
          </a:prstGeom>
          <a:solidFill>
            <a:srgbClr val="D4EDFB"/>
          </a:solidFill>
          <a:ln w="9525">
            <a:solidFill>
              <a:sysClr val="windowText" lastClr="000000"/>
            </a:solidFill>
          </a:ln>
        </p:spPr>
        <p:txBody>
          <a:bodyPr lIns="36000" rIns="36000" anchor="ctr"/>
          <a:lstStyle/>
          <a:p>
            <a:pPr algn="ctr" defTabSz="914400">
              <a:defRPr/>
            </a:pPr>
            <a:r>
              <a:rPr lang="nl-NL" sz="1200" b="1" kern="0" dirty="0">
                <a:solidFill>
                  <a:prstClr val="black"/>
                </a:solidFill>
                <a:latin typeface="DM Sans Regular"/>
              </a:rPr>
              <a:t>Beleid</a:t>
            </a:r>
            <a:endParaRPr lang="nl-NL" sz="1200" kern="0" dirty="0">
              <a:solidFill>
                <a:prstClr val="black"/>
              </a:solidFill>
              <a:latin typeface="DM Sans Regular"/>
            </a:endParaRPr>
          </a:p>
        </p:txBody>
      </p:sp>
      <p:sp>
        <p:nvSpPr>
          <p:cNvPr id="36" name="Rechthoek 76">
            <a:extLst>
              <a:ext uri="{FF2B5EF4-FFF2-40B4-BE49-F238E27FC236}">
                <a16:creationId xmlns:a16="http://schemas.microsoft.com/office/drawing/2014/main" id="{96918C55-C9FF-529D-2D5F-26981BBB7BCA}"/>
              </a:ext>
            </a:extLst>
          </p:cNvPr>
          <p:cNvSpPr/>
          <p:nvPr/>
        </p:nvSpPr>
        <p:spPr>
          <a:xfrm>
            <a:off x="2789047" y="1899596"/>
            <a:ext cx="714548" cy="379403"/>
          </a:xfrm>
          <a:prstGeom prst="rect">
            <a:avLst/>
          </a:prstGeom>
          <a:noFill/>
          <a:ln w="19050" cap="flat" cmpd="sng" algn="ctr">
            <a:noFill/>
            <a:prstDash val="solid"/>
            <a:miter lim="800000"/>
          </a:ln>
          <a:effectLst/>
        </p:spPr>
        <p:txBody>
          <a:bodyPr lIns="36000" rIns="36000" anchor="b"/>
          <a:lstStyle/>
          <a:p>
            <a:pPr algn="ctr" defTabSz="914400">
              <a:defRPr/>
            </a:pPr>
            <a:r>
              <a:rPr lang="nl-NL" sz="1400" b="1" kern="0" dirty="0">
                <a:latin typeface="DM Sans Regular"/>
              </a:rPr>
              <a:t>Start</a:t>
            </a:r>
          </a:p>
        </p:txBody>
      </p:sp>
      <p:sp>
        <p:nvSpPr>
          <p:cNvPr id="38" name="Rechthoek 77">
            <a:extLst>
              <a:ext uri="{FF2B5EF4-FFF2-40B4-BE49-F238E27FC236}">
                <a16:creationId xmlns:a16="http://schemas.microsoft.com/office/drawing/2014/main" id="{77C34EC2-5B69-38F5-4F74-1966974436F3}"/>
              </a:ext>
            </a:extLst>
          </p:cNvPr>
          <p:cNvSpPr/>
          <p:nvPr/>
        </p:nvSpPr>
        <p:spPr>
          <a:xfrm>
            <a:off x="10006094" y="1912887"/>
            <a:ext cx="1042611" cy="379403"/>
          </a:xfrm>
          <a:prstGeom prst="rect">
            <a:avLst/>
          </a:prstGeom>
          <a:noFill/>
          <a:ln w="19050" cap="flat" cmpd="sng" algn="ctr">
            <a:noFill/>
            <a:prstDash val="solid"/>
            <a:miter lim="800000"/>
          </a:ln>
          <a:effectLst/>
        </p:spPr>
        <p:txBody>
          <a:bodyPr lIns="36000" rIns="36000" anchor="b"/>
          <a:lstStyle/>
          <a:p>
            <a:pPr defTabSz="914400">
              <a:defRPr/>
            </a:pPr>
            <a:r>
              <a:rPr lang="nl-NL" sz="1400" b="1" kern="0" dirty="0">
                <a:latin typeface="DM Sans Regular"/>
              </a:rPr>
              <a:t>Afsluiting</a:t>
            </a:r>
          </a:p>
        </p:txBody>
      </p:sp>
      <p:sp>
        <p:nvSpPr>
          <p:cNvPr id="40" name="Tekstvak 78">
            <a:extLst>
              <a:ext uri="{FF2B5EF4-FFF2-40B4-BE49-F238E27FC236}">
                <a16:creationId xmlns:a16="http://schemas.microsoft.com/office/drawing/2014/main" id="{450DF48E-572B-0E04-C574-43155A459093}"/>
              </a:ext>
            </a:extLst>
          </p:cNvPr>
          <p:cNvSpPr txBox="1"/>
          <p:nvPr/>
        </p:nvSpPr>
        <p:spPr>
          <a:xfrm>
            <a:off x="10018934" y="2416824"/>
            <a:ext cx="976287" cy="429384"/>
          </a:xfrm>
          <a:prstGeom prst="rect">
            <a:avLst/>
          </a:prstGeom>
          <a:solidFill>
            <a:srgbClr val="D4EDFB"/>
          </a:solidFill>
          <a:ln w="9525">
            <a:solidFill>
              <a:sysClr val="windowText" lastClr="000000"/>
            </a:solidFill>
          </a:ln>
        </p:spPr>
        <p:txBody>
          <a:bodyPr lIns="36000" rIns="36000" anchor="ctr"/>
          <a:lstStyle/>
          <a:p>
            <a:pPr algn="ctr" defTabSz="914400">
              <a:defRPr/>
            </a:pPr>
            <a:r>
              <a:rPr lang="nl-NL" sz="1200" b="1" kern="0" dirty="0">
                <a:solidFill>
                  <a:prstClr val="black"/>
                </a:solidFill>
                <a:latin typeface="DM Sans Regular"/>
              </a:rPr>
              <a:t>Evaluatie</a:t>
            </a:r>
          </a:p>
        </p:txBody>
      </p:sp>
      <p:cxnSp>
        <p:nvCxnSpPr>
          <p:cNvPr id="42" name="Rechte verbindingslijn met pijl 101">
            <a:extLst>
              <a:ext uri="{FF2B5EF4-FFF2-40B4-BE49-F238E27FC236}">
                <a16:creationId xmlns:a16="http://schemas.microsoft.com/office/drawing/2014/main" id="{73A0FB21-BD6E-B0C1-6A6A-ACE61E72BF42}"/>
              </a:ext>
            </a:extLst>
          </p:cNvPr>
          <p:cNvCxnSpPr>
            <a:cxnSpLocks/>
          </p:cNvCxnSpPr>
          <p:nvPr/>
        </p:nvCxnSpPr>
        <p:spPr bwMode="auto">
          <a:xfrm>
            <a:off x="2717521" y="2334151"/>
            <a:ext cx="8183668" cy="0"/>
          </a:xfrm>
          <a:prstGeom prst="straightConnector1">
            <a:avLst/>
          </a:prstGeom>
          <a:noFill/>
          <a:ln w="38100" algn="ctr">
            <a:solidFill>
              <a:srgbClr val="F49E30"/>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44" name="Rechthoek: afgeronde hoeken 13">
            <a:extLst>
              <a:ext uri="{FF2B5EF4-FFF2-40B4-BE49-F238E27FC236}">
                <a16:creationId xmlns:a16="http://schemas.microsoft.com/office/drawing/2014/main" id="{4E7D794E-BE0E-6B92-D55B-FB032F4E69B8}"/>
              </a:ext>
            </a:extLst>
          </p:cNvPr>
          <p:cNvSpPr/>
          <p:nvPr/>
        </p:nvSpPr>
        <p:spPr>
          <a:xfrm>
            <a:off x="3681215" y="2124432"/>
            <a:ext cx="2490280" cy="3757127"/>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schemeClr val="tx1"/>
              </a:solidFill>
              <a:latin typeface="DM Sans Regular"/>
            </a:endParaRPr>
          </a:p>
        </p:txBody>
      </p:sp>
      <p:grpSp>
        <p:nvGrpSpPr>
          <p:cNvPr id="53" name="Groep 99">
            <a:extLst>
              <a:ext uri="{FF2B5EF4-FFF2-40B4-BE49-F238E27FC236}">
                <a16:creationId xmlns:a16="http://schemas.microsoft.com/office/drawing/2014/main" id="{1E3C3A7F-F7D5-5C79-A4DC-9667ECDEEAEA}"/>
              </a:ext>
            </a:extLst>
          </p:cNvPr>
          <p:cNvGrpSpPr/>
          <p:nvPr/>
        </p:nvGrpSpPr>
        <p:grpSpPr>
          <a:xfrm>
            <a:off x="6286149" y="2899249"/>
            <a:ext cx="4703428" cy="2148564"/>
            <a:chOff x="6283768" y="2619973"/>
            <a:chExt cx="4703428" cy="2148564"/>
          </a:xfrm>
          <a:solidFill>
            <a:srgbClr val="FEF2E3"/>
          </a:solidFill>
        </p:grpSpPr>
        <p:sp>
          <p:nvSpPr>
            <p:cNvPr id="46" name="Vijfhoek 46">
              <a:extLst>
                <a:ext uri="{FF2B5EF4-FFF2-40B4-BE49-F238E27FC236}">
                  <a16:creationId xmlns:a16="http://schemas.microsoft.com/office/drawing/2014/main" id="{EC8743F7-9189-F020-AEF2-090B46B3CE10}"/>
                </a:ext>
              </a:extLst>
            </p:cNvPr>
            <p:cNvSpPr/>
            <p:nvPr/>
          </p:nvSpPr>
          <p:spPr>
            <a:xfrm>
              <a:off x="6283768" y="2931963"/>
              <a:ext cx="4703428" cy="276626"/>
            </a:xfrm>
            <a:prstGeom prst="homePlate">
              <a:avLst>
                <a:gd name="adj" fmla="val 24317"/>
              </a:avLst>
            </a:prstGeom>
            <a:grp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47" name="Vijfhoek 46">
              <a:extLst>
                <a:ext uri="{FF2B5EF4-FFF2-40B4-BE49-F238E27FC236}">
                  <a16:creationId xmlns:a16="http://schemas.microsoft.com/office/drawing/2014/main" id="{14CA0714-C0CC-7457-5DE4-5F559ECFF9BA}"/>
                </a:ext>
              </a:extLst>
            </p:cNvPr>
            <p:cNvSpPr/>
            <p:nvPr/>
          </p:nvSpPr>
          <p:spPr>
            <a:xfrm>
              <a:off x="6283768" y="2619973"/>
              <a:ext cx="4703428" cy="276626"/>
            </a:xfrm>
            <a:prstGeom prst="homePlate">
              <a:avLst>
                <a:gd name="adj" fmla="val 24317"/>
              </a:avLst>
            </a:prstGeom>
            <a:grp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48" name="Vijfhoek 46">
              <a:extLst>
                <a:ext uri="{FF2B5EF4-FFF2-40B4-BE49-F238E27FC236}">
                  <a16:creationId xmlns:a16="http://schemas.microsoft.com/office/drawing/2014/main" id="{6FF91338-EAD0-4730-2D3A-FACD520CAA85}"/>
                </a:ext>
              </a:extLst>
            </p:cNvPr>
            <p:cNvSpPr/>
            <p:nvPr/>
          </p:nvSpPr>
          <p:spPr>
            <a:xfrm>
              <a:off x="6283768" y="3243953"/>
              <a:ext cx="4703428" cy="276626"/>
            </a:xfrm>
            <a:prstGeom prst="homePlate">
              <a:avLst>
                <a:gd name="adj" fmla="val 24317"/>
              </a:avLst>
            </a:prstGeom>
            <a:grp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49" name="Vijfhoek 46">
              <a:extLst>
                <a:ext uri="{FF2B5EF4-FFF2-40B4-BE49-F238E27FC236}">
                  <a16:creationId xmlns:a16="http://schemas.microsoft.com/office/drawing/2014/main" id="{EDB077FA-099F-CC07-9EAF-46C2386C8E7B}"/>
                </a:ext>
              </a:extLst>
            </p:cNvPr>
            <p:cNvSpPr/>
            <p:nvPr/>
          </p:nvSpPr>
          <p:spPr>
            <a:xfrm>
              <a:off x="6283768" y="3555943"/>
              <a:ext cx="4703428" cy="276626"/>
            </a:xfrm>
            <a:prstGeom prst="homePlate">
              <a:avLst>
                <a:gd name="adj" fmla="val 24317"/>
              </a:avLst>
            </a:prstGeom>
            <a:grp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50" name="Vijfhoek 46">
              <a:extLst>
                <a:ext uri="{FF2B5EF4-FFF2-40B4-BE49-F238E27FC236}">
                  <a16:creationId xmlns:a16="http://schemas.microsoft.com/office/drawing/2014/main" id="{C9F83061-1FA6-E94F-3E83-40E13BF90A8B}"/>
                </a:ext>
              </a:extLst>
            </p:cNvPr>
            <p:cNvSpPr/>
            <p:nvPr/>
          </p:nvSpPr>
          <p:spPr>
            <a:xfrm>
              <a:off x="6283768" y="3867933"/>
              <a:ext cx="4703428" cy="276626"/>
            </a:xfrm>
            <a:prstGeom prst="homePlate">
              <a:avLst>
                <a:gd name="adj" fmla="val 24317"/>
              </a:avLst>
            </a:prstGeom>
            <a:grp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51" name="Vijfhoek 46">
              <a:extLst>
                <a:ext uri="{FF2B5EF4-FFF2-40B4-BE49-F238E27FC236}">
                  <a16:creationId xmlns:a16="http://schemas.microsoft.com/office/drawing/2014/main" id="{BD634BBD-2789-8BAC-A5DE-4ACF8631E925}"/>
                </a:ext>
              </a:extLst>
            </p:cNvPr>
            <p:cNvSpPr/>
            <p:nvPr/>
          </p:nvSpPr>
          <p:spPr>
            <a:xfrm>
              <a:off x="6283768" y="4179923"/>
              <a:ext cx="4703428" cy="276626"/>
            </a:xfrm>
            <a:prstGeom prst="homePlate">
              <a:avLst>
                <a:gd name="adj" fmla="val 24317"/>
              </a:avLst>
            </a:prstGeom>
            <a:grp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52" name="Vijfhoek 46">
              <a:extLst>
                <a:ext uri="{FF2B5EF4-FFF2-40B4-BE49-F238E27FC236}">
                  <a16:creationId xmlns:a16="http://schemas.microsoft.com/office/drawing/2014/main" id="{10D44682-E950-99EA-D259-13038F57A41F}"/>
                </a:ext>
              </a:extLst>
            </p:cNvPr>
            <p:cNvSpPr/>
            <p:nvPr/>
          </p:nvSpPr>
          <p:spPr>
            <a:xfrm>
              <a:off x="6283768" y="4491911"/>
              <a:ext cx="4703428" cy="276626"/>
            </a:xfrm>
            <a:prstGeom prst="homePlate">
              <a:avLst>
                <a:gd name="adj" fmla="val 24317"/>
              </a:avLst>
            </a:prstGeom>
            <a:grp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grpSp>
      <p:grpSp>
        <p:nvGrpSpPr>
          <p:cNvPr id="57" name="Groep 103">
            <a:extLst>
              <a:ext uri="{FF2B5EF4-FFF2-40B4-BE49-F238E27FC236}">
                <a16:creationId xmlns:a16="http://schemas.microsoft.com/office/drawing/2014/main" id="{DEC08A8C-1334-105C-3A44-5051310BA15F}"/>
              </a:ext>
            </a:extLst>
          </p:cNvPr>
          <p:cNvGrpSpPr/>
          <p:nvPr/>
        </p:nvGrpSpPr>
        <p:grpSpPr>
          <a:xfrm>
            <a:off x="4128316" y="3322657"/>
            <a:ext cx="1652958" cy="1652958"/>
            <a:chOff x="4035165" y="2914264"/>
            <a:chExt cx="1652958" cy="1652958"/>
          </a:xfrm>
        </p:grpSpPr>
        <p:sp>
          <p:nvSpPr>
            <p:cNvPr id="55" name="Ovaal 104">
              <a:extLst>
                <a:ext uri="{FF2B5EF4-FFF2-40B4-BE49-F238E27FC236}">
                  <a16:creationId xmlns:a16="http://schemas.microsoft.com/office/drawing/2014/main" id="{240D63BD-AE84-91A8-122D-AD1D091E9BF1}"/>
                </a:ext>
              </a:extLst>
            </p:cNvPr>
            <p:cNvSpPr/>
            <p:nvPr/>
          </p:nvSpPr>
          <p:spPr>
            <a:xfrm>
              <a:off x="4035165" y="2914264"/>
              <a:ext cx="1652958" cy="1652958"/>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prstClr val="white"/>
                </a:solidFill>
                <a:latin typeface="DM Sans Regular"/>
              </a:endParaRPr>
            </a:p>
          </p:txBody>
        </p:sp>
        <p:pic>
          <p:nvPicPr>
            <p:cNvPr id="56" name="Afbeelding 105">
              <a:extLst>
                <a:ext uri="{FF2B5EF4-FFF2-40B4-BE49-F238E27FC236}">
                  <a16:creationId xmlns:a16="http://schemas.microsoft.com/office/drawing/2014/main" id="{CE5489C3-A089-5EF8-6A72-31A60D796244}"/>
                </a:ext>
              </a:extLst>
            </p:cNvPr>
            <p:cNvPicPr>
              <a:picLocks noChangeAspect="1"/>
            </p:cNvPicPr>
            <p:nvPr/>
          </p:nvPicPr>
          <p:blipFill>
            <a:blip r:embed="rId4"/>
            <a:stretch>
              <a:fillRect/>
            </a:stretch>
          </p:blipFill>
          <p:spPr>
            <a:xfrm>
              <a:off x="4167789" y="3043033"/>
              <a:ext cx="1387708" cy="1395417"/>
            </a:xfrm>
            <a:prstGeom prst="rect">
              <a:avLst/>
            </a:prstGeom>
            <a:noFill/>
            <a:ln w="28575">
              <a:noFill/>
            </a:ln>
          </p:spPr>
        </p:pic>
      </p:grpSp>
      <p:grpSp>
        <p:nvGrpSpPr>
          <p:cNvPr id="61" name="Groep 106">
            <a:extLst>
              <a:ext uri="{FF2B5EF4-FFF2-40B4-BE49-F238E27FC236}">
                <a16:creationId xmlns:a16="http://schemas.microsoft.com/office/drawing/2014/main" id="{DC3EAADE-BB0C-73FF-3454-3C30857B74CD}"/>
              </a:ext>
            </a:extLst>
          </p:cNvPr>
          <p:cNvGrpSpPr/>
          <p:nvPr/>
        </p:nvGrpSpPr>
        <p:grpSpPr>
          <a:xfrm>
            <a:off x="6420867" y="3081652"/>
            <a:ext cx="923724" cy="904790"/>
            <a:chOff x="4035165" y="2914264"/>
            <a:chExt cx="1652958" cy="1652958"/>
          </a:xfrm>
        </p:grpSpPr>
        <p:sp>
          <p:nvSpPr>
            <p:cNvPr id="59" name="Ovaal 107">
              <a:extLst>
                <a:ext uri="{FF2B5EF4-FFF2-40B4-BE49-F238E27FC236}">
                  <a16:creationId xmlns:a16="http://schemas.microsoft.com/office/drawing/2014/main" id="{86CD9474-468B-DE2A-0108-2D35C02F8A82}"/>
                </a:ext>
              </a:extLst>
            </p:cNvPr>
            <p:cNvSpPr/>
            <p:nvPr/>
          </p:nvSpPr>
          <p:spPr>
            <a:xfrm>
              <a:off x="4035165" y="2914264"/>
              <a:ext cx="1652958" cy="1652958"/>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prstClr val="white"/>
                </a:solidFill>
                <a:latin typeface="DM Sans Regular"/>
              </a:endParaRPr>
            </a:p>
          </p:txBody>
        </p:sp>
        <p:pic>
          <p:nvPicPr>
            <p:cNvPr id="60" name="Afbeelding 108">
              <a:extLst>
                <a:ext uri="{FF2B5EF4-FFF2-40B4-BE49-F238E27FC236}">
                  <a16:creationId xmlns:a16="http://schemas.microsoft.com/office/drawing/2014/main" id="{CBAA52C9-A138-9C8E-B07F-2FF0C37DCF58}"/>
                </a:ext>
              </a:extLst>
            </p:cNvPr>
            <p:cNvPicPr>
              <a:picLocks noChangeAspect="1"/>
            </p:cNvPicPr>
            <p:nvPr/>
          </p:nvPicPr>
          <p:blipFill>
            <a:blip r:embed="rId4"/>
            <a:stretch>
              <a:fillRect/>
            </a:stretch>
          </p:blipFill>
          <p:spPr>
            <a:xfrm>
              <a:off x="4167789" y="3043033"/>
              <a:ext cx="1387708" cy="1395417"/>
            </a:xfrm>
            <a:prstGeom prst="rect">
              <a:avLst/>
            </a:prstGeom>
            <a:noFill/>
            <a:ln w="28575">
              <a:noFill/>
            </a:ln>
          </p:spPr>
        </p:pic>
      </p:grpSp>
      <p:sp>
        <p:nvSpPr>
          <p:cNvPr id="129" name="Tekstvak 7">
            <a:extLst>
              <a:ext uri="{FF2B5EF4-FFF2-40B4-BE49-F238E27FC236}">
                <a16:creationId xmlns:a16="http://schemas.microsoft.com/office/drawing/2014/main" id="{FAE8E1C9-13A3-21BE-9919-56ABB600FAC3}"/>
              </a:ext>
            </a:extLst>
          </p:cNvPr>
          <p:cNvSpPr txBox="1"/>
          <p:nvPr/>
        </p:nvSpPr>
        <p:spPr>
          <a:xfrm>
            <a:off x="386703" y="3350837"/>
            <a:ext cx="2246481" cy="338554"/>
          </a:xfrm>
          <a:prstGeom prst="rect">
            <a:avLst/>
          </a:prstGeom>
          <a:noFill/>
        </p:spPr>
        <p:txBody>
          <a:bodyPr wrap="square" rtlCol="0">
            <a:spAutoFit/>
          </a:bodyPr>
          <a:lstStyle/>
          <a:p>
            <a:r>
              <a:rPr lang="nl-NL" sz="1600" dirty="0">
                <a:latin typeface="DM Sans Regular"/>
              </a:rPr>
              <a:t>Provincie / gemeente</a:t>
            </a:r>
          </a:p>
        </p:txBody>
      </p:sp>
      <p:sp>
        <p:nvSpPr>
          <p:cNvPr id="131" name="Tekstvak 8">
            <a:extLst>
              <a:ext uri="{FF2B5EF4-FFF2-40B4-BE49-F238E27FC236}">
                <a16:creationId xmlns:a16="http://schemas.microsoft.com/office/drawing/2014/main" id="{DD6E7684-F389-1CE3-3792-C3E278EDDD1D}"/>
              </a:ext>
            </a:extLst>
          </p:cNvPr>
          <p:cNvSpPr txBox="1"/>
          <p:nvPr/>
        </p:nvSpPr>
        <p:spPr>
          <a:xfrm>
            <a:off x="369400" y="3810411"/>
            <a:ext cx="2106777" cy="338554"/>
          </a:xfrm>
          <a:prstGeom prst="rect">
            <a:avLst/>
          </a:prstGeom>
          <a:noFill/>
        </p:spPr>
        <p:txBody>
          <a:bodyPr wrap="square" rtlCol="0">
            <a:spAutoFit/>
          </a:bodyPr>
          <a:lstStyle/>
          <a:p>
            <a:r>
              <a:rPr lang="nl-NL" sz="1600" dirty="0">
                <a:latin typeface="DM Sans Regular"/>
              </a:rPr>
              <a:t>Netbeheerder E/G</a:t>
            </a:r>
          </a:p>
        </p:txBody>
      </p:sp>
      <p:sp>
        <p:nvSpPr>
          <p:cNvPr id="133" name="Tekstvak 9">
            <a:extLst>
              <a:ext uri="{FF2B5EF4-FFF2-40B4-BE49-F238E27FC236}">
                <a16:creationId xmlns:a16="http://schemas.microsoft.com/office/drawing/2014/main" id="{42AF284C-6732-364C-3630-9A162DFC1309}"/>
              </a:ext>
            </a:extLst>
          </p:cNvPr>
          <p:cNvSpPr txBox="1"/>
          <p:nvPr/>
        </p:nvSpPr>
        <p:spPr>
          <a:xfrm>
            <a:off x="365919" y="4393533"/>
            <a:ext cx="1887485" cy="338554"/>
          </a:xfrm>
          <a:prstGeom prst="rect">
            <a:avLst/>
          </a:prstGeom>
          <a:noFill/>
        </p:spPr>
        <p:txBody>
          <a:bodyPr wrap="square" rtlCol="0">
            <a:spAutoFit/>
          </a:bodyPr>
          <a:lstStyle/>
          <a:p>
            <a:r>
              <a:rPr lang="nl-NL" sz="1600" dirty="0">
                <a:latin typeface="DM Sans Regular"/>
              </a:rPr>
              <a:t>Netbeheerder W</a:t>
            </a:r>
          </a:p>
        </p:txBody>
      </p:sp>
      <p:sp>
        <p:nvSpPr>
          <p:cNvPr id="135" name="Vijfhoek 46">
            <a:extLst>
              <a:ext uri="{FF2B5EF4-FFF2-40B4-BE49-F238E27FC236}">
                <a16:creationId xmlns:a16="http://schemas.microsoft.com/office/drawing/2014/main" id="{E98357FB-0312-5D3A-8751-80E62CA324A7}"/>
              </a:ext>
            </a:extLst>
          </p:cNvPr>
          <p:cNvSpPr/>
          <p:nvPr/>
        </p:nvSpPr>
        <p:spPr>
          <a:xfrm>
            <a:off x="6292235" y="5402042"/>
            <a:ext cx="4703428" cy="276626"/>
          </a:xfrm>
          <a:prstGeom prst="homePlate">
            <a:avLst>
              <a:gd name="adj" fmla="val 24317"/>
            </a:avLst>
          </a:prstGeom>
          <a:solidFill>
            <a:srgbClr val="FEF2E3"/>
          </a:solidFill>
          <a:ln w="19050">
            <a:solidFill>
              <a:srgbClr val="F49E30"/>
            </a:solidFill>
          </a:ln>
        </p:spPr>
        <p:txBody>
          <a:bodyPr lIns="36000" rIns="36000" anchor="ctr"/>
          <a:lstStyle/>
          <a:p>
            <a:pPr algn="ctr" defTabSz="457200">
              <a:defRPr/>
            </a:pPr>
            <a:endParaRPr lang="nl-NL" sz="1600" kern="0">
              <a:solidFill>
                <a:prstClr val="black"/>
              </a:solidFill>
              <a:latin typeface="Calibri Light"/>
            </a:endParaRPr>
          </a:p>
        </p:txBody>
      </p:sp>
      <p:sp>
        <p:nvSpPr>
          <p:cNvPr id="137" name="Rechthoek: afgeronde hoeken 14">
            <a:extLst>
              <a:ext uri="{FF2B5EF4-FFF2-40B4-BE49-F238E27FC236}">
                <a16:creationId xmlns:a16="http://schemas.microsoft.com/office/drawing/2014/main" id="{6CCD5FC8-68B0-BCE3-511C-6E964DF2AC24}"/>
              </a:ext>
            </a:extLst>
          </p:cNvPr>
          <p:cNvSpPr/>
          <p:nvPr/>
        </p:nvSpPr>
        <p:spPr>
          <a:xfrm>
            <a:off x="6286151" y="2127531"/>
            <a:ext cx="1803245" cy="3756874"/>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schemeClr val="tx1"/>
              </a:solidFill>
              <a:latin typeface="DM Sans Regular"/>
            </a:endParaRPr>
          </a:p>
        </p:txBody>
      </p:sp>
      <p:sp>
        <p:nvSpPr>
          <p:cNvPr id="139" name="Rechthoek: afgeronde hoeken 15">
            <a:extLst>
              <a:ext uri="{FF2B5EF4-FFF2-40B4-BE49-F238E27FC236}">
                <a16:creationId xmlns:a16="http://schemas.microsoft.com/office/drawing/2014/main" id="{53E0E775-8FEF-3C74-D77E-BD7E4248E331}"/>
              </a:ext>
            </a:extLst>
          </p:cNvPr>
          <p:cNvSpPr/>
          <p:nvPr/>
        </p:nvSpPr>
        <p:spPr>
          <a:xfrm>
            <a:off x="8163816" y="2117400"/>
            <a:ext cx="1826559" cy="3756874"/>
          </a:xfrm>
          <a:prstGeom prst="round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schemeClr val="tx1"/>
              </a:solidFill>
              <a:latin typeface="DM Sans Regular"/>
            </a:endParaRPr>
          </a:p>
        </p:txBody>
      </p:sp>
      <p:cxnSp>
        <p:nvCxnSpPr>
          <p:cNvPr id="141" name="Rechte verbindingslijn 29">
            <a:extLst>
              <a:ext uri="{FF2B5EF4-FFF2-40B4-BE49-F238E27FC236}">
                <a16:creationId xmlns:a16="http://schemas.microsoft.com/office/drawing/2014/main" id="{A36B1495-922C-63C4-A903-F2A040D7A40D}"/>
              </a:ext>
            </a:extLst>
          </p:cNvPr>
          <p:cNvCxnSpPr/>
          <p:nvPr/>
        </p:nvCxnSpPr>
        <p:spPr>
          <a:xfrm>
            <a:off x="782991" y="5086314"/>
            <a:ext cx="5407909"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 name="Tekstvak 33">
            <a:extLst>
              <a:ext uri="{FF2B5EF4-FFF2-40B4-BE49-F238E27FC236}">
                <a16:creationId xmlns:a16="http://schemas.microsoft.com/office/drawing/2014/main" id="{1DC741F6-7587-12BF-E035-211E7B093408}"/>
              </a:ext>
            </a:extLst>
          </p:cNvPr>
          <p:cNvSpPr txBox="1"/>
          <p:nvPr/>
        </p:nvSpPr>
        <p:spPr>
          <a:xfrm>
            <a:off x="386230" y="5235826"/>
            <a:ext cx="1887485" cy="338554"/>
          </a:xfrm>
          <a:prstGeom prst="rect">
            <a:avLst/>
          </a:prstGeom>
          <a:noFill/>
        </p:spPr>
        <p:txBody>
          <a:bodyPr wrap="square" rtlCol="0">
            <a:spAutoFit/>
          </a:bodyPr>
          <a:lstStyle/>
          <a:p>
            <a:r>
              <a:rPr lang="nl-NL" sz="1600" dirty="0">
                <a:latin typeface="DM Sans Regular"/>
              </a:rPr>
              <a:t>Andere partijen</a:t>
            </a:r>
          </a:p>
        </p:txBody>
      </p:sp>
      <p:grpSp>
        <p:nvGrpSpPr>
          <p:cNvPr id="147" name="Groep 1">
            <a:extLst>
              <a:ext uri="{FF2B5EF4-FFF2-40B4-BE49-F238E27FC236}">
                <a16:creationId xmlns:a16="http://schemas.microsoft.com/office/drawing/2014/main" id="{6877907F-B6B2-0385-7855-982EA6754A30}"/>
              </a:ext>
            </a:extLst>
          </p:cNvPr>
          <p:cNvGrpSpPr/>
          <p:nvPr/>
        </p:nvGrpSpPr>
        <p:grpSpPr>
          <a:xfrm>
            <a:off x="7073288" y="3903420"/>
            <a:ext cx="924401" cy="905453"/>
            <a:chOff x="4035165" y="2914264"/>
            <a:chExt cx="1652958" cy="1652958"/>
          </a:xfrm>
        </p:grpSpPr>
        <p:sp>
          <p:nvSpPr>
            <p:cNvPr id="145" name="Ovaal 4">
              <a:extLst>
                <a:ext uri="{FF2B5EF4-FFF2-40B4-BE49-F238E27FC236}">
                  <a16:creationId xmlns:a16="http://schemas.microsoft.com/office/drawing/2014/main" id="{035D4411-ABA2-67D5-679F-6A31CD97E792}"/>
                </a:ext>
              </a:extLst>
            </p:cNvPr>
            <p:cNvSpPr/>
            <p:nvPr/>
          </p:nvSpPr>
          <p:spPr>
            <a:xfrm>
              <a:off x="4035165" y="2914264"/>
              <a:ext cx="1652958" cy="1652958"/>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prstClr val="white"/>
                </a:solidFill>
                <a:latin typeface="DM Sans Regular"/>
              </a:endParaRPr>
            </a:p>
          </p:txBody>
        </p:sp>
        <p:pic>
          <p:nvPicPr>
            <p:cNvPr id="146" name="Afbeelding 5">
              <a:extLst>
                <a:ext uri="{FF2B5EF4-FFF2-40B4-BE49-F238E27FC236}">
                  <a16:creationId xmlns:a16="http://schemas.microsoft.com/office/drawing/2014/main" id="{5165BBDF-4E4D-C120-F890-1961BCE5CCAC}"/>
                </a:ext>
              </a:extLst>
            </p:cNvPr>
            <p:cNvPicPr>
              <a:picLocks noChangeAspect="1"/>
            </p:cNvPicPr>
            <p:nvPr/>
          </p:nvPicPr>
          <p:blipFill>
            <a:blip r:embed="rId4"/>
            <a:stretch>
              <a:fillRect/>
            </a:stretch>
          </p:blipFill>
          <p:spPr>
            <a:xfrm>
              <a:off x="4167789" y="3043033"/>
              <a:ext cx="1387708" cy="1395417"/>
            </a:xfrm>
            <a:prstGeom prst="rect">
              <a:avLst/>
            </a:prstGeom>
            <a:noFill/>
            <a:ln w="28575">
              <a:noFill/>
            </a:ln>
          </p:spPr>
        </p:pic>
      </p:grpSp>
      <p:grpSp>
        <p:nvGrpSpPr>
          <p:cNvPr id="151" name="Groep 6">
            <a:extLst>
              <a:ext uri="{FF2B5EF4-FFF2-40B4-BE49-F238E27FC236}">
                <a16:creationId xmlns:a16="http://schemas.microsoft.com/office/drawing/2014/main" id="{94B6F32C-3E59-4C1D-7A4B-D6006D4BC675}"/>
              </a:ext>
            </a:extLst>
          </p:cNvPr>
          <p:cNvGrpSpPr/>
          <p:nvPr/>
        </p:nvGrpSpPr>
        <p:grpSpPr>
          <a:xfrm>
            <a:off x="6380008" y="4789835"/>
            <a:ext cx="924401" cy="905453"/>
            <a:chOff x="4035165" y="2914264"/>
            <a:chExt cx="1652958" cy="1652958"/>
          </a:xfrm>
        </p:grpSpPr>
        <p:sp>
          <p:nvSpPr>
            <p:cNvPr id="149" name="Ovaal 10">
              <a:extLst>
                <a:ext uri="{FF2B5EF4-FFF2-40B4-BE49-F238E27FC236}">
                  <a16:creationId xmlns:a16="http://schemas.microsoft.com/office/drawing/2014/main" id="{80186BF0-BF2A-D9EF-486F-3BFD32EE7E94}"/>
                </a:ext>
              </a:extLst>
            </p:cNvPr>
            <p:cNvSpPr/>
            <p:nvPr/>
          </p:nvSpPr>
          <p:spPr>
            <a:xfrm>
              <a:off x="4035165" y="2914264"/>
              <a:ext cx="1652958" cy="1652958"/>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prstClr val="white"/>
                </a:solidFill>
                <a:latin typeface="DM Sans Regular"/>
              </a:endParaRPr>
            </a:p>
          </p:txBody>
        </p:sp>
        <p:pic>
          <p:nvPicPr>
            <p:cNvPr id="150" name="Afbeelding 19">
              <a:extLst>
                <a:ext uri="{FF2B5EF4-FFF2-40B4-BE49-F238E27FC236}">
                  <a16:creationId xmlns:a16="http://schemas.microsoft.com/office/drawing/2014/main" id="{A9D8665E-3E6F-1488-48C6-30A356F4C178}"/>
                </a:ext>
              </a:extLst>
            </p:cNvPr>
            <p:cNvPicPr>
              <a:picLocks noChangeAspect="1"/>
            </p:cNvPicPr>
            <p:nvPr/>
          </p:nvPicPr>
          <p:blipFill>
            <a:blip r:embed="rId4"/>
            <a:stretch>
              <a:fillRect/>
            </a:stretch>
          </p:blipFill>
          <p:spPr>
            <a:xfrm>
              <a:off x="4167789" y="3043033"/>
              <a:ext cx="1387708" cy="1395417"/>
            </a:xfrm>
            <a:prstGeom prst="rect">
              <a:avLst/>
            </a:prstGeom>
            <a:noFill/>
            <a:ln w="28575">
              <a:noFill/>
            </a:ln>
          </p:spPr>
        </p:pic>
      </p:grpSp>
      <p:grpSp>
        <p:nvGrpSpPr>
          <p:cNvPr id="155" name="Groep 22">
            <a:extLst>
              <a:ext uri="{FF2B5EF4-FFF2-40B4-BE49-F238E27FC236}">
                <a16:creationId xmlns:a16="http://schemas.microsoft.com/office/drawing/2014/main" id="{3B038091-9BA7-4BC5-2415-3C1BCA522C50}"/>
              </a:ext>
            </a:extLst>
          </p:cNvPr>
          <p:cNvGrpSpPr/>
          <p:nvPr/>
        </p:nvGrpSpPr>
        <p:grpSpPr>
          <a:xfrm>
            <a:off x="8251679" y="3078181"/>
            <a:ext cx="923724" cy="904790"/>
            <a:chOff x="4035165" y="2914264"/>
            <a:chExt cx="1652958" cy="1652958"/>
          </a:xfrm>
        </p:grpSpPr>
        <p:sp>
          <p:nvSpPr>
            <p:cNvPr id="153" name="Ovaal 23">
              <a:extLst>
                <a:ext uri="{FF2B5EF4-FFF2-40B4-BE49-F238E27FC236}">
                  <a16:creationId xmlns:a16="http://schemas.microsoft.com/office/drawing/2014/main" id="{F32FB40E-906D-0D48-44CA-ED3A92B6BE88}"/>
                </a:ext>
              </a:extLst>
            </p:cNvPr>
            <p:cNvSpPr/>
            <p:nvPr/>
          </p:nvSpPr>
          <p:spPr>
            <a:xfrm>
              <a:off x="4035165" y="2914264"/>
              <a:ext cx="1652958" cy="1652958"/>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prstClr val="white"/>
                </a:solidFill>
                <a:latin typeface="DM Sans Regular"/>
              </a:endParaRPr>
            </a:p>
          </p:txBody>
        </p:sp>
        <p:pic>
          <p:nvPicPr>
            <p:cNvPr id="154" name="Afbeelding 24">
              <a:extLst>
                <a:ext uri="{FF2B5EF4-FFF2-40B4-BE49-F238E27FC236}">
                  <a16:creationId xmlns:a16="http://schemas.microsoft.com/office/drawing/2014/main" id="{F09F8B7E-A013-134D-32BA-550BEC75BF50}"/>
                </a:ext>
              </a:extLst>
            </p:cNvPr>
            <p:cNvPicPr>
              <a:picLocks noChangeAspect="1"/>
            </p:cNvPicPr>
            <p:nvPr/>
          </p:nvPicPr>
          <p:blipFill>
            <a:blip r:embed="rId4"/>
            <a:stretch>
              <a:fillRect/>
            </a:stretch>
          </p:blipFill>
          <p:spPr>
            <a:xfrm>
              <a:off x="4167789" y="3043033"/>
              <a:ext cx="1387708" cy="1395417"/>
            </a:xfrm>
            <a:prstGeom prst="rect">
              <a:avLst/>
            </a:prstGeom>
            <a:noFill/>
            <a:ln w="28575">
              <a:noFill/>
            </a:ln>
          </p:spPr>
        </p:pic>
      </p:grpSp>
      <p:grpSp>
        <p:nvGrpSpPr>
          <p:cNvPr id="159" name="Groep 27">
            <a:extLst>
              <a:ext uri="{FF2B5EF4-FFF2-40B4-BE49-F238E27FC236}">
                <a16:creationId xmlns:a16="http://schemas.microsoft.com/office/drawing/2014/main" id="{D05682A8-8473-3BED-744F-984F56639C48}"/>
              </a:ext>
            </a:extLst>
          </p:cNvPr>
          <p:cNvGrpSpPr/>
          <p:nvPr/>
        </p:nvGrpSpPr>
        <p:grpSpPr>
          <a:xfrm>
            <a:off x="8966405" y="3911933"/>
            <a:ext cx="924401" cy="905453"/>
            <a:chOff x="4035165" y="2914264"/>
            <a:chExt cx="1652958" cy="1652958"/>
          </a:xfrm>
        </p:grpSpPr>
        <p:sp>
          <p:nvSpPr>
            <p:cNvPr id="157" name="Ovaal 41">
              <a:extLst>
                <a:ext uri="{FF2B5EF4-FFF2-40B4-BE49-F238E27FC236}">
                  <a16:creationId xmlns:a16="http://schemas.microsoft.com/office/drawing/2014/main" id="{DF2C7301-7EC8-A46E-FE22-EF02B0AF2B13}"/>
                </a:ext>
              </a:extLst>
            </p:cNvPr>
            <p:cNvSpPr/>
            <p:nvPr/>
          </p:nvSpPr>
          <p:spPr>
            <a:xfrm>
              <a:off x="4035165" y="2914264"/>
              <a:ext cx="1652958" cy="1652958"/>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prstClr val="white"/>
                </a:solidFill>
                <a:latin typeface="DM Sans Regular"/>
              </a:endParaRPr>
            </a:p>
          </p:txBody>
        </p:sp>
        <p:pic>
          <p:nvPicPr>
            <p:cNvPr id="158" name="Afbeelding 42">
              <a:extLst>
                <a:ext uri="{FF2B5EF4-FFF2-40B4-BE49-F238E27FC236}">
                  <a16:creationId xmlns:a16="http://schemas.microsoft.com/office/drawing/2014/main" id="{B772E329-3662-4C3E-A337-5230B25037E8}"/>
                </a:ext>
              </a:extLst>
            </p:cNvPr>
            <p:cNvPicPr>
              <a:picLocks noChangeAspect="1"/>
            </p:cNvPicPr>
            <p:nvPr/>
          </p:nvPicPr>
          <p:blipFill>
            <a:blip r:embed="rId4"/>
            <a:stretch>
              <a:fillRect/>
            </a:stretch>
          </p:blipFill>
          <p:spPr>
            <a:xfrm>
              <a:off x="4167789" y="3043033"/>
              <a:ext cx="1387708" cy="1395417"/>
            </a:xfrm>
            <a:prstGeom prst="rect">
              <a:avLst/>
            </a:prstGeom>
            <a:noFill/>
            <a:ln w="28575">
              <a:noFill/>
            </a:ln>
          </p:spPr>
        </p:pic>
      </p:grpSp>
      <p:grpSp>
        <p:nvGrpSpPr>
          <p:cNvPr id="163" name="Groep 43">
            <a:extLst>
              <a:ext uri="{FF2B5EF4-FFF2-40B4-BE49-F238E27FC236}">
                <a16:creationId xmlns:a16="http://schemas.microsoft.com/office/drawing/2014/main" id="{124281BA-FFB4-7C70-D509-A945547568FE}"/>
              </a:ext>
            </a:extLst>
          </p:cNvPr>
          <p:cNvGrpSpPr/>
          <p:nvPr/>
        </p:nvGrpSpPr>
        <p:grpSpPr>
          <a:xfrm>
            <a:off x="8298159" y="4846498"/>
            <a:ext cx="924401" cy="905453"/>
            <a:chOff x="4035165" y="2914264"/>
            <a:chExt cx="1652958" cy="1652958"/>
          </a:xfrm>
        </p:grpSpPr>
        <p:sp>
          <p:nvSpPr>
            <p:cNvPr id="161" name="Ovaal 44">
              <a:extLst>
                <a:ext uri="{FF2B5EF4-FFF2-40B4-BE49-F238E27FC236}">
                  <a16:creationId xmlns:a16="http://schemas.microsoft.com/office/drawing/2014/main" id="{A148D191-A9CE-FDD7-01BD-95DAD68513A0}"/>
                </a:ext>
              </a:extLst>
            </p:cNvPr>
            <p:cNvSpPr/>
            <p:nvPr/>
          </p:nvSpPr>
          <p:spPr>
            <a:xfrm>
              <a:off x="4035165" y="2914264"/>
              <a:ext cx="1652958" cy="1652958"/>
            </a:xfrm>
            <a:prstGeom prst="ellipse">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nl-NL" sz="1800">
                <a:solidFill>
                  <a:prstClr val="white"/>
                </a:solidFill>
                <a:latin typeface="DM Sans Regular"/>
              </a:endParaRPr>
            </a:p>
          </p:txBody>
        </p:sp>
        <p:pic>
          <p:nvPicPr>
            <p:cNvPr id="162" name="Afbeelding 45">
              <a:extLst>
                <a:ext uri="{FF2B5EF4-FFF2-40B4-BE49-F238E27FC236}">
                  <a16:creationId xmlns:a16="http://schemas.microsoft.com/office/drawing/2014/main" id="{7AD34D83-1217-4850-CFA3-74CAB9FADD26}"/>
                </a:ext>
              </a:extLst>
            </p:cNvPr>
            <p:cNvPicPr>
              <a:picLocks noChangeAspect="1"/>
            </p:cNvPicPr>
            <p:nvPr/>
          </p:nvPicPr>
          <p:blipFill>
            <a:blip r:embed="rId4"/>
            <a:stretch>
              <a:fillRect/>
            </a:stretch>
          </p:blipFill>
          <p:spPr>
            <a:xfrm>
              <a:off x="4167789" y="3043033"/>
              <a:ext cx="1387708" cy="1395417"/>
            </a:xfrm>
            <a:prstGeom prst="rect">
              <a:avLst/>
            </a:prstGeom>
            <a:noFill/>
            <a:ln w="28575">
              <a:noFill/>
            </a:ln>
          </p:spPr>
        </p:pic>
      </p:grpSp>
      <p:pic>
        <p:nvPicPr>
          <p:cNvPr id="24" name="Afbeelding 23">
            <a:extLst>
              <a:ext uri="{FF2B5EF4-FFF2-40B4-BE49-F238E27FC236}">
                <a16:creationId xmlns:a16="http://schemas.microsoft.com/office/drawing/2014/main" id="{E94F137A-9319-4015-F9BA-4933D263EC06}"/>
              </a:ext>
            </a:extLst>
          </p:cNvPr>
          <p:cNvPicPr>
            <a:picLocks noChangeAspect="1"/>
          </p:cNvPicPr>
          <p:nvPr/>
        </p:nvPicPr>
        <p:blipFill>
          <a:blip r:embed="rId5"/>
          <a:stretch>
            <a:fillRect/>
          </a:stretch>
        </p:blipFill>
        <p:spPr>
          <a:xfrm>
            <a:off x="6359683" y="2269667"/>
            <a:ext cx="1673860" cy="768736"/>
          </a:xfrm>
          <a:prstGeom prst="rect">
            <a:avLst/>
          </a:prstGeom>
        </p:spPr>
      </p:pic>
      <p:pic>
        <p:nvPicPr>
          <p:cNvPr id="31" name="Afbeelding 30">
            <a:extLst>
              <a:ext uri="{FF2B5EF4-FFF2-40B4-BE49-F238E27FC236}">
                <a16:creationId xmlns:a16="http://schemas.microsoft.com/office/drawing/2014/main" id="{D2DF5903-76FE-7A9D-2D23-1B7DA4AEB3D6}"/>
              </a:ext>
            </a:extLst>
          </p:cNvPr>
          <p:cNvPicPr>
            <a:picLocks noChangeAspect="1"/>
          </p:cNvPicPr>
          <p:nvPr/>
        </p:nvPicPr>
        <p:blipFill>
          <a:blip r:embed="rId6"/>
          <a:stretch>
            <a:fillRect/>
          </a:stretch>
        </p:blipFill>
        <p:spPr>
          <a:xfrm>
            <a:off x="8226465" y="2252506"/>
            <a:ext cx="1731323" cy="795126"/>
          </a:xfrm>
          <a:prstGeom prst="rect">
            <a:avLst/>
          </a:prstGeom>
        </p:spPr>
      </p:pic>
      <p:sp>
        <p:nvSpPr>
          <p:cNvPr id="2" name="Stroomdiagram: Magnetische schijf 15">
            <a:extLst>
              <a:ext uri="{FF2B5EF4-FFF2-40B4-BE49-F238E27FC236}">
                <a16:creationId xmlns:a16="http://schemas.microsoft.com/office/drawing/2014/main" id="{99E081BF-3AE6-7771-00E7-5719C7763072}"/>
              </a:ext>
            </a:extLst>
          </p:cNvPr>
          <p:cNvSpPr/>
          <p:nvPr/>
        </p:nvSpPr>
        <p:spPr>
          <a:xfrm>
            <a:off x="4042974" y="2261289"/>
            <a:ext cx="1665815" cy="785491"/>
          </a:xfrm>
          <a:prstGeom prst="flowChartMagneticDisk">
            <a:avLst/>
          </a:prstGeom>
          <a:solidFill>
            <a:srgbClr val="FEF3E6"/>
          </a:solidFill>
          <a:ln w="12700">
            <a:solidFill>
              <a:srgbClr val="21BBEE"/>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ctr"/>
          <a:lstStyle/>
          <a:p>
            <a:pPr algn="ctr" defTabSz="1218956">
              <a:defRPr/>
            </a:pPr>
            <a:endParaRPr lang="nl-NL" sz="1400" b="1" dirty="0">
              <a:solidFill>
                <a:srgbClr val="000000"/>
              </a:solidFill>
              <a:latin typeface="DM Sans Medium" panose="020F0502020204030204" pitchFamily="2" charset="0"/>
            </a:endParaRPr>
          </a:p>
          <a:p>
            <a:pPr algn="ctr" defTabSz="1218956">
              <a:defRPr/>
            </a:pPr>
            <a:endParaRPr lang="nl-NL" sz="700" b="1" spc="40" dirty="0">
              <a:solidFill>
                <a:srgbClr val="000000"/>
              </a:solidFill>
              <a:latin typeface="DM Sans Medium" panose="020F0502020204030204" pitchFamily="2" charset="0"/>
            </a:endParaRPr>
          </a:p>
          <a:p>
            <a:pPr algn="ctr" defTabSz="1218956">
              <a:defRPr/>
            </a:pPr>
            <a:r>
              <a:rPr lang="nl-NL" sz="700" b="1" spc="40" dirty="0" err="1">
                <a:solidFill>
                  <a:srgbClr val="000000"/>
                </a:solidFill>
                <a:latin typeface="DM Sans Medium" panose="020F0502020204030204" pitchFamily="2" charset="0"/>
              </a:rPr>
              <a:t>Planafstemmingstafel</a:t>
            </a:r>
            <a:endParaRPr lang="nl-NL" sz="700" b="1" spc="40" dirty="0">
              <a:solidFill>
                <a:srgbClr val="000000"/>
              </a:solidFill>
              <a:latin typeface="DM Sans Medium" panose="020F0502020204030204" pitchFamily="2" charset="0"/>
            </a:endParaRPr>
          </a:p>
          <a:p>
            <a:pPr algn="ctr" defTabSz="1218956">
              <a:defRPr/>
            </a:pPr>
            <a:endParaRPr lang="nl-NL" sz="1200" dirty="0">
              <a:solidFill>
                <a:srgbClr val="000000"/>
              </a:solidFill>
              <a:latin typeface="DM Sans Medium" panose="020F0502020204030204" pitchFamily="2" charset="0"/>
            </a:endParaRPr>
          </a:p>
          <a:p>
            <a:pPr algn="ctr" defTabSz="1218956">
              <a:defRPr/>
            </a:pPr>
            <a:r>
              <a:rPr lang="nl-NL" sz="600" dirty="0">
                <a:solidFill>
                  <a:srgbClr val="000000"/>
                </a:solidFill>
                <a:latin typeface="DM Sans Medium" panose="020F0502020204030204" pitchFamily="2" charset="0"/>
              </a:rPr>
              <a:t>Periodieke planafstemming (2 – 10 jaar)</a:t>
            </a:r>
          </a:p>
          <a:p>
            <a:pPr algn="ctr" defTabSz="1218956">
              <a:defRPr/>
            </a:pPr>
            <a:endParaRPr lang="nl-NL" sz="1400" dirty="0">
              <a:solidFill>
                <a:srgbClr val="FFFFFF"/>
              </a:solidFill>
              <a:latin typeface="DM Sans Medium" panose="020F0502020204030204" pitchFamily="2" charset="0"/>
            </a:endParaRPr>
          </a:p>
          <a:p>
            <a:pPr defTabSz="1218956">
              <a:defRPr/>
            </a:pPr>
            <a:endParaRPr lang="nl-NL" sz="2399" dirty="0">
              <a:solidFill>
                <a:srgbClr val="FFFFFF"/>
              </a:solidFill>
              <a:latin typeface="DM Sans Medium" panose="020F0502020204030204" pitchFamily="2"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descr="Afbeelding">
            <a:extLst>
              <a:ext uri="{FF2B5EF4-FFF2-40B4-BE49-F238E27FC236}">
                <a16:creationId xmlns:a16="http://schemas.microsoft.com/office/drawing/2014/main" id="{7C4A3799-9A68-AFE6-F081-081B87DECE94}"/>
              </a:ext>
            </a:extLst>
          </p:cNvPr>
          <p:cNvPicPr>
            <a:picLocks noChangeAspect="1"/>
          </p:cNvPicPr>
          <p:nvPr/>
        </p:nvPicPr>
        <p:blipFill>
          <a:blip r:embed="rId2"/>
          <a:stretch>
            <a:fillRect/>
          </a:stretch>
        </p:blipFill>
        <p:spPr>
          <a:xfrm flipH="1">
            <a:off x="-22170" y="-196711"/>
            <a:ext cx="4993635" cy="7065155"/>
          </a:xfrm>
          <a:prstGeom prst="rect">
            <a:avLst/>
          </a:prstGeom>
          <a:ln w="12700">
            <a:miter lim="400000"/>
          </a:ln>
        </p:spPr>
      </p:pic>
      <p:pic>
        <p:nvPicPr>
          <p:cNvPr id="192" name="Afbeelding" descr="Afbeelding"/>
          <p:cNvPicPr>
            <a:picLocks noChangeAspect="1"/>
          </p:cNvPicPr>
          <p:nvPr/>
        </p:nvPicPr>
        <p:blipFill>
          <a:blip r:embed="rId3"/>
          <a:stretch>
            <a:fillRect/>
          </a:stretch>
        </p:blipFill>
        <p:spPr>
          <a:xfrm>
            <a:off x="11346642" y="6012578"/>
            <a:ext cx="589587" cy="589583"/>
          </a:xfrm>
          <a:prstGeom prst="rect">
            <a:avLst/>
          </a:prstGeom>
          <a:ln w="12700">
            <a:miter lim="400000"/>
          </a:ln>
        </p:spPr>
      </p:pic>
      <p:sp>
        <p:nvSpPr>
          <p:cNvPr id="3" name="Tekstvak 2">
            <a:extLst>
              <a:ext uri="{FF2B5EF4-FFF2-40B4-BE49-F238E27FC236}">
                <a16:creationId xmlns:a16="http://schemas.microsoft.com/office/drawing/2014/main" id="{1052BA19-048F-9253-6F78-0B743FE2D6B0}"/>
              </a:ext>
            </a:extLst>
          </p:cNvPr>
          <p:cNvSpPr txBox="1"/>
          <p:nvPr/>
        </p:nvSpPr>
        <p:spPr>
          <a:xfrm>
            <a:off x="1349575" y="1983006"/>
            <a:ext cx="9581321" cy="3293209"/>
          </a:xfrm>
          <a:prstGeom prst="rect">
            <a:avLst/>
          </a:prstGeom>
          <a:noFill/>
        </p:spPr>
        <p:txBody>
          <a:bodyPr wrap="square">
            <a:spAutoFit/>
          </a:bodyPr>
          <a:lstStyle/>
          <a:p>
            <a:r>
              <a:rPr lang="nl-NL" sz="1600" dirty="0">
                <a:solidFill>
                  <a:srgbClr val="242424"/>
                </a:solidFill>
                <a:latin typeface="DM Sans Regular" pitchFamily="2" charset="0"/>
              </a:rPr>
              <a:t>Als de samenwerking eenmaal in bedrijf is, </a:t>
            </a:r>
            <a:r>
              <a:rPr lang="nl-NL" sz="1600" b="0" i="0" dirty="0">
                <a:solidFill>
                  <a:srgbClr val="242424"/>
                </a:solidFill>
                <a:effectLst/>
                <a:latin typeface="DM Sans Regular" pitchFamily="2" charset="0"/>
              </a:rPr>
              <a:t>zijn er drie ‘tafels’, waar het repeterende werk wordt uitgevoerd. </a:t>
            </a:r>
          </a:p>
          <a:p>
            <a:pPr marL="342900" indent="-342900">
              <a:buFont typeface="+mj-lt"/>
              <a:buAutoNum type="arabicPeriod"/>
            </a:pPr>
            <a:endParaRPr lang="nl-NL" sz="1600" b="0" i="0" dirty="0">
              <a:solidFill>
                <a:srgbClr val="242424"/>
              </a:solidFill>
              <a:effectLst/>
              <a:latin typeface="DM Sans Regular" pitchFamily="2" charset="0"/>
            </a:endParaRPr>
          </a:p>
          <a:p>
            <a:pPr marL="342900" indent="-342900">
              <a:buFont typeface="+mj-lt"/>
              <a:buAutoNum type="arabicPeriod"/>
            </a:pPr>
            <a:r>
              <a:rPr lang="nl-NL" sz="1600" dirty="0">
                <a:solidFill>
                  <a:srgbClr val="242424"/>
                </a:solidFill>
                <a:latin typeface="DM Sans Regular" pitchFamily="2" charset="0"/>
              </a:rPr>
              <a:t>Op de</a:t>
            </a:r>
            <a:r>
              <a:rPr lang="nl-NL" sz="1600" b="0" i="0" dirty="0">
                <a:solidFill>
                  <a:srgbClr val="242424"/>
                </a:solidFill>
                <a:effectLst/>
                <a:latin typeface="DM Sans Regular" pitchFamily="2" charset="0"/>
              </a:rPr>
              <a:t> </a:t>
            </a:r>
            <a:r>
              <a:rPr lang="nl-NL" sz="1600" b="1" i="0" dirty="0" err="1">
                <a:solidFill>
                  <a:srgbClr val="242424"/>
                </a:solidFill>
                <a:effectLst/>
                <a:latin typeface="DM Sans Regular" pitchFamily="2" charset="0"/>
              </a:rPr>
              <a:t>planafstemmingstafel</a:t>
            </a:r>
            <a:r>
              <a:rPr lang="nl-NL" sz="1600" b="0" i="0" dirty="0">
                <a:solidFill>
                  <a:srgbClr val="242424"/>
                </a:solidFill>
                <a:effectLst/>
                <a:latin typeface="DM Sans Regular" pitchFamily="2" charset="0"/>
              </a:rPr>
              <a:t> worden de langere termijnplannen afgestemd. Hier wordt gekeken naar mogelijke koppelkansen en knelpunten.</a:t>
            </a:r>
          </a:p>
          <a:p>
            <a:pPr marL="342900" indent="-342900">
              <a:buFont typeface="+mj-lt"/>
              <a:buAutoNum type="arabicPeriod"/>
            </a:pPr>
            <a:r>
              <a:rPr lang="nl-NL" sz="1600" b="0" i="0" dirty="0">
                <a:solidFill>
                  <a:srgbClr val="242424"/>
                </a:solidFill>
                <a:effectLst/>
                <a:latin typeface="DM Sans Regular" pitchFamily="2" charset="0"/>
              </a:rPr>
              <a:t>Als zij afspreken een project/ locatie samen op te willen pakken, gaat het project naar een </a:t>
            </a:r>
            <a:r>
              <a:rPr lang="nl-NL" sz="1600" b="1" i="0" dirty="0">
                <a:solidFill>
                  <a:srgbClr val="242424"/>
                </a:solidFill>
                <a:effectLst/>
                <a:latin typeface="DM Sans Regular" pitchFamily="2" charset="0"/>
              </a:rPr>
              <a:t>ontwerpteam</a:t>
            </a:r>
            <a:r>
              <a:rPr lang="nl-NL" sz="1600" b="0" i="0" dirty="0">
                <a:solidFill>
                  <a:srgbClr val="242424"/>
                </a:solidFill>
                <a:effectLst/>
                <a:latin typeface="DM Sans Regular" pitchFamily="2" charset="0"/>
              </a:rPr>
              <a:t>. Hier zitten de projectleiders van de verschillende partijen bij elkaar om het project waar mogelijk samen voor te bereiden. In de praktijk betekent dit dat voor ieder project een team wordt opgericht. Soms zullen hierin dezelfde mensen zitten, maar soms zal het ook wisselen. Er is dus niet echt sprake van éé</a:t>
            </a:r>
            <a:r>
              <a:rPr lang="nl-NL" sz="1600" dirty="0">
                <a:solidFill>
                  <a:srgbClr val="242424"/>
                </a:solidFill>
                <a:latin typeface="DM Sans Regular" pitchFamily="2" charset="0"/>
              </a:rPr>
              <a:t>n statische</a:t>
            </a:r>
            <a:r>
              <a:rPr lang="nl-NL" sz="1600" b="0" i="0" dirty="0">
                <a:solidFill>
                  <a:srgbClr val="242424"/>
                </a:solidFill>
                <a:effectLst/>
                <a:latin typeface="DM Sans Regular" pitchFamily="2" charset="0"/>
              </a:rPr>
              <a:t> ontwerptafel zoals bij het afstemmen wel is. Dit neemt niet weg dat het wel verstandig kan zijn om over deze teams heen te werken met dezelfde procesafspraken en hier een stuk sturing op te hebben </a:t>
            </a:r>
            <a:r>
              <a:rPr lang="nl-NL" sz="1600" b="0" i="0">
                <a:solidFill>
                  <a:srgbClr val="242424"/>
                </a:solidFill>
                <a:effectLst/>
                <a:latin typeface="DM Sans Regular" pitchFamily="2" charset="0"/>
              </a:rPr>
              <a:t>etc..</a:t>
            </a:r>
            <a:endParaRPr lang="nl-NL" sz="1600" b="0" i="0" dirty="0">
              <a:solidFill>
                <a:srgbClr val="242424"/>
              </a:solidFill>
              <a:effectLst/>
              <a:latin typeface="DM Sans Regular" pitchFamily="2" charset="0"/>
            </a:endParaRPr>
          </a:p>
          <a:p>
            <a:pPr marL="342900" indent="-342900">
              <a:buFont typeface="+mj-lt"/>
              <a:buAutoNum type="arabicPeriod"/>
            </a:pPr>
            <a:r>
              <a:rPr lang="nl-NL" sz="1600" b="0" i="0" dirty="0">
                <a:solidFill>
                  <a:srgbClr val="242424"/>
                </a:solidFill>
                <a:effectLst/>
                <a:latin typeface="DM Sans Regular" pitchFamily="2" charset="0"/>
              </a:rPr>
              <a:t>Vervolgens gaat het naar de </a:t>
            </a:r>
            <a:r>
              <a:rPr lang="nl-NL" sz="1600" b="1" i="0" dirty="0">
                <a:solidFill>
                  <a:srgbClr val="242424"/>
                </a:solidFill>
                <a:effectLst/>
                <a:latin typeface="DM Sans Regular" pitchFamily="2" charset="0"/>
              </a:rPr>
              <a:t>uitvoering</a:t>
            </a:r>
            <a:r>
              <a:rPr lang="nl-NL" sz="1600" b="0" i="0" dirty="0">
                <a:solidFill>
                  <a:srgbClr val="242424"/>
                </a:solidFill>
                <a:effectLst/>
                <a:latin typeface="DM Sans Regular" pitchFamily="2" charset="0"/>
              </a:rPr>
              <a:t> die indien gewenst ook samen opgepakt kan worden.</a:t>
            </a:r>
          </a:p>
        </p:txBody>
      </p:sp>
      <p:sp>
        <p:nvSpPr>
          <p:cNvPr id="4" name="Paginatitel">
            <a:extLst>
              <a:ext uri="{FF2B5EF4-FFF2-40B4-BE49-F238E27FC236}">
                <a16:creationId xmlns:a16="http://schemas.microsoft.com/office/drawing/2014/main" id="{8424F38E-8BD9-F353-2478-0ECE97385CE0}"/>
              </a:ext>
            </a:extLst>
          </p:cNvPr>
          <p:cNvSpPr txBox="1"/>
          <p:nvPr/>
        </p:nvSpPr>
        <p:spPr>
          <a:xfrm>
            <a:off x="135707" y="569921"/>
            <a:ext cx="11864363"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b="1" dirty="0" err="1">
                <a:latin typeface="DM Sans Regular"/>
              </a:rPr>
              <a:t>Toelichting</a:t>
            </a:r>
            <a:r>
              <a:rPr lang="en-US" b="1" dirty="0">
                <a:latin typeface="DM Sans Regular"/>
              </a:rPr>
              <a:t> op de het </a:t>
            </a:r>
            <a:r>
              <a:rPr lang="en-US" b="1" dirty="0" err="1">
                <a:latin typeface="DM Sans Regular"/>
              </a:rPr>
              <a:t>operationele</a:t>
            </a:r>
            <a:r>
              <a:rPr lang="en-US" b="1" dirty="0">
                <a:latin typeface="DM Sans Regular"/>
              </a:rPr>
              <a:t> </a:t>
            </a:r>
            <a:r>
              <a:rPr lang="en-US" b="1" dirty="0" err="1">
                <a:latin typeface="DM Sans Regular"/>
              </a:rPr>
              <a:t>proces</a:t>
            </a:r>
            <a:r>
              <a:rPr lang="en-US" b="1" dirty="0">
                <a:latin typeface="DM Sans Regular"/>
              </a:rPr>
              <a:t>; de </a:t>
            </a:r>
            <a:r>
              <a:rPr lang="en-US" b="1" dirty="0" err="1">
                <a:latin typeface="DM Sans Regular"/>
              </a:rPr>
              <a:t>drie</a:t>
            </a:r>
            <a:r>
              <a:rPr lang="en-US" b="1" dirty="0">
                <a:latin typeface="DM Sans Regular"/>
              </a:rPr>
              <a:t> </a:t>
            </a:r>
            <a:r>
              <a:rPr lang="en-US" b="1" dirty="0" err="1">
                <a:latin typeface="DM Sans Regular"/>
              </a:rPr>
              <a:t>tafels</a:t>
            </a:r>
            <a:endParaRPr lang="en-US" b="1" dirty="0">
              <a:latin typeface="DM Sans Regular"/>
              <a:cs typeface="Aria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Afbeelding" descr="Afbeelding"/>
          <p:cNvPicPr>
            <a:picLocks noChangeAspect="1"/>
          </p:cNvPicPr>
          <p:nvPr/>
        </p:nvPicPr>
        <p:blipFill>
          <a:blip r:embed="rId2"/>
          <a:stretch>
            <a:fillRect/>
          </a:stretch>
        </p:blipFill>
        <p:spPr>
          <a:xfrm>
            <a:off x="11346642" y="6012578"/>
            <a:ext cx="589587" cy="589583"/>
          </a:xfrm>
          <a:prstGeom prst="rect">
            <a:avLst/>
          </a:prstGeom>
          <a:ln w="12700">
            <a:miter lim="400000"/>
          </a:ln>
        </p:spPr>
      </p:pic>
      <p:sp>
        <p:nvSpPr>
          <p:cNvPr id="3" name="Tekstvak 2">
            <a:extLst>
              <a:ext uri="{FF2B5EF4-FFF2-40B4-BE49-F238E27FC236}">
                <a16:creationId xmlns:a16="http://schemas.microsoft.com/office/drawing/2014/main" id="{E1423429-7A49-3321-3EFB-4A9DB0DEA568}"/>
              </a:ext>
            </a:extLst>
          </p:cNvPr>
          <p:cNvSpPr txBox="1"/>
          <p:nvPr/>
        </p:nvSpPr>
        <p:spPr>
          <a:xfrm>
            <a:off x="2191579" y="1360770"/>
            <a:ext cx="8418442" cy="4524315"/>
          </a:xfrm>
          <a:prstGeom prst="rect">
            <a:avLst/>
          </a:prstGeom>
          <a:noFill/>
        </p:spPr>
        <p:txBody>
          <a:bodyPr wrap="square">
            <a:spAutoFit/>
          </a:bodyPr>
          <a:lstStyle/>
          <a:p>
            <a:pPr marL="0" indent="0">
              <a:buNone/>
            </a:pPr>
            <a:r>
              <a:rPr lang="nl-NL" sz="1200" dirty="0">
                <a:latin typeface="DM Sans Regular" pitchFamily="2" charset="0"/>
              </a:rPr>
              <a:t>Beste allen,</a:t>
            </a:r>
          </a:p>
          <a:p>
            <a:pPr marL="0" indent="0">
              <a:buNone/>
            </a:pPr>
            <a:endParaRPr lang="nl-NL" sz="1200" dirty="0">
              <a:latin typeface="DM Sans Regular" pitchFamily="2" charset="0"/>
            </a:endParaRPr>
          </a:p>
          <a:p>
            <a:pPr marL="0" indent="0">
              <a:buNone/>
            </a:pPr>
            <a:r>
              <a:rPr lang="nl-NL" sz="1200" dirty="0">
                <a:latin typeface="DM Sans Regular" pitchFamily="2" charset="0"/>
              </a:rPr>
              <a:t>Op &lt;datum&gt; zijn jullie uitgenodigd om met elkaar het gesprek te hebben over en verdere invulling te geven aan de integrale samenwerking tussen &lt;partij 1&gt;, &lt;partij 2&gt;, etc. Graag neem ik je mee in het doel en de opzet van die middag.</a:t>
            </a:r>
          </a:p>
          <a:p>
            <a:pPr marL="0" indent="0">
              <a:buNone/>
            </a:pPr>
            <a:endParaRPr lang="nl-NL" sz="1200" dirty="0">
              <a:latin typeface="DM Sans Regular" pitchFamily="2" charset="0"/>
            </a:endParaRPr>
          </a:p>
          <a:p>
            <a:pPr marL="0" indent="0">
              <a:buNone/>
            </a:pPr>
            <a:r>
              <a:rPr lang="nl-NL" sz="1200" b="1" dirty="0">
                <a:latin typeface="DM Sans Regular" pitchFamily="2" charset="0"/>
              </a:rPr>
              <a:t>Doel van de bijeenkomst</a:t>
            </a:r>
          </a:p>
          <a:p>
            <a:pPr marL="0" indent="0">
              <a:buNone/>
            </a:pPr>
            <a:r>
              <a:rPr lang="nl-NL" sz="1200" dirty="0">
                <a:latin typeface="DM Sans Regular" pitchFamily="2" charset="0"/>
              </a:rPr>
              <a:t>Het doel van de bijeenkomst is om met elkaar een beeld te vormen van hoe wij de samenwerking in &lt;plaats/regio&gt; voor ons zien. We gaan het doel en de scope van de samenwerking bepalen, en we stellen vast hoe het besturingsmodel er uit ziet, bij voorkeur met daarbij ook ingevuld wie welke rol vervuld. Om dit allemaal goed te kunnen doen, nemen we jullie eerst nog mee in wat er allemaal komt kijken bij het opzetten van een integrale samenwerking. Ook zullen we met elkaar delen wat ieders belangen zijn en welke beren we zien op de weg. </a:t>
            </a:r>
          </a:p>
          <a:p>
            <a:pPr marL="0" indent="0">
              <a:buNone/>
            </a:pPr>
            <a:endParaRPr lang="nl-NL" sz="1200" dirty="0">
              <a:latin typeface="DM Sans Regular" pitchFamily="2" charset="0"/>
            </a:endParaRPr>
          </a:p>
          <a:p>
            <a:pPr marL="0" indent="0">
              <a:buNone/>
            </a:pPr>
            <a:r>
              <a:rPr lang="nl-NL" sz="1200" b="1" dirty="0">
                <a:latin typeface="DM Sans Regular" pitchFamily="2" charset="0"/>
              </a:rPr>
              <a:t>Stuurgroep en kernteam</a:t>
            </a:r>
          </a:p>
          <a:p>
            <a:pPr marL="0" indent="0">
              <a:buNone/>
            </a:pPr>
            <a:r>
              <a:rPr lang="nl-NL" sz="1200" dirty="0">
                <a:latin typeface="DM Sans Regular" pitchFamily="2" charset="0"/>
              </a:rPr>
              <a:t>Op basis van verder gevorderde samenwerkingen is een besturingsmodel opgesteld waarvan de ervaring is dat dit goed werkt. In dit besturingsmodel is sprake van een stuurgroep en kernteam. Vooralsnog zijn jullie de beoogde leden van deze twee gremia. Zoals hierboven aangegeven willen we op de &lt;datum&gt; dit besturingsmodel met jullie doornemen en toetsen of dit model ook voor jullie samenwerking passend is. Ook willen we vaststellen of jullie dan inderdaad de juiste mensen zijn om deel te nemen aan kernteam </a:t>
            </a:r>
            <a:r>
              <a:rPr lang="nl-NL" sz="1200" dirty="0" err="1">
                <a:latin typeface="DM Sans Regular" pitchFamily="2" charset="0"/>
              </a:rPr>
              <a:t>danwel</a:t>
            </a:r>
            <a:r>
              <a:rPr lang="nl-NL" sz="1200" dirty="0">
                <a:latin typeface="DM Sans Regular" pitchFamily="2" charset="0"/>
              </a:rPr>
              <a:t> stuurgroep. </a:t>
            </a:r>
          </a:p>
          <a:p>
            <a:pPr marL="0" indent="0">
              <a:buNone/>
            </a:pPr>
            <a:endParaRPr lang="nl-NL" sz="1200" dirty="0">
              <a:latin typeface="DM Sans Regular" pitchFamily="2" charset="0"/>
            </a:endParaRPr>
          </a:p>
          <a:p>
            <a:pPr marL="0" indent="0">
              <a:buNone/>
            </a:pPr>
            <a:r>
              <a:rPr lang="nl-NL" sz="1200" dirty="0">
                <a:latin typeface="DM Sans Regular" pitchFamily="2" charset="0"/>
              </a:rPr>
              <a:t>De bijeenkomst zal begeleid worden door &lt;naam&gt;.</a:t>
            </a:r>
          </a:p>
          <a:p>
            <a:pPr marL="0" indent="0">
              <a:buNone/>
            </a:pPr>
            <a:endParaRPr lang="nl-NL" sz="1200" dirty="0">
              <a:latin typeface="DM Sans Regular" pitchFamily="2" charset="0"/>
            </a:endParaRPr>
          </a:p>
          <a:p>
            <a:pPr marL="0" indent="0">
              <a:buNone/>
            </a:pPr>
            <a:r>
              <a:rPr lang="nl-NL" sz="1200" dirty="0">
                <a:latin typeface="DM Sans Regular" pitchFamily="2" charset="0"/>
              </a:rPr>
              <a:t>We zien er naar uit om jullie volgende week te ontmoeten!</a:t>
            </a:r>
          </a:p>
          <a:p>
            <a:pPr marL="0" indent="0">
              <a:buNone/>
            </a:pPr>
            <a:endParaRPr lang="nl-NL" sz="1200" dirty="0">
              <a:latin typeface="DM Sans Regular" pitchFamily="2" charset="0"/>
            </a:endParaRPr>
          </a:p>
          <a:p>
            <a:pPr marL="0" indent="0">
              <a:buNone/>
            </a:pPr>
            <a:r>
              <a:rPr lang="nl-NL" sz="1200" dirty="0">
                <a:latin typeface="DM Sans Regular" pitchFamily="2" charset="0"/>
              </a:rPr>
              <a:t>Groet, &lt;afzender&gt;.</a:t>
            </a:r>
          </a:p>
        </p:txBody>
      </p:sp>
      <p:sp>
        <p:nvSpPr>
          <p:cNvPr id="4" name="Paginatitel">
            <a:extLst>
              <a:ext uri="{FF2B5EF4-FFF2-40B4-BE49-F238E27FC236}">
                <a16:creationId xmlns:a16="http://schemas.microsoft.com/office/drawing/2014/main" id="{D2A6AA88-BA6E-6953-B62C-CA47695709B0}"/>
              </a:ext>
            </a:extLst>
          </p:cNvPr>
          <p:cNvSpPr txBox="1"/>
          <p:nvPr/>
        </p:nvSpPr>
        <p:spPr>
          <a:xfrm>
            <a:off x="135707" y="569921"/>
            <a:ext cx="11864363" cy="388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defPPr marL="0" marR="0" indent="0" algn="l" defTabSz="457291"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4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91"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937"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583"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229"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874"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520"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9166" algn="l" defTabSz="1219413"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r>
              <a:rPr lang="en-US" b="1" dirty="0" err="1">
                <a:latin typeface="DM Sans Regular"/>
              </a:rPr>
              <a:t>Voorbeeldbrief</a:t>
            </a:r>
            <a:r>
              <a:rPr lang="en-US" b="1" dirty="0">
                <a:latin typeface="DM Sans Regular"/>
              </a:rPr>
              <a:t> </a:t>
            </a:r>
            <a:r>
              <a:rPr lang="en-US" b="1" dirty="0" err="1">
                <a:latin typeface="DM Sans Regular"/>
              </a:rPr>
              <a:t>uitnodiging</a:t>
            </a:r>
            <a:r>
              <a:rPr lang="en-US" b="1" dirty="0">
                <a:latin typeface="DM Sans Regular"/>
              </a:rPr>
              <a:t> </a:t>
            </a:r>
            <a:r>
              <a:rPr lang="en-US" b="1" dirty="0" err="1">
                <a:latin typeface="DM Sans Regular"/>
              </a:rPr>
              <a:t>sessie</a:t>
            </a:r>
            <a:r>
              <a:rPr lang="en-US" b="1" dirty="0">
                <a:latin typeface="DM Sans Regular"/>
              </a:rPr>
              <a:t> </a:t>
            </a:r>
            <a:r>
              <a:rPr lang="en-US" b="1" dirty="0" err="1">
                <a:latin typeface="DM Sans Regular"/>
              </a:rPr>
              <a:t>Organisatie</a:t>
            </a:r>
            <a:r>
              <a:rPr lang="en-US" b="1" dirty="0">
                <a:latin typeface="DM Sans Regular"/>
              </a:rPr>
              <a:t>- &amp; </a:t>
            </a:r>
            <a:r>
              <a:rPr lang="en-US" b="1" dirty="0" err="1">
                <a:latin typeface="DM Sans Regular"/>
              </a:rPr>
              <a:t>Besturingsmodel</a:t>
            </a:r>
            <a:r>
              <a:rPr lang="en-US" b="1" dirty="0">
                <a:latin typeface="DM Sans Regular"/>
              </a:rPr>
              <a:t> </a:t>
            </a:r>
            <a:r>
              <a:rPr lang="en-US" b="1" dirty="0" err="1">
                <a:latin typeface="DM Sans Regular"/>
              </a:rPr>
              <a:t>invullen</a:t>
            </a:r>
            <a:endParaRPr lang="en-US" b="1" dirty="0">
              <a:latin typeface="DM Sans Regular"/>
              <a:cs typeface="Arial"/>
            </a:endParaRPr>
          </a:p>
        </p:txBody>
      </p:sp>
      <p:pic>
        <p:nvPicPr>
          <p:cNvPr id="5" name="Afbeelding" descr="Afbeelding">
            <a:extLst>
              <a:ext uri="{FF2B5EF4-FFF2-40B4-BE49-F238E27FC236}">
                <a16:creationId xmlns:a16="http://schemas.microsoft.com/office/drawing/2014/main" id="{4FD4B46F-667F-D772-D864-DD22379A2D5C}"/>
              </a:ext>
            </a:extLst>
          </p:cNvPr>
          <p:cNvPicPr>
            <a:picLocks noChangeAspect="1"/>
          </p:cNvPicPr>
          <p:nvPr/>
        </p:nvPicPr>
        <p:blipFill>
          <a:blip r:embed="rId3"/>
          <a:stretch>
            <a:fillRect/>
          </a:stretch>
        </p:blipFill>
        <p:spPr>
          <a:xfrm flipH="1">
            <a:off x="-22170" y="-196711"/>
            <a:ext cx="4993635" cy="7065155"/>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BB10D-3D1B-4ABA-BD77-941C4A726F56}">
  <ds:schemaRefs>
    <ds:schemaRef ds:uri="http://schemas.microsoft.com/office/2006/metadata/properties"/>
    <ds:schemaRef ds:uri="7509cc8b-5556-402b-b32b-f0f5b016aaa2"/>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dcdcec69-8a07-4459-b77e-fcfe06e4af88"/>
    <ds:schemaRef ds:uri="http://purl.org/dc/terms/"/>
    <ds:schemaRef ds:uri="http://purl.org/dc/elements/1.1/"/>
  </ds:schemaRefs>
</ds:datastoreItem>
</file>

<file path=customXml/itemProps2.xml><?xml version="1.0" encoding="utf-8"?>
<ds:datastoreItem xmlns:ds="http://schemas.openxmlformats.org/officeDocument/2006/customXml" ds:itemID="{EBF2D93B-6216-400E-BB56-E8A13B6BC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B8AD1B-BFAA-4589-9F63-966443006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1632</TotalTime>
  <Words>728</Words>
  <Application>Microsoft Office PowerPoint</Application>
  <PresentationFormat>Custom</PresentationFormat>
  <Paragraphs>97</Paragraphs>
  <Slides>6</Slides>
  <Notes>1</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Mijnaansluiting.nl</vt:lpstr>
      <vt:lpstr>1_Mijnaansluiting.nl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Mijn Aansluiting</dc:title>
  <dc:creator>Jonathan.somandin@mijnaansluiting.org</dc:creator>
  <cp:lastModifiedBy>Hanneke</cp:lastModifiedBy>
  <cp:revision>96</cp:revision>
  <cp:lastPrinted>2023-11-09T09:46:13Z</cp:lastPrinted>
  <dcterms:modified xsi:type="dcterms:W3CDTF">2024-03-05T14:06:06Z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ies>
</file>