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48" r:id="rId5"/>
  </p:sldMasterIdLst>
  <p:sldIdLst>
    <p:sldId id="258" r:id="rId6"/>
    <p:sldId id="3891" r:id="rId7"/>
    <p:sldId id="3892" r:id="rId8"/>
    <p:sldId id="3893" r:id="rId9"/>
    <p:sldId id="389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5793"/>
    <a:srgbClr val="BFB0D7"/>
    <a:srgbClr val="A0B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4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fje Emmaneel-van Woerkom" userId="S::eefje.vanwoerkom@mijnaansluiting.org::5ba0c12f-243c-4ceb-b82f-8e60d40f9fb5" providerId="AD" clId="Web-{788D91AB-E82D-24F6-1097-D881E776EB6A}"/>
    <pc:docChg chg="addSld modSld sldOrd addMainMaster">
      <pc:chgData name="Eefje Emmaneel-van Woerkom" userId="S::eefje.vanwoerkom@mijnaansluiting.org::5ba0c12f-243c-4ceb-b82f-8e60d40f9fb5" providerId="AD" clId="Web-{788D91AB-E82D-24F6-1097-D881E776EB6A}" dt="2024-01-15T11:43:41.255" v="53"/>
      <pc:docMkLst>
        <pc:docMk/>
      </pc:docMkLst>
      <pc:sldChg chg="addSp delSp modSp add ord">
        <pc:chgData name="Eefje Emmaneel-van Woerkom" userId="S::eefje.vanwoerkom@mijnaansluiting.org::5ba0c12f-243c-4ceb-b82f-8e60d40f9fb5" providerId="AD" clId="Web-{788D91AB-E82D-24F6-1097-D881E776EB6A}" dt="2024-01-15T11:43:41.255" v="53"/>
        <pc:sldMkLst>
          <pc:docMk/>
          <pc:sldMk cId="0" sldId="258"/>
        </pc:sldMkLst>
        <pc:spChg chg="add mod">
          <ac:chgData name="Eefje Emmaneel-van Woerkom" userId="S::eefje.vanwoerkom@mijnaansluiting.org::5ba0c12f-243c-4ceb-b82f-8e60d40f9fb5" providerId="AD" clId="Web-{788D91AB-E82D-24F6-1097-D881E776EB6A}" dt="2024-01-15T11:43:41.255" v="53"/>
          <ac:spMkLst>
            <pc:docMk/>
            <pc:sldMk cId="0" sldId="258"/>
            <ac:spMk id="2" creationId="{52766AA9-4F8B-9994-BD2C-FA8382B06EFE}"/>
          </ac:spMkLst>
        </pc:spChg>
        <pc:spChg chg="del">
          <ac:chgData name="Eefje Emmaneel-van Woerkom" userId="S::eefje.vanwoerkom@mijnaansluiting.org::5ba0c12f-243c-4ceb-b82f-8e60d40f9fb5" providerId="AD" clId="Web-{788D91AB-E82D-24F6-1097-D881E776EB6A}" dt="2024-01-15T11:43:29.739" v="51"/>
          <ac:spMkLst>
            <pc:docMk/>
            <pc:sldMk cId="0" sldId="258"/>
            <ac:spMk id="175" creationId="{00000000-0000-0000-0000-000000000000}"/>
          </ac:spMkLst>
        </pc:spChg>
        <pc:spChg chg="mod">
          <ac:chgData name="Eefje Emmaneel-van Woerkom" userId="S::eefje.vanwoerkom@mijnaansluiting.org::5ba0c12f-243c-4ceb-b82f-8e60d40f9fb5" providerId="AD" clId="Web-{788D91AB-E82D-24F6-1097-D881E776EB6A}" dt="2024-01-15T11:43:27.786" v="50" actId="1076"/>
          <ac:spMkLst>
            <pc:docMk/>
            <pc:sldMk cId="0" sldId="258"/>
            <ac:spMk id="178" creationId="{00000000-0000-0000-0000-000000000000}"/>
          </ac:spMkLst>
        </pc:spChg>
      </pc:sldChg>
      <pc:sldChg chg="add">
        <pc:chgData name="Eefje Emmaneel-van Woerkom" userId="S::eefje.vanwoerkom@mijnaansluiting.org::5ba0c12f-243c-4ceb-b82f-8e60d40f9fb5" providerId="AD" clId="Web-{788D91AB-E82D-24F6-1097-D881E776EB6A}" dt="2024-01-15T11:42:23.988" v="7"/>
        <pc:sldMkLst>
          <pc:docMk/>
          <pc:sldMk cId="0" sldId="259"/>
        </pc:sldMkLst>
      </pc:sldChg>
      <pc:sldChg chg="add">
        <pc:chgData name="Eefje Emmaneel-van Woerkom" userId="S::eefje.vanwoerkom@mijnaansluiting.org::5ba0c12f-243c-4ceb-b82f-8e60d40f9fb5" providerId="AD" clId="Web-{788D91AB-E82D-24F6-1097-D881E776EB6A}" dt="2024-01-15T11:42:21.925" v="6"/>
        <pc:sldMkLst>
          <pc:docMk/>
          <pc:sldMk cId="0" sldId="260"/>
        </pc:sldMkLst>
      </pc:sldChg>
      <pc:sldChg chg="add">
        <pc:chgData name="Eefje Emmaneel-van Woerkom" userId="S::eefje.vanwoerkom@mijnaansluiting.org::5ba0c12f-243c-4ceb-b82f-8e60d40f9fb5" providerId="AD" clId="Web-{788D91AB-E82D-24F6-1097-D881E776EB6A}" dt="2024-01-15T11:42:19.847" v="5"/>
        <pc:sldMkLst>
          <pc:docMk/>
          <pc:sldMk cId="0" sldId="261"/>
        </pc:sldMkLst>
      </pc:sldChg>
      <pc:sldChg chg="add">
        <pc:chgData name="Eefje Emmaneel-van Woerkom" userId="S::eefje.vanwoerkom@mijnaansluiting.org::5ba0c12f-243c-4ceb-b82f-8e60d40f9fb5" providerId="AD" clId="Web-{788D91AB-E82D-24F6-1097-D881E776EB6A}" dt="2024-01-15T11:42:17.816" v="4"/>
        <pc:sldMkLst>
          <pc:docMk/>
          <pc:sldMk cId="0" sldId="262"/>
        </pc:sldMkLst>
      </pc:sldChg>
      <pc:sldChg chg="add">
        <pc:chgData name="Eefje Emmaneel-van Woerkom" userId="S::eefje.vanwoerkom@mijnaansluiting.org::5ba0c12f-243c-4ceb-b82f-8e60d40f9fb5" providerId="AD" clId="Web-{788D91AB-E82D-24F6-1097-D881E776EB6A}" dt="2024-01-15T11:42:15.737" v="3"/>
        <pc:sldMkLst>
          <pc:docMk/>
          <pc:sldMk cId="0" sldId="263"/>
        </pc:sldMkLst>
      </pc:sldChg>
      <pc:sldChg chg="addSp delSp modSp">
        <pc:chgData name="Eefje Emmaneel-van Woerkom" userId="S::eefje.vanwoerkom@mijnaansluiting.org::5ba0c12f-243c-4ceb-b82f-8e60d40f9fb5" providerId="AD" clId="Web-{788D91AB-E82D-24F6-1097-D881E776EB6A}" dt="2024-01-15T11:42:11.519" v="2"/>
        <pc:sldMkLst>
          <pc:docMk/>
          <pc:sldMk cId="1406359028" sldId="3866"/>
        </pc:sldMkLst>
        <pc:spChg chg="add del mod">
          <ac:chgData name="Eefje Emmaneel-van Woerkom" userId="S::eefje.vanwoerkom@mijnaansluiting.org::5ba0c12f-243c-4ceb-b82f-8e60d40f9fb5" providerId="AD" clId="Web-{788D91AB-E82D-24F6-1097-D881E776EB6A}" dt="2024-01-15T11:42:11.519" v="2"/>
          <ac:spMkLst>
            <pc:docMk/>
            <pc:sldMk cId="1406359028" sldId="3866"/>
            <ac:spMk id="2" creationId="{EF66AECB-AA37-8C60-7F56-B6B7A8CBC668}"/>
          </ac:spMkLst>
        </pc:spChg>
      </pc:sldChg>
      <pc:sldChg chg="add ord">
        <pc:chgData name="Eefje Emmaneel-van Woerkom" userId="S::eefje.vanwoerkom@mijnaansluiting.org::5ba0c12f-243c-4ceb-b82f-8e60d40f9fb5" providerId="AD" clId="Web-{788D91AB-E82D-24F6-1097-D881E776EB6A}" dt="2024-01-15T11:42:58.410" v="10"/>
        <pc:sldMkLst>
          <pc:docMk/>
          <pc:sldMk cId="3966301333" sldId="3890"/>
        </pc:sldMkLst>
      </pc:sldChg>
      <pc:sldMasterChg chg="add addSldLayout">
        <pc:chgData name="Eefje Emmaneel-van Woerkom" userId="S::eefje.vanwoerkom@mijnaansluiting.org::5ba0c12f-243c-4ceb-b82f-8e60d40f9fb5" providerId="AD" clId="Web-{788D91AB-E82D-24F6-1097-D881E776EB6A}" dt="2024-01-15T11:42:15.737" v="3"/>
        <pc:sldMasterMkLst>
          <pc:docMk/>
          <pc:sldMasterMk cId="0" sldId="2147483648"/>
        </pc:sldMasterMkLst>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49"/>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0"/>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1"/>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2"/>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3"/>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4"/>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5"/>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6"/>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7"/>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8"/>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9"/>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0"/>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1"/>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2"/>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3"/>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4"/>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5"/>
          </pc:sldLayoutMkLst>
        </pc:sldLayoutChg>
      </pc:sldMasterChg>
    </pc:docChg>
  </pc:docChgLst>
  <pc:docChgLst>
    <pc:chgData name="Eefje Emmaneel-van Woerkom" userId="5ba0c12f-243c-4ceb-b82f-8e60d40f9fb5" providerId="ADAL" clId="{5ED22EF3-5B93-46F3-9641-2671406E06B0}"/>
    <pc:docChg chg="custSel addSld delSld modSld sldOrd">
      <pc:chgData name="Eefje Emmaneel-van Woerkom" userId="5ba0c12f-243c-4ceb-b82f-8e60d40f9fb5" providerId="ADAL" clId="{5ED22EF3-5B93-46F3-9641-2671406E06B0}" dt="2024-01-15T12:13:52.170" v="415" actId="20577"/>
      <pc:docMkLst>
        <pc:docMk/>
      </pc:docMkLst>
      <pc:sldChg chg="modSp mod">
        <pc:chgData name="Eefje Emmaneel-van Woerkom" userId="5ba0c12f-243c-4ceb-b82f-8e60d40f9fb5" providerId="ADAL" clId="{5ED22EF3-5B93-46F3-9641-2671406E06B0}" dt="2024-01-15T12:13:52.170" v="415" actId="20577"/>
        <pc:sldMkLst>
          <pc:docMk/>
          <pc:sldMk cId="2139034480" sldId="257"/>
        </pc:sldMkLst>
        <pc:graphicFrameChg chg="modGraphic">
          <ac:chgData name="Eefje Emmaneel-van Woerkom" userId="5ba0c12f-243c-4ceb-b82f-8e60d40f9fb5" providerId="ADAL" clId="{5ED22EF3-5B93-46F3-9641-2671406E06B0}" dt="2024-01-15T12:13:52.170" v="415" actId="20577"/>
          <ac:graphicFrameMkLst>
            <pc:docMk/>
            <pc:sldMk cId="2139034480" sldId="257"/>
            <ac:graphicFrameMk id="3" creationId="{4BBE1973-91D6-6797-83FD-53B477A9FFAE}"/>
          </ac:graphicFrameMkLst>
        </pc:graphicFrameChg>
      </pc:sldChg>
      <pc:sldChg chg="modSp mod">
        <pc:chgData name="Eefje Emmaneel-van Woerkom" userId="5ba0c12f-243c-4ceb-b82f-8e60d40f9fb5" providerId="ADAL" clId="{5ED22EF3-5B93-46F3-9641-2671406E06B0}" dt="2024-01-15T11:56:06.958" v="35" actId="1076"/>
        <pc:sldMkLst>
          <pc:docMk/>
          <pc:sldMk cId="0" sldId="258"/>
        </pc:sldMkLst>
        <pc:spChg chg="mod">
          <ac:chgData name="Eefje Emmaneel-van Woerkom" userId="5ba0c12f-243c-4ceb-b82f-8e60d40f9fb5" providerId="ADAL" clId="{5ED22EF3-5B93-46F3-9641-2671406E06B0}" dt="2024-01-15T11:56:06.958" v="35" actId="1076"/>
          <ac:spMkLst>
            <pc:docMk/>
            <pc:sldMk cId="0" sldId="258"/>
            <ac:spMk id="2" creationId="{52766AA9-4F8B-9994-BD2C-FA8382B06EFE}"/>
          </ac:spMkLst>
        </pc:spChg>
      </pc:sldChg>
      <pc:sldChg chg="del">
        <pc:chgData name="Eefje Emmaneel-van Woerkom" userId="5ba0c12f-243c-4ceb-b82f-8e60d40f9fb5" providerId="ADAL" clId="{5ED22EF3-5B93-46F3-9641-2671406E06B0}" dt="2024-01-15T12:13:37.833" v="386" actId="47"/>
        <pc:sldMkLst>
          <pc:docMk/>
          <pc:sldMk cId="0" sldId="259"/>
        </pc:sldMkLst>
      </pc:sldChg>
      <pc:sldChg chg="del">
        <pc:chgData name="Eefje Emmaneel-van Woerkom" userId="5ba0c12f-243c-4ceb-b82f-8e60d40f9fb5" providerId="ADAL" clId="{5ED22EF3-5B93-46F3-9641-2671406E06B0}" dt="2024-01-15T12:13:38.304" v="387" actId="47"/>
        <pc:sldMkLst>
          <pc:docMk/>
          <pc:sldMk cId="0" sldId="260"/>
        </pc:sldMkLst>
      </pc:sldChg>
      <pc:sldChg chg="del">
        <pc:chgData name="Eefje Emmaneel-van Woerkom" userId="5ba0c12f-243c-4ceb-b82f-8e60d40f9fb5" providerId="ADAL" clId="{5ED22EF3-5B93-46F3-9641-2671406E06B0}" dt="2024-01-15T12:13:38.986" v="388" actId="47"/>
        <pc:sldMkLst>
          <pc:docMk/>
          <pc:sldMk cId="0" sldId="261"/>
        </pc:sldMkLst>
      </pc:sldChg>
      <pc:sldChg chg="del">
        <pc:chgData name="Eefje Emmaneel-van Woerkom" userId="5ba0c12f-243c-4ceb-b82f-8e60d40f9fb5" providerId="ADAL" clId="{5ED22EF3-5B93-46F3-9641-2671406E06B0}" dt="2024-01-15T12:13:40.142" v="389" actId="47"/>
        <pc:sldMkLst>
          <pc:docMk/>
          <pc:sldMk cId="0" sldId="262"/>
        </pc:sldMkLst>
      </pc:sldChg>
      <pc:sldChg chg="del">
        <pc:chgData name="Eefje Emmaneel-van Woerkom" userId="5ba0c12f-243c-4ceb-b82f-8e60d40f9fb5" providerId="ADAL" clId="{5ED22EF3-5B93-46F3-9641-2671406E06B0}" dt="2024-01-15T12:13:41.495" v="390" actId="47"/>
        <pc:sldMkLst>
          <pc:docMk/>
          <pc:sldMk cId="0" sldId="263"/>
        </pc:sldMkLst>
      </pc:sldChg>
      <pc:sldChg chg="delSp del mod">
        <pc:chgData name="Eefje Emmaneel-van Woerkom" userId="5ba0c12f-243c-4ceb-b82f-8e60d40f9fb5" providerId="ADAL" clId="{5ED22EF3-5B93-46F3-9641-2671406E06B0}" dt="2024-01-15T12:12:16.467" v="370" actId="47"/>
        <pc:sldMkLst>
          <pc:docMk/>
          <pc:sldMk cId="1406359028" sldId="3866"/>
        </pc:sldMkLst>
        <pc:graphicFrameChg chg="del">
          <ac:chgData name="Eefje Emmaneel-van Woerkom" userId="5ba0c12f-243c-4ceb-b82f-8e60d40f9fb5" providerId="ADAL" clId="{5ED22EF3-5B93-46F3-9641-2671406E06B0}" dt="2024-01-15T12:06:47.399" v="321" actId="21"/>
          <ac:graphicFrameMkLst>
            <pc:docMk/>
            <pc:sldMk cId="1406359028" sldId="3866"/>
            <ac:graphicFrameMk id="13" creationId="{A9B94323-CF84-599F-833E-4419D979D5C2}"/>
          </ac:graphicFrameMkLst>
        </pc:graphicFrameChg>
      </pc:sldChg>
      <pc:sldChg chg="del">
        <pc:chgData name="Eefje Emmaneel-van Woerkom" userId="5ba0c12f-243c-4ceb-b82f-8e60d40f9fb5" providerId="ADAL" clId="{5ED22EF3-5B93-46F3-9641-2671406E06B0}" dt="2024-01-15T12:03:51.196" v="95" actId="47"/>
        <pc:sldMkLst>
          <pc:docMk/>
          <pc:sldMk cId="3848856265" sldId="3888"/>
        </pc:sldMkLst>
      </pc:sldChg>
      <pc:sldChg chg="delSp modSp del mod">
        <pc:chgData name="Eefje Emmaneel-van Woerkom" userId="5ba0c12f-243c-4ceb-b82f-8e60d40f9fb5" providerId="ADAL" clId="{5ED22EF3-5B93-46F3-9641-2671406E06B0}" dt="2024-01-15T12:12:16.310" v="369" actId="47"/>
        <pc:sldMkLst>
          <pc:docMk/>
          <pc:sldMk cId="85142457" sldId="3889"/>
        </pc:sldMkLst>
        <pc:spChg chg="del mod">
          <ac:chgData name="Eefje Emmaneel-van Woerkom" userId="5ba0c12f-243c-4ceb-b82f-8e60d40f9fb5" providerId="ADAL" clId="{5ED22EF3-5B93-46F3-9641-2671406E06B0}" dt="2024-01-15T12:04:10.981" v="138" actId="21"/>
          <ac:spMkLst>
            <pc:docMk/>
            <pc:sldMk cId="85142457" sldId="3889"/>
            <ac:spMk id="14" creationId="{6E0FCBE6-BE5C-7243-52C0-46629C29128C}"/>
          </ac:spMkLst>
        </pc:spChg>
      </pc:sldChg>
      <pc:sldChg chg="ord">
        <pc:chgData name="Eefje Emmaneel-van Woerkom" userId="5ba0c12f-243c-4ceb-b82f-8e60d40f9fb5" providerId="ADAL" clId="{5ED22EF3-5B93-46F3-9641-2671406E06B0}" dt="2024-01-15T12:13:44.135" v="392"/>
        <pc:sldMkLst>
          <pc:docMk/>
          <pc:sldMk cId="3966301333" sldId="3890"/>
        </pc:sldMkLst>
      </pc:sldChg>
      <pc:sldChg chg="addSp delSp modSp add mod">
        <pc:chgData name="Eefje Emmaneel-van Woerkom" userId="5ba0c12f-243c-4ceb-b82f-8e60d40f9fb5" providerId="ADAL" clId="{5ED22EF3-5B93-46F3-9641-2671406E06B0}" dt="2024-01-15T12:13:25.185" v="385" actId="20577"/>
        <pc:sldMkLst>
          <pc:docMk/>
          <pc:sldMk cId="290296906" sldId="3891"/>
        </pc:sldMkLst>
        <pc:spChg chg="add mod">
          <ac:chgData name="Eefje Emmaneel-van Woerkom" userId="5ba0c12f-243c-4ceb-b82f-8e60d40f9fb5" providerId="ADAL" clId="{5ED22EF3-5B93-46F3-9641-2671406E06B0}" dt="2024-01-15T12:05:42.380" v="227" actId="20577"/>
          <ac:spMkLst>
            <pc:docMk/>
            <pc:sldMk cId="290296906" sldId="3891"/>
            <ac:spMk id="3" creationId="{26F9CFDB-50E7-EBDB-72EE-FCD94268C562}"/>
          </ac:spMkLst>
        </pc:spChg>
        <pc:spChg chg="add mod">
          <ac:chgData name="Eefje Emmaneel-van Woerkom" userId="5ba0c12f-243c-4ceb-b82f-8e60d40f9fb5" providerId="ADAL" clId="{5ED22EF3-5B93-46F3-9641-2671406E06B0}" dt="2024-01-15T12:13:25.185" v="385" actId="20577"/>
          <ac:spMkLst>
            <pc:docMk/>
            <pc:sldMk cId="290296906" sldId="3891"/>
            <ac:spMk id="5" creationId="{4E3420E4-A610-C102-DAF2-7AC704E55106}"/>
          </ac:spMkLst>
        </pc:spChg>
        <pc:spChg chg="add mod">
          <ac:chgData name="Eefje Emmaneel-van Woerkom" userId="5ba0c12f-243c-4ceb-b82f-8e60d40f9fb5" providerId="ADAL" clId="{5ED22EF3-5B93-46F3-9641-2671406E06B0}" dt="2024-01-15T11:59:26.716" v="83" actId="404"/>
          <ac:spMkLst>
            <pc:docMk/>
            <pc:sldMk cId="290296906" sldId="3891"/>
            <ac:spMk id="7" creationId="{FE8CD431-4648-14AE-6950-7C55D27B3943}"/>
          </ac:spMkLst>
        </pc:spChg>
        <pc:spChg chg="del">
          <ac:chgData name="Eefje Emmaneel-van Woerkom" userId="5ba0c12f-243c-4ceb-b82f-8e60d40f9fb5" providerId="ADAL" clId="{5ED22EF3-5B93-46F3-9641-2671406E06B0}" dt="2024-01-15T11:56:46.309" v="38" actId="478"/>
          <ac:spMkLst>
            <pc:docMk/>
            <pc:sldMk cId="290296906" sldId="3891"/>
            <ac:spMk id="200" creationId="{00000000-0000-0000-0000-000000000000}"/>
          </ac:spMkLst>
        </pc:spChg>
        <pc:spChg chg="del">
          <ac:chgData name="Eefje Emmaneel-van Woerkom" userId="5ba0c12f-243c-4ceb-b82f-8e60d40f9fb5" providerId="ADAL" clId="{5ED22EF3-5B93-46F3-9641-2671406E06B0}" dt="2024-01-15T11:57:14.001" v="48" actId="478"/>
          <ac:spMkLst>
            <pc:docMk/>
            <pc:sldMk cId="290296906" sldId="3891"/>
            <ac:spMk id="202" creationId="{00000000-0000-0000-0000-000000000000}"/>
          </ac:spMkLst>
        </pc:spChg>
        <pc:picChg chg="mod ord">
          <ac:chgData name="Eefje Emmaneel-van Woerkom" userId="5ba0c12f-243c-4ceb-b82f-8e60d40f9fb5" providerId="ADAL" clId="{5ED22EF3-5B93-46F3-9641-2671406E06B0}" dt="2024-01-15T11:57:22.378" v="51" actId="167"/>
          <ac:picMkLst>
            <pc:docMk/>
            <pc:sldMk cId="290296906" sldId="3891"/>
            <ac:picMk id="203" creationId="{00000000-0000-0000-0000-000000000000}"/>
          </ac:picMkLst>
        </pc:picChg>
      </pc:sldChg>
      <pc:sldChg chg="addSp delSp modSp add mod">
        <pc:chgData name="Eefje Emmaneel-van Woerkom" userId="5ba0c12f-243c-4ceb-b82f-8e60d40f9fb5" providerId="ADAL" clId="{5ED22EF3-5B93-46F3-9641-2671406E06B0}" dt="2024-01-15T12:06:00.872" v="243" actId="1076"/>
        <pc:sldMkLst>
          <pc:docMk/>
          <pc:sldMk cId="750811049" sldId="3892"/>
        </pc:sldMkLst>
        <pc:spChg chg="mod">
          <ac:chgData name="Eefje Emmaneel-van Woerkom" userId="5ba0c12f-243c-4ceb-b82f-8e60d40f9fb5" providerId="ADAL" clId="{5ED22EF3-5B93-46F3-9641-2671406E06B0}" dt="2024-01-15T12:05:49.517" v="241" actId="20577"/>
          <ac:spMkLst>
            <pc:docMk/>
            <pc:sldMk cId="750811049" sldId="3892"/>
            <ac:spMk id="3" creationId="{26F9CFDB-50E7-EBDB-72EE-FCD94268C562}"/>
          </ac:spMkLst>
        </pc:spChg>
        <pc:spChg chg="del">
          <ac:chgData name="Eefje Emmaneel-van Woerkom" userId="5ba0c12f-243c-4ceb-b82f-8e60d40f9fb5" providerId="ADAL" clId="{5ED22EF3-5B93-46F3-9641-2671406E06B0}" dt="2024-01-15T12:04:14.002" v="139" actId="478"/>
          <ac:spMkLst>
            <pc:docMk/>
            <pc:sldMk cId="750811049" sldId="3892"/>
            <ac:spMk id="5" creationId="{4E3420E4-A610-C102-DAF2-7AC704E55106}"/>
          </ac:spMkLst>
        </pc:spChg>
        <pc:spChg chg="del">
          <ac:chgData name="Eefje Emmaneel-van Woerkom" userId="5ba0c12f-243c-4ceb-b82f-8e60d40f9fb5" providerId="ADAL" clId="{5ED22EF3-5B93-46F3-9641-2671406E06B0}" dt="2024-01-15T12:05:57.087" v="242" actId="478"/>
          <ac:spMkLst>
            <pc:docMk/>
            <pc:sldMk cId="750811049" sldId="3892"/>
            <ac:spMk id="7" creationId="{FE8CD431-4648-14AE-6950-7C55D27B3943}"/>
          </ac:spMkLst>
        </pc:spChg>
        <pc:spChg chg="add mod">
          <ac:chgData name="Eefje Emmaneel-van Woerkom" userId="5ba0c12f-243c-4ceb-b82f-8e60d40f9fb5" providerId="ADAL" clId="{5ED22EF3-5B93-46F3-9641-2671406E06B0}" dt="2024-01-15T12:06:00.872" v="243" actId="1076"/>
          <ac:spMkLst>
            <pc:docMk/>
            <pc:sldMk cId="750811049" sldId="3892"/>
            <ac:spMk id="14" creationId="{6E0FCBE6-BE5C-7243-52C0-46629C29128C}"/>
          </ac:spMkLst>
        </pc:spChg>
      </pc:sldChg>
      <pc:sldChg chg="addSp delSp modSp add mod">
        <pc:chgData name="Eefje Emmaneel-van Woerkom" userId="5ba0c12f-243c-4ceb-b82f-8e60d40f9fb5" providerId="ADAL" clId="{5ED22EF3-5B93-46F3-9641-2671406E06B0}" dt="2024-01-15T12:08:45.987" v="368" actId="20577"/>
        <pc:sldMkLst>
          <pc:docMk/>
          <pc:sldMk cId="3861098499" sldId="3893"/>
        </pc:sldMkLst>
        <pc:spChg chg="mod">
          <ac:chgData name="Eefje Emmaneel-van Woerkom" userId="5ba0c12f-243c-4ceb-b82f-8e60d40f9fb5" providerId="ADAL" clId="{5ED22EF3-5B93-46F3-9641-2671406E06B0}" dt="2024-01-15T12:08:45.987" v="368" actId="20577"/>
          <ac:spMkLst>
            <pc:docMk/>
            <pc:sldMk cId="3861098499" sldId="3893"/>
            <ac:spMk id="3" creationId="{26F9CFDB-50E7-EBDB-72EE-FCD94268C562}"/>
          </ac:spMkLst>
        </pc:spChg>
        <pc:spChg chg="del">
          <ac:chgData name="Eefje Emmaneel-van Woerkom" userId="5ba0c12f-243c-4ceb-b82f-8e60d40f9fb5" providerId="ADAL" clId="{5ED22EF3-5B93-46F3-9641-2671406E06B0}" dt="2024-01-15T12:06:25.611" v="287" actId="478"/>
          <ac:spMkLst>
            <pc:docMk/>
            <pc:sldMk cId="3861098499" sldId="3893"/>
            <ac:spMk id="14" creationId="{6E0FCBE6-BE5C-7243-52C0-46629C29128C}"/>
          </ac:spMkLst>
        </pc:spChg>
        <pc:graphicFrameChg chg="add mod modGraphic">
          <ac:chgData name="Eefje Emmaneel-van Woerkom" userId="5ba0c12f-243c-4ceb-b82f-8e60d40f9fb5" providerId="ADAL" clId="{5ED22EF3-5B93-46F3-9641-2671406E06B0}" dt="2024-01-15T12:08:22.627" v="356" actId="207"/>
          <ac:graphicFrameMkLst>
            <pc:docMk/>
            <pc:sldMk cId="3861098499" sldId="3893"/>
            <ac:graphicFrameMk id="13" creationId="{A9B94323-CF84-599F-833E-4419D979D5C2}"/>
          </ac:graphicFrameMkLst>
        </pc:graphicFrameChg>
      </pc:sldChg>
    </pc:docChg>
  </pc:docChgLst>
  <pc:docChgLst>
    <pc:chgData name="Hanneke Zindel" userId="S::hanneke.zindel@mijnaansluiting.org::97cd04de-05a1-46bd-bf16-c34207baf738" providerId="AD" clId="Web-{4CB92644-342A-4888-8FDA-1EA27D69D668}"/>
    <pc:docChg chg="modSld">
      <pc:chgData name="Hanneke Zindel" userId="S::hanneke.zindel@mijnaansluiting.org::97cd04de-05a1-46bd-bf16-c34207baf738" providerId="AD" clId="Web-{4CB92644-342A-4888-8FDA-1EA27D69D668}" dt="2024-02-02T16:20:55.313" v="18" actId="1076"/>
      <pc:docMkLst>
        <pc:docMk/>
      </pc:docMkLst>
      <pc:sldChg chg="modSp">
        <pc:chgData name="Hanneke Zindel" userId="S::hanneke.zindel@mijnaansluiting.org::97cd04de-05a1-46bd-bf16-c34207baf738" providerId="AD" clId="Web-{4CB92644-342A-4888-8FDA-1EA27D69D668}" dt="2024-02-02T16:20:55.313" v="18" actId="1076"/>
        <pc:sldMkLst>
          <pc:docMk/>
          <pc:sldMk cId="290296906" sldId="3891"/>
        </pc:sldMkLst>
        <pc:spChg chg="mod">
          <ac:chgData name="Hanneke Zindel" userId="S::hanneke.zindel@mijnaansluiting.org::97cd04de-05a1-46bd-bf16-c34207baf738" providerId="AD" clId="Web-{4CB92644-342A-4888-8FDA-1EA27D69D668}" dt="2024-02-02T16:20:45.704" v="16" actId="20577"/>
          <ac:spMkLst>
            <pc:docMk/>
            <pc:sldMk cId="290296906" sldId="3891"/>
            <ac:spMk id="5" creationId="{4E3420E4-A610-C102-DAF2-7AC704E55106}"/>
          </ac:spMkLst>
        </pc:spChg>
        <pc:spChg chg="mod">
          <ac:chgData name="Hanneke Zindel" userId="S::hanneke.zindel@mijnaansluiting.org::97cd04de-05a1-46bd-bf16-c34207baf738" providerId="AD" clId="Web-{4CB92644-342A-4888-8FDA-1EA27D69D668}" dt="2024-02-02T16:20:55.313" v="18" actId="1076"/>
          <ac:spMkLst>
            <pc:docMk/>
            <pc:sldMk cId="290296906" sldId="3891"/>
            <ac:spMk id="7" creationId="{FE8CD431-4648-14AE-6950-7C55D27B3943}"/>
          </ac:spMkLst>
        </pc:spChg>
      </pc:sldChg>
    </pc:docChg>
  </pc:docChgLst>
  <pc:docChgLst>
    <pc:chgData name="Fieke Van Woerkom" userId="S::fieke.vanwoerkom@mijnaansluiting.org::9fc9f487-c33c-4a73-a55f-41022521a16a" providerId="AD" clId="Web-{1001E1B2-6553-892C-1670-8A73D802CCA5}"/>
    <pc:docChg chg="modSld">
      <pc:chgData name="Fieke Van Woerkom" userId="S::fieke.vanwoerkom@mijnaansluiting.org::9fc9f487-c33c-4a73-a55f-41022521a16a" providerId="AD" clId="Web-{1001E1B2-6553-892C-1670-8A73D802CCA5}" dt="2024-02-06T09:41:23.313" v="18" actId="20577"/>
      <pc:docMkLst>
        <pc:docMk/>
      </pc:docMkLst>
      <pc:sldChg chg="modSp">
        <pc:chgData name="Fieke Van Woerkom" userId="S::fieke.vanwoerkom@mijnaansluiting.org::9fc9f487-c33c-4a73-a55f-41022521a16a" providerId="AD" clId="Web-{1001E1B2-6553-892C-1670-8A73D802CCA5}" dt="2024-02-06T09:41:23.313" v="18" actId="20577"/>
        <pc:sldMkLst>
          <pc:docMk/>
          <pc:sldMk cId="290296906" sldId="3891"/>
        </pc:sldMkLst>
        <pc:spChg chg="mod">
          <ac:chgData name="Fieke Van Woerkom" userId="S::fieke.vanwoerkom@mijnaansluiting.org::9fc9f487-c33c-4a73-a55f-41022521a16a" providerId="AD" clId="Web-{1001E1B2-6553-892C-1670-8A73D802CCA5}" dt="2024-02-06T09:41:23.313" v="18" actId="20577"/>
          <ac:spMkLst>
            <pc:docMk/>
            <pc:sldMk cId="290296906" sldId="3891"/>
            <ac:spMk id="7" creationId="{FE8CD431-4648-14AE-6950-7C55D27B3943}"/>
          </ac:spMkLst>
        </pc:spChg>
      </pc:sldChg>
      <pc:sldChg chg="modSp">
        <pc:chgData name="Fieke Van Woerkom" userId="S::fieke.vanwoerkom@mijnaansluiting.org::9fc9f487-c33c-4a73-a55f-41022521a16a" providerId="AD" clId="Web-{1001E1B2-6553-892C-1670-8A73D802CCA5}" dt="2024-02-06T09:41:03.078" v="17" actId="20577"/>
        <pc:sldMkLst>
          <pc:docMk/>
          <pc:sldMk cId="750811049" sldId="3892"/>
        </pc:sldMkLst>
        <pc:spChg chg="mod">
          <ac:chgData name="Fieke Van Woerkom" userId="S::fieke.vanwoerkom@mijnaansluiting.org::9fc9f487-c33c-4a73-a55f-41022521a16a" providerId="AD" clId="Web-{1001E1B2-6553-892C-1670-8A73D802CCA5}" dt="2024-02-06T09:41:03.078" v="17" actId="20577"/>
          <ac:spMkLst>
            <pc:docMk/>
            <pc:sldMk cId="750811049" sldId="3892"/>
            <ac:spMk id="14" creationId="{6E0FCBE6-BE5C-7243-52C0-46629C29128C}"/>
          </ac:spMkLst>
        </pc:spChg>
      </pc:sldChg>
    </pc:docChg>
  </pc:docChgLst>
  <pc:docChgLst>
    <pc:chgData name="Hanneke Zindel" userId="97cd04de-05a1-46bd-bf16-c34207baf738" providerId="ADAL" clId="{197DD179-837D-464E-8A5A-16DEF90DCAF5}"/>
    <pc:docChg chg="addSld delSld modSld">
      <pc:chgData name="Hanneke Zindel" userId="97cd04de-05a1-46bd-bf16-c34207baf738" providerId="ADAL" clId="{197DD179-837D-464E-8A5A-16DEF90DCAF5}" dt="2023-12-12T12:52:22.621" v="8"/>
      <pc:docMkLst>
        <pc:docMk/>
      </pc:docMkLst>
      <pc:sldChg chg="del">
        <pc:chgData name="Hanneke Zindel" userId="97cd04de-05a1-46bd-bf16-c34207baf738" providerId="ADAL" clId="{197DD179-837D-464E-8A5A-16DEF90DCAF5}" dt="2023-12-11T14:27:18.666" v="0" actId="47"/>
        <pc:sldMkLst>
          <pc:docMk/>
          <pc:sldMk cId="3590640240" sldId="256"/>
        </pc:sldMkLst>
      </pc:sldChg>
      <pc:sldChg chg="add">
        <pc:chgData name="Hanneke Zindel" userId="97cd04de-05a1-46bd-bf16-c34207baf738" providerId="ADAL" clId="{197DD179-837D-464E-8A5A-16DEF90DCAF5}" dt="2023-12-12T12:52:22.621" v="8"/>
        <pc:sldMkLst>
          <pc:docMk/>
          <pc:sldMk cId="2139034480" sldId="257"/>
        </pc:sldMkLst>
      </pc:sldChg>
      <pc:sldChg chg="del">
        <pc:chgData name="Hanneke Zindel" userId="97cd04de-05a1-46bd-bf16-c34207baf738" providerId="ADAL" clId="{197DD179-837D-464E-8A5A-16DEF90DCAF5}" dt="2023-12-11T14:27:18.666" v="0" actId="47"/>
        <pc:sldMkLst>
          <pc:docMk/>
          <pc:sldMk cId="1797529297" sldId="682"/>
        </pc:sldMkLst>
      </pc:sldChg>
      <pc:sldChg chg="del">
        <pc:chgData name="Hanneke Zindel" userId="97cd04de-05a1-46bd-bf16-c34207baf738" providerId="ADAL" clId="{197DD179-837D-464E-8A5A-16DEF90DCAF5}" dt="2023-12-11T14:28:02.061" v="1" actId="47"/>
        <pc:sldMkLst>
          <pc:docMk/>
          <pc:sldMk cId="2860788383" sldId="3859"/>
        </pc:sldMkLst>
      </pc:sldChg>
      <pc:sldChg chg="del">
        <pc:chgData name="Hanneke Zindel" userId="97cd04de-05a1-46bd-bf16-c34207baf738" providerId="ADAL" clId="{197DD179-837D-464E-8A5A-16DEF90DCAF5}" dt="2023-12-11T14:27:18.666" v="0" actId="47"/>
        <pc:sldMkLst>
          <pc:docMk/>
          <pc:sldMk cId="232572994" sldId="3876"/>
        </pc:sldMkLst>
      </pc:sldChg>
      <pc:sldChg chg="del">
        <pc:chgData name="Hanneke Zindel" userId="97cd04de-05a1-46bd-bf16-c34207baf738" providerId="ADAL" clId="{197DD179-837D-464E-8A5A-16DEF90DCAF5}" dt="2023-12-11T14:27:18.666" v="0" actId="47"/>
        <pc:sldMkLst>
          <pc:docMk/>
          <pc:sldMk cId="3965816253" sldId="3878"/>
        </pc:sldMkLst>
      </pc:sldChg>
      <pc:sldChg chg="del">
        <pc:chgData name="Hanneke Zindel" userId="97cd04de-05a1-46bd-bf16-c34207baf738" providerId="ADAL" clId="{197DD179-837D-464E-8A5A-16DEF90DCAF5}" dt="2023-12-11T14:27:18.666" v="0" actId="47"/>
        <pc:sldMkLst>
          <pc:docMk/>
          <pc:sldMk cId="2032089091" sldId="3879"/>
        </pc:sldMkLst>
      </pc:sldChg>
      <pc:sldChg chg="del">
        <pc:chgData name="Hanneke Zindel" userId="97cd04de-05a1-46bd-bf16-c34207baf738" providerId="ADAL" clId="{197DD179-837D-464E-8A5A-16DEF90DCAF5}" dt="2023-12-11T14:27:18.666" v="0" actId="47"/>
        <pc:sldMkLst>
          <pc:docMk/>
          <pc:sldMk cId="4092240512" sldId="3880"/>
        </pc:sldMkLst>
      </pc:sldChg>
      <pc:sldChg chg="del">
        <pc:chgData name="Hanneke Zindel" userId="97cd04de-05a1-46bd-bf16-c34207baf738" providerId="ADAL" clId="{197DD179-837D-464E-8A5A-16DEF90DCAF5}" dt="2023-12-11T14:28:09.698" v="3" actId="47"/>
        <pc:sldMkLst>
          <pc:docMk/>
          <pc:sldMk cId="1578071484" sldId="3884"/>
        </pc:sldMkLst>
      </pc:sldChg>
      <pc:sldChg chg="del">
        <pc:chgData name="Hanneke Zindel" userId="97cd04de-05a1-46bd-bf16-c34207baf738" providerId="ADAL" clId="{197DD179-837D-464E-8A5A-16DEF90DCAF5}" dt="2023-12-11T14:28:05.208" v="2" actId="47"/>
        <pc:sldMkLst>
          <pc:docMk/>
          <pc:sldMk cId="572440371" sldId="3885"/>
        </pc:sldMkLst>
      </pc:sldChg>
      <pc:sldChg chg="del">
        <pc:chgData name="Hanneke Zindel" userId="97cd04de-05a1-46bd-bf16-c34207baf738" providerId="ADAL" clId="{197DD179-837D-464E-8A5A-16DEF90DCAF5}" dt="2023-12-11T14:28:05.208" v="2" actId="47"/>
        <pc:sldMkLst>
          <pc:docMk/>
          <pc:sldMk cId="2263068602" sldId="3886"/>
        </pc:sldMkLst>
      </pc:sldChg>
      <pc:sldChg chg="del">
        <pc:chgData name="Hanneke Zindel" userId="97cd04de-05a1-46bd-bf16-c34207baf738" providerId="ADAL" clId="{197DD179-837D-464E-8A5A-16DEF90DCAF5}" dt="2023-12-11T14:28:05.208" v="2" actId="47"/>
        <pc:sldMkLst>
          <pc:docMk/>
          <pc:sldMk cId="3817557759" sldId="3887"/>
        </pc:sldMkLst>
      </pc:sldChg>
      <pc:sldChg chg="modSp mod">
        <pc:chgData name="Hanneke Zindel" userId="97cd04de-05a1-46bd-bf16-c34207baf738" providerId="ADAL" clId="{197DD179-837D-464E-8A5A-16DEF90DCAF5}" dt="2023-12-11T14:29:10.261" v="7" actId="20577"/>
        <pc:sldMkLst>
          <pc:docMk/>
          <pc:sldMk cId="3848856265" sldId="3888"/>
        </pc:sldMkLst>
        <pc:spChg chg="mod">
          <ac:chgData name="Hanneke Zindel" userId="97cd04de-05a1-46bd-bf16-c34207baf738" providerId="ADAL" clId="{197DD179-837D-464E-8A5A-16DEF90DCAF5}" dt="2023-12-11T14:29:10.261" v="7" actId="20577"/>
          <ac:spMkLst>
            <pc:docMk/>
            <pc:sldMk cId="3848856265" sldId="3888"/>
            <ac:spMk id="3" creationId="{1738D50A-BF58-BCDA-8D33-463D11602624}"/>
          </ac:spMkLst>
        </pc:spChg>
      </pc:sldChg>
      <pc:sldChg chg="addSp new mod">
        <pc:chgData name="Hanneke Zindel" userId="97cd04de-05a1-46bd-bf16-c34207baf738" providerId="ADAL" clId="{197DD179-837D-464E-8A5A-16DEF90DCAF5}" dt="2023-12-11T14:28:32.521" v="5" actId="22"/>
        <pc:sldMkLst>
          <pc:docMk/>
          <pc:sldMk cId="85142457" sldId="3889"/>
        </pc:sldMkLst>
        <pc:spChg chg="add">
          <ac:chgData name="Hanneke Zindel" userId="97cd04de-05a1-46bd-bf16-c34207baf738" providerId="ADAL" clId="{197DD179-837D-464E-8A5A-16DEF90DCAF5}" dt="2023-12-11T14:28:32.521" v="5" actId="22"/>
          <ac:spMkLst>
            <pc:docMk/>
            <pc:sldMk cId="85142457" sldId="3889"/>
            <ac:spMk id="14" creationId="{6E0FCBE6-BE5C-7243-52C0-46629C29128C}"/>
          </ac:spMkLst>
        </pc:spChg>
      </pc:sldChg>
      <pc:sldChg chg="del">
        <pc:chgData name="Hanneke Zindel" userId="97cd04de-05a1-46bd-bf16-c34207baf738" providerId="ADAL" clId="{197DD179-837D-464E-8A5A-16DEF90DCAF5}" dt="2023-12-11T14:27:18.666" v="0" actId="47"/>
        <pc:sldMkLst>
          <pc:docMk/>
          <pc:sldMk cId="1757616023" sldId="3889"/>
        </pc:sldMkLst>
      </pc:sldChg>
    </pc:docChg>
  </pc:docChgLst>
  <pc:docChgLst>
    <pc:chgData name="Louis van der Hoeven" userId="S::louis.vanderhoeven@mijnaansluiting.org::6be9b9c8-8700-4b8d-ac19-6d8542f1be02" providerId="AD" clId="Web-{6C257AB1-95CB-830B-CB25-DAD21C018E1B}"/>
    <pc:docChg chg="modSld">
      <pc:chgData name="Louis van der Hoeven" userId="S::louis.vanderhoeven@mijnaansluiting.org::6be9b9c8-8700-4b8d-ac19-6d8542f1be02" providerId="AD" clId="Web-{6C257AB1-95CB-830B-CB25-DAD21C018E1B}" dt="2024-01-25T08:00:59.078" v="23"/>
      <pc:docMkLst>
        <pc:docMk/>
      </pc:docMkLst>
      <pc:sldChg chg="modSp">
        <pc:chgData name="Louis van der Hoeven" userId="S::louis.vanderhoeven@mijnaansluiting.org::6be9b9c8-8700-4b8d-ac19-6d8542f1be02" providerId="AD" clId="Web-{6C257AB1-95CB-830B-CB25-DAD21C018E1B}" dt="2024-01-25T08:00:59.078" v="23"/>
        <pc:sldMkLst>
          <pc:docMk/>
          <pc:sldMk cId="2139034480" sldId="257"/>
        </pc:sldMkLst>
        <pc:graphicFrameChg chg="mod modGraphic">
          <ac:chgData name="Louis van der Hoeven" userId="S::louis.vanderhoeven@mijnaansluiting.org::6be9b9c8-8700-4b8d-ac19-6d8542f1be02" providerId="AD" clId="Web-{6C257AB1-95CB-830B-CB25-DAD21C018E1B}" dt="2024-01-25T08:00:59.078" v="23"/>
          <ac:graphicFrameMkLst>
            <pc:docMk/>
            <pc:sldMk cId="2139034480" sldId="257"/>
            <ac:graphicFrameMk id="3" creationId="{4BBE1973-91D6-6797-83FD-53B477A9FFAE}"/>
          </ac:graphicFrameMkLst>
        </pc:graphicFrameChg>
      </pc:sldChg>
    </pc:docChg>
  </pc:docChgLst>
  <pc:docChgLst>
    <pc:chgData name="Hanneke Zindel" userId="S::hanneke.zindel@mijnaansluiting.org::97cd04de-05a1-46bd-bf16-c34207baf738" providerId="AD" clId="Web-{86727285-AF5C-4FB4-B282-7ABE3D2C006F}"/>
    <pc:docChg chg="delSld modSld">
      <pc:chgData name="Hanneke Zindel" userId="S::hanneke.zindel@mijnaansluiting.org::97cd04de-05a1-46bd-bf16-c34207baf738" providerId="AD" clId="Web-{86727285-AF5C-4FB4-B282-7ABE3D2C006F}" dt="2024-02-02T16:14:28.969" v="110"/>
      <pc:docMkLst>
        <pc:docMk/>
      </pc:docMkLst>
      <pc:sldChg chg="del">
        <pc:chgData name="Hanneke Zindel" userId="S::hanneke.zindel@mijnaansluiting.org::97cd04de-05a1-46bd-bf16-c34207baf738" providerId="AD" clId="Web-{86727285-AF5C-4FB4-B282-7ABE3D2C006F}" dt="2024-02-02T16:14:28.969" v="110"/>
        <pc:sldMkLst>
          <pc:docMk/>
          <pc:sldMk cId="2139034480" sldId="257"/>
        </pc:sldMkLst>
      </pc:sldChg>
      <pc:sldChg chg="delSp">
        <pc:chgData name="Hanneke Zindel" userId="S::hanneke.zindel@mijnaansluiting.org::97cd04de-05a1-46bd-bf16-c34207baf738" providerId="AD" clId="Web-{86727285-AF5C-4FB4-B282-7ABE3D2C006F}" dt="2024-02-02T16:08:10.823" v="0"/>
        <pc:sldMkLst>
          <pc:docMk/>
          <pc:sldMk cId="0" sldId="258"/>
        </pc:sldMkLst>
        <pc:spChg chg="del">
          <ac:chgData name="Hanneke Zindel" userId="S::hanneke.zindel@mijnaansluiting.org::97cd04de-05a1-46bd-bf16-c34207baf738" providerId="AD" clId="Web-{86727285-AF5C-4FB4-B282-7ABE3D2C006F}" dt="2024-02-02T16:08:10.823" v="0"/>
          <ac:spMkLst>
            <pc:docMk/>
            <pc:sldMk cId="0" sldId="258"/>
            <ac:spMk id="2" creationId="{52766AA9-4F8B-9994-BD2C-FA8382B06EFE}"/>
          </ac:spMkLst>
        </pc:spChg>
      </pc:sldChg>
      <pc:sldChg chg="modSp">
        <pc:chgData name="Hanneke Zindel" userId="S::hanneke.zindel@mijnaansluiting.org::97cd04de-05a1-46bd-bf16-c34207baf738" providerId="AD" clId="Web-{86727285-AF5C-4FB4-B282-7ABE3D2C006F}" dt="2024-02-02T16:14:14.218" v="109" actId="20577"/>
        <pc:sldMkLst>
          <pc:docMk/>
          <pc:sldMk cId="290296906" sldId="3891"/>
        </pc:sldMkLst>
        <pc:spChg chg="mod">
          <ac:chgData name="Hanneke Zindel" userId="S::hanneke.zindel@mijnaansluiting.org::97cd04de-05a1-46bd-bf16-c34207baf738" providerId="AD" clId="Web-{86727285-AF5C-4FB4-B282-7ABE3D2C006F}" dt="2024-02-02T16:14:14.218" v="109" actId="20577"/>
          <ac:spMkLst>
            <pc:docMk/>
            <pc:sldMk cId="290296906" sldId="3891"/>
            <ac:spMk id="5" creationId="{4E3420E4-A610-C102-DAF2-7AC704E55106}"/>
          </ac:spMkLst>
        </pc:spChg>
      </pc:sldChg>
      <pc:sldChg chg="modSp">
        <pc:chgData name="Hanneke Zindel" userId="S::hanneke.zindel@mijnaansluiting.org::97cd04de-05a1-46bd-bf16-c34207baf738" providerId="AD" clId="Web-{86727285-AF5C-4FB4-B282-7ABE3D2C006F}" dt="2024-02-02T16:11:05.661" v="53" actId="20577"/>
        <pc:sldMkLst>
          <pc:docMk/>
          <pc:sldMk cId="750811049" sldId="3892"/>
        </pc:sldMkLst>
        <pc:spChg chg="mod">
          <ac:chgData name="Hanneke Zindel" userId="S::hanneke.zindel@mijnaansluiting.org::97cd04de-05a1-46bd-bf16-c34207baf738" providerId="AD" clId="Web-{86727285-AF5C-4FB4-B282-7ABE3D2C006F}" dt="2024-02-02T16:11:05.661" v="53" actId="20577"/>
          <ac:spMkLst>
            <pc:docMk/>
            <pc:sldMk cId="750811049" sldId="3892"/>
            <ac:spMk id="14" creationId="{6E0FCBE6-BE5C-7243-52C0-46629C29128C}"/>
          </ac:spMkLst>
        </pc:spChg>
      </pc:sldChg>
      <pc:sldChg chg="modSp">
        <pc:chgData name="Hanneke Zindel" userId="S::hanneke.zindel@mijnaansluiting.org::97cd04de-05a1-46bd-bf16-c34207baf738" providerId="AD" clId="Web-{86727285-AF5C-4FB4-B282-7ABE3D2C006F}" dt="2024-02-02T16:12:52.182" v="74" actId="20577"/>
        <pc:sldMkLst>
          <pc:docMk/>
          <pc:sldMk cId="3861098499" sldId="3893"/>
        </pc:sldMkLst>
        <pc:spChg chg="mod">
          <ac:chgData name="Hanneke Zindel" userId="S::hanneke.zindel@mijnaansluiting.org::97cd04de-05a1-46bd-bf16-c34207baf738" providerId="AD" clId="Web-{86727285-AF5C-4FB4-B282-7ABE3D2C006F}" dt="2024-02-02T16:12:52.182" v="74" actId="20577"/>
          <ac:spMkLst>
            <pc:docMk/>
            <pc:sldMk cId="3861098499" sldId="3893"/>
            <ac:spMk id="3" creationId="{26F9CFDB-50E7-EBDB-72EE-FCD94268C562}"/>
          </ac:spMkLst>
        </pc:spChg>
        <pc:graphicFrameChg chg="mod modGraphic">
          <ac:chgData name="Hanneke Zindel" userId="S::hanneke.zindel@mijnaansluiting.org::97cd04de-05a1-46bd-bf16-c34207baf738" providerId="AD" clId="Web-{86727285-AF5C-4FB4-B282-7ABE3D2C006F}" dt="2024-02-02T16:12:21.915" v="72"/>
          <ac:graphicFrameMkLst>
            <pc:docMk/>
            <pc:sldMk cId="3861098499" sldId="3893"/>
            <ac:graphicFrameMk id="13" creationId="{A9B94323-CF84-599F-833E-4419D979D5C2}"/>
          </ac:graphicFrameMkLst>
        </pc:graphicFrameChg>
      </pc:sldChg>
    </pc:docChg>
  </pc:docChgLst>
  <pc:docChgLst>
    <pc:chgData name="Hanneke Zindel" userId="97cd04de-05a1-46bd-bf16-c34207baf738" providerId="ADAL" clId="{72874D3F-B396-4A7F-9C35-678D530EC836}"/>
    <pc:docChg chg="undo custSel addSld delSld modSld addMainMaster delMainMaster">
      <pc:chgData name="Hanneke Zindel" userId="97cd04de-05a1-46bd-bf16-c34207baf738" providerId="ADAL" clId="{72874D3F-B396-4A7F-9C35-678D530EC836}" dt="2024-02-10T10:14:20.209" v="19" actId="6549"/>
      <pc:docMkLst>
        <pc:docMk/>
      </pc:docMkLst>
      <pc:sldChg chg="add del">
        <pc:chgData name="Hanneke Zindel" userId="97cd04de-05a1-46bd-bf16-c34207baf738" providerId="ADAL" clId="{72874D3F-B396-4A7F-9C35-678D530EC836}" dt="2024-02-10T10:13:14.157" v="9" actId="47"/>
        <pc:sldMkLst>
          <pc:docMk/>
          <pc:sldMk cId="0" sldId="258"/>
        </pc:sldMkLst>
      </pc:sldChg>
      <pc:sldChg chg="add del">
        <pc:chgData name="Hanneke Zindel" userId="97cd04de-05a1-46bd-bf16-c34207baf738" providerId="ADAL" clId="{72874D3F-B396-4A7F-9C35-678D530EC836}" dt="2024-02-10T10:13:12.622" v="5" actId="47"/>
        <pc:sldMkLst>
          <pc:docMk/>
          <pc:sldMk cId="3966301333" sldId="3890"/>
        </pc:sldMkLst>
      </pc:sldChg>
      <pc:sldChg chg="add del">
        <pc:chgData name="Hanneke Zindel" userId="97cd04de-05a1-46bd-bf16-c34207baf738" providerId="ADAL" clId="{72874D3F-B396-4A7F-9C35-678D530EC836}" dt="2024-02-10T10:13:13.661" v="8" actId="47"/>
        <pc:sldMkLst>
          <pc:docMk/>
          <pc:sldMk cId="290296906" sldId="3891"/>
        </pc:sldMkLst>
      </pc:sldChg>
      <pc:sldChg chg="add del">
        <pc:chgData name="Hanneke Zindel" userId="97cd04de-05a1-46bd-bf16-c34207baf738" providerId="ADAL" clId="{72874D3F-B396-4A7F-9C35-678D530EC836}" dt="2024-02-10T10:13:13.419" v="7" actId="47"/>
        <pc:sldMkLst>
          <pc:docMk/>
          <pc:sldMk cId="750811049" sldId="3892"/>
        </pc:sldMkLst>
      </pc:sldChg>
      <pc:sldChg chg="modSp add del mod">
        <pc:chgData name="Hanneke Zindel" userId="97cd04de-05a1-46bd-bf16-c34207baf738" providerId="ADAL" clId="{72874D3F-B396-4A7F-9C35-678D530EC836}" dt="2024-02-10T10:14:20.209" v="19" actId="6549"/>
        <pc:sldMkLst>
          <pc:docMk/>
          <pc:sldMk cId="3861098499" sldId="3893"/>
        </pc:sldMkLst>
        <pc:graphicFrameChg chg="modGraphic">
          <ac:chgData name="Hanneke Zindel" userId="97cd04de-05a1-46bd-bf16-c34207baf738" providerId="ADAL" clId="{72874D3F-B396-4A7F-9C35-678D530EC836}" dt="2024-02-10T10:14:20.209" v="19" actId="6549"/>
          <ac:graphicFrameMkLst>
            <pc:docMk/>
            <pc:sldMk cId="3861098499" sldId="3893"/>
            <ac:graphicFrameMk id="13" creationId="{A9B94323-CF84-599F-833E-4419D979D5C2}"/>
          </ac:graphicFrameMkLst>
        </pc:graphicFrameChg>
      </pc:sldChg>
      <pc:sldMasterChg chg="add del addSldLayout delSldLayout">
        <pc:chgData name="Hanneke Zindel" userId="97cd04de-05a1-46bd-bf16-c34207baf738" providerId="ADAL" clId="{72874D3F-B396-4A7F-9C35-678D530EC836}" dt="2024-02-10T10:13:12.622" v="5" actId="47"/>
        <pc:sldMasterMkLst>
          <pc:docMk/>
          <pc:sldMasterMk cId="0" sldId="2147483648"/>
        </pc:sldMasterMkLst>
        <pc:sldLayoutChg chg="add del">
          <pc:chgData name="Hanneke Zindel" userId="97cd04de-05a1-46bd-bf16-c34207baf738" providerId="ADAL" clId="{72874D3F-B396-4A7F-9C35-678D530EC836}" dt="2024-02-10T10:13:12.622" v="5" actId="47"/>
          <pc:sldLayoutMkLst>
            <pc:docMk/>
            <pc:sldMasterMk cId="0" sldId="2147483648"/>
            <pc:sldLayoutMk cId="0" sldId="2147483649"/>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0"/>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1"/>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2"/>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3"/>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4"/>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5"/>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6"/>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7"/>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8"/>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9"/>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0"/>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1"/>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2"/>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3"/>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4"/>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5"/>
          </pc:sldLayoutMkLst>
        </pc:sldLayoutChg>
      </pc:sldMasterChg>
      <pc:sldMasterChg chg="addSldLayout delSldLayout">
        <pc:chgData name="Hanneke Zindel" userId="97cd04de-05a1-46bd-bf16-c34207baf738" providerId="ADAL" clId="{72874D3F-B396-4A7F-9C35-678D530EC836}" dt="2024-02-10T10:13:13.077" v="6" actId="47"/>
        <pc:sldMasterMkLst>
          <pc:docMk/>
          <pc:sldMasterMk cId="3758539172" sldId="2147483678"/>
        </pc:sldMasterMkLst>
        <pc:sldLayoutChg chg="add del">
          <pc:chgData name="Hanneke Zindel" userId="97cd04de-05a1-46bd-bf16-c34207baf738" providerId="ADAL" clId="{72874D3F-B396-4A7F-9C35-678D530EC836}" dt="2024-02-10T10:13:13.077" v="6" actId="47"/>
          <pc:sldLayoutMkLst>
            <pc:docMk/>
            <pc:sldMasterMk cId="3758539172" sldId="2147483678"/>
            <pc:sldLayoutMk cId="1173036683" sldId="2147483705"/>
          </pc:sldLayoutMkLst>
        </pc:sldLayoutChg>
      </pc:sldMasterChg>
    </pc:docChg>
  </pc:docChgLst>
  <pc:docChgLst>
    <pc:chgData name="Eefje Emmaneel-van Woerkom" userId="S::eefje.vanwoerkom@mijnaansluiting.org::5ba0c12f-243c-4ceb-b82f-8e60d40f9fb5" providerId="AD" clId="Web-{5AAA5283-A2C9-2A7B-023A-7060DB98FC92}"/>
    <pc:docChg chg="modSld">
      <pc:chgData name="Eefje Emmaneel-van Woerkom" userId="S::eefje.vanwoerkom@mijnaansluiting.org::5ba0c12f-243c-4ceb-b82f-8e60d40f9fb5" providerId="AD" clId="Web-{5AAA5283-A2C9-2A7B-023A-7060DB98FC92}" dt="2024-01-19T10:11:02.442" v="1" actId="20577"/>
      <pc:docMkLst>
        <pc:docMk/>
      </pc:docMkLst>
      <pc:sldChg chg="modSp">
        <pc:chgData name="Eefje Emmaneel-van Woerkom" userId="S::eefje.vanwoerkom@mijnaansluiting.org::5ba0c12f-243c-4ceb-b82f-8e60d40f9fb5" providerId="AD" clId="Web-{5AAA5283-A2C9-2A7B-023A-7060DB98FC92}" dt="2024-01-19T10:11:02.442" v="1" actId="20577"/>
        <pc:sldMkLst>
          <pc:docMk/>
          <pc:sldMk cId="290296906" sldId="3891"/>
        </pc:sldMkLst>
        <pc:spChg chg="mod">
          <ac:chgData name="Eefje Emmaneel-van Woerkom" userId="S::eefje.vanwoerkom@mijnaansluiting.org::5ba0c12f-243c-4ceb-b82f-8e60d40f9fb5" providerId="AD" clId="Web-{5AAA5283-A2C9-2A7B-023A-7060DB98FC92}" dt="2024-01-19T10:11:02.442" v="1" actId="20577"/>
          <ac:spMkLst>
            <pc:docMk/>
            <pc:sldMk cId="290296906" sldId="3891"/>
            <ac:spMk id="5" creationId="{4E3420E4-A610-C102-DAF2-7AC704E55106}"/>
          </ac:spMkLst>
        </pc:spChg>
      </pc:sldChg>
    </pc:docChg>
  </pc:docChgLst>
  <pc:docChgLst>
    <pc:chgData name="Fieke Van Woerkom" userId="S::fieke.vanwoerkom@mijnaansluiting.org::9fc9f487-c33c-4a73-a55f-41022521a16a" providerId="AD" clId="Web-{3B4FFF36-5ED7-629A-8471-086FB8A098DD}"/>
    <pc:docChg chg="modSld">
      <pc:chgData name="Fieke Van Woerkom" userId="S::fieke.vanwoerkom@mijnaansluiting.org::9fc9f487-c33c-4a73-a55f-41022521a16a" providerId="AD" clId="Web-{3B4FFF36-5ED7-629A-8471-086FB8A098DD}" dt="2024-02-06T09:00:49.898" v="162"/>
      <pc:docMkLst>
        <pc:docMk/>
      </pc:docMkLst>
      <pc:sldChg chg="modSp">
        <pc:chgData name="Fieke Van Woerkom" userId="S::fieke.vanwoerkom@mijnaansluiting.org::9fc9f487-c33c-4a73-a55f-41022521a16a" providerId="AD" clId="Web-{3B4FFF36-5ED7-629A-8471-086FB8A098DD}" dt="2024-02-06T08:54:42.501" v="60" actId="20577"/>
        <pc:sldMkLst>
          <pc:docMk/>
          <pc:sldMk cId="290296906" sldId="3891"/>
        </pc:sldMkLst>
        <pc:spChg chg="mod">
          <ac:chgData name="Fieke Van Woerkom" userId="S::fieke.vanwoerkom@mijnaansluiting.org::9fc9f487-c33c-4a73-a55f-41022521a16a" providerId="AD" clId="Web-{3B4FFF36-5ED7-629A-8471-086FB8A098DD}" dt="2024-02-06T08:51:20.201" v="2" actId="20577"/>
          <ac:spMkLst>
            <pc:docMk/>
            <pc:sldMk cId="290296906" sldId="3891"/>
            <ac:spMk id="3" creationId="{26F9CFDB-50E7-EBDB-72EE-FCD94268C562}"/>
          </ac:spMkLst>
        </pc:spChg>
        <pc:spChg chg="mod">
          <ac:chgData name="Fieke Van Woerkom" userId="S::fieke.vanwoerkom@mijnaansluiting.org::9fc9f487-c33c-4a73-a55f-41022521a16a" providerId="AD" clId="Web-{3B4FFF36-5ED7-629A-8471-086FB8A098DD}" dt="2024-02-06T08:53:42.469" v="21" actId="20577"/>
          <ac:spMkLst>
            <pc:docMk/>
            <pc:sldMk cId="290296906" sldId="3891"/>
            <ac:spMk id="5" creationId="{4E3420E4-A610-C102-DAF2-7AC704E55106}"/>
          </ac:spMkLst>
        </pc:spChg>
        <pc:spChg chg="mod">
          <ac:chgData name="Fieke Van Woerkom" userId="S::fieke.vanwoerkom@mijnaansluiting.org::9fc9f487-c33c-4a73-a55f-41022521a16a" providerId="AD" clId="Web-{3B4FFF36-5ED7-629A-8471-086FB8A098DD}" dt="2024-02-06T08:54:42.501" v="60" actId="20577"/>
          <ac:spMkLst>
            <pc:docMk/>
            <pc:sldMk cId="290296906" sldId="3891"/>
            <ac:spMk id="7" creationId="{FE8CD431-4648-14AE-6950-7C55D27B3943}"/>
          </ac:spMkLst>
        </pc:spChg>
      </pc:sldChg>
      <pc:sldChg chg="modSp">
        <pc:chgData name="Fieke Van Woerkom" userId="S::fieke.vanwoerkom@mijnaansluiting.org::9fc9f487-c33c-4a73-a55f-41022521a16a" providerId="AD" clId="Web-{3B4FFF36-5ED7-629A-8471-086FB8A098DD}" dt="2024-02-06T08:58:10.536" v="110" actId="20577"/>
        <pc:sldMkLst>
          <pc:docMk/>
          <pc:sldMk cId="750811049" sldId="3892"/>
        </pc:sldMkLst>
        <pc:spChg chg="mod">
          <ac:chgData name="Fieke Van Woerkom" userId="S::fieke.vanwoerkom@mijnaansluiting.org::9fc9f487-c33c-4a73-a55f-41022521a16a" providerId="AD" clId="Web-{3B4FFF36-5ED7-629A-8471-086FB8A098DD}" dt="2024-02-06T08:58:10.536" v="110" actId="20577"/>
          <ac:spMkLst>
            <pc:docMk/>
            <pc:sldMk cId="750811049" sldId="3892"/>
            <ac:spMk id="14" creationId="{6E0FCBE6-BE5C-7243-52C0-46629C29128C}"/>
          </ac:spMkLst>
        </pc:spChg>
      </pc:sldChg>
      <pc:sldChg chg="modSp">
        <pc:chgData name="Fieke Van Woerkom" userId="S::fieke.vanwoerkom@mijnaansluiting.org::9fc9f487-c33c-4a73-a55f-41022521a16a" providerId="AD" clId="Web-{3B4FFF36-5ED7-629A-8471-086FB8A098DD}" dt="2024-02-06T09:00:49.898" v="162"/>
        <pc:sldMkLst>
          <pc:docMk/>
          <pc:sldMk cId="3861098499" sldId="3893"/>
        </pc:sldMkLst>
        <pc:graphicFrameChg chg="mod modGraphic">
          <ac:chgData name="Fieke Van Woerkom" userId="S::fieke.vanwoerkom@mijnaansluiting.org::9fc9f487-c33c-4a73-a55f-41022521a16a" providerId="AD" clId="Web-{3B4FFF36-5ED7-629A-8471-086FB8A098DD}" dt="2024-02-06T09:00:49.898" v="162"/>
          <ac:graphicFrameMkLst>
            <pc:docMk/>
            <pc:sldMk cId="3861098499" sldId="3893"/>
            <ac:graphicFrameMk id="13" creationId="{A9B94323-CF84-599F-833E-4419D979D5C2}"/>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5766" y="554594"/>
            <a:ext cx="396780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12" y="3139004"/>
            <a:ext cx="10795782"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12" y="3427653"/>
            <a:ext cx="10184021"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12" y="3716302"/>
            <a:ext cx="11191628"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12" y="4004951"/>
            <a:ext cx="11515501"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12" y="4293600"/>
            <a:ext cx="10975712"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12" y="4582247"/>
            <a:ext cx="10579867"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4915" y="2425987"/>
            <a:ext cx="7474036" cy="3036373"/>
          </a:xfrm>
          <a:solidFill>
            <a:schemeClr val="bg1"/>
          </a:solidFill>
        </p:spPr>
        <p:txBody>
          <a:bodyPr wrap="none" lIns="360000" tIns="360000" rIns="360000" bIns="1440000" anchor="ctr">
            <a:noAutofit/>
          </a:bodyPr>
          <a:lstStyle>
            <a:lvl1pPr algn="l">
              <a:defRPr sz="4398"/>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4915" y="4429298"/>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4915" y="4735414"/>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4915" y="5041530"/>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4950" y="6954665"/>
            <a:ext cx="4502385" cy="367824"/>
          </a:xfrm>
        </p:spPr>
        <p:txBody>
          <a:bodyPr/>
          <a:lstStyle/>
          <a:p>
            <a:r>
              <a:rPr lang="nl-NL"/>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67334" y="6954665"/>
            <a:ext cx="40975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4915" y="550864"/>
            <a:ext cx="720850"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0089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2001"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10-2-2024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6867885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47" y="1498600"/>
            <a:ext cx="1221004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10-2-2024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86762" y="1"/>
            <a:ext cx="3182435"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05495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88729" y="1498600"/>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2100596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3820" y="1498601"/>
            <a:ext cx="5032524" cy="3210304"/>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4919"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4915" y="1498601"/>
            <a:ext cx="5032524" cy="3210305"/>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3820"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32971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643" y="1498599"/>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087573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4915" y="1498599"/>
            <a:ext cx="10562170"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4876" y="3046307"/>
            <a:ext cx="3182434"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86762" y="1"/>
            <a:ext cx="3182434"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48181" y="6151265"/>
            <a:ext cx="495638"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12871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88859"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86762" y="0"/>
            <a:ext cx="3182435"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952539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3"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1162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4" y="1498600"/>
            <a:ext cx="10560311"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650516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657" y="1498600"/>
            <a:ext cx="10560687"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86762" y="0"/>
            <a:ext cx="3182435"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54879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8" y="1498599"/>
            <a:ext cx="10562167"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6204" y="1434"/>
            <a:ext cx="320007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4690" y="4919952"/>
            <a:ext cx="3221532"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983486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0581" y="2772401"/>
            <a:ext cx="6753407"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4412" y="2768672"/>
            <a:ext cx="1226927"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98962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4915" y="1909303"/>
            <a:ext cx="7474036" cy="1945826"/>
          </a:xfrm>
          <a:noFill/>
        </p:spPr>
        <p:txBody>
          <a:bodyPr wrap="none" lIns="360000" tIns="360000" rIns="360000" bIns="360000" anchor="t">
            <a:spAutoFit/>
          </a:bodyPr>
          <a:lstStyle>
            <a:lvl1pPr algn="l">
              <a:defRPr sz="4398"/>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1056522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10-2-2024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540" y="2549457"/>
            <a:ext cx="1259508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540" y="2838106"/>
            <a:ext cx="1259508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540" y="3126755"/>
            <a:ext cx="1259508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540" y="3415404"/>
            <a:ext cx="1259508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540" y="3704053"/>
            <a:ext cx="1259508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0684" y="-42790"/>
            <a:ext cx="3238911"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540" y="3992700"/>
            <a:ext cx="1259508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929967467"/>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10-2-2024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1158" y="3137131"/>
            <a:ext cx="509397"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1215" y="3137131"/>
            <a:ext cx="509397"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1272" y="3137131"/>
            <a:ext cx="509397"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1330" y="3137131"/>
            <a:ext cx="509397"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1387" y="3137131"/>
            <a:ext cx="509397"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1444" y="3137131"/>
            <a:ext cx="509397"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0684" y="-42790"/>
            <a:ext cx="3238911"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4708621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10-2-2024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7228" y="-260347"/>
            <a:ext cx="97256"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7286" y="-260347"/>
            <a:ext cx="97256"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7343" y="-260347"/>
            <a:ext cx="97256"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7400" y="-260347"/>
            <a:ext cx="97256"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17457" y="-260347"/>
            <a:ext cx="97256"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7997515" y="-260347"/>
            <a:ext cx="97256"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0684" y="-42790"/>
            <a:ext cx="3238911"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4876" y="4512342"/>
            <a:ext cx="3221532"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223078161"/>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0%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698501" y="1656448"/>
            <a:ext cx="10773500" cy="4546100"/>
          </a:xfrm>
        </p:spPr>
        <p:txBody>
          <a:bodyPr vert="horz" lIns="0" tIns="0" rIns="0" bIns="0"/>
          <a:lstStyle>
            <a:lvl1pPr>
              <a:defRPr sz="1599"/>
            </a:lvl1pPr>
            <a:lvl2pPr>
              <a:defRPr sz="1599"/>
            </a:lvl2pPr>
            <a:lvl3pPr>
              <a:defRPr sz="1599"/>
            </a:lvl3pPr>
            <a:lvl4pPr>
              <a:defRPr sz="1799"/>
            </a:lvl4pPr>
            <a:lvl5pPr>
              <a:defRPr sz="1799"/>
            </a:lvl5pPr>
            <a:lvl6pPr>
              <a:defRPr sz="1599"/>
            </a:lvl6pPr>
            <a:lvl7pPr>
              <a:defRPr sz="1599"/>
            </a:lvl7pPr>
          </a:lstStyle>
          <a:p>
            <a:pPr lvl="0"/>
            <a:r>
              <a:rPr lang="nl-NL"/>
              <a:t>Klik om tekst in te voegen. Hulp nodig bij tekstverwerking? Buiten de slides staan gedetailleerde instructies.</a:t>
            </a:r>
          </a:p>
          <a:p>
            <a:pPr lvl="1"/>
            <a:r>
              <a:rPr lang="nl-NL"/>
              <a:t>Tweede niveau</a:t>
            </a:r>
          </a:p>
          <a:p>
            <a:pPr lvl="2"/>
            <a:r>
              <a:rPr lang="nl-NL"/>
              <a:t>Platte tekst</a:t>
            </a:r>
          </a:p>
          <a:p>
            <a:pPr lvl="3"/>
            <a:r>
              <a:rPr lang="nl-NL"/>
              <a:t>Subtitel</a:t>
            </a:r>
          </a:p>
          <a:p>
            <a:pPr lvl="4"/>
            <a:r>
              <a:rPr lang="nl-NL"/>
              <a:t>VIJFDE NIVEAU</a:t>
            </a:r>
          </a:p>
          <a:p>
            <a:pPr lvl="5"/>
            <a:r>
              <a:rPr lang="nl-NL"/>
              <a:t>Bronvermelding</a:t>
            </a:r>
          </a:p>
          <a:p>
            <a:pPr lvl="6"/>
            <a:r>
              <a:rPr lang="nl-NL" err="1"/>
              <a:t>Italics</a:t>
            </a:r>
            <a:endParaRPr lang="nl-NL"/>
          </a:p>
        </p:txBody>
      </p:sp>
      <p:sp>
        <p:nvSpPr>
          <p:cNvPr id="4" name="Tijdelijke aanduiding voor datum 3"/>
          <p:cNvSpPr>
            <a:spLocks noGrp="1"/>
          </p:cNvSpPr>
          <p:nvPr>
            <p:ph type="dt" sz="half" idx="10"/>
          </p:nvPr>
        </p:nvSpPr>
        <p:spPr/>
        <p:txBody>
          <a:bodyPr/>
          <a:lstStyle/>
          <a:p>
            <a:fld id="{EE9E9A34-BD54-415D-94E3-EE65786685C1}" type="datetime1">
              <a:rPr lang="nl-NL" smtClean="0"/>
              <a:t>10-2-2024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49" y="-662296"/>
            <a:ext cx="12192000" cy="461665"/>
          </a:xfrm>
          <a:prstGeom prst="rect">
            <a:avLst/>
          </a:prstGeom>
          <a:noFill/>
        </p:spPr>
        <p:txBody>
          <a:bodyPr wrap="square" rtlCol="0">
            <a:spAutoFit/>
          </a:bodyPr>
          <a:lstStyle>
            <a:defPPr>
              <a:defRPr lang="nl-NL"/>
            </a:defPPr>
            <a:lvl1pPr algn="ctr">
              <a:defRPr sz="2400" b="0" spc="50" baseline="0">
                <a:solidFill>
                  <a:schemeClr val="bg2"/>
                </a:solidFill>
                <a:latin typeface="Arial" panose="020B0604020202020204" pitchFamily="34" charset="0"/>
                <a:cs typeface="Arial" panose="020B0604020202020204" pitchFamily="34" charset="0"/>
              </a:defRPr>
            </a:lvl1pPr>
          </a:lstStyle>
          <a:p>
            <a:pPr lvl="0"/>
            <a:r>
              <a:rPr lang="nl-NL" sz="2399"/>
              <a:t>100% TEKST</a:t>
            </a:r>
          </a:p>
        </p:txBody>
      </p:sp>
      <p:sp>
        <p:nvSpPr>
          <p:cNvPr id="8" name="Titel 5"/>
          <p:cNvSpPr>
            <a:spLocks noGrp="1"/>
          </p:cNvSpPr>
          <p:nvPr>
            <p:ph type="title" hasCustomPrompt="1"/>
          </p:nvPr>
        </p:nvSpPr>
        <p:spPr>
          <a:xfrm>
            <a:off x="698500" y="329310"/>
            <a:ext cx="10775070" cy="490400"/>
          </a:xfrm>
        </p:spPr>
        <p:txBody>
          <a:bodyPr anchor="b"/>
          <a:lstStyle/>
          <a:p>
            <a:r>
              <a:rPr lang="nl-NL"/>
              <a:t>KLIK OM DE STIJL TE BEWERKEN</a:t>
            </a:r>
          </a:p>
        </p:txBody>
      </p:sp>
      <p:sp>
        <p:nvSpPr>
          <p:cNvPr id="168" name="Tijdelijke aanduiding voor verticale tekst 2"/>
          <p:cNvSpPr>
            <a:spLocks noGrp="1"/>
          </p:cNvSpPr>
          <p:nvPr userDrawn="1">
            <p:ph type="body" orient="vert" idx="13" hasCustomPrompt="1"/>
          </p:nvPr>
        </p:nvSpPr>
        <p:spPr>
          <a:xfrm>
            <a:off x="698501" y="858163"/>
            <a:ext cx="10773500" cy="538790"/>
          </a:xfrm>
        </p:spPr>
        <p:txBody>
          <a:bodyPr vert="horz" lIns="0" tIns="0" rIns="0" bIns="0"/>
          <a:lstStyle>
            <a:lvl1pPr marL="0" indent="0">
              <a:buNone/>
              <a:defRPr sz="2999" cap="all" baseline="0">
                <a:solidFill>
                  <a:schemeClr val="bg2"/>
                </a:solidFill>
              </a:defRPr>
            </a:lvl1pPr>
            <a:lvl2pPr>
              <a:defRPr sz="1599"/>
            </a:lvl2pPr>
            <a:lvl3pPr>
              <a:defRPr sz="1599"/>
            </a:lvl3pPr>
            <a:lvl4pPr>
              <a:defRPr sz="1799"/>
            </a:lvl4pPr>
            <a:lvl5pPr>
              <a:defRPr sz="1799"/>
            </a:lvl5pPr>
            <a:lvl6pPr>
              <a:defRPr sz="1599"/>
            </a:lvl6pPr>
            <a:lvl7pPr>
              <a:defRPr sz="1599"/>
            </a:lvl7pPr>
          </a:lstStyle>
          <a:p>
            <a:pPr lvl="0"/>
            <a:r>
              <a:rPr lang="nl-NL"/>
              <a:t>Regel voor een tweede titel</a:t>
            </a:r>
          </a:p>
        </p:txBody>
      </p:sp>
      <p:sp>
        <p:nvSpPr>
          <p:cNvPr id="170" name="Rechthoek 169"/>
          <p:cNvSpPr/>
          <p:nvPr userDrawn="1"/>
        </p:nvSpPr>
        <p:spPr>
          <a:xfrm>
            <a:off x="-10749" y="6170830"/>
            <a:ext cx="12202750" cy="688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pic>
        <p:nvPicPr>
          <p:cNvPr id="171" name="Afbeelding 170" descr="Stedin_Corporate presentatie_LR#23_WIJZE_P_1-1.png"/>
          <p:cNvPicPr>
            <a:picLocks noChangeAspect="1"/>
          </p:cNvPicPr>
          <p:nvPr userDrawn="1"/>
        </p:nvPicPr>
        <p:blipFill rotWithShape="1">
          <a:blip r:embed="rId2" cstate="screen">
            <a:clrChange>
              <a:clrFrom>
                <a:srgbClr val="F2CC25"/>
              </a:clrFrom>
              <a:clrTo>
                <a:srgbClr val="F2CC25">
                  <a:alpha val="0"/>
                </a:srgbClr>
              </a:clrTo>
            </a:clrChange>
            <a:extLst>
              <a:ext uri="{28A0092B-C50C-407E-A947-70E740481C1C}">
                <a14:useLocalDpi xmlns:a14="http://schemas.microsoft.com/office/drawing/2010/main" val="0"/>
              </a:ext>
            </a:extLst>
          </a:blip>
          <a:srcRect/>
          <a:stretch/>
        </p:blipFill>
        <p:spPr>
          <a:xfrm>
            <a:off x="7590773" y="6191250"/>
            <a:ext cx="4599640" cy="668338"/>
          </a:xfrm>
          <a:prstGeom prst="rect">
            <a:avLst/>
          </a:prstGeom>
        </p:spPr>
      </p:pic>
      <p:grpSp>
        <p:nvGrpSpPr>
          <p:cNvPr id="2" name="Groep 1"/>
          <p:cNvGrpSpPr/>
          <p:nvPr userDrawn="1"/>
        </p:nvGrpSpPr>
        <p:grpSpPr>
          <a:xfrm>
            <a:off x="-3860599" y="-23327"/>
            <a:ext cx="3583594" cy="6870400"/>
            <a:chOff x="-3898699" y="-23327"/>
            <a:chExt cx="3583594" cy="6870400"/>
          </a:xfrm>
        </p:grpSpPr>
        <p:pic>
          <p:nvPicPr>
            <p:cNvPr id="83" name="Afbeelding 82"/>
            <p:cNvPicPr>
              <a:picLocks noChangeAspect="1"/>
            </p:cNvPicPr>
            <p:nvPr userDrawn="1"/>
          </p:nvPicPr>
          <p:blipFill rotWithShape="1">
            <a:blip r:embed="rId3" cstate="screen">
              <a:extLst>
                <a:ext uri="{28A0092B-C50C-407E-A947-70E740481C1C}">
                  <a14:useLocalDpi xmlns:a14="http://schemas.microsoft.com/office/drawing/2010/main" val="0"/>
                </a:ext>
              </a:extLst>
            </a:blip>
            <a:srcRect r="45341" b="87721"/>
            <a:stretch/>
          </p:blipFill>
          <p:spPr>
            <a:xfrm>
              <a:off x="-3552025" y="3216226"/>
              <a:ext cx="2899572" cy="327944"/>
            </a:xfrm>
            <a:prstGeom prst="rect">
              <a:avLst/>
            </a:prstGeom>
          </p:spPr>
        </p:pic>
        <p:pic>
          <p:nvPicPr>
            <p:cNvPr id="84" name="Afbeelding 83"/>
            <p:cNvPicPr>
              <a:picLocks noChangeAspect="1"/>
            </p:cNvPicPr>
            <p:nvPr userDrawn="1"/>
          </p:nvPicPr>
          <p:blipFill rotWithShape="1">
            <a:blip r:embed="rId3" cstate="screen">
              <a:extLst>
                <a:ext uri="{28A0092B-C50C-407E-A947-70E740481C1C}">
                  <a14:useLocalDpi xmlns:a14="http://schemas.microsoft.com/office/drawing/2010/main" val="0"/>
                </a:ext>
              </a:extLst>
            </a:blip>
            <a:srcRect t="13132" r="45341" b="74589"/>
            <a:stretch/>
          </p:blipFill>
          <p:spPr>
            <a:xfrm>
              <a:off x="-3552025" y="3580270"/>
              <a:ext cx="2899572" cy="327944"/>
            </a:xfrm>
            <a:prstGeom prst="rect">
              <a:avLst/>
            </a:prstGeom>
          </p:spPr>
        </p:pic>
        <p:pic>
          <p:nvPicPr>
            <p:cNvPr id="85" name="Afbeelding 84"/>
            <p:cNvPicPr>
              <a:picLocks noChangeAspect="1"/>
            </p:cNvPicPr>
            <p:nvPr userDrawn="1"/>
          </p:nvPicPr>
          <p:blipFill rotWithShape="1">
            <a:blip r:embed="rId3" cstate="screen">
              <a:extLst>
                <a:ext uri="{28A0092B-C50C-407E-A947-70E740481C1C}">
                  <a14:useLocalDpi xmlns:a14="http://schemas.microsoft.com/office/drawing/2010/main" val="0"/>
                </a:ext>
              </a:extLst>
            </a:blip>
            <a:srcRect t="25795" r="45341" b="61926"/>
            <a:stretch/>
          </p:blipFill>
          <p:spPr>
            <a:xfrm>
              <a:off x="-3552025" y="3942982"/>
              <a:ext cx="2899572" cy="327944"/>
            </a:xfrm>
            <a:prstGeom prst="rect">
              <a:avLst/>
            </a:prstGeom>
          </p:spPr>
        </p:pic>
        <p:pic>
          <p:nvPicPr>
            <p:cNvPr id="86" name="Afbeelding 85"/>
            <p:cNvPicPr>
              <a:picLocks noChangeAspect="1"/>
            </p:cNvPicPr>
            <p:nvPr userDrawn="1"/>
          </p:nvPicPr>
          <p:blipFill rotWithShape="1">
            <a:blip r:embed="rId3" cstate="screen">
              <a:extLst>
                <a:ext uri="{28A0092B-C50C-407E-A947-70E740481C1C}">
                  <a14:useLocalDpi xmlns:a14="http://schemas.microsoft.com/office/drawing/2010/main" val="0"/>
                </a:ext>
              </a:extLst>
            </a:blip>
            <a:srcRect t="38458" r="45341" b="49263"/>
            <a:stretch/>
          </p:blipFill>
          <p:spPr>
            <a:xfrm>
              <a:off x="-3552025" y="4309198"/>
              <a:ext cx="2899572" cy="327944"/>
            </a:xfrm>
            <a:prstGeom prst="rect">
              <a:avLst/>
            </a:prstGeom>
          </p:spPr>
        </p:pic>
        <p:pic>
          <p:nvPicPr>
            <p:cNvPr id="87" name="Afbeelding 86"/>
            <p:cNvPicPr>
              <a:picLocks noChangeAspect="1"/>
            </p:cNvPicPr>
            <p:nvPr userDrawn="1"/>
          </p:nvPicPr>
          <p:blipFill rotWithShape="1">
            <a:blip r:embed="rId3" cstate="screen">
              <a:extLst>
                <a:ext uri="{28A0092B-C50C-407E-A947-70E740481C1C}">
                  <a14:useLocalDpi xmlns:a14="http://schemas.microsoft.com/office/drawing/2010/main" val="0"/>
                </a:ext>
              </a:extLst>
            </a:blip>
            <a:srcRect t="55342" r="45341" b="32379"/>
            <a:stretch/>
          </p:blipFill>
          <p:spPr>
            <a:xfrm>
              <a:off x="-3552025" y="4708097"/>
              <a:ext cx="2899572" cy="327944"/>
            </a:xfrm>
            <a:prstGeom prst="rect">
              <a:avLst/>
            </a:prstGeom>
          </p:spPr>
        </p:pic>
        <p:pic>
          <p:nvPicPr>
            <p:cNvPr id="88" name="Afbeelding 87"/>
            <p:cNvPicPr>
              <a:picLocks noChangeAspect="1"/>
            </p:cNvPicPr>
            <p:nvPr userDrawn="1"/>
          </p:nvPicPr>
          <p:blipFill rotWithShape="1">
            <a:blip r:embed="rId3" cstate="screen">
              <a:extLst>
                <a:ext uri="{28A0092B-C50C-407E-A947-70E740481C1C}">
                  <a14:useLocalDpi xmlns:a14="http://schemas.microsoft.com/office/drawing/2010/main" val="0"/>
                </a:ext>
              </a:extLst>
            </a:blip>
            <a:srcRect t="70819" r="45341" b="16902"/>
            <a:stretch/>
          </p:blipFill>
          <p:spPr>
            <a:xfrm>
              <a:off x="-3552025" y="5096722"/>
              <a:ext cx="2899572" cy="327944"/>
            </a:xfrm>
            <a:prstGeom prst="rect">
              <a:avLst/>
            </a:prstGeom>
          </p:spPr>
        </p:pic>
        <p:pic>
          <p:nvPicPr>
            <p:cNvPr id="89" name="Afbeelding 88"/>
            <p:cNvPicPr>
              <a:picLocks noChangeAspect="1"/>
            </p:cNvPicPr>
            <p:nvPr userDrawn="1"/>
          </p:nvPicPr>
          <p:blipFill rotWithShape="1">
            <a:blip r:embed="rId3" cstate="screen">
              <a:extLst>
                <a:ext uri="{28A0092B-C50C-407E-A947-70E740481C1C}">
                  <a14:useLocalDpi xmlns:a14="http://schemas.microsoft.com/office/drawing/2010/main" val="0"/>
                </a:ext>
              </a:extLst>
            </a:blip>
            <a:srcRect t="84162" r="45341" b="3559"/>
            <a:stretch/>
          </p:blipFill>
          <p:spPr>
            <a:xfrm>
              <a:off x="-3552025" y="5506955"/>
              <a:ext cx="2899572" cy="327944"/>
            </a:xfrm>
            <a:prstGeom prst="rect">
              <a:avLst/>
            </a:prstGeom>
          </p:spPr>
        </p:pic>
        <p:sp>
          <p:nvSpPr>
            <p:cNvPr id="97" name="Rechthoek 96"/>
            <p:cNvSpPr/>
            <p:nvPr userDrawn="1"/>
          </p:nvSpPr>
          <p:spPr>
            <a:xfrm>
              <a:off x="-3894224" y="-23327"/>
              <a:ext cx="2572469" cy="280344"/>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TEKST</a:t>
              </a:r>
              <a:r>
                <a:rPr kumimoji="0" lang="nl-NL" sz="1599" b="1" i="0" u="none" strike="noStrike" kern="0" cap="none" spc="0" normalizeH="0" noProof="0">
                  <a:ln>
                    <a:noFill/>
                  </a:ln>
                  <a:solidFill>
                    <a:schemeClr val="bg2"/>
                  </a:solidFill>
                  <a:effectLst/>
                  <a:uLnTx/>
                  <a:uFillTx/>
                  <a:latin typeface="Arial" panose="020B0604020202020204" pitchFamily="34" charset="0"/>
                  <a:cs typeface="Arial" panose="020B0604020202020204" pitchFamily="34" charset="0"/>
                </a:rPr>
                <a:t> NIVEAUS</a:t>
              </a:r>
              <a:endPar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98" name="Ovaal 97"/>
            <p:cNvSpPr/>
            <p:nvPr userDrawn="1"/>
          </p:nvSpPr>
          <p:spPr>
            <a:xfrm>
              <a:off x="-3898699" y="324752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99" name="Ovaal 98"/>
            <p:cNvSpPr/>
            <p:nvPr userDrawn="1"/>
          </p:nvSpPr>
          <p:spPr>
            <a:xfrm>
              <a:off x="-3898699" y="363390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00" name="Ovaal 99"/>
            <p:cNvSpPr/>
            <p:nvPr userDrawn="1"/>
          </p:nvSpPr>
          <p:spPr>
            <a:xfrm>
              <a:off x="-3898699" y="401692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01" name="Ovaal 100"/>
            <p:cNvSpPr/>
            <p:nvPr userDrawn="1"/>
          </p:nvSpPr>
          <p:spPr>
            <a:xfrm>
              <a:off x="-3898699" y="438464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cxnSp>
          <p:nvCxnSpPr>
            <p:cNvPr id="102" name="Rechte verbindingslijn 101"/>
            <p:cNvCxnSpPr/>
            <p:nvPr userDrawn="1"/>
          </p:nvCxnSpPr>
          <p:spPr>
            <a:xfrm>
              <a:off x="-3897759" y="211959"/>
              <a:ext cx="3577768" cy="0"/>
            </a:xfrm>
            <a:prstGeom prst="line">
              <a:avLst/>
            </a:prstGeom>
            <a:noFill/>
            <a:ln w="9525" cap="flat" cmpd="sng" algn="ctr">
              <a:solidFill>
                <a:schemeClr val="bg2"/>
              </a:solidFill>
              <a:prstDash val="solid"/>
            </a:ln>
            <a:effectLst/>
          </p:spPr>
        </p:cxnSp>
        <p:cxnSp>
          <p:nvCxnSpPr>
            <p:cNvPr id="103" name="Rechte verbindingslijn 102"/>
            <p:cNvCxnSpPr/>
            <p:nvPr userDrawn="1"/>
          </p:nvCxnSpPr>
          <p:spPr>
            <a:xfrm>
              <a:off x="-3897759" y="3089774"/>
              <a:ext cx="3577150" cy="0"/>
            </a:xfrm>
            <a:prstGeom prst="line">
              <a:avLst/>
            </a:prstGeom>
            <a:noFill/>
            <a:ln w="9525" cap="flat" cmpd="sng" algn="ctr">
              <a:solidFill>
                <a:schemeClr val="bg2"/>
              </a:solidFill>
              <a:prstDash val="solid"/>
            </a:ln>
            <a:effectLst/>
          </p:spPr>
        </p:cxnSp>
        <p:grpSp>
          <p:nvGrpSpPr>
            <p:cNvPr id="104" name="Groep 103"/>
            <p:cNvGrpSpPr/>
            <p:nvPr userDrawn="1"/>
          </p:nvGrpSpPr>
          <p:grpSpPr>
            <a:xfrm>
              <a:off x="-2944117" y="2076896"/>
              <a:ext cx="409108" cy="427699"/>
              <a:chOff x="-1085063" y="758027"/>
              <a:chExt cx="633799" cy="622540"/>
            </a:xfrm>
          </p:grpSpPr>
          <p:sp>
            <p:nvSpPr>
              <p:cNvPr id="152" name="Afgeronde rechthoek 220"/>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53" name="Groep 152"/>
              <p:cNvGrpSpPr/>
              <p:nvPr userDrawn="1"/>
            </p:nvGrpSpPr>
            <p:grpSpPr>
              <a:xfrm>
                <a:off x="-977746" y="864082"/>
                <a:ext cx="419166" cy="410430"/>
                <a:chOff x="6366933" y="309013"/>
                <a:chExt cx="1901295" cy="1861668"/>
              </a:xfrm>
              <a:solidFill>
                <a:srgbClr val="000000"/>
              </a:solidFill>
            </p:grpSpPr>
            <p:sp>
              <p:nvSpPr>
                <p:cNvPr id="154" name="Rechthoek 15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5" name="Rechthoek 15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6" name="Rechthoek 15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7" name="Rechthoek 15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8" name="Rechthoek 15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9" name="Rechthoek 15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0" name="Rechthoek 15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1" name="Rechthoek 16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2" name="Rechthoek 16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3" name="Rechthoek 16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4" name="Vrije vorm 23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nvGrpSpPr>
            <p:cNvPr id="105" name="Groep 104"/>
            <p:cNvGrpSpPr/>
            <p:nvPr/>
          </p:nvGrpSpPr>
          <p:grpSpPr>
            <a:xfrm>
              <a:off x="-3856973" y="2467990"/>
              <a:ext cx="532929" cy="509563"/>
              <a:chOff x="-2880382" y="802341"/>
              <a:chExt cx="532929" cy="509563"/>
            </a:xfrm>
          </p:grpSpPr>
          <p:sp>
            <p:nvSpPr>
              <p:cNvPr id="130" name="Rechthoek 129"/>
              <p:cNvSpPr/>
              <p:nvPr/>
            </p:nvSpPr>
            <p:spPr>
              <a:xfrm>
                <a:off x="-2880382" y="802341"/>
                <a:ext cx="532929" cy="5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pic>
            <p:nvPicPr>
              <p:cNvPr id="13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p:cNvGrpSpPr/>
              <p:nvPr/>
            </p:nvGrpSpPr>
            <p:grpSpPr>
              <a:xfrm>
                <a:off x="-2802433" y="1123442"/>
                <a:ext cx="132915" cy="104889"/>
                <a:chOff x="-2796392" y="1123442"/>
                <a:chExt cx="120832" cy="104889"/>
              </a:xfrm>
            </p:grpSpPr>
            <p:sp>
              <p:nvSpPr>
                <p:cNvPr id="147" name="Rechthoek 14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8" name="Rechthoek 14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9" name="Rechthoek 14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0" name="Rechthoek 14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1" name="Rechthoek 15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4" name="Groep 133"/>
              <p:cNvGrpSpPr/>
              <p:nvPr/>
            </p:nvGrpSpPr>
            <p:grpSpPr>
              <a:xfrm>
                <a:off x="-2575435" y="1123442"/>
                <a:ext cx="133931" cy="104889"/>
                <a:chOff x="-2556734" y="1123442"/>
                <a:chExt cx="147324" cy="104889"/>
              </a:xfrm>
            </p:grpSpPr>
            <p:grpSp>
              <p:nvGrpSpPr>
                <p:cNvPr id="135" name="Groep 134"/>
                <p:cNvGrpSpPr/>
                <p:nvPr/>
              </p:nvGrpSpPr>
              <p:grpSpPr>
                <a:xfrm>
                  <a:off x="-2556734" y="1123442"/>
                  <a:ext cx="68206" cy="104889"/>
                  <a:chOff x="-2796392" y="1123442"/>
                  <a:chExt cx="120832" cy="104889"/>
                </a:xfrm>
              </p:grpSpPr>
              <p:sp>
                <p:nvSpPr>
                  <p:cNvPr id="142" name="Rechthoek 14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3" name="Rechthoek 14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4" name="Rechthoek 14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5" name="Rechthoek 14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6" name="Rechthoek 14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6" name="Groep 135"/>
                <p:cNvGrpSpPr/>
                <p:nvPr/>
              </p:nvGrpSpPr>
              <p:grpSpPr>
                <a:xfrm>
                  <a:off x="-2477616" y="1123442"/>
                  <a:ext cx="68206" cy="104889"/>
                  <a:chOff x="-2796392" y="1123442"/>
                  <a:chExt cx="120832" cy="104889"/>
                </a:xfrm>
              </p:grpSpPr>
              <p:sp>
                <p:nvSpPr>
                  <p:cNvPr id="137" name="Rechthoek 13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8" name="Rechthoek 13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9" name="Rechthoek 13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0" name="Rechthoek 13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1" name="Rechthoek 14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grpSp>
          <p:nvGrpSpPr>
            <p:cNvPr id="106" name="Groep 105"/>
            <p:cNvGrpSpPr/>
            <p:nvPr userDrawn="1"/>
          </p:nvGrpSpPr>
          <p:grpSpPr>
            <a:xfrm>
              <a:off x="-2944117" y="2541319"/>
              <a:ext cx="413704" cy="427699"/>
              <a:chOff x="-1845083" y="758027"/>
              <a:chExt cx="633799" cy="622540"/>
            </a:xfrm>
          </p:grpSpPr>
          <p:sp>
            <p:nvSpPr>
              <p:cNvPr id="117" name="Afgeronde rechthoek 18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18" name="Groep 117"/>
              <p:cNvGrpSpPr/>
              <p:nvPr userDrawn="1"/>
            </p:nvGrpSpPr>
            <p:grpSpPr>
              <a:xfrm>
                <a:off x="-1737766" y="864082"/>
                <a:ext cx="419166" cy="410430"/>
                <a:chOff x="3708400" y="309013"/>
                <a:chExt cx="1901295" cy="1861668"/>
              </a:xfrm>
              <a:solidFill>
                <a:srgbClr val="000000"/>
              </a:solidFill>
            </p:grpSpPr>
            <p:sp>
              <p:nvSpPr>
                <p:cNvPr id="119" name="Rechthoek 11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0" name="Rechthoek 11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1" name="Rechthoek 12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2" name="Rechthoek 12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3" name="Rechthoek 12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4" name="Rechthoek 12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5" name="Rechthoek 12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6" name="Rechthoek 12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7" name="Rechthoek 12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8" name="Rechthoek 12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9" name="Vrije vorm 19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cxnSp>
          <p:nvCxnSpPr>
            <p:cNvPr id="107" name="Rechte verbindingslijn 106"/>
            <p:cNvCxnSpPr>
              <a:endCxn id="117" idx="1"/>
            </p:cNvCxnSpPr>
            <p:nvPr userDrawn="1"/>
          </p:nvCxnSpPr>
          <p:spPr>
            <a:xfrm>
              <a:off x="-3665567" y="2646377"/>
              <a:ext cx="721450" cy="108792"/>
            </a:xfrm>
            <a:prstGeom prst="line">
              <a:avLst/>
            </a:prstGeom>
            <a:noFill/>
            <a:ln w="9525" cap="flat" cmpd="sng" algn="ctr">
              <a:solidFill>
                <a:schemeClr val="tx2"/>
              </a:solidFill>
              <a:prstDash val="solid"/>
              <a:headEnd type="oval"/>
            </a:ln>
            <a:effectLst/>
          </p:spPr>
        </p:cxnSp>
        <p:cxnSp>
          <p:nvCxnSpPr>
            <p:cNvPr id="108" name="Rechte verbindingslijn 107"/>
            <p:cNvCxnSpPr>
              <a:endCxn id="152" idx="1"/>
            </p:cNvCxnSpPr>
            <p:nvPr userDrawn="1"/>
          </p:nvCxnSpPr>
          <p:spPr>
            <a:xfrm flipV="1">
              <a:off x="-3449543" y="2290746"/>
              <a:ext cx="505426" cy="283623"/>
            </a:xfrm>
            <a:prstGeom prst="line">
              <a:avLst/>
            </a:prstGeom>
            <a:noFill/>
            <a:ln w="9525" cap="flat" cmpd="sng" algn="ctr">
              <a:solidFill>
                <a:schemeClr val="tx2"/>
              </a:solidFill>
              <a:prstDash val="solid"/>
              <a:headEnd type="oval"/>
            </a:ln>
            <a:effectLst/>
          </p:spPr>
        </p:cxnSp>
        <p:sp>
          <p:nvSpPr>
            <p:cNvPr id="109" name="Textfield placeholder"/>
            <p:cNvSpPr txBox="1">
              <a:spLocks/>
            </p:cNvSpPr>
            <p:nvPr userDrawn="1"/>
          </p:nvSpPr>
          <p:spPr>
            <a:xfrm>
              <a:off x="-2337239" y="2076898"/>
              <a:ext cx="2016630"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Niveau omhoog</a:t>
              </a:r>
              <a:endPar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0" name="Textfield placeholder"/>
            <p:cNvSpPr txBox="1">
              <a:spLocks/>
            </p:cNvSpPr>
            <p:nvPr userDrawn="1"/>
          </p:nvSpPr>
          <p:spPr>
            <a:xfrm>
              <a:off x="-2337240" y="2541319"/>
              <a:ext cx="201663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Niveau omlaag</a:t>
              </a:r>
            </a:p>
          </p:txBody>
        </p:sp>
        <p:grpSp>
          <p:nvGrpSpPr>
            <p:cNvPr id="111" name="Groep 110"/>
            <p:cNvGrpSpPr/>
            <p:nvPr/>
          </p:nvGrpSpPr>
          <p:grpSpPr>
            <a:xfrm>
              <a:off x="-3856973" y="2076205"/>
              <a:ext cx="528695" cy="344202"/>
              <a:chOff x="-2880382" y="410556"/>
              <a:chExt cx="528695" cy="344202"/>
            </a:xfrm>
          </p:grpSpPr>
          <p:sp>
            <p:nvSpPr>
              <p:cNvPr id="115" name="Afgeronde rechthoek 18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sp>
            <p:nvSpPr>
              <p:cNvPr id="116" name="Vrije vorm 18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chemeClr val="bg1">
                  <a:lumMod val="95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latin typeface="Arial" panose="020B0604020202020204" pitchFamily="34" charset="0"/>
                    <a:cs typeface="Arial" panose="020B0604020202020204" pitchFamily="34" charset="0"/>
                  </a:rPr>
                  <a:t>Start</a:t>
                </a:r>
              </a:p>
            </p:txBody>
          </p:sp>
        </p:grpSp>
        <p:sp>
          <p:nvSpPr>
            <p:cNvPr id="112" name="Ovaal 111"/>
            <p:cNvSpPr/>
            <p:nvPr userDrawn="1"/>
          </p:nvSpPr>
          <p:spPr>
            <a:xfrm>
              <a:off x="-3898699" y="47600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113" name="Ovaal 112"/>
            <p:cNvSpPr/>
            <p:nvPr userDrawn="1"/>
          </p:nvSpPr>
          <p:spPr>
            <a:xfrm>
              <a:off x="-3898699" y="514860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6</a:t>
              </a:r>
            </a:p>
          </p:txBody>
        </p:sp>
        <p:sp>
          <p:nvSpPr>
            <p:cNvPr id="114" name="Ovaal 113"/>
            <p:cNvSpPr/>
            <p:nvPr userDrawn="1"/>
          </p:nvSpPr>
          <p:spPr>
            <a:xfrm>
              <a:off x="-3898699" y="554813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7</a:t>
              </a:r>
            </a:p>
          </p:txBody>
        </p:sp>
        <p:grpSp>
          <p:nvGrpSpPr>
            <p:cNvPr id="92" name="Groep 91"/>
            <p:cNvGrpSpPr/>
            <p:nvPr userDrawn="1"/>
          </p:nvGrpSpPr>
          <p:grpSpPr>
            <a:xfrm>
              <a:off x="-3898699" y="5996810"/>
              <a:ext cx="3583594" cy="850263"/>
              <a:chOff x="-3898699" y="3079575"/>
              <a:chExt cx="3583594" cy="850263"/>
            </a:xfrm>
          </p:grpSpPr>
          <p:cxnSp>
            <p:nvCxnSpPr>
              <p:cNvPr id="93" name="Rechte verbindingslijn 92"/>
              <p:cNvCxnSpPr/>
              <p:nvPr userDrawn="1"/>
            </p:nvCxnSpPr>
            <p:spPr>
              <a:xfrm>
                <a:off x="-3898699" y="3079575"/>
                <a:ext cx="3578090" cy="0"/>
              </a:xfrm>
              <a:prstGeom prst="line">
                <a:avLst/>
              </a:prstGeom>
              <a:noFill/>
              <a:ln w="9525" cap="flat" cmpd="sng" algn="ctr">
                <a:solidFill>
                  <a:schemeClr val="bg2"/>
                </a:solidFill>
                <a:prstDash val="solid"/>
              </a:ln>
              <a:effectLst/>
            </p:spPr>
          </p:cxnSp>
          <p:sp>
            <p:nvSpPr>
              <p:cNvPr id="94" name="Tekstvak 93"/>
              <p:cNvSpPr txBox="1"/>
              <p:nvPr userDrawn="1"/>
            </p:nvSpPr>
            <p:spPr>
              <a:xfrm>
                <a:off x="-3464040" y="3186591"/>
                <a:ext cx="3139644" cy="53333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Voor meer informatie over het onderdeel </a:t>
                </a:r>
                <a:b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br>
                <a:r>
                  <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rPr>
                  <a:t>‘Werken met Tekst niveaus’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ga</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naar</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a:t>
                </a:r>
                <a:endPar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95" name="Freeform 101"/>
              <p:cNvSpPr>
                <a:spLocks noEditPoints="1"/>
              </p:cNvSpPr>
              <p:nvPr userDrawn="1"/>
            </p:nvSpPr>
            <p:spPr bwMode="auto">
              <a:xfrm>
                <a:off x="-3821622" y="3200860"/>
                <a:ext cx="260914" cy="260914"/>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2399">
                  <a:latin typeface="Arial" panose="020B0604020202020204" pitchFamily="34" charset="0"/>
                  <a:cs typeface="Arial" panose="020B0604020202020204" pitchFamily="34" charset="0"/>
                </a:endParaRPr>
              </a:p>
            </p:txBody>
          </p:sp>
          <p:cxnSp>
            <p:nvCxnSpPr>
              <p:cNvPr id="96" name="Rechte verbindingslijn 95"/>
              <p:cNvCxnSpPr/>
              <p:nvPr userDrawn="1"/>
            </p:nvCxnSpPr>
            <p:spPr>
              <a:xfrm>
                <a:off x="-3898699" y="3929838"/>
                <a:ext cx="3583594" cy="0"/>
              </a:xfrm>
              <a:prstGeom prst="line">
                <a:avLst/>
              </a:prstGeom>
              <a:noFill/>
              <a:ln w="9525" cap="flat" cmpd="sng" algn="ctr">
                <a:solidFill>
                  <a:schemeClr val="bg2"/>
                </a:solidFill>
                <a:prstDash val="solid"/>
              </a:ln>
              <a:effectLst/>
            </p:spPr>
          </p:cxnSp>
        </p:grpSp>
        <p:cxnSp>
          <p:nvCxnSpPr>
            <p:cNvPr id="165" name="Rechte verbindingslijn 164"/>
            <p:cNvCxnSpPr/>
            <p:nvPr userDrawn="1"/>
          </p:nvCxnSpPr>
          <p:spPr>
            <a:xfrm>
              <a:off x="-3897759" y="1951859"/>
              <a:ext cx="3577768" cy="0"/>
            </a:xfrm>
            <a:prstGeom prst="line">
              <a:avLst/>
            </a:prstGeom>
            <a:noFill/>
            <a:ln w="9525" cap="flat" cmpd="sng" algn="ctr">
              <a:solidFill>
                <a:schemeClr val="bg2"/>
              </a:solidFill>
              <a:prstDash val="solid"/>
            </a:ln>
            <a:effectLst/>
          </p:spPr>
        </p:cxnSp>
        <p:sp>
          <p:nvSpPr>
            <p:cNvPr id="166" name="Textfield placeholder"/>
            <p:cNvSpPr txBox="1">
              <a:spLocks/>
            </p:cNvSpPr>
            <p:nvPr userDrawn="1"/>
          </p:nvSpPr>
          <p:spPr>
            <a:xfrm>
              <a:off x="-3898699" y="314428"/>
              <a:ext cx="3583594" cy="1580299"/>
            </a:xfrm>
            <a:prstGeom prst="rect">
              <a:avLst/>
            </a:prstGeom>
          </p:spPr>
          <p:txBody>
            <a:bodyPr vert="horz" lIns="0" tIns="0" rIns="0" bIns="0" rtlCol="0" anchor="t">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Tekstniveaus staan vooraf ingesteld om het invullen van de presentatie makkelijker te maken.</a:t>
              </a:r>
            </a:p>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Je treft deze onder het tabblad ‘Start’ in de sectie ‘Alinea’, waar je op de streepjes met pijltje naar links en rechts kunt klikken (zoals de foto hieronder).</a:t>
              </a:r>
              <a:b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Onderstaande niveaus zijn in deze volgorde beschikbaar</a:t>
              </a:r>
            </a:p>
          </p:txBody>
        </p:sp>
      </p:grpSp>
    </p:spTree>
    <p:extLst>
      <p:ext uri="{BB962C8B-B14F-4D97-AF65-F5344CB8AC3E}">
        <p14:creationId xmlns:p14="http://schemas.microsoft.com/office/powerpoint/2010/main" val="79017693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10.02.2024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598216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17303668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Naam presentatie</a:t>
            </a:r>
          </a:p>
        </p:txBody>
      </p:sp>
      <p:sp>
        <p:nvSpPr>
          <p:cNvPr id="23" name="Auteur en datum"/>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24" name="Hoofdtekst - niveau één…"/>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31923903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603250" y="635000"/>
            <a:ext cx="4889500" cy="2941137"/>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61"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7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7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8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8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Sectietitel</a:t>
            </a:r>
          </a:p>
        </p:txBody>
      </p:sp>
      <p:sp>
        <p:nvSpPr>
          <p:cNvPr id="92" name="Dianumm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99" name="Naam dia"/>
          <p:cNvSpPr txBox="1">
            <a:spLocks noGrp="1"/>
          </p:cNvSpPr>
          <p:nvPr>
            <p:ph type="title" hasCustomPrompt="1"/>
          </p:nvPr>
        </p:nvSpPr>
        <p:spPr>
          <a:xfrm>
            <a:off x="603250" y="539750"/>
            <a:ext cx="10985500" cy="717475"/>
          </a:xfrm>
          <a:prstGeom prst="rect">
            <a:avLst/>
          </a:prstGeom>
        </p:spPr>
        <p:txBody>
          <a:bodyPr/>
          <a:lstStyle/>
          <a:p>
            <a:r>
              <a:t>Naam dia</a:t>
            </a:r>
          </a:p>
        </p:txBody>
      </p:sp>
      <p:sp>
        <p:nvSpPr>
          <p:cNvPr id="100"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itel agenda"/>
          <p:cNvSpPr txBox="1">
            <a:spLocks noGrp="1"/>
          </p:cNvSpPr>
          <p:nvPr>
            <p:ph type="title" hasCustomPrompt="1"/>
          </p:nvPr>
        </p:nvSpPr>
        <p:spPr>
          <a:xfrm>
            <a:off x="603250" y="539750"/>
            <a:ext cx="10985500" cy="717550"/>
          </a:xfrm>
          <a:prstGeom prst="rect">
            <a:avLst/>
          </a:prstGeom>
        </p:spPr>
        <p:txBody>
          <a:bodyPr/>
          <a:lstStyle/>
          <a:p>
            <a:r>
              <a:t>Titel agenda</a:t>
            </a:r>
          </a:p>
        </p:txBody>
      </p:sp>
      <p:sp>
        <p:nvSpPr>
          <p:cNvPr id="109" name="Ondertitel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agenda</a:t>
            </a:r>
          </a:p>
        </p:txBody>
      </p:sp>
      <p:sp>
        <p:nvSpPr>
          <p:cNvPr id="110" name="Hoofdtekst - niveau één…"/>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Agendaonderwerpen</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4915" y="185263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4915" y="2834848"/>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4915" y="381706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4915" y="4799279"/>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8227" y="185261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8227" y="283587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8227" y="3818089"/>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8227" y="4800305"/>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6204" y="1434"/>
            <a:ext cx="320007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0378591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Toekenning</a:t>
            </a:r>
          </a:p>
        </p:txBody>
      </p:sp>
      <p:sp>
        <p:nvSpPr>
          <p:cNvPr id="136" name="Hoofdtekst - niveau één…"/>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Schaal salade met gebakken rijst, gekookte eieren en eetstokje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Schaal met zalmkoekjes, salade en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46" name="Schaal pappardellepasta met peterselieboter, geroosterde hazelnoten en geraspte parmezaanse kaas"/>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chaal salade met gebakken rijst, gekookte eieren en eetstokje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4917" y="1499517"/>
            <a:ext cx="10562165"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86762" y="0"/>
            <a:ext cx="3182435"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6204" y="1434"/>
            <a:ext cx="320007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707999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6000" y="1498601"/>
            <a:ext cx="6096000" cy="5359401"/>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599"/>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6204" y="1434"/>
            <a:ext cx="320007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2734027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5233" y="1498600"/>
            <a:ext cx="8276767" cy="5359402"/>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8" y="500836"/>
            <a:ext cx="10562166"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2757065"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8466"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40278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6000"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41846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76767" cy="5359396"/>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657" y="500836"/>
            <a:ext cx="105614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3191" y="1498600"/>
            <a:ext cx="2756523"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3454"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162299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915" y="500836"/>
            <a:ext cx="10564800"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4918" y="1498599"/>
            <a:ext cx="10562167"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4918" y="6327020"/>
            <a:ext cx="2051352"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10-2-2024</a:t>
            </a:fld>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4950" y="6327020"/>
            <a:ext cx="4502385"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1.0</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67334" y="6327020"/>
            <a:ext cx="40975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extLst>
      <p:ext uri="{BB962C8B-B14F-4D97-AF65-F5344CB8AC3E}">
        <p14:creationId xmlns:p14="http://schemas.microsoft.com/office/powerpoint/2010/main" val="3758539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hf hdr="0" dt="0"/>
  <p:txStyles>
    <p:titleStyle>
      <a:lvl1pPr algn="ctr" defTabSz="914034" rtl="0" eaLnBrk="1" latinLnBrk="0" hangingPunct="1">
        <a:lnSpc>
          <a:spcPct val="90000"/>
        </a:lnSpc>
        <a:spcBef>
          <a:spcPct val="0"/>
        </a:spcBef>
        <a:buNone/>
        <a:defRPr sz="2799" b="1" kern="1200" cap="none" spc="-60" baseline="0">
          <a:solidFill>
            <a:schemeClr val="accent2"/>
          </a:solidFill>
          <a:latin typeface="+mj-lt"/>
          <a:ea typeface="+mj-ea"/>
          <a:cs typeface="+mj-cs"/>
        </a:defRPr>
      </a:lvl1pPr>
    </p:titleStyle>
    <p:bodyStyle>
      <a:lvl1pPr marL="352284" indent="-352284" algn="l" defTabSz="534774" rtl="0" eaLnBrk="1" latinLnBrk="0" hangingPunct="1">
        <a:lnSpc>
          <a:spcPct val="100000"/>
        </a:lnSpc>
        <a:spcBef>
          <a:spcPts val="300"/>
        </a:spcBef>
        <a:spcAft>
          <a:spcPts val="600"/>
        </a:spcAft>
        <a:buClr>
          <a:schemeClr val="tx2"/>
        </a:buClr>
        <a:buFont typeface="Arial" panose="020B0604020202020204" pitchFamily="34" charset="0"/>
        <a:buChar char="•"/>
        <a:defRPr sz="1799" b="0" kern="1200">
          <a:solidFill>
            <a:schemeClr val="tx1">
              <a:lumMod val="65000"/>
              <a:lumOff val="35000"/>
            </a:schemeClr>
          </a:solidFill>
          <a:latin typeface="+mn-lt"/>
          <a:ea typeface="+mn-ea"/>
          <a:cs typeface="+mn-cs"/>
        </a:defRPr>
      </a:lvl1pPr>
      <a:lvl2pPr marL="718850" indent="-366566" algn="l" defTabSz="361805" rtl="0" eaLnBrk="1" latinLnBrk="0" hangingPunct="1">
        <a:lnSpc>
          <a:spcPct val="100000"/>
        </a:lnSpc>
        <a:spcBef>
          <a:spcPts val="300"/>
        </a:spcBef>
        <a:spcAft>
          <a:spcPts val="600"/>
        </a:spcAft>
        <a:buClr>
          <a:schemeClr val="accent2"/>
        </a:buClr>
        <a:buFont typeface="Arial" pitchFamily="34" charset="0"/>
        <a:buChar char="•"/>
        <a:defRPr sz="1799" kern="1200">
          <a:solidFill>
            <a:schemeClr val="tx1">
              <a:lumMod val="65000"/>
              <a:lumOff val="35000"/>
            </a:schemeClr>
          </a:solidFill>
          <a:latin typeface="+mn-lt"/>
          <a:ea typeface="+mn-ea"/>
          <a:cs typeface="+mn-cs"/>
        </a:defRPr>
      </a:lvl2pPr>
      <a:lvl3pPr marL="0" indent="0" algn="l" defTabSz="361805" rtl="0" eaLnBrk="1" latinLnBrk="0" hangingPunct="1">
        <a:lnSpc>
          <a:spcPct val="100000"/>
        </a:lnSpc>
        <a:spcBef>
          <a:spcPts val="300"/>
        </a:spcBef>
        <a:spcAft>
          <a:spcPts val="600"/>
        </a:spcAft>
        <a:buClr>
          <a:schemeClr val="tx2"/>
        </a:buClr>
        <a:buFont typeface="Arial" panose="020B0604020202020204" pitchFamily="34" charset="0"/>
        <a:buNone/>
        <a:defRPr sz="1799" kern="1200">
          <a:solidFill>
            <a:schemeClr val="tx1">
              <a:lumMod val="65000"/>
              <a:lumOff val="35000"/>
            </a:schemeClr>
          </a:solidFill>
          <a:latin typeface="+mn-lt"/>
          <a:ea typeface="+mn-ea"/>
          <a:cs typeface="+mn-cs"/>
        </a:defRPr>
      </a:lvl3pPr>
      <a:lvl4pPr marL="0" indent="0" algn="l" defTabSz="361805" rtl="0" eaLnBrk="1" latinLnBrk="0" hangingPunct="1">
        <a:lnSpc>
          <a:spcPct val="100000"/>
        </a:lnSpc>
        <a:spcBef>
          <a:spcPts val="300"/>
        </a:spcBef>
        <a:spcAft>
          <a:spcPts val="1200"/>
        </a:spcAft>
        <a:buClr>
          <a:schemeClr val="tx2"/>
        </a:buClr>
        <a:buFont typeface="Arial" pitchFamily="34" charset="0"/>
        <a:buNone/>
        <a:defRPr sz="1999" b="1" kern="1200">
          <a:solidFill>
            <a:schemeClr val="tx2"/>
          </a:solidFill>
          <a:latin typeface="+mn-lt"/>
          <a:ea typeface="+mn-ea"/>
          <a:cs typeface="+mn-cs"/>
        </a:defRPr>
      </a:lvl4pPr>
      <a:lvl5pPr marL="352284" indent="-352284" algn="l" defTabSz="361805" rtl="0" eaLnBrk="1" latinLnBrk="0" hangingPunct="1">
        <a:lnSpc>
          <a:spcPct val="100000"/>
        </a:lnSpc>
        <a:spcBef>
          <a:spcPts val="300"/>
        </a:spcBef>
        <a:spcAft>
          <a:spcPts val="300"/>
        </a:spcAft>
        <a:buClr>
          <a:schemeClr val="tx2"/>
        </a:buClr>
        <a:buFont typeface="+mj-lt"/>
        <a:buAutoNum type="arabicPeriod"/>
        <a:defRPr sz="1799" i="0" kern="1200" baseline="0">
          <a:solidFill>
            <a:schemeClr val="tx1">
              <a:lumMod val="65000"/>
              <a:lumOff val="35000"/>
            </a:schemeClr>
          </a:solidFill>
          <a:latin typeface="+mn-lt"/>
          <a:ea typeface="+mn-ea"/>
          <a:cs typeface="+mn-cs"/>
        </a:defRPr>
      </a:lvl5pPr>
      <a:lvl6pPr marL="718850" indent="-366566" algn="l" defTabSz="361805" rtl="0" eaLnBrk="1" latinLnBrk="0" hangingPunct="1">
        <a:lnSpc>
          <a:spcPct val="100000"/>
        </a:lnSpc>
        <a:spcBef>
          <a:spcPts val="300"/>
        </a:spcBef>
        <a:spcAft>
          <a:spcPts val="600"/>
        </a:spcAft>
        <a:buClr>
          <a:schemeClr val="tx2"/>
        </a:buClr>
        <a:buFont typeface="Arial" pitchFamily="34" charset="0"/>
        <a:buChar char="•"/>
        <a:defRPr sz="1799" kern="1200">
          <a:solidFill>
            <a:schemeClr val="tx1">
              <a:lumMod val="65000"/>
              <a:lumOff val="35000"/>
            </a:schemeClr>
          </a:solidFill>
          <a:latin typeface="+mn-lt"/>
          <a:ea typeface="+mn-ea"/>
          <a:cs typeface="+mn-cs"/>
        </a:defRPr>
      </a:lvl6pPr>
      <a:lvl7pPr marL="718850" indent="-366566" algn="l" defTabSz="361805" rtl="0" eaLnBrk="1" latinLnBrk="0" hangingPunct="1">
        <a:lnSpc>
          <a:spcPct val="100000"/>
        </a:lnSpc>
        <a:spcBef>
          <a:spcPts val="300"/>
        </a:spcBef>
        <a:spcAft>
          <a:spcPts val="600"/>
        </a:spcAft>
        <a:buClr>
          <a:schemeClr val="tx2"/>
        </a:buClr>
        <a:buFont typeface="+mj-lt"/>
        <a:buAutoNum type="alphaLcPeriod"/>
        <a:defRPr sz="1799" kern="1200">
          <a:solidFill>
            <a:schemeClr val="tx1">
              <a:lumMod val="65000"/>
              <a:lumOff val="35000"/>
            </a:schemeClr>
          </a:solidFill>
          <a:latin typeface="+mn-lt"/>
          <a:ea typeface="+mn-ea"/>
          <a:cs typeface="+mn-cs"/>
        </a:defRPr>
      </a:lvl7pPr>
      <a:lvl8pPr marL="360219" indent="-360219" algn="l" defTabSz="361805" rtl="0" eaLnBrk="1" latinLnBrk="0" hangingPunct="1">
        <a:lnSpc>
          <a:spcPct val="100000"/>
        </a:lnSpc>
        <a:spcBef>
          <a:spcPts val="300"/>
        </a:spcBef>
        <a:spcAft>
          <a:spcPts val="600"/>
        </a:spcAft>
        <a:buClr>
          <a:schemeClr val="tx2"/>
        </a:buClr>
        <a:buSzPct val="100000"/>
        <a:buFontTx/>
        <a:buBlip>
          <a:blip r:embed="rId29"/>
        </a:buBlip>
        <a:defRPr sz="1799" kern="1200">
          <a:solidFill>
            <a:schemeClr val="tx1">
              <a:lumMod val="65000"/>
              <a:lumOff val="35000"/>
            </a:schemeClr>
          </a:solidFill>
          <a:latin typeface="+mn-lt"/>
          <a:ea typeface="+mn-ea"/>
          <a:cs typeface="+mn-cs"/>
        </a:defRPr>
      </a:lvl8pPr>
      <a:lvl9pPr marL="360219" indent="-360219" algn="l" defTabSz="361805" rtl="0" eaLnBrk="1" latinLnBrk="0" hangingPunct="1">
        <a:lnSpc>
          <a:spcPct val="100000"/>
        </a:lnSpc>
        <a:spcBef>
          <a:spcPts val="300"/>
        </a:spcBef>
        <a:spcAft>
          <a:spcPts val="600"/>
        </a:spcAft>
        <a:buClr>
          <a:schemeClr val="tx2"/>
        </a:buClr>
        <a:buFontTx/>
        <a:buBlip>
          <a:blip r:embed="rId30"/>
        </a:buBlip>
        <a:defRPr sz="1799" kern="1200">
          <a:solidFill>
            <a:schemeClr val="tx1">
              <a:lumMod val="65000"/>
              <a:lumOff val="35000"/>
            </a:schemeClr>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6000750" y="6209709"/>
            <a:ext cx="184253" cy="518091"/>
          </a:xfrm>
          <a:prstGeom prst="rect">
            <a:avLst/>
          </a:prstGeom>
          <a:ln w="12700">
            <a:miter lim="400000"/>
          </a:ln>
        </p:spPr>
        <p:txBody>
          <a:bodyPr wrap="square" lIns="50800" tIns="50800" rIns="50800" bIns="50800" anchor="b">
            <a:spAutoFit/>
          </a:bodyPr>
          <a:lstStyle>
            <a:lvl1pPr algn="ctr" defTabSz="292100">
              <a:lnSpc>
                <a:spcPct val="100000"/>
              </a:lnSpc>
              <a:spcBef>
                <a:spcPts val="0"/>
              </a:spcBef>
              <a:defRPr sz="9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3697471" y="2242428"/>
            <a:ext cx="5420078" cy="1971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Definiëren</a:t>
            </a:r>
            <a:r>
              <a:rPr lang="en-US" sz="4600" dirty="0"/>
              <a:t> van </a:t>
            </a:r>
            <a:r>
              <a:rPr lang="en-US" sz="4600" dirty="0" err="1"/>
              <a:t>doel</a:t>
            </a:r>
            <a:r>
              <a:rPr lang="en-US" sz="4600" dirty="0"/>
              <a:t> &amp; scope van de </a:t>
            </a:r>
            <a:r>
              <a:rPr lang="en-US" sz="4600" dirty="0" err="1"/>
              <a:t>samenwerking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0" y="-207155"/>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sp>
        <p:nvSpPr>
          <p:cNvPr id="3" name="Tekstvak 2">
            <a:extLst>
              <a:ext uri="{FF2B5EF4-FFF2-40B4-BE49-F238E27FC236}">
                <a16:creationId xmlns:a16="http://schemas.microsoft.com/office/drawing/2014/main" id="{26F9CFDB-50E7-EBDB-72EE-FCD94268C562}"/>
              </a:ext>
            </a:extLst>
          </p:cNvPr>
          <p:cNvSpPr txBox="1"/>
          <p:nvPr/>
        </p:nvSpPr>
        <p:spPr>
          <a:xfrm>
            <a:off x="206774" y="385110"/>
            <a:ext cx="11822870" cy="461665"/>
          </a:xfrm>
          <a:prstGeom prst="rect">
            <a:avLst/>
          </a:prstGeom>
          <a:noFill/>
        </p:spPr>
        <p:txBody>
          <a:bodyPr wrap="square" lIns="91440" tIns="45720" rIns="91440" bIns="45720" anchor="t">
            <a:spAutoFit/>
          </a:bodyPr>
          <a:lstStyle/>
          <a:p>
            <a:pPr algn="ctr"/>
            <a:r>
              <a:rPr lang="nl-NL" sz="2400" b="1">
                <a:latin typeface="DM Sans Regular"/>
              </a:rPr>
              <a:t>Sessie: definieer doel &amp; scope van de samenwerking</a:t>
            </a:r>
          </a:p>
        </p:txBody>
      </p:sp>
      <p:sp>
        <p:nvSpPr>
          <p:cNvPr id="5" name="Tekstvak 4">
            <a:extLst>
              <a:ext uri="{FF2B5EF4-FFF2-40B4-BE49-F238E27FC236}">
                <a16:creationId xmlns:a16="http://schemas.microsoft.com/office/drawing/2014/main" id="{4E3420E4-A610-C102-DAF2-7AC704E55106}"/>
              </a:ext>
            </a:extLst>
          </p:cNvPr>
          <p:cNvSpPr txBox="1"/>
          <p:nvPr/>
        </p:nvSpPr>
        <p:spPr>
          <a:xfrm>
            <a:off x="1062587" y="1172975"/>
            <a:ext cx="10470800" cy="5016758"/>
          </a:xfrm>
          <a:prstGeom prst="rect">
            <a:avLst/>
          </a:prstGeom>
          <a:noFill/>
        </p:spPr>
        <p:txBody>
          <a:bodyPr wrap="square" lIns="91440" tIns="45720" rIns="91440" bIns="45720" anchor="t">
            <a:spAutoFit/>
          </a:bodyPr>
          <a:lstStyle/>
          <a:p>
            <a:pPr marR="0" fontAlgn="ctr">
              <a:spcBef>
                <a:spcPts val="0"/>
              </a:spcBef>
              <a:spcAft>
                <a:spcPts val="0"/>
              </a:spcAft>
            </a:pPr>
            <a:r>
              <a:rPr lang="nl-NL" sz="1600" b="1" u="sng" dirty="0">
                <a:latin typeface="DM Sans Regular"/>
              </a:rPr>
              <a:t>Doel</a:t>
            </a:r>
            <a:r>
              <a:rPr lang="nl-NL" sz="1600" b="1" dirty="0">
                <a:latin typeface="DM Sans Regular"/>
              </a:rPr>
              <a:t>: </a:t>
            </a:r>
            <a:br>
              <a:rPr lang="nl-NL" sz="1600" b="1" dirty="0">
                <a:latin typeface="DM Sans Regular" pitchFamily="2" charset="0"/>
              </a:rPr>
            </a:br>
            <a:r>
              <a:rPr lang="nl-NL" sz="1600" dirty="0">
                <a:latin typeface="DM Sans Regular"/>
              </a:rPr>
              <a:t>Vaststellen wat het doel en de scope is van de samenwerking en wie welke rol heeft. Input verzamelen voor intentieovereenkomst.</a:t>
            </a:r>
          </a:p>
          <a:p>
            <a:pPr fontAlgn="ctr"/>
            <a:r>
              <a:rPr lang="nl-NL" sz="1600" b="1" u="sng" dirty="0">
                <a:latin typeface="DM Sans Regular"/>
              </a:rPr>
              <a:t>Wie</a:t>
            </a:r>
            <a:r>
              <a:rPr lang="nl-NL" sz="1600" b="1" dirty="0">
                <a:latin typeface="DM Sans Regular"/>
              </a:rPr>
              <a:t>: </a:t>
            </a:r>
            <a:br>
              <a:rPr lang="nl-NL" sz="1600" b="1" dirty="0">
                <a:latin typeface="DM Sans Regular" pitchFamily="2" charset="0"/>
              </a:rPr>
            </a:br>
            <a:r>
              <a:rPr lang="nl-NL" sz="1600" dirty="0">
                <a:latin typeface="DM Sans Regular"/>
              </a:rPr>
              <a:t>Indien mogelijk met alle lagen samen, zowel directie (wellicht alleen in het eerste deel), strategisch als tactisch. Alternatief: eerst bespreken met het kernteam en uitwerking voorleggen aan stuurgroep.</a:t>
            </a:r>
            <a:endParaRPr lang="nl-NL" sz="1600" dirty="0">
              <a:latin typeface="DM Sans Regular" pitchFamily="2" charset="0"/>
            </a:endParaRPr>
          </a:p>
          <a:p>
            <a:pPr marR="0" fontAlgn="ctr">
              <a:spcBef>
                <a:spcPts val="0"/>
              </a:spcBef>
              <a:spcAft>
                <a:spcPts val="0"/>
              </a:spcAft>
            </a:pPr>
            <a:r>
              <a:rPr lang="nl-NL" sz="1600" b="1" u="sng" dirty="0">
                <a:effectLst/>
                <a:latin typeface="DM Sans Regular" pitchFamily="2" charset="0"/>
              </a:rPr>
              <a:t>Benodigde tijd: </a:t>
            </a:r>
          </a:p>
          <a:p>
            <a:r>
              <a:rPr lang="nl-NL" sz="1600" dirty="0">
                <a:latin typeface="DM Sans Regular"/>
              </a:rPr>
              <a:t>M</a:t>
            </a:r>
            <a:r>
              <a:rPr lang="nl-NL" sz="1600" dirty="0">
                <a:effectLst/>
                <a:latin typeface="DM Sans Regular"/>
              </a:rPr>
              <a:t>inimaal een dagdeel.</a:t>
            </a:r>
            <a:r>
              <a:rPr lang="nl-NL" sz="1600" dirty="0">
                <a:latin typeface="DM Sans Regular"/>
              </a:rPr>
              <a:t> </a:t>
            </a:r>
            <a:endParaRPr lang="nl-NL" sz="1600" dirty="0">
              <a:effectLst/>
              <a:latin typeface="DM Sans Regular" pitchFamily="2" charset="0"/>
            </a:endParaRPr>
          </a:p>
          <a:p>
            <a:pPr marL="0" marR="0">
              <a:spcBef>
                <a:spcPts val="0"/>
              </a:spcBef>
              <a:spcAft>
                <a:spcPts val="0"/>
              </a:spcAft>
            </a:pPr>
            <a:endParaRPr lang="nl-NL" sz="1600" dirty="0">
              <a:effectLst/>
              <a:latin typeface="DM Sans Regular" pitchFamily="2" charset="0"/>
            </a:endParaRPr>
          </a:p>
          <a:p>
            <a:pPr marL="0" marR="0" indent="0">
              <a:spcBef>
                <a:spcPts val="0"/>
              </a:spcBef>
              <a:spcAft>
                <a:spcPts val="0"/>
              </a:spcAft>
              <a:buNone/>
            </a:pPr>
            <a:r>
              <a:rPr lang="nl-NL" sz="1600" u="sng" dirty="0">
                <a:effectLst/>
                <a:latin typeface="DM Sans Regular" pitchFamily="2" charset="0"/>
              </a:rPr>
              <a:t>Mogelijke aanpak*:</a:t>
            </a:r>
          </a:p>
          <a:p>
            <a:pPr marL="0" marR="0" indent="0">
              <a:spcBef>
                <a:spcPts val="0"/>
              </a:spcBef>
              <a:spcAft>
                <a:spcPts val="0"/>
              </a:spcAft>
              <a:buNone/>
            </a:pPr>
            <a:endParaRPr lang="nl-NL" sz="1600" dirty="0">
              <a:effectLst/>
              <a:latin typeface="DM Sans Regular" pitchFamily="2" charset="0"/>
            </a:endParaRPr>
          </a:p>
          <a:p>
            <a:pPr marL="285750" indent="-285750" fontAlgn="ctr">
              <a:buFont typeface="Arial"/>
              <a:buChar char="•"/>
            </a:pPr>
            <a:r>
              <a:rPr lang="nl-NL" sz="1600" dirty="0">
                <a:effectLst/>
                <a:latin typeface="DM Sans Regular"/>
              </a:rPr>
              <a:t>Stel samen vast wat het doel en de scope van de samenwerking</a:t>
            </a:r>
            <a:r>
              <a:rPr lang="nl-NL" sz="1600" dirty="0">
                <a:latin typeface="DM Sans Regular"/>
              </a:rPr>
              <a:t> is</a:t>
            </a:r>
            <a:r>
              <a:rPr lang="nl-NL" sz="1600" dirty="0">
                <a:effectLst/>
                <a:latin typeface="DM Sans Regular"/>
              </a:rPr>
              <a:t>: welke werkzaamheden horen wel of niet in de samenwerking</a:t>
            </a:r>
            <a:r>
              <a:rPr lang="nl-NL" sz="1600" dirty="0">
                <a:latin typeface="DM Sans Regular"/>
              </a:rPr>
              <a:t>. </a:t>
            </a:r>
            <a:endParaRPr lang="nl-NL" sz="1600" dirty="0">
              <a:effectLst/>
              <a:latin typeface="DM Sans Regular" pitchFamily="2" charset="0"/>
            </a:endParaRPr>
          </a:p>
          <a:p>
            <a:pPr marL="285750" indent="-285750" fontAlgn="ctr">
              <a:buFont typeface="Arial"/>
              <a:buChar char="•"/>
            </a:pPr>
            <a:r>
              <a:rPr lang="nl-NL" sz="1600" dirty="0">
                <a:effectLst/>
                <a:latin typeface="DM Sans Regular"/>
              </a:rPr>
              <a:t>Bepaal wie in </a:t>
            </a:r>
            <a:r>
              <a:rPr lang="nl-NL" sz="1600" dirty="0">
                <a:latin typeface="DM Sans Regular"/>
              </a:rPr>
              <a:t>het kernteam</a:t>
            </a:r>
            <a:r>
              <a:rPr lang="nl-NL" sz="1600" dirty="0">
                <a:effectLst/>
                <a:latin typeface="DM Sans Regular"/>
              </a:rPr>
              <a:t> komen (per 'stroom' in ieder geval één verantwoordelijke, dus één iemand die betrokken is bij de </a:t>
            </a:r>
            <a:r>
              <a:rPr lang="nl-NL" sz="1600" dirty="0" err="1">
                <a:latin typeface="DM Sans Regular"/>
              </a:rPr>
              <a:t>planafstemmingstafel</a:t>
            </a:r>
            <a:r>
              <a:rPr lang="nl-NL" sz="1600" dirty="0">
                <a:effectLst/>
                <a:latin typeface="DM Sans Regular"/>
              </a:rPr>
              <a:t>, één iemand die betrokken is bij </a:t>
            </a:r>
            <a:r>
              <a:rPr lang="nl-NL" sz="1600" dirty="0">
                <a:latin typeface="DM Sans Regular"/>
              </a:rPr>
              <a:t>voorbereidingsteams</a:t>
            </a:r>
            <a:r>
              <a:rPr lang="nl-NL" sz="1600" dirty="0">
                <a:effectLst/>
                <a:latin typeface="DM Sans Regular"/>
              </a:rPr>
              <a:t>, etc. zij zijn automatisch de coördinator richting die tafel, en iedere partij moet vertegenwoordigd zijn (coördinatoren van overleggen die er nog niet zijn en nog niet worden ingericht</a:t>
            </a:r>
            <a:r>
              <a:rPr lang="nl-NL" sz="1600" dirty="0">
                <a:latin typeface="DM Sans Regular"/>
              </a:rPr>
              <a:t>,</a:t>
            </a:r>
            <a:r>
              <a:rPr lang="nl-NL" sz="1600" dirty="0">
                <a:effectLst/>
                <a:latin typeface="DM Sans Regular"/>
              </a:rPr>
              <a:t> zijn </a:t>
            </a:r>
            <a:r>
              <a:rPr lang="nl-NL" sz="1600" dirty="0">
                <a:latin typeface="DM Sans Regular"/>
              </a:rPr>
              <a:t>nog </a:t>
            </a:r>
            <a:r>
              <a:rPr lang="nl-NL" sz="1600" dirty="0">
                <a:effectLst/>
                <a:latin typeface="DM Sans Regular"/>
              </a:rPr>
              <a:t>niet nodig</a:t>
            </a:r>
            <a:r>
              <a:rPr lang="nl-NL" sz="1600" dirty="0">
                <a:latin typeface="DM Sans Regular"/>
              </a:rPr>
              <a:t>).</a:t>
            </a:r>
            <a:endParaRPr lang="nl-NL" sz="1600" dirty="0">
              <a:effectLst/>
              <a:latin typeface="DM Sans Regular"/>
            </a:endParaRPr>
          </a:p>
          <a:p>
            <a:pPr marL="285750" indent="-285750" rtl="0" fontAlgn="ctr">
              <a:spcBef>
                <a:spcPts val="0"/>
              </a:spcBef>
              <a:spcAft>
                <a:spcPts val="0"/>
              </a:spcAft>
              <a:buFont typeface="Arial"/>
              <a:buChar char="•"/>
            </a:pPr>
            <a:r>
              <a:rPr lang="nl-NL" sz="1600" dirty="0">
                <a:effectLst/>
                <a:latin typeface="DM Sans Regular"/>
              </a:rPr>
              <a:t>Bepaal de </a:t>
            </a:r>
            <a:r>
              <a:rPr lang="nl-NL" sz="1600" dirty="0" err="1">
                <a:latin typeface="DM Sans Regular"/>
              </a:rPr>
              <a:t>governance</a:t>
            </a:r>
            <a:r>
              <a:rPr lang="nl-NL" sz="1600" dirty="0">
                <a:latin typeface="DM Sans Regular"/>
              </a:rPr>
              <a:t>-structuur</a:t>
            </a:r>
            <a:r>
              <a:rPr lang="nl-NL" sz="1600" dirty="0">
                <a:effectLst/>
                <a:latin typeface="DM Sans Regular"/>
              </a:rPr>
              <a:t> incl. rollen en taakverdeling (zie ook slides hierna</a:t>
            </a:r>
            <a:r>
              <a:rPr lang="nl-NL" sz="1600" dirty="0">
                <a:latin typeface="DM Sans Regular"/>
              </a:rPr>
              <a:t>).</a:t>
            </a:r>
            <a:endParaRPr lang="nl-NL" sz="1600" dirty="0">
              <a:effectLst/>
              <a:latin typeface="DM Sans Regular"/>
            </a:endParaRPr>
          </a:p>
          <a:p>
            <a:pPr marL="285750" indent="-285750" fontAlgn="ctr">
              <a:buFont typeface="Arial"/>
              <a:buChar char="•"/>
            </a:pPr>
            <a:r>
              <a:rPr lang="nl-NL" sz="1600" dirty="0">
                <a:effectLst/>
                <a:latin typeface="DM Sans Regular"/>
              </a:rPr>
              <a:t>Bepaal doel en inhoud van de overleggen en wie waar deelneemt</a:t>
            </a:r>
            <a:r>
              <a:rPr lang="nl-NL" sz="1600" dirty="0">
                <a:latin typeface="DM Sans Regular"/>
              </a:rPr>
              <a:t> (</a:t>
            </a:r>
            <a:r>
              <a:rPr lang="nl-NL" sz="1600" dirty="0">
                <a:effectLst/>
                <a:latin typeface="DM Sans Regular"/>
              </a:rPr>
              <a:t>zie ook slides hierna</a:t>
            </a:r>
            <a:r>
              <a:rPr lang="nl-NL" sz="1600" dirty="0">
                <a:latin typeface="DM Sans Regular"/>
              </a:rPr>
              <a:t>).</a:t>
            </a:r>
            <a:endParaRPr lang="nl-NL" sz="1600" dirty="0">
              <a:effectLst/>
              <a:latin typeface="DM Sans Regular"/>
            </a:endParaRPr>
          </a:p>
          <a:p>
            <a:pPr marL="285750" indent="-285750" rtl="0" fontAlgn="ctr">
              <a:spcBef>
                <a:spcPts val="0"/>
              </a:spcBef>
              <a:spcAft>
                <a:spcPts val="0"/>
              </a:spcAft>
              <a:buFont typeface="Arial"/>
              <a:buChar char="•"/>
            </a:pPr>
            <a:r>
              <a:rPr lang="nl-NL" sz="1600" dirty="0">
                <a:effectLst/>
                <a:latin typeface="DM Sans Regular"/>
              </a:rPr>
              <a:t>Bepaal wat jullie </a:t>
            </a:r>
            <a:r>
              <a:rPr lang="nl-NL" sz="1600" dirty="0">
                <a:latin typeface="DM Sans Regular"/>
              </a:rPr>
              <a:t>minimaal</a:t>
            </a:r>
            <a:r>
              <a:rPr lang="nl-NL" sz="1600" dirty="0">
                <a:effectLst/>
                <a:latin typeface="DM Sans Regular"/>
              </a:rPr>
              <a:t> vast willen leggen in een intentieovereenkomst.</a:t>
            </a:r>
          </a:p>
        </p:txBody>
      </p:sp>
      <p:sp>
        <p:nvSpPr>
          <p:cNvPr id="7" name="Tekstvak 6">
            <a:extLst>
              <a:ext uri="{FF2B5EF4-FFF2-40B4-BE49-F238E27FC236}">
                <a16:creationId xmlns:a16="http://schemas.microsoft.com/office/drawing/2014/main" id="{FE8CD431-4648-14AE-6950-7C55D27B3943}"/>
              </a:ext>
            </a:extLst>
          </p:cNvPr>
          <p:cNvSpPr txBox="1"/>
          <p:nvPr/>
        </p:nvSpPr>
        <p:spPr>
          <a:xfrm>
            <a:off x="733931" y="6271698"/>
            <a:ext cx="10166159" cy="276999"/>
          </a:xfrm>
          <a:prstGeom prst="rect">
            <a:avLst/>
          </a:prstGeom>
          <a:noFill/>
        </p:spPr>
        <p:txBody>
          <a:bodyPr wrap="square" lIns="91440" tIns="45720" rIns="91440" bIns="45720" anchor="t">
            <a:spAutoFit/>
          </a:bodyPr>
          <a:lstStyle/>
          <a:p>
            <a:pPr algn="r" fontAlgn="ctr"/>
            <a:r>
              <a:rPr lang="nl-NL" sz="1200" i="1" dirty="0">
                <a:latin typeface="DM Sans Regular"/>
              </a:rPr>
              <a:t>* Voor een zo effectief mogelijke bijeenkomst, kan het kernteam deze onderwerpen vooraf inhoudelijk bepalen.</a:t>
            </a:r>
            <a:endParaRPr lang="nl-NL" sz="1200" i="1" dirty="0">
              <a:effectLst/>
              <a:latin typeface="DM Sans Regular"/>
            </a:endParaRPr>
          </a:p>
        </p:txBody>
      </p:sp>
    </p:spTree>
    <p:extLst>
      <p:ext uri="{BB962C8B-B14F-4D97-AF65-F5344CB8AC3E}">
        <p14:creationId xmlns:p14="http://schemas.microsoft.com/office/powerpoint/2010/main" val="2902969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0" y="-207155"/>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sp>
        <p:nvSpPr>
          <p:cNvPr id="3" name="Tekstvak 2">
            <a:extLst>
              <a:ext uri="{FF2B5EF4-FFF2-40B4-BE49-F238E27FC236}">
                <a16:creationId xmlns:a16="http://schemas.microsoft.com/office/drawing/2014/main" id="{26F9CFDB-50E7-EBDB-72EE-FCD94268C562}"/>
              </a:ext>
            </a:extLst>
          </p:cNvPr>
          <p:cNvSpPr txBox="1"/>
          <p:nvPr/>
        </p:nvSpPr>
        <p:spPr>
          <a:xfrm>
            <a:off x="206774" y="385110"/>
            <a:ext cx="11822870" cy="461665"/>
          </a:xfrm>
          <a:prstGeom prst="rect">
            <a:avLst/>
          </a:prstGeom>
          <a:noFill/>
        </p:spPr>
        <p:txBody>
          <a:bodyPr wrap="square">
            <a:spAutoFit/>
          </a:bodyPr>
          <a:lstStyle/>
          <a:p>
            <a:pPr algn="ctr"/>
            <a:r>
              <a:rPr lang="nl-NL" sz="2400" b="1" dirty="0">
                <a:latin typeface="DM Sans Regular" pitchFamily="2" charset="0"/>
              </a:rPr>
              <a:t>Voorbeeld van output van de sessie</a:t>
            </a:r>
          </a:p>
        </p:txBody>
      </p:sp>
      <p:sp>
        <p:nvSpPr>
          <p:cNvPr id="14" name="Tekstvak 13">
            <a:extLst>
              <a:ext uri="{FF2B5EF4-FFF2-40B4-BE49-F238E27FC236}">
                <a16:creationId xmlns:a16="http://schemas.microsoft.com/office/drawing/2014/main" id="{6E0FCBE6-BE5C-7243-52C0-46629C29128C}"/>
              </a:ext>
            </a:extLst>
          </p:cNvPr>
          <p:cNvSpPr txBox="1"/>
          <p:nvPr/>
        </p:nvSpPr>
        <p:spPr>
          <a:xfrm>
            <a:off x="635475" y="1439040"/>
            <a:ext cx="11146040" cy="4339650"/>
          </a:xfrm>
          <a:prstGeom prst="rect">
            <a:avLst/>
          </a:prstGeom>
          <a:noFill/>
        </p:spPr>
        <p:txBody>
          <a:bodyPr wrap="square" lIns="91440" tIns="45720" rIns="91440" bIns="45720" anchor="t">
            <a:spAutoFit/>
          </a:bodyPr>
          <a:lstStyle/>
          <a:p>
            <a:r>
              <a:rPr lang="nl-NL" sz="1200" b="1" dirty="0">
                <a:latin typeface="DM Sans Regular"/>
              </a:rPr>
              <a:t>RESULTAAT</a:t>
            </a:r>
            <a:endParaRPr lang="nl-NL" sz="1200">
              <a:latin typeface="DM Sans Regular"/>
            </a:endParaRPr>
          </a:p>
          <a:p>
            <a:r>
              <a:rPr lang="nl-NL" sz="1200" dirty="0">
                <a:latin typeface="DM Sans Regular"/>
              </a:rPr>
              <a:t>Integrale planafstemming en samenwerken in de buitenruimte draagt bij aan:</a:t>
            </a:r>
          </a:p>
          <a:p>
            <a:pPr marL="228600" indent="-228600">
              <a:buAutoNum type="arabicPeriod"/>
            </a:pPr>
            <a:r>
              <a:rPr lang="nl-NL" sz="1200" dirty="0">
                <a:latin typeface="DM Sans Regular"/>
              </a:rPr>
              <a:t>Inzicht in elkaars plannen (ruimte om te schuiven) / voorgenomen projecten met mogelijke impact op andere deelnemers</a:t>
            </a:r>
          </a:p>
          <a:p>
            <a:pPr marL="228600" indent="-228600">
              <a:buAutoNum type="arabicPeriod"/>
            </a:pPr>
            <a:r>
              <a:rPr lang="nl-NL" sz="1200" dirty="0">
                <a:latin typeface="DM Sans Regular"/>
              </a:rPr>
              <a:t>Afgestemd portfolio (hoeft dus niet altijd tot gezamenlijke uitvoering te leiden)</a:t>
            </a:r>
            <a:endParaRPr lang="nl-NL" dirty="0">
              <a:cs typeface="Arial"/>
            </a:endParaRPr>
          </a:p>
          <a:p>
            <a:pPr marL="228600" indent="-228600">
              <a:buAutoNum type="arabicPeriod"/>
            </a:pPr>
            <a:r>
              <a:rPr lang="nl-NL" sz="1200" dirty="0">
                <a:latin typeface="DM Sans Regular"/>
              </a:rPr>
              <a:t>Voorspelbaarheid</a:t>
            </a:r>
            <a:endParaRPr lang="nl-NL" dirty="0">
              <a:latin typeface="Arial"/>
              <a:cs typeface="Arial"/>
            </a:endParaRPr>
          </a:p>
          <a:p>
            <a:pPr marL="228600" indent="-228600">
              <a:buAutoNum type="arabicPeriod"/>
            </a:pPr>
            <a:r>
              <a:rPr lang="nl-NL" sz="1200" dirty="0">
                <a:latin typeface="DM Sans Regular"/>
              </a:rPr>
              <a:t>Maakbaarheid vergoten van gezamenlijke opgaven</a:t>
            </a:r>
            <a:endParaRPr lang="nl-NL" dirty="0">
              <a:latin typeface="Arial"/>
              <a:cs typeface="Arial"/>
            </a:endParaRPr>
          </a:p>
          <a:p>
            <a:pPr marL="228600" indent="-228600">
              <a:buAutoNum type="arabicPeriod"/>
            </a:pPr>
            <a:r>
              <a:rPr lang="nl-NL" sz="1200" dirty="0">
                <a:latin typeface="DM Sans Regular"/>
              </a:rPr>
              <a:t>Overlast reduceren</a:t>
            </a:r>
            <a:endParaRPr lang="nl-NL">
              <a:latin typeface="Arial"/>
              <a:cs typeface="Arial"/>
            </a:endParaRPr>
          </a:p>
          <a:p>
            <a:pPr marL="228600" indent="-228600">
              <a:buFontTx/>
              <a:buAutoNum type="arabicPeriod"/>
            </a:pPr>
            <a:r>
              <a:rPr lang="nl-NL" sz="1200" dirty="0">
                <a:latin typeface="DM Sans Regular"/>
              </a:rPr>
              <a:t>Maatschappelijke kosten minimaliseren</a:t>
            </a:r>
            <a:endParaRPr lang="nl-NL" dirty="0">
              <a:latin typeface="Arial"/>
              <a:cs typeface="Arial"/>
            </a:endParaRPr>
          </a:p>
          <a:p>
            <a:pPr marL="228600" indent="-228600">
              <a:buFontTx/>
              <a:buAutoNum type="arabicPeriod"/>
            </a:pPr>
            <a:r>
              <a:rPr lang="nl-NL" sz="1200" dirty="0">
                <a:latin typeface="DM Sans Regular"/>
              </a:rPr>
              <a:t>Arbeidscapaciteit efficiënt benutten</a:t>
            </a:r>
            <a:endParaRPr lang="nl-NL" dirty="0">
              <a:latin typeface="Arial"/>
              <a:cs typeface="Arial"/>
            </a:endParaRPr>
          </a:p>
          <a:p>
            <a:pPr marL="228600" indent="-228600">
              <a:buFontTx/>
              <a:buAutoNum type="arabicPeriod"/>
            </a:pPr>
            <a:r>
              <a:rPr lang="nl-NL" sz="1200" dirty="0">
                <a:latin typeface="DM Sans Regular"/>
              </a:rPr>
              <a:t>Optimaal integraal ontwerp (incl. ruimtevraag voor de toekomst, denk aan warmte en/of waterstof)</a:t>
            </a:r>
            <a:endParaRPr lang="nl-NL">
              <a:latin typeface="Arial"/>
              <a:cs typeface="Arial"/>
            </a:endParaRPr>
          </a:p>
          <a:p>
            <a:endParaRPr lang="nl-NL" sz="1200" b="1" dirty="0">
              <a:latin typeface="DM Sans Regular"/>
            </a:endParaRPr>
          </a:p>
          <a:p>
            <a:r>
              <a:rPr lang="nl-NL" sz="1200" b="1" dirty="0">
                <a:latin typeface="DM Sans Regular"/>
              </a:rPr>
              <a:t>DOEL</a:t>
            </a:r>
            <a:endParaRPr lang="nl-NL" sz="1200" dirty="0">
              <a:latin typeface="DM Sans Regular"/>
            </a:endParaRPr>
          </a:p>
          <a:p>
            <a:r>
              <a:rPr lang="nl-NL" sz="1200" dirty="0">
                <a:latin typeface="DM Sans Regular"/>
              </a:rPr>
              <a:t>Het opzetten van een solide samenwerking waarin &lt;partij1&gt;, &lt;partij 2&gt;, etc. gezamenlijk de hoogst maatschappelijke waarde* creëren tegen de laagst maatschappelijke kosten.</a:t>
            </a:r>
          </a:p>
          <a:p>
            <a:br>
              <a:rPr lang="nl-NL" sz="1200" dirty="0"/>
            </a:br>
            <a:r>
              <a:rPr lang="nl-NL" sz="1100" dirty="0">
                <a:latin typeface="DM Sans Regular"/>
              </a:rPr>
              <a:t>*Collectief maatschappelijk rendement / ruimtegebruik / spanningsklachten. Hier kan iedere stakeholder net even iets anders bedoelen, dus definieer deze helder.</a:t>
            </a:r>
          </a:p>
          <a:p>
            <a:endParaRPr lang="nl-NL" sz="1200" b="1" dirty="0">
              <a:latin typeface="DM Sans Regular"/>
            </a:endParaRPr>
          </a:p>
          <a:p>
            <a:r>
              <a:rPr lang="nl-NL" sz="1200" b="1" dirty="0">
                <a:latin typeface="DM Sans Regular"/>
              </a:rPr>
              <a:t>SCOPE</a:t>
            </a:r>
            <a:endParaRPr lang="nl-NL" sz="1200" dirty="0">
              <a:latin typeface="DM Sans Regular"/>
            </a:endParaRPr>
          </a:p>
          <a:p>
            <a:pPr marL="228600" indent="-228600">
              <a:buFont typeface="+mj-lt"/>
              <a:buAutoNum type="arabicPeriod"/>
            </a:pPr>
            <a:r>
              <a:rPr lang="nl-NL" sz="1200" dirty="0">
                <a:latin typeface="DM Sans Regular"/>
              </a:rPr>
              <a:t> De inrichting van het integraal afstemmingsproces incl. beleid, de </a:t>
            </a:r>
            <a:r>
              <a:rPr lang="nl-NL" sz="1200" dirty="0" err="1">
                <a:latin typeface="DM Sans Regular"/>
              </a:rPr>
              <a:t>planafstemmingstafel</a:t>
            </a:r>
            <a:r>
              <a:rPr lang="nl-NL" sz="1200" dirty="0">
                <a:latin typeface="DM Sans Regular"/>
              </a:rPr>
              <a:t>, de ontwerpteams en de uitvoeringsteams.</a:t>
            </a:r>
          </a:p>
          <a:p>
            <a:pPr marL="228600" indent="-228600">
              <a:buFont typeface="+mj-lt"/>
              <a:buAutoNum type="arabicPeriod"/>
            </a:pPr>
            <a:r>
              <a:rPr lang="nl-NL" sz="1200" dirty="0">
                <a:latin typeface="DM Sans Regular"/>
              </a:rPr>
              <a:t>Afgestemd portfolio (alle initiatieven van alle partijen zijn besproken en er zijn afspraken gemaakt over gezamenlijk of solo uitwerken en/of uitvoeren van werkzaamheden).</a:t>
            </a:r>
          </a:p>
          <a:p>
            <a:pPr marL="228600" indent="-228600">
              <a:buFont typeface="+mj-lt"/>
              <a:buAutoNum type="arabicPeriod"/>
            </a:pPr>
            <a:r>
              <a:rPr lang="nl-NL" sz="1200" dirty="0">
                <a:latin typeface="DM Sans Regular"/>
              </a:rPr>
              <a:t>Type werkzaamheden: nieuwbouw (klant-gedreven), reconstructies (initiatief gemeente), net-gedreven werkzaamheden (saneringen/verzwaringen), bovengrondse ontwikkelingen met impact op de ondergrond (o.a. bomen, herbestrating, parkeren) of </a:t>
            </a:r>
            <a:r>
              <a:rPr lang="nl-NL" sz="1200" dirty="0" err="1">
                <a:latin typeface="DM Sans Regular"/>
              </a:rPr>
              <a:t>vice</a:t>
            </a:r>
            <a:r>
              <a:rPr lang="nl-NL" sz="1200" dirty="0">
                <a:latin typeface="DM Sans Regular"/>
              </a:rPr>
              <a:t> versa.</a:t>
            </a:r>
          </a:p>
        </p:txBody>
      </p:sp>
    </p:spTree>
    <p:extLst>
      <p:ext uri="{BB962C8B-B14F-4D97-AF65-F5344CB8AC3E}">
        <p14:creationId xmlns:p14="http://schemas.microsoft.com/office/powerpoint/2010/main" val="7508110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0" y="-207155"/>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sp>
        <p:nvSpPr>
          <p:cNvPr id="3" name="Tekstvak 2">
            <a:extLst>
              <a:ext uri="{FF2B5EF4-FFF2-40B4-BE49-F238E27FC236}">
                <a16:creationId xmlns:a16="http://schemas.microsoft.com/office/drawing/2014/main" id="{26F9CFDB-50E7-EBDB-72EE-FCD94268C562}"/>
              </a:ext>
            </a:extLst>
          </p:cNvPr>
          <p:cNvSpPr txBox="1"/>
          <p:nvPr/>
        </p:nvSpPr>
        <p:spPr>
          <a:xfrm>
            <a:off x="206774" y="385110"/>
            <a:ext cx="11822870" cy="461665"/>
          </a:xfrm>
          <a:prstGeom prst="rect">
            <a:avLst/>
          </a:prstGeom>
          <a:noFill/>
        </p:spPr>
        <p:txBody>
          <a:bodyPr wrap="square" lIns="91440" tIns="45720" rIns="91440" bIns="45720" anchor="t">
            <a:spAutoFit/>
          </a:bodyPr>
          <a:lstStyle/>
          <a:p>
            <a:pPr algn="ctr"/>
            <a:r>
              <a:rPr lang="nl-NL" sz="2400" b="1" dirty="0">
                <a:latin typeface="DM Sans Regular"/>
              </a:rPr>
              <a:t>Template: invulling geven aan diverse overleggen</a:t>
            </a:r>
          </a:p>
        </p:txBody>
      </p:sp>
      <p:graphicFrame>
        <p:nvGraphicFramePr>
          <p:cNvPr id="13" name="Tabel 13">
            <a:extLst>
              <a:ext uri="{FF2B5EF4-FFF2-40B4-BE49-F238E27FC236}">
                <a16:creationId xmlns:a16="http://schemas.microsoft.com/office/drawing/2014/main" id="{A9B94323-CF84-599F-833E-4419D979D5C2}"/>
              </a:ext>
            </a:extLst>
          </p:cNvPr>
          <p:cNvGraphicFramePr>
            <a:graphicFrameLocks noGrp="1"/>
          </p:cNvGraphicFramePr>
          <p:nvPr>
            <p:extLst>
              <p:ext uri="{D42A27DB-BD31-4B8C-83A1-F6EECF244321}">
                <p14:modId xmlns:p14="http://schemas.microsoft.com/office/powerpoint/2010/main" val="2012581250"/>
              </p:ext>
            </p:extLst>
          </p:nvPr>
        </p:nvGraphicFramePr>
        <p:xfrm>
          <a:off x="170375" y="1184120"/>
          <a:ext cx="11723132" cy="4611374"/>
        </p:xfrm>
        <a:graphic>
          <a:graphicData uri="http://schemas.openxmlformats.org/drawingml/2006/table">
            <a:tbl>
              <a:tblPr firstRow="1" bandRow="1">
                <a:tableStyleId>{72833802-FEF1-4C79-8D5D-14CF1EAF98D9}</a:tableStyleId>
              </a:tblPr>
              <a:tblGrid>
                <a:gridCol w="2917202">
                  <a:extLst>
                    <a:ext uri="{9D8B030D-6E8A-4147-A177-3AD203B41FA5}">
                      <a16:colId xmlns:a16="http://schemas.microsoft.com/office/drawing/2014/main" val="4166762024"/>
                    </a:ext>
                  </a:extLst>
                </a:gridCol>
                <a:gridCol w="2944364">
                  <a:extLst>
                    <a:ext uri="{9D8B030D-6E8A-4147-A177-3AD203B41FA5}">
                      <a16:colId xmlns:a16="http://schemas.microsoft.com/office/drawing/2014/main" val="4131234686"/>
                    </a:ext>
                  </a:extLst>
                </a:gridCol>
                <a:gridCol w="2930783">
                  <a:extLst>
                    <a:ext uri="{9D8B030D-6E8A-4147-A177-3AD203B41FA5}">
                      <a16:colId xmlns:a16="http://schemas.microsoft.com/office/drawing/2014/main" val="929137828"/>
                    </a:ext>
                  </a:extLst>
                </a:gridCol>
                <a:gridCol w="2930783">
                  <a:extLst>
                    <a:ext uri="{9D8B030D-6E8A-4147-A177-3AD203B41FA5}">
                      <a16:colId xmlns:a16="http://schemas.microsoft.com/office/drawing/2014/main" val="1823908456"/>
                    </a:ext>
                  </a:extLst>
                </a:gridCol>
              </a:tblGrid>
              <a:tr h="370695">
                <a:tc>
                  <a:txBody>
                    <a:bodyPr/>
                    <a:lstStyle/>
                    <a:p>
                      <a:r>
                        <a:rPr lang="nl-NL" sz="1600" dirty="0"/>
                        <a:t>Planafstemming</a:t>
                      </a:r>
                    </a:p>
                  </a:txBody>
                  <a:tcPr marL="91404" marR="91404" marT="45702" marB="45702">
                    <a:solidFill>
                      <a:srgbClr val="DE5793"/>
                    </a:solidFill>
                  </a:tcPr>
                </a:tc>
                <a:tc>
                  <a:txBody>
                    <a:bodyPr/>
                    <a:lstStyle/>
                    <a:p>
                      <a:r>
                        <a:rPr lang="nl-NL" sz="1600" dirty="0"/>
                        <a:t>Voorbereiden </a:t>
                      </a:r>
                    </a:p>
                  </a:txBody>
                  <a:tcPr marL="91404" marR="91404" marT="45702" marB="45702">
                    <a:solidFill>
                      <a:srgbClr val="DE5793"/>
                    </a:solidFill>
                  </a:tcPr>
                </a:tc>
                <a:tc>
                  <a:txBody>
                    <a:bodyPr/>
                    <a:lstStyle/>
                    <a:p>
                      <a:r>
                        <a:rPr lang="nl-NL" sz="1600" dirty="0"/>
                        <a:t>Realiseren</a:t>
                      </a:r>
                    </a:p>
                  </a:txBody>
                  <a:tcPr marL="91404" marR="91404" marT="45702" marB="45702">
                    <a:solidFill>
                      <a:srgbClr val="DE5793"/>
                    </a:solidFill>
                  </a:tcPr>
                </a:tc>
                <a:tc>
                  <a:txBody>
                    <a:bodyPr/>
                    <a:lstStyle/>
                    <a:p>
                      <a:r>
                        <a:rPr lang="nl-NL" sz="1600" dirty="0"/>
                        <a:t>Evalueren</a:t>
                      </a:r>
                    </a:p>
                  </a:txBody>
                  <a:tcPr marL="91404" marR="91404" marT="45702" marB="45702">
                    <a:solidFill>
                      <a:srgbClr val="DE5793"/>
                    </a:solidFill>
                  </a:tcPr>
                </a:tc>
                <a:extLst>
                  <a:ext uri="{0D108BD9-81ED-4DB2-BD59-A6C34878D82A}">
                    <a16:rowId xmlns:a16="http://schemas.microsoft.com/office/drawing/2014/main" val="553741229"/>
                  </a:ext>
                </a:extLst>
              </a:tr>
              <a:tr h="959745">
                <a:tc>
                  <a:txBody>
                    <a:bodyPr/>
                    <a:lstStyle/>
                    <a:p>
                      <a:r>
                        <a:rPr lang="nl-NL" sz="900" b="1" u="sng" dirty="0">
                          <a:solidFill>
                            <a:schemeClr val="tx1"/>
                          </a:solidFill>
                        </a:rPr>
                        <a:t>Doel:</a:t>
                      </a:r>
                    </a:p>
                    <a:p>
                      <a:pPr marL="171450" indent="-171450">
                        <a:buFont typeface="Arial" panose="020B0604020202020204" pitchFamily="34" charset="0"/>
                        <a:buChar char="•"/>
                      </a:pPr>
                      <a:r>
                        <a:rPr lang="nl-NL" sz="800" dirty="0">
                          <a:solidFill>
                            <a:schemeClr val="tx1"/>
                          </a:solidFill>
                        </a:rPr>
                        <a:t>Uitwisselen informatie over plannen, </a:t>
                      </a:r>
                      <a:r>
                        <a:rPr lang="nl-NL" sz="800">
                          <a:solidFill>
                            <a:schemeClr val="tx1"/>
                          </a:solidFill>
                        </a:rPr>
                        <a:t>samen plannen en </a:t>
                      </a:r>
                      <a:r>
                        <a:rPr lang="nl-NL" sz="800" dirty="0">
                          <a:solidFill>
                            <a:schemeClr val="tx1"/>
                          </a:solidFill>
                        </a:rPr>
                        <a:t>afstemmen voor optimaal uitvoeren; gecombineerd of in logische volgorde, om maatschappelijk geld, schaarse ruimte en capaciteit optimaal in te zetten. Knelpunten met elkaar oplossen.</a:t>
                      </a:r>
                    </a:p>
                  </a:txBody>
                  <a:tcPr marL="91404" marR="91404" marT="45702" marB="45702"/>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b="1" u="sng" kern="1200" dirty="0">
                          <a:solidFill>
                            <a:schemeClr val="tx1"/>
                          </a:solidFill>
                          <a:latin typeface="+mn-lt"/>
                          <a:ea typeface="+mn-ea"/>
                          <a:cs typeface="+mn-cs"/>
                        </a:rPr>
                        <a:t>Doel: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800" u="none" kern="1200" dirty="0">
                          <a:solidFill>
                            <a:schemeClr val="tx1"/>
                          </a:solidFill>
                          <a:latin typeface="+mn-lt"/>
                          <a:ea typeface="+mn-ea"/>
                          <a:cs typeface="+mn-cs"/>
                        </a:rPr>
                        <a:t>De projectscope vanuit de </a:t>
                      </a:r>
                      <a:r>
                        <a:rPr lang="nl-NL" sz="800" u="none" kern="1200" dirty="0" err="1">
                          <a:solidFill>
                            <a:schemeClr val="tx1"/>
                          </a:solidFill>
                          <a:latin typeface="+mn-lt"/>
                          <a:ea typeface="+mn-ea"/>
                          <a:cs typeface="+mn-cs"/>
                        </a:rPr>
                        <a:t>planafstemmingstafel</a:t>
                      </a:r>
                      <a:r>
                        <a:rPr lang="nl-NL" sz="800" u="none" kern="1200" dirty="0">
                          <a:solidFill>
                            <a:schemeClr val="tx1"/>
                          </a:solidFill>
                          <a:latin typeface="+mn-lt"/>
                          <a:ea typeface="+mn-ea"/>
                          <a:cs typeface="+mn-cs"/>
                        </a:rPr>
                        <a:t> gezamenlijk toetsen, verfijnen en uitwerken tot een Integraal Functioneel Ontwerp (IFO), Voorlopig Ontwerp (IVO) en Definitief Ontwerp (IDO). Verder kijkt het projectteam naar taak-ontdubbelen en gezamenlijke proefsleuven en bodemonderzoeken. </a:t>
                      </a:r>
                      <a:endParaRPr lang="nl-NL" sz="1100">
                        <a:solidFill>
                          <a:schemeClr val="tx1"/>
                        </a:solidFill>
                      </a:endParaRPr>
                    </a:p>
                  </a:txBody>
                  <a:tcPr marL="91404" marR="91404" marT="45702" marB="45702"/>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b="1" u="sng" kern="1200" dirty="0">
                          <a:solidFill>
                            <a:schemeClr val="tx1"/>
                          </a:solidFill>
                          <a:latin typeface="+mn-lt"/>
                          <a:ea typeface="+mn-ea"/>
                          <a:cs typeface="+mn-cs"/>
                        </a:rPr>
                        <a:t>Doel: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800" u="none" kern="1200" dirty="0">
                          <a:solidFill>
                            <a:schemeClr val="tx1"/>
                          </a:solidFill>
                          <a:latin typeface="+mn-lt"/>
                          <a:ea typeface="+mn-ea"/>
                          <a:cs typeface="+mn-cs"/>
                        </a:rPr>
                        <a:t>Door middel van Integraal realiseren kunnen partners projecten maatschappelijk verantwoord uitvoeren waarmee ze voorspelbaar worden naar hun omgeving.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800" u="none" kern="1200" dirty="0">
                          <a:solidFill>
                            <a:schemeClr val="tx1"/>
                          </a:solidFill>
                          <a:latin typeface="+mn-lt"/>
                          <a:ea typeface="+mn-ea"/>
                          <a:cs typeface="+mn-cs"/>
                        </a:rPr>
                        <a:t>Iedere partner heeft zijn eigen technisch toezicht.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800" u="none" kern="1200" dirty="0">
                          <a:solidFill>
                            <a:schemeClr val="tx1"/>
                          </a:solidFill>
                          <a:latin typeface="+mn-lt"/>
                          <a:ea typeface="+mn-ea"/>
                          <a:cs typeface="+mn-cs"/>
                        </a:rPr>
                        <a:t>Partners zetten gezamenlijk één omgevingsmanager in.</a:t>
                      </a:r>
                      <a:endParaRPr lang="nl-NL" sz="1100" dirty="0">
                        <a:solidFill>
                          <a:schemeClr val="tx1"/>
                        </a:solidFill>
                      </a:endParaRPr>
                    </a:p>
                  </a:txBody>
                  <a:tcPr marL="91404" marR="91404" marT="45702" marB="45702"/>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b="1" u="sng" kern="1200" dirty="0">
                          <a:solidFill>
                            <a:schemeClr val="tx1"/>
                          </a:solidFill>
                          <a:latin typeface="+mn-lt"/>
                          <a:ea typeface="+mn-ea"/>
                          <a:cs typeface="+mn-cs"/>
                        </a:rPr>
                        <a:t>Doel: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800" u="none" kern="1200" dirty="0">
                          <a:solidFill>
                            <a:schemeClr val="tx1"/>
                          </a:solidFill>
                          <a:latin typeface="+mn-lt"/>
                          <a:ea typeface="+mn-ea"/>
                          <a:cs typeface="+mn-cs"/>
                        </a:rPr>
                        <a:t>Gezamenlijk evalueren op het proces, hoe is het gegaan, waar liep je tegenaan, wat gaat goed en wat moet de volgende keer beter of anders worden aangepakt. Doel is om proces, aanpak en samenwerking gezamenlijk te stroomlijnen.  </a:t>
                      </a:r>
                      <a:endParaRPr lang="nl-NL" sz="1100">
                        <a:solidFill>
                          <a:schemeClr val="tx1"/>
                        </a:solidFill>
                      </a:endParaRPr>
                    </a:p>
                  </a:txBody>
                  <a:tcPr marL="91404" marR="91404" marT="45702" marB="45702"/>
                </a:tc>
                <a:extLst>
                  <a:ext uri="{0D108BD9-81ED-4DB2-BD59-A6C34878D82A}">
                    <a16:rowId xmlns:a16="http://schemas.microsoft.com/office/drawing/2014/main" val="2029778159"/>
                  </a:ext>
                </a:extLst>
              </a:tr>
              <a:tr h="1112086">
                <a:tc>
                  <a:txBody>
                    <a:bodyPr/>
                    <a:lstStyle/>
                    <a:p>
                      <a:r>
                        <a:rPr lang="nl-NL" sz="900" b="1" u="sng" dirty="0">
                          <a:solidFill>
                            <a:schemeClr val="tx1"/>
                          </a:solidFill>
                        </a:rPr>
                        <a:t>Wie:</a:t>
                      </a:r>
                      <a:r>
                        <a:rPr lang="nl-NL" sz="900" b="1" u="none" dirty="0">
                          <a:solidFill>
                            <a:schemeClr val="tx1"/>
                          </a:solidFill>
                        </a:rPr>
                        <a:t>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txBody>
                  <a:tcPr marL="91404" marR="91404" marT="45702" marB="45702"/>
                </a:tc>
                <a:tc>
                  <a:txBody>
                    <a:bodyPr/>
                    <a:lstStyle/>
                    <a:p>
                      <a:pPr algn="l" defTabSz="914400" rtl="0" eaLnBrk="1" latinLnBrk="0" hangingPunct="1"/>
                      <a:r>
                        <a:rPr lang="nl-NL" sz="900" b="1" u="sng" kern="1200" dirty="0">
                          <a:solidFill>
                            <a:schemeClr val="tx1"/>
                          </a:solidFill>
                          <a:latin typeface="+mn-lt"/>
                          <a:ea typeface="+mn-ea"/>
                          <a:cs typeface="+mn-cs"/>
                        </a:rPr>
                        <a:t>Wie: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txBody>
                  <a:tcPr marL="91404" marR="91404" marT="45702" marB="45702"/>
                </a:tc>
                <a:tc>
                  <a:txBody>
                    <a:bodyPr/>
                    <a:lstStyle/>
                    <a:p>
                      <a:pPr algn="l" defTabSz="914400" rtl="0" eaLnBrk="1" latinLnBrk="0" hangingPunct="1"/>
                      <a:r>
                        <a:rPr lang="nl-NL" sz="900" b="1" u="sng" kern="1200" dirty="0">
                          <a:solidFill>
                            <a:schemeClr val="tx1"/>
                          </a:solidFill>
                          <a:latin typeface="+mn-lt"/>
                          <a:ea typeface="+mn-ea"/>
                          <a:cs typeface="+mn-cs"/>
                        </a:rPr>
                        <a:t>Wie: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p>
                      <a:endParaRPr lang="nl-NL" sz="1100" dirty="0">
                        <a:solidFill>
                          <a:schemeClr val="tx1"/>
                        </a:solidFill>
                      </a:endParaRPr>
                    </a:p>
                  </a:txBody>
                  <a:tcPr marL="91404" marR="91404" marT="45702" marB="45702"/>
                </a:tc>
                <a:tc>
                  <a:txBody>
                    <a:bodyPr/>
                    <a:lstStyle/>
                    <a:p>
                      <a:pPr algn="l" defTabSz="914400" rtl="0" eaLnBrk="1" latinLnBrk="0" hangingPunct="1"/>
                      <a:r>
                        <a:rPr lang="nl-NL" sz="900" b="1" u="sng" kern="1200" dirty="0">
                          <a:solidFill>
                            <a:schemeClr val="tx1"/>
                          </a:solidFill>
                          <a:latin typeface="+mn-lt"/>
                          <a:ea typeface="+mn-ea"/>
                          <a:cs typeface="+mn-cs"/>
                        </a:rPr>
                        <a:t>Wie: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p>
                      <a:endParaRPr lang="nl-NL" sz="1100" dirty="0">
                        <a:solidFill>
                          <a:schemeClr val="tx1"/>
                        </a:solidFill>
                      </a:endParaRPr>
                    </a:p>
                  </a:txBody>
                  <a:tcPr marL="91404" marR="91404" marT="45702" marB="45702"/>
                </a:tc>
                <a:extLst>
                  <a:ext uri="{0D108BD9-81ED-4DB2-BD59-A6C34878D82A}">
                    <a16:rowId xmlns:a16="http://schemas.microsoft.com/office/drawing/2014/main" val="3818135702"/>
                  </a:ext>
                </a:extLst>
              </a:tr>
              <a:tr h="594128">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Overleg op dit moment 1x per 2 maanden op termijn 4x per jaar. </a:t>
                      </a:r>
                    </a:p>
                    <a:p>
                      <a:pPr marL="171450" indent="-171450" algn="l" defTabSz="914400" rtl="0" eaLnBrk="1" latinLnBrk="0" hangingPunct="1">
                        <a:buFont typeface="Arial" panose="020B0604020202020204" pitchFamily="34" charset="0"/>
                        <a:buChar char="•"/>
                      </a:pPr>
                      <a:endParaRPr lang="nl-NL" sz="800" u="none" kern="1200">
                        <a:solidFill>
                          <a:schemeClr val="tx1"/>
                        </a:solidFill>
                        <a:latin typeface="+mn-lt"/>
                        <a:ea typeface="+mn-ea"/>
                        <a:cs typeface="+mn-cs"/>
                      </a:endParaRPr>
                    </a:p>
                  </a:txBody>
                  <a:tcPr marL="91404" marR="91404" marT="45702" marB="45702"/>
                </a:tc>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Overleg is 1 x p/maand  (projectafhankelijk)</a:t>
                      </a:r>
                    </a:p>
                  </a:txBody>
                  <a:tcPr marL="91404" marR="91404" marT="45702" marB="45702"/>
                </a:tc>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Overleg is 1 x p/maand  (projectafhankelijk)</a:t>
                      </a:r>
                    </a:p>
                  </a:txBody>
                  <a:tcPr marL="91404" marR="91404" marT="45702" marB="45702"/>
                </a:tc>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Periodiek op het convenantproces </a:t>
                      </a: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Tussentijds,- of eindevaluatie op gekozen project  </a:t>
                      </a:r>
                    </a:p>
                  </a:txBody>
                  <a:tcPr marL="91404" marR="91404" marT="45702" marB="45702"/>
                </a:tc>
                <a:extLst>
                  <a:ext uri="{0D108BD9-81ED-4DB2-BD59-A6C34878D82A}">
                    <a16:rowId xmlns:a16="http://schemas.microsoft.com/office/drawing/2014/main" val="2251844682"/>
                  </a:ext>
                </a:extLst>
              </a:tr>
              <a:tr h="370695">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 . . </a:t>
                      </a:r>
                      <a:endParaRPr lang="nl-NL" sz="900" u="sng" kern="1200">
                        <a:solidFill>
                          <a:schemeClr val="tx1"/>
                        </a:solidFill>
                        <a:latin typeface="+mn-lt"/>
                        <a:ea typeface="+mn-ea"/>
                        <a:cs typeface="+mn-cs"/>
                      </a:endParaRP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endParaRPr lang="nl-NL" sz="700" u="none" kern="1200" dirty="0">
                        <a:solidFill>
                          <a:schemeClr val="tx1"/>
                        </a:solidFill>
                        <a:latin typeface="+mn-lt"/>
                        <a:ea typeface="+mn-ea"/>
                        <a:cs typeface="+mn-cs"/>
                      </a:endParaRP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endParaRPr lang="nl-NL" sz="700" u="none" kern="1200" dirty="0">
                        <a:solidFill>
                          <a:schemeClr val="tx1"/>
                        </a:solidFill>
                        <a:latin typeface="+mn-lt"/>
                        <a:ea typeface="+mn-ea"/>
                        <a:cs typeface="+mn-cs"/>
                      </a:endParaRP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Kernteam </a:t>
                      </a:r>
                    </a:p>
                  </a:txBody>
                  <a:tcPr marL="91404" marR="91404" marT="45702" marB="45702"/>
                </a:tc>
                <a:extLst>
                  <a:ext uri="{0D108BD9-81ED-4DB2-BD59-A6C34878D82A}">
                    <a16:rowId xmlns:a16="http://schemas.microsoft.com/office/drawing/2014/main" val="161708548"/>
                  </a:ext>
                </a:extLst>
              </a:tr>
              <a:tr h="1203490">
                <a:tc>
                  <a:txBody>
                    <a:bodyPr/>
                    <a:lstStyle/>
                    <a:p>
                      <a:pPr marL="0" algn="l" rtl="0" eaLnBrk="1" latinLnBrk="0" hangingPunct="1"/>
                      <a:r>
                        <a:rPr lang="nl-NL" sz="900" b="1" u="sng" kern="1200" dirty="0">
                          <a:solidFill>
                            <a:schemeClr val="tx1"/>
                          </a:solidFill>
                          <a:latin typeface="+mn-lt"/>
                          <a:ea typeface="+mn-ea"/>
                          <a:cs typeface="+mn-cs"/>
                        </a:rPr>
                        <a:t>Product: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Product: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Product: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tc>
                  <a:txBody>
                    <a:bodyPr/>
                    <a:lstStyle/>
                    <a:p>
                      <a:pPr marL="0" algn="l" defTabSz="914400" rtl="0" eaLnBrk="1" latinLnBrk="0" hangingPunct="1"/>
                      <a:r>
                        <a:rPr lang="nl-NL" sz="900" b="1" u="sng" kern="1200" dirty="0">
                          <a:solidFill>
                            <a:schemeClr val="tx1"/>
                          </a:solidFill>
                          <a:latin typeface="+mn-lt"/>
                          <a:ea typeface="+mn-ea"/>
                          <a:cs typeface="+mn-cs"/>
                        </a:rPr>
                        <a:t>Product: </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extLst>
                  <a:ext uri="{0D108BD9-81ED-4DB2-BD59-A6C34878D82A}">
                    <a16:rowId xmlns:a16="http://schemas.microsoft.com/office/drawing/2014/main" val="1886477461"/>
                  </a:ext>
                </a:extLst>
              </a:tr>
            </a:tbl>
          </a:graphicData>
        </a:graphic>
      </p:graphicFrame>
    </p:spTree>
    <p:extLst>
      <p:ext uri="{BB962C8B-B14F-4D97-AF65-F5344CB8AC3E}">
        <p14:creationId xmlns:p14="http://schemas.microsoft.com/office/powerpoint/2010/main" val="38610984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Afbeelding" descr="Afbeelding"/>
          <p:cNvPicPr>
            <a:picLocks noChangeAspect="1"/>
          </p:cNvPicPr>
          <p:nvPr/>
        </p:nvPicPr>
        <p:blipFill>
          <a:blip r:embed="rId2"/>
          <a:stretch>
            <a:fillRect/>
          </a:stretch>
        </p:blipFill>
        <p:spPr>
          <a:xfrm>
            <a:off x="3779415" y="1112432"/>
            <a:ext cx="4633170" cy="4633136"/>
          </a:xfrm>
          <a:prstGeom prst="rect">
            <a:avLst/>
          </a:prstGeom>
          <a:ln w="12700">
            <a:miter lim="400000"/>
          </a:ln>
        </p:spPr>
      </p:pic>
    </p:spTree>
    <p:extLst>
      <p:ext uri="{BB962C8B-B14F-4D97-AF65-F5344CB8AC3E}">
        <p14:creationId xmlns:p14="http://schemas.microsoft.com/office/powerpoint/2010/main" val="396630133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Props1.xml><?xml version="1.0" encoding="utf-8"?>
<ds:datastoreItem xmlns:ds="http://schemas.openxmlformats.org/officeDocument/2006/customXml" ds:itemID="{65385E1C-06A1-4CE2-9877-4B5995E4C600}"/>
</file>

<file path=customXml/itemProps2.xml><?xml version="1.0" encoding="utf-8"?>
<ds:datastoreItem xmlns:ds="http://schemas.openxmlformats.org/officeDocument/2006/customXml" ds:itemID="{4827DC43-D6B5-43C8-91DF-13EE93BC653D}">
  <ds:schemaRefs>
    <ds:schemaRef ds:uri="http://schemas.microsoft.com/sharepoint/v3/contenttype/forms"/>
  </ds:schemaRefs>
</ds:datastoreItem>
</file>

<file path=customXml/itemProps3.xml><?xml version="1.0" encoding="utf-8"?>
<ds:datastoreItem xmlns:ds="http://schemas.openxmlformats.org/officeDocument/2006/customXml" ds:itemID="{5EE9E47E-66AD-4504-A69E-6D13743D172F}">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dcdcec69-8a07-4459-b77e-fcfe06e4af88"/>
    <ds:schemaRef ds:uri="http://schemas.microsoft.com/office/infopath/2007/PartnerControls"/>
    <ds:schemaRef ds:uri="7509cc8b-5556-402b-b32b-f0f5b016aaa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109</TotalTime>
  <Words>768</Words>
  <Application>Microsoft Office PowerPoint</Application>
  <PresentationFormat>Breedbeeld</PresentationFormat>
  <Paragraphs>103</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vt:i4>
      </vt:variant>
    </vt:vector>
  </HeadingPairs>
  <TitlesOfParts>
    <vt:vector size="12" baseType="lpstr">
      <vt:lpstr>Arial</vt:lpstr>
      <vt:lpstr>DM Sans Regular</vt:lpstr>
      <vt:lpstr>Helvetica Neue</vt:lpstr>
      <vt:lpstr>Helvetica Neue Medium</vt:lpstr>
      <vt:lpstr>Wingdings</vt:lpstr>
      <vt:lpstr>Mijnaansluiting.nl</vt:lpstr>
      <vt:lpstr>21_BasicWhite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111</cp:revision>
  <dcterms:created xsi:type="dcterms:W3CDTF">2023-06-09T14:04:07Z</dcterms:created>
  <dcterms:modified xsi:type="dcterms:W3CDTF">2024-02-10T10:14:25Z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