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4"/>
  </p:sldMasterIdLst>
  <p:notesMasterIdLst>
    <p:notesMasterId r:id="rId23"/>
  </p:notesMasterIdLst>
  <p:handoutMasterIdLst>
    <p:handoutMasterId r:id="rId24"/>
  </p:handoutMasterIdLst>
  <p:sldIdLst>
    <p:sldId id="258" r:id="rId5"/>
    <p:sldId id="737" r:id="rId6"/>
    <p:sldId id="259" r:id="rId7"/>
    <p:sldId id="731" r:id="rId8"/>
    <p:sldId id="260" r:id="rId9"/>
    <p:sldId id="725" r:id="rId10"/>
    <p:sldId id="728" r:id="rId11"/>
    <p:sldId id="726" r:id="rId12"/>
    <p:sldId id="729" r:id="rId13"/>
    <p:sldId id="744" r:id="rId14"/>
    <p:sldId id="261" r:id="rId15"/>
    <p:sldId id="263" r:id="rId16"/>
    <p:sldId id="264" r:id="rId17"/>
    <p:sldId id="745" r:id="rId18"/>
    <p:sldId id="265" r:id="rId19"/>
    <p:sldId id="723" r:id="rId20"/>
    <p:sldId id="724" r:id="rId21"/>
    <p:sldId id="267" r:id="rId22"/>
  </p:sldIdLst>
  <p:sldSz cx="12196763" cy="6858000"/>
  <p:notesSz cx="6858000" cy="9144000"/>
  <p:defaultTextStyle>
    <a:defPPr>
      <a:defRPr lang="nl-NL"/>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 userDrawn="1">
          <p15:clr>
            <a:srgbClr val="A4A3A4"/>
          </p15:clr>
        </p15:guide>
        <p15:guide id="2" orient="horz" pos="845" userDrawn="1">
          <p15:clr>
            <a:srgbClr val="A4A3A4"/>
          </p15:clr>
        </p15:guide>
        <p15:guide id="3" orient="horz" pos="935" userDrawn="1">
          <p15:clr>
            <a:srgbClr val="A4A3A4"/>
          </p15:clr>
        </p15:guide>
        <p15:guide id="4" orient="horz" pos="3748" userDrawn="1">
          <p15:clr>
            <a:srgbClr val="A4A3A4"/>
          </p15:clr>
        </p15:guide>
        <p15:guide id="5" pos="508" userDrawn="1">
          <p15:clr>
            <a:srgbClr val="A4A3A4"/>
          </p15:clr>
        </p15:guide>
        <p15:guide id="6" pos="717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C8B328-E15D-2314-3E8E-104D1999BEBD}" name="Hanneke" initials="H" userId="Hanneke" providerId="None"/>
  <p188:author id="{EDFA80A3-D375-362F-6716-72514A4D6AC0}" name="Fieke Van Woerkom" initials="FW" userId="S::fieke.vanwoerkom@mijnaansluiting.org::9fc9f487-c33c-4a73-a55f-41022521a16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ick van der Weg" initials="RvdW" lastIdx="6" clrIdx="0"/>
  <p:cmAuthor id="2" name="Ilse de Groot" initials="IdG" lastIdx="7" clrIdx="1">
    <p:extLst>
      <p:ext uri="{19B8F6BF-5375-455C-9EA6-DF929625EA0E}">
        <p15:presenceInfo xmlns:p15="http://schemas.microsoft.com/office/powerpoint/2012/main" userId="S-1-5-21-2890558824-3927818043-3374662254-1188" providerId="AD"/>
      </p:ext>
    </p:extLst>
  </p:cmAuthor>
  <p:cmAuthor id="3" name="Kelly Kok" initials="KK" lastIdx="6" clrIdx="2">
    <p:extLst>
      <p:ext uri="{19B8F6BF-5375-455C-9EA6-DF929625EA0E}">
        <p15:presenceInfo xmlns:p15="http://schemas.microsoft.com/office/powerpoint/2012/main" userId="S-1-5-21-2890558824-3927818043-3374662254-12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A"/>
    <a:srgbClr val="C1C2CC"/>
    <a:srgbClr val="FFFFFF"/>
    <a:srgbClr val="E2E7F1"/>
    <a:srgbClr val="646464"/>
    <a:srgbClr val="BC358D"/>
    <a:srgbClr val="7E7E7E"/>
    <a:srgbClr val="D9D9D9"/>
    <a:srgbClr val="CFCFCF"/>
    <a:srgbClr val="D0D0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AA2299-D9FD-6C3C-458B-DAD2AEE22DB5}" v="254" dt="2024-03-13T12:35:38.650"/>
  </p1510:revLst>
</p1510:revInfo>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ijl, licht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26" autoAdjust="0"/>
    <p:restoredTop sz="94634" autoAdjust="0"/>
  </p:normalViewPr>
  <p:slideViewPr>
    <p:cSldViewPr snapToGrid="0">
      <p:cViewPr varScale="1">
        <p:scale>
          <a:sx n="107" d="100"/>
          <a:sy n="107" d="100"/>
        </p:scale>
        <p:origin x="720" y="120"/>
      </p:cViewPr>
      <p:guideLst>
        <p:guide orient="horz" pos="300"/>
        <p:guide orient="horz" pos="845"/>
        <p:guide orient="horz" pos="935"/>
        <p:guide orient="horz" pos="3748"/>
        <p:guide pos="508"/>
        <p:guide pos="7175"/>
      </p:guideLst>
    </p:cSldViewPr>
  </p:slideViewPr>
  <p:notesTextViewPr>
    <p:cViewPr>
      <p:scale>
        <a:sx n="3" d="2"/>
        <a:sy n="3" d="2"/>
      </p:scale>
      <p:origin x="0" y="0"/>
    </p:cViewPr>
  </p:notesText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eke Van Woerkom" userId="S::fieke.vanwoerkom@mijnaansluiting.org::9fc9f487-c33c-4a73-a55f-41022521a16a" providerId="AD" clId="Web-{F6BCA432-A2E1-C332-B1BC-4BD187AEEF20}"/>
    <pc:docChg chg="modSld">
      <pc:chgData name="Fieke Van Woerkom" userId="S::fieke.vanwoerkom@mijnaansluiting.org::9fc9f487-c33c-4a73-a55f-41022521a16a" providerId="AD" clId="Web-{F6BCA432-A2E1-C332-B1BC-4BD187AEEF20}" dt="2024-03-04T07:24:05.377" v="238" actId="20577"/>
      <pc:docMkLst>
        <pc:docMk/>
      </pc:docMkLst>
      <pc:sldChg chg="modSp delCm modCm">
        <pc:chgData name="Fieke Van Woerkom" userId="S::fieke.vanwoerkom@mijnaansluiting.org::9fc9f487-c33c-4a73-a55f-41022521a16a" providerId="AD" clId="Web-{F6BCA432-A2E1-C332-B1BC-4BD187AEEF20}" dt="2024-03-04T07:24:05.377" v="238" actId="20577"/>
        <pc:sldMkLst>
          <pc:docMk/>
          <pc:sldMk cId="4103799144" sldId="737"/>
        </pc:sldMkLst>
        <pc:spChg chg="mod">
          <ac:chgData name="Fieke Van Woerkom" userId="S::fieke.vanwoerkom@mijnaansluiting.org::9fc9f487-c33c-4a73-a55f-41022521a16a" providerId="AD" clId="Web-{F6BCA432-A2E1-C332-B1BC-4BD187AEEF20}" dt="2024-03-04T07:24:05.377" v="238" actId="20577"/>
          <ac:spMkLst>
            <pc:docMk/>
            <pc:sldMk cId="4103799144" sldId="737"/>
            <ac:spMk id="2" creationId="{37730AAD-81C6-EE99-16AE-D5C9F31185B4}"/>
          </ac:spMkLst>
        </pc:spChg>
        <pc:extLst>
          <p:ext xmlns:p="http://schemas.openxmlformats.org/presentationml/2006/main" uri="{D6D511B9-2390-475A-947B-AFAB55BFBCF1}">
            <pc226:cmChg xmlns:pc226="http://schemas.microsoft.com/office/powerpoint/2022/06/main/command" chg="del mod">
              <pc226:chgData name="Fieke Van Woerkom" userId="S::fieke.vanwoerkom@mijnaansluiting.org::9fc9f487-c33c-4a73-a55f-41022521a16a" providerId="AD" clId="Web-{F6BCA432-A2E1-C332-B1BC-4BD187AEEF20}" dt="2024-03-04T07:23:38.328" v="229"/>
              <pc2:cmMkLst xmlns:pc2="http://schemas.microsoft.com/office/powerpoint/2019/9/main/command">
                <pc:docMk/>
                <pc:sldMk cId="4103799144" sldId="737"/>
                <pc2:cmMk id="{AD874B2A-3631-4B1E-A23A-B264DCF92F85}"/>
              </pc2:cmMkLst>
              <pc226:cmRplyChg chg="mod modRxn">
                <pc226:chgData name="Fieke Van Woerkom" userId="S::fieke.vanwoerkom@mijnaansluiting.org::9fc9f487-c33c-4a73-a55f-41022521a16a" providerId="AD" clId="Web-{F6BCA432-A2E1-C332-B1BC-4BD187AEEF20}" dt="2024-03-04T07:19:59.863" v="0"/>
                <pc2:cmRplyMkLst xmlns:pc2="http://schemas.microsoft.com/office/powerpoint/2019/9/main/command">
                  <pc:docMk/>
                  <pc:sldMk cId="4103799144" sldId="737"/>
                  <pc2:cmMk id="{AD874B2A-3631-4B1E-A23A-B264DCF92F85}"/>
                  <pc2:cmRplyMk id="{39F026B6-F9AA-4023-BB1D-AF16E0FBD3A4}"/>
                </pc2:cmRplyMkLst>
              </pc226:cmRplyChg>
            </pc226:cmChg>
          </p:ext>
        </pc:extLst>
      </pc:sldChg>
    </pc:docChg>
  </pc:docChgLst>
  <pc:docChgLst>
    <pc:chgData name="Hanneke Zindel" userId="97cd04de-05a1-46bd-bf16-c34207baf738" providerId="ADAL" clId="{250D0E60-3EED-40AD-8C49-EF759764B613}"/>
    <pc:docChg chg="undo custSel addSld delSld modSld sldOrd">
      <pc:chgData name="Hanneke Zindel" userId="97cd04de-05a1-46bd-bf16-c34207baf738" providerId="ADAL" clId="{250D0E60-3EED-40AD-8C49-EF759764B613}" dt="2024-03-01T14:41:14.635" v="4969"/>
      <pc:docMkLst>
        <pc:docMk/>
      </pc:docMkLst>
      <pc:sldChg chg="delSp modSp add mod">
        <pc:chgData name="Hanneke Zindel" userId="97cd04de-05a1-46bd-bf16-c34207baf738" providerId="ADAL" clId="{250D0E60-3EED-40AD-8C49-EF759764B613}" dt="2024-02-06T13:35:06.712" v="162" actId="478"/>
        <pc:sldMkLst>
          <pc:docMk/>
          <pc:sldMk cId="0" sldId="258"/>
        </pc:sldMkLst>
        <pc:spChg chg="del">
          <ac:chgData name="Hanneke Zindel" userId="97cd04de-05a1-46bd-bf16-c34207baf738" providerId="ADAL" clId="{250D0E60-3EED-40AD-8C49-EF759764B613}" dt="2024-02-06T13:35:06.712" v="162" actId="478"/>
          <ac:spMkLst>
            <pc:docMk/>
            <pc:sldMk cId="0" sldId="258"/>
            <ac:spMk id="175" creationId="{00000000-0000-0000-0000-000000000000}"/>
          </ac:spMkLst>
        </pc:spChg>
        <pc:spChg chg="mod">
          <ac:chgData name="Hanneke Zindel" userId="97cd04de-05a1-46bd-bf16-c34207baf738" providerId="ADAL" clId="{250D0E60-3EED-40AD-8C49-EF759764B613}" dt="2024-02-06T13:33:52.252" v="146" actId="1076"/>
          <ac:spMkLst>
            <pc:docMk/>
            <pc:sldMk cId="0" sldId="258"/>
            <ac:spMk id="178" creationId="{00000000-0000-0000-0000-000000000000}"/>
          </ac:spMkLst>
        </pc:spChg>
      </pc:sldChg>
      <pc:sldChg chg="delSp modSp add mod">
        <pc:chgData name="Hanneke Zindel" userId="97cd04de-05a1-46bd-bf16-c34207baf738" providerId="ADAL" clId="{250D0E60-3EED-40AD-8C49-EF759764B613}" dt="2024-02-13T14:21:38.216" v="4242" actId="478"/>
        <pc:sldMkLst>
          <pc:docMk/>
          <pc:sldMk cId="0" sldId="259"/>
        </pc:sldMkLst>
        <pc:spChg chg="del">
          <ac:chgData name="Hanneke Zindel" userId="97cd04de-05a1-46bd-bf16-c34207baf738" providerId="ADAL" clId="{250D0E60-3EED-40AD-8C49-EF759764B613}" dt="2024-02-13T14:21:38.216" v="4242" actId="478"/>
          <ac:spMkLst>
            <pc:docMk/>
            <pc:sldMk cId="0" sldId="259"/>
            <ac:spMk id="181" creationId="{00000000-0000-0000-0000-000000000000}"/>
          </ac:spMkLst>
        </pc:spChg>
        <pc:spChg chg="mod">
          <ac:chgData name="Hanneke Zindel" userId="97cd04de-05a1-46bd-bf16-c34207baf738" providerId="ADAL" clId="{250D0E60-3EED-40AD-8C49-EF759764B613}" dt="2024-02-06T13:35:28.724" v="183" actId="20577"/>
          <ac:spMkLst>
            <pc:docMk/>
            <pc:sldMk cId="0" sldId="259"/>
            <ac:spMk id="183" creationId="{00000000-0000-0000-0000-000000000000}"/>
          </ac:spMkLst>
        </pc:spChg>
      </pc:sldChg>
      <pc:sldChg chg="delSp modSp add mod">
        <pc:chgData name="Hanneke Zindel" userId="97cd04de-05a1-46bd-bf16-c34207baf738" providerId="ADAL" clId="{250D0E60-3EED-40AD-8C49-EF759764B613}" dt="2024-02-06T15:28:24.152" v="440" actId="255"/>
        <pc:sldMkLst>
          <pc:docMk/>
          <pc:sldMk cId="0" sldId="260"/>
        </pc:sldMkLst>
        <pc:spChg chg="del">
          <ac:chgData name="Hanneke Zindel" userId="97cd04de-05a1-46bd-bf16-c34207baf738" providerId="ADAL" clId="{250D0E60-3EED-40AD-8C49-EF759764B613}" dt="2024-02-06T13:35:10.572" v="163" actId="478"/>
          <ac:spMkLst>
            <pc:docMk/>
            <pc:sldMk cId="0" sldId="260"/>
            <ac:spMk id="186" creationId="{00000000-0000-0000-0000-000000000000}"/>
          </ac:spMkLst>
        </pc:spChg>
        <pc:spChg chg="mod">
          <ac:chgData name="Hanneke Zindel" userId="97cd04de-05a1-46bd-bf16-c34207baf738" providerId="ADAL" clId="{250D0E60-3EED-40AD-8C49-EF759764B613}" dt="2024-02-06T15:28:24.152" v="440" actId="255"/>
          <ac:spMkLst>
            <pc:docMk/>
            <pc:sldMk cId="0" sldId="260"/>
            <ac:spMk id="188" creationId="{00000000-0000-0000-0000-000000000000}"/>
          </ac:spMkLst>
        </pc:spChg>
      </pc:sldChg>
      <pc:sldChg chg="delSp modSp add mod">
        <pc:chgData name="Hanneke Zindel" userId="97cd04de-05a1-46bd-bf16-c34207baf738" providerId="ADAL" clId="{250D0E60-3EED-40AD-8C49-EF759764B613}" dt="2024-02-06T13:41:00.689" v="224" actId="404"/>
        <pc:sldMkLst>
          <pc:docMk/>
          <pc:sldMk cId="0" sldId="261"/>
        </pc:sldMkLst>
        <pc:spChg chg="del">
          <ac:chgData name="Hanneke Zindel" userId="97cd04de-05a1-46bd-bf16-c34207baf738" providerId="ADAL" clId="{250D0E60-3EED-40AD-8C49-EF759764B613}" dt="2024-02-06T13:35:03.162" v="161" actId="478"/>
          <ac:spMkLst>
            <pc:docMk/>
            <pc:sldMk cId="0" sldId="261"/>
            <ac:spMk id="191" creationId="{00000000-0000-0000-0000-000000000000}"/>
          </ac:spMkLst>
        </pc:spChg>
        <pc:spChg chg="mod">
          <ac:chgData name="Hanneke Zindel" userId="97cd04de-05a1-46bd-bf16-c34207baf738" providerId="ADAL" clId="{250D0E60-3EED-40AD-8C49-EF759764B613}" dt="2024-02-06T13:41:00.689" v="224" actId="404"/>
          <ac:spMkLst>
            <pc:docMk/>
            <pc:sldMk cId="0" sldId="261"/>
            <ac:spMk id="193" creationId="{00000000-0000-0000-0000-000000000000}"/>
          </ac:spMkLst>
        </pc:spChg>
      </pc:sldChg>
      <pc:sldChg chg="delSp modSp add del mod">
        <pc:chgData name="Hanneke Zindel" userId="97cd04de-05a1-46bd-bf16-c34207baf738" providerId="ADAL" clId="{250D0E60-3EED-40AD-8C49-EF759764B613}" dt="2024-02-10T11:10:30.332" v="3288" actId="47"/>
        <pc:sldMkLst>
          <pc:docMk/>
          <pc:sldMk cId="0" sldId="262"/>
        </pc:sldMkLst>
        <pc:spChg chg="del">
          <ac:chgData name="Hanneke Zindel" userId="97cd04de-05a1-46bd-bf16-c34207baf738" providerId="ADAL" clId="{250D0E60-3EED-40AD-8C49-EF759764B613}" dt="2024-02-06T13:35:45.539" v="190" actId="478"/>
          <ac:spMkLst>
            <pc:docMk/>
            <pc:sldMk cId="0" sldId="262"/>
            <ac:spMk id="196" creationId="{00000000-0000-0000-0000-000000000000}"/>
          </ac:spMkLst>
        </pc:spChg>
        <pc:spChg chg="mod">
          <ac:chgData name="Hanneke Zindel" userId="97cd04de-05a1-46bd-bf16-c34207baf738" providerId="ADAL" clId="{250D0E60-3EED-40AD-8C49-EF759764B613}" dt="2024-02-06T13:35:42.332" v="189" actId="20577"/>
          <ac:spMkLst>
            <pc:docMk/>
            <pc:sldMk cId="0" sldId="262"/>
            <ac:spMk id="198" creationId="{00000000-0000-0000-0000-000000000000}"/>
          </ac:spMkLst>
        </pc:spChg>
      </pc:sldChg>
      <pc:sldChg chg="addSp delSp modSp add mod">
        <pc:chgData name="Hanneke Zindel" userId="97cd04de-05a1-46bd-bf16-c34207baf738" providerId="ADAL" clId="{250D0E60-3EED-40AD-8C49-EF759764B613}" dt="2024-02-06T13:43:13.527" v="241"/>
        <pc:sldMkLst>
          <pc:docMk/>
          <pc:sldMk cId="0" sldId="263"/>
        </pc:sldMkLst>
        <pc:spChg chg="add mod">
          <ac:chgData name="Hanneke Zindel" userId="97cd04de-05a1-46bd-bf16-c34207baf738" providerId="ADAL" clId="{250D0E60-3EED-40AD-8C49-EF759764B613}" dt="2024-02-06T13:42:29.287" v="238"/>
          <ac:spMkLst>
            <pc:docMk/>
            <pc:sldMk cId="0" sldId="263"/>
            <ac:spMk id="3" creationId="{3DD0BD31-9F04-1B13-DC3C-9A8DA4BBA307}"/>
          </ac:spMkLst>
        </pc:spChg>
        <pc:spChg chg="add mod">
          <ac:chgData name="Hanneke Zindel" userId="97cd04de-05a1-46bd-bf16-c34207baf738" providerId="ADAL" clId="{250D0E60-3EED-40AD-8C49-EF759764B613}" dt="2024-02-06T13:42:29.287" v="238"/>
          <ac:spMkLst>
            <pc:docMk/>
            <pc:sldMk cId="0" sldId="263"/>
            <ac:spMk id="5" creationId="{36976668-8C76-E94F-ADAE-41D1946C5CAB}"/>
          </ac:spMkLst>
        </pc:spChg>
        <pc:spChg chg="add mod">
          <ac:chgData name="Hanneke Zindel" userId="97cd04de-05a1-46bd-bf16-c34207baf738" providerId="ADAL" clId="{250D0E60-3EED-40AD-8C49-EF759764B613}" dt="2024-02-06T13:42:29.287" v="238"/>
          <ac:spMkLst>
            <pc:docMk/>
            <pc:sldMk cId="0" sldId="263"/>
            <ac:spMk id="7" creationId="{EDC19B13-9D06-6413-11D4-BF55425610C9}"/>
          </ac:spMkLst>
        </pc:spChg>
        <pc:spChg chg="add mod">
          <ac:chgData name="Hanneke Zindel" userId="97cd04de-05a1-46bd-bf16-c34207baf738" providerId="ADAL" clId="{250D0E60-3EED-40AD-8C49-EF759764B613}" dt="2024-02-06T13:43:13.527" v="241"/>
          <ac:spMkLst>
            <pc:docMk/>
            <pc:sldMk cId="0" sldId="263"/>
            <ac:spMk id="9" creationId="{5A0EF80A-7E1D-BF9F-E36D-E1EDF37CA2DB}"/>
          </ac:spMkLst>
        </pc:spChg>
        <pc:spChg chg="add mod">
          <ac:chgData name="Hanneke Zindel" userId="97cd04de-05a1-46bd-bf16-c34207baf738" providerId="ADAL" clId="{250D0E60-3EED-40AD-8C49-EF759764B613}" dt="2024-02-06T13:43:13.527" v="241"/>
          <ac:spMkLst>
            <pc:docMk/>
            <pc:sldMk cId="0" sldId="263"/>
            <ac:spMk id="11" creationId="{850085E0-8289-4A12-67B4-14FC0714B544}"/>
          </ac:spMkLst>
        </pc:spChg>
        <pc:spChg chg="add mod">
          <ac:chgData name="Hanneke Zindel" userId="97cd04de-05a1-46bd-bf16-c34207baf738" providerId="ADAL" clId="{250D0E60-3EED-40AD-8C49-EF759764B613}" dt="2024-02-06T13:43:13.527" v="241"/>
          <ac:spMkLst>
            <pc:docMk/>
            <pc:sldMk cId="0" sldId="263"/>
            <ac:spMk id="13" creationId="{1156DFDF-3893-E11D-7F9F-2E557D039DB6}"/>
          </ac:spMkLst>
        </pc:spChg>
        <pc:spChg chg="del">
          <ac:chgData name="Hanneke Zindel" userId="97cd04de-05a1-46bd-bf16-c34207baf738" providerId="ADAL" clId="{250D0E60-3EED-40AD-8C49-EF759764B613}" dt="2024-02-06T13:41:34.447" v="226" actId="478"/>
          <ac:spMkLst>
            <pc:docMk/>
            <pc:sldMk cId="0" sldId="263"/>
            <ac:spMk id="200" creationId="{00000000-0000-0000-0000-000000000000}"/>
          </ac:spMkLst>
        </pc:spChg>
        <pc:spChg chg="del">
          <ac:chgData name="Hanneke Zindel" userId="97cd04de-05a1-46bd-bf16-c34207baf738" providerId="ADAL" clId="{250D0E60-3EED-40AD-8C49-EF759764B613}" dt="2024-02-06T13:41:40.887" v="228" actId="478"/>
          <ac:spMkLst>
            <pc:docMk/>
            <pc:sldMk cId="0" sldId="263"/>
            <ac:spMk id="202" creationId="{00000000-0000-0000-0000-000000000000}"/>
          </ac:spMkLst>
        </pc:spChg>
        <pc:picChg chg="add mod">
          <ac:chgData name="Hanneke Zindel" userId="97cd04de-05a1-46bd-bf16-c34207baf738" providerId="ADAL" clId="{250D0E60-3EED-40AD-8C49-EF759764B613}" dt="2024-02-06T13:42:29.287" v="238"/>
          <ac:picMkLst>
            <pc:docMk/>
            <pc:sldMk cId="0" sldId="263"/>
            <ac:picMk id="2" creationId="{30D36DB3-E92B-C718-BF02-DA58A2E052D9}"/>
          </ac:picMkLst>
        </pc:picChg>
        <pc:picChg chg="add mod">
          <ac:chgData name="Hanneke Zindel" userId="97cd04de-05a1-46bd-bf16-c34207baf738" providerId="ADAL" clId="{250D0E60-3EED-40AD-8C49-EF759764B613}" dt="2024-02-06T13:42:29.287" v="238"/>
          <ac:picMkLst>
            <pc:docMk/>
            <pc:sldMk cId="0" sldId="263"/>
            <ac:picMk id="4" creationId="{5CE05F6D-038E-F5DA-E382-49A28618E0F3}"/>
          </ac:picMkLst>
        </pc:picChg>
        <pc:picChg chg="add mod">
          <ac:chgData name="Hanneke Zindel" userId="97cd04de-05a1-46bd-bf16-c34207baf738" providerId="ADAL" clId="{250D0E60-3EED-40AD-8C49-EF759764B613}" dt="2024-02-06T13:42:29.287" v="238"/>
          <ac:picMkLst>
            <pc:docMk/>
            <pc:sldMk cId="0" sldId="263"/>
            <ac:picMk id="6" creationId="{E94A60EC-F2A7-8B15-4184-8018C3B5894D}"/>
          </ac:picMkLst>
        </pc:picChg>
        <pc:picChg chg="add mod">
          <ac:chgData name="Hanneke Zindel" userId="97cd04de-05a1-46bd-bf16-c34207baf738" providerId="ADAL" clId="{250D0E60-3EED-40AD-8C49-EF759764B613}" dt="2024-02-06T13:43:13.527" v="241"/>
          <ac:picMkLst>
            <pc:docMk/>
            <pc:sldMk cId="0" sldId="263"/>
            <ac:picMk id="8" creationId="{7AF5C3DB-70C9-EC99-7CEA-47DADADC7BF7}"/>
          </ac:picMkLst>
        </pc:picChg>
        <pc:picChg chg="add mod">
          <ac:chgData name="Hanneke Zindel" userId="97cd04de-05a1-46bd-bf16-c34207baf738" providerId="ADAL" clId="{250D0E60-3EED-40AD-8C49-EF759764B613}" dt="2024-02-06T13:43:13.527" v="241"/>
          <ac:picMkLst>
            <pc:docMk/>
            <pc:sldMk cId="0" sldId="263"/>
            <ac:picMk id="10" creationId="{17EED5C4-5922-D9BA-B4BA-C0277B49C491}"/>
          </ac:picMkLst>
        </pc:picChg>
        <pc:picChg chg="add mod">
          <ac:chgData name="Hanneke Zindel" userId="97cd04de-05a1-46bd-bf16-c34207baf738" providerId="ADAL" clId="{250D0E60-3EED-40AD-8C49-EF759764B613}" dt="2024-02-06T13:43:13.527" v="241"/>
          <ac:picMkLst>
            <pc:docMk/>
            <pc:sldMk cId="0" sldId="263"/>
            <ac:picMk id="12" creationId="{214EB2A5-AB72-D4B9-5366-C579FE49DBC9}"/>
          </ac:picMkLst>
        </pc:picChg>
        <pc:picChg chg="ord">
          <ac:chgData name="Hanneke Zindel" userId="97cd04de-05a1-46bd-bf16-c34207baf738" providerId="ADAL" clId="{250D0E60-3EED-40AD-8C49-EF759764B613}" dt="2024-02-06T13:41:38.892" v="227" actId="167"/>
          <ac:picMkLst>
            <pc:docMk/>
            <pc:sldMk cId="0" sldId="263"/>
            <ac:picMk id="203" creationId="{00000000-0000-0000-0000-000000000000}"/>
          </ac:picMkLst>
        </pc:picChg>
      </pc:sldChg>
      <pc:sldChg chg="addSp delSp modSp add mod">
        <pc:chgData name="Hanneke Zindel" userId="97cd04de-05a1-46bd-bf16-c34207baf738" providerId="ADAL" clId="{250D0E60-3EED-40AD-8C49-EF759764B613}" dt="2024-02-13T14:37:07.355" v="4696" actId="21"/>
        <pc:sldMkLst>
          <pc:docMk/>
          <pc:sldMk cId="0" sldId="264"/>
        </pc:sldMkLst>
        <pc:spChg chg="mod">
          <ac:chgData name="Hanneke Zindel" userId="97cd04de-05a1-46bd-bf16-c34207baf738" providerId="ADAL" clId="{250D0E60-3EED-40AD-8C49-EF759764B613}" dt="2024-02-13T14:29:09.086" v="4435" actId="1076"/>
          <ac:spMkLst>
            <pc:docMk/>
            <pc:sldMk cId="0" sldId="264"/>
            <ac:spMk id="2" creationId="{26A2B10A-19B4-9ED4-972F-F8AC8A4B86FD}"/>
          </ac:spMkLst>
        </pc:spChg>
        <pc:spChg chg="add del mod">
          <ac:chgData name="Hanneke Zindel" userId="97cd04de-05a1-46bd-bf16-c34207baf738" providerId="ADAL" clId="{250D0E60-3EED-40AD-8C49-EF759764B613}" dt="2024-02-13T14:37:07.355" v="4696" actId="21"/>
          <ac:spMkLst>
            <pc:docMk/>
            <pc:sldMk cId="0" sldId="264"/>
            <ac:spMk id="12" creationId="{50EB77A4-53CA-69AB-FE97-CEC229CB42F9}"/>
          </ac:spMkLst>
        </pc:spChg>
        <pc:spChg chg="add mod">
          <ac:chgData name="Hanneke Zindel" userId="97cd04de-05a1-46bd-bf16-c34207baf738" providerId="ADAL" clId="{250D0E60-3EED-40AD-8C49-EF759764B613}" dt="2024-02-13T14:28:55.515" v="4432" actId="1038"/>
          <ac:spMkLst>
            <pc:docMk/>
            <pc:sldMk cId="0" sldId="264"/>
            <ac:spMk id="13" creationId="{DA00FD6D-2B30-B6EC-5BFA-6CB2F75FC8E1}"/>
          </ac:spMkLst>
        </pc:spChg>
        <pc:spChg chg="add mod">
          <ac:chgData name="Hanneke Zindel" userId="97cd04de-05a1-46bd-bf16-c34207baf738" providerId="ADAL" clId="{250D0E60-3EED-40AD-8C49-EF759764B613}" dt="2024-02-13T14:27:29.824" v="4350" actId="1036"/>
          <ac:spMkLst>
            <pc:docMk/>
            <pc:sldMk cId="0" sldId="264"/>
            <ac:spMk id="14" creationId="{1F62B3AE-8079-86EC-5AB5-E1E393946EA4}"/>
          </ac:spMkLst>
        </pc:spChg>
        <pc:spChg chg="add mod">
          <ac:chgData name="Hanneke Zindel" userId="97cd04de-05a1-46bd-bf16-c34207baf738" providerId="ADAL" clId="{250D0E60-3EED-40AD-8C49-EF759764B613}" dt="2024-02-13T14:27:29.824" v="4350" actId="1036"/>
          <ac:spMkLst>
            <pc:docMk/>
            <pc:sldMk cId="0" sldId="264"/>
            <ac:spMk id="15" creationId="{78FE699D-4816-8AC0-8DC2-04C364330297}"/>
          </ac:spMkLst>
        </pc:spChg>
        <pc:spChg chg="add mod">
          <ac:chgData name="Hanneke Zindel" userId="97cd04de-05a1-46bd-bf16-c34207baf738" providerId="ADAL" clId="{250D0E60-3EED-40AD-8C49-EF759764B613}" dt="2024-02-13T14:27:41.917" v="4367" actId="1037"/>
          <ac:spMkLst>
            <pc:docMk/>
            <pc:sldMk cId="0" sldId="264"/>
            <ac:spMk id="16" creationId="{DAE28970-3587-E9A3-57E0-B4CA19731722}"/>
          </ac:spMkLst>
        </pc:spChg>
        <pc:spChg chg="add mod">
          <ac:chgData name="Hanneke Zindel" userId="97cd04de-05a1-46bd-bf16-c34207baf738" providerId="ADAL" clId="{250D0E60-3EED-40AD-8C49-EF759764B613}" dt="2024-02-13T14:28:04.506" v="4382" actId="1037"/>
          <ac:spMkLst>
            <pc:docMk/>
            <pc:sldMk cId="0" sldId="264"/>
            <ac:spMk id="17" creationId="{7D83957E-8AB8-D868-034B-8EFEFC1402EA}"/>
          </ac:spMkLst>
        </pc:spChg>
        <pc:spChg chg="add mod">
          <ac:chgData name="Hanneke Zindel" userId="97cd04de-05a1-46bd-bf16-c34207baf738" providerId="ADAL" clId="{250D0E60-3EED-40AD-8C49-EF759764B613}" dt="2024-02-13T14:27:29.824" v="4350" actId="1036"/>
          <ac:spMkLst>
            <pc:docMk/>
            <pc:sldMk cId="0" sldId="264"/>
            <ac:spMk id="18" creationId="{7C8CFAD7-71FB-B04F-1537-C661E419D04A}"/>
          </ac:spMkLst>
        </pc:spChg>
        <pc:spChg chg="del">
          <ac:chgData name="Hanneke Zindel" userId="97cd04de-05a1-46bd-bf16-c34207baf738" providerId="ADAL" clId="{250D0E60-3EED-40AD-8C49-EF759764B613}" dt="2024-02-06T13:41:49.235" v="230" actId="478"/>
          <ac:spMkLst>
            <pc:docMk/>
            <pc:sldMk cId="0" sldId="264"/>
            <ac:spMk id="205" creationId="{00000000-0000-0000-0000-000000000000}"/>
          </ac:spMkLst>
        </pc:spChg>
        <pc:spChg chg="del">
          <ac:chgData name="Hanneke Zindel" userId="97cd04de-05a1-46bd-bf16-c34207baf738" providerId="ADAL" clId="{250D0E60-3EED-40AD-8C49-EF759764B613}" dt="2024-02-06T13:41:50.843" v="231" actId="478"/>
          <ac:spMkLst>
            <pc:docMk/>
            <pc:sldMk cId="0" sldId="264"/>
            <ac:spMk id="207" creationId="{00000000-0000-0000-0000-000000000000}"/>
          </ac:spMkLst>
        </pc:spChg>
        <pc:picChg chg="ord">
          <ac:chgData name="Hanneke Zindel" userId="97cd04de-05a1-46bd-bf16-c34207baf738" providerId="ADAL" clId="{250D0E60-3EED-40AD-8C49-EF759764B613}" dt="2024-02-06T13:41:47.726" v="229" actId="167"/>
          <ac:picMkLst>
            <pc:docMk/>
            <pc:sldMk cId="0" sldId="264"/>
            <ac:picMk id="208" creationId="{00000000-0000-0000-0000-000000000000}"/>
          </ac:picMkLst>
        </pc:picChg>
        <pc:picChg chg="add mod">
          <ac:chgData name="Hanneke Zindel" userId="97cd04de-05a1-46bd-bf16-c34207baf738" providerId="ADAL" clId="{250D0E60-3EED-40AD-8C49-EF759764B613}" dt="2024-02-13T14:26:18.952" v="4327" actId="1038"/>
          <ac:picMkLst>
            <pc:docMk/>
            <pc:sldMk cId="0" sldId="264"/>
            <ac:picMk id="5122" creationId="{C8B4186B-6EC8-058E-9B66-B7C02EF99004}"/>
          </ac:picMkLst>
        </pc:picChg>
        <pc:cxnChg chg="mod">
          <ac:chgData name="Hanneke Zindel" userId="97cd04de-05a1-46bd-bf16-c34207baf738" providerId="ADAL" clId="{250D0E60-3EED-40AD-8C49-EF759764B613}" dt="2024-02-13T14:29:15.391" v="4437" actId="14100"/>
          <ac:cxnSpMkLst>
            <pc:docMk/>
            <pc:sldMk cId="0" sldId="264"/>
            <ac:cxnSpMk id="3" creationId="{30A1AF3B-DD3C-DDE5-89CC-46F1183EB07A}"/>
          </ac:cxnSpMkLst>
        </pc:cxnChg>
        <pc:cxnChg chg="add mod">
          <ac:chgData name="Hanneke Zindel" userId="97cd04de-05a1-46bd-bf16-c34207baf738" providerId="ADAL" clId="{250D0E60-3EED-40AD-8C49-EF759764B613}" dt="2024-02-13T14:27:54.298" v="4369" actId="14100"/>
          <ac:cxnSpMkLst>
            <pc:docMk/>
            <pc:sldMk cId="0" sldId="264"/>
            <ac:cxnSpMk id="20" creationId="{C9512BB7-2CC8-BE1B-110F-7EDDFAF76DFA}"/>
          </ac:cxnSpMkLst>
        </pc:cxnChg>
        <pc:cxnChg chg="add mod">
          <ac:chgData name="Hanneke Zindel" userId="97cd04de-05a1-46bd-bf16-c34207baf738" providerId="ADAL" clId="{250D0E60-3EED-40AD-8C49-EF759764B613}" dt="2024-02-13T14:27:46.825" v="4368" actId="14100"/>
          <ac:cxnSpMkLst>
            <pc:docMk/>
            <pc:sldMk cId="0" sldId="264"/>
            <ac:cxnSpMk id="23" creationId="{A8DC6B79-E231-66C2-0EDB-EBD30146C615}"/>
          </ac:cxnSpMkLst>
        </pc:cxnChg>
        <pc:cxnChg chg="add mod">
          <ac:chgData name="Hanneke Zindel" userId="97cd04de-05a1-46bd-bf16-c34207baf738" providerId="ADAL" clId="{250D0E60-3EED-40AD-8C49-EF759764B613}" dt="2024-02-13T14:28:19.532" v="4384" actId="14100"/>
          <ac:cxnSpMkLst>
            <pc:docMk/>
            <pc:sldMk cId="0" sldId="264"/>
            <ac:cxnSpMk id="26" creationId="{1356546D-01E2-DC15-AF64-D477090333CF}"/>
          </ac:cxnSpMkLst>
        </pc:cxnChg>
        <pc:cxnChg chg="add mod">
          <ac:chgData name="Hanneke Zindel" userId="97cd04de-05a1-46bd-bf16-c34207baf738" providerId="ADAL" clId="{250D0E60-3EED-40AD-8C49-EF759764B613}" dt="2024-02-13T14:29:32.273" v="4438" actId="14100"/>
          <ac:cxnSpMkLst>
            <pc:docMk/>
            <pc:sldMk cId="0" sldId="264"/>
            <ac:cxnSpMk id="28" creationId="{15B8E673-E8B8-78AB-5B53-1C56076D6A67}"/>
          </ac:cxnSpMkLst>
        </pc:cxnChg>
        <pc:cxnChg chg="add mod">
          <ac:chgData name="Hanneke Zindel" userId="97cd04de-05a1-46bd-bf16-c34207baf738" providerId="ADAL" clId="{250D0E60-3EED-40AD-8C49-EF759764B613}" dt="2024-02-13T14:27:29.824" v="4350" actId="1036"/>
          <ac:cxnSpMkLst>
            <pc:docMk/>
            <pc:sldMk cId="0" sldId="264"/>
            <ac:cxnSpMk id="31" creationId="{853D2964-6D21-156A-709E-331C0FDAAE49}"/>
          </ac:cxnSpMkLst>
        </pc:cxnChg>
        <pc:cxnChg chg="add mod">
          <ac:chgData name="Hanneke Zindel" userId="97cd04de-05a1-46bd-bf16-c34207baf738" providerId="ADAL" clId="{250D0E60-3EED-40AD-8C49-EF759764B613}" dt="2024-02-13T14:28:57.498" v="4433" actId="1076"/>
          <ac:cxnSpMkLst>
            <pc:docMk/>
            <pc:sldMk cId="0" sldId="264"/>
            <ac:cxnSpMk id="33" creationId="{104C5360-A5B2-19FB-389F-355C14F5E68D}"/>
          </ac:cxnSpMkLst>
        </pc:cxnChg>
      </pc:sldChg>
      <pc:sldChg chg="addSp delSp modSp add mod">
        <pc:chgData name="Hanneke Zindel" userId="97cd04de-05a1-46bd-bf16-c34207baf738" providerId="ADAL" clId="{250D0E60-3EED-40AD-8C49-EF759764B613}" dt="2024-02-13T14:45:18.427" v="4840" actId="6549"/>
        <pc:sldMkLst>
          <pc:docMk/>
          <pc:sldMk cId="0" sldId="265"/>
        </pc:sldMkLst>
        <pc:spChg chg="mod">
          <ac:chgData name="Hanneke Zindel" userId="97cd04de-05a1-46bd-bf16-c34207baf738" providerId="ADAL" clId="{250D0E60-3EED-40AD-8C49-EF759764B613}" dt="2024-02-13T14:44:46.050" v="4753" actId="1037"/>
          <ac:spMkLst>
            <pc:docMk/>
            <pc:sldMk cId="0" sldId="265"/>
            <ac:spMk id="3" creationId="{96E75408-95C4-0032-9125-AD9D9A108197}"/>
          </ac:spMkLst>
        </pc:spChg>
        <pc:spChg chg="add mod">
          <ac:chgData name="Hanneke Zindel" userId="97cd04de-05a1-46bd-bf16-c34207baf738" providerId="ADAL" clId="{250D0E60-3EED-40AD-8C49-EF759764B613}" dt="2024-02-13T14:45:18.427" v="4840" actId="6549"/>
          <ac:spMkLst>
            <pc:docMk/>
            <pc:sldMk cId="0" sldId="265"/>
            <ac:spMk id="5" creationId="{C24D7472-B2E8-F56A-9298-D6333F057B26}"/>
          </ac:spMkLst>
        </pc:spChg>
        <pc:spChg chg="add mod">
          <ac:chgData name="Hanneke Zindel" userId="97cd04de-05a1-46bd-bf16-c34207baf738" providerId="ADAL" clId="{250D0E60-3EED-40AD-8C49-EF759764B613}" dt="2024-02-13T14:44:46.050" v="4753" actId="1037"/>
          <ac:spMkLst>
            <pc:docMk/>
            <pc:sldMk cId="0" sldId="265"/>
            <ac:spMk id="14" creationId="{C63435B7-B882-A47F-25B5-5288C95DAA1E}"/>
          </ac:spMkLst>
        </pc:spChg>
        <pc:spChg chg="add mod">
          <ac:chgData name="Hanneke Zindel" userId="97cd04de-05a1-46bd-bf16-c34207baf738" providerId="ADAL" clId="{250D0E60-3EED-40AD-8C49-EF759764B613}" dt="2024-02-13T14:44:46.050" v="4753" actId="1037"/>
          <ac:spMkLst>
            <pc:docMk/>
            <pc:sldMk cId="0" sldId="265"/>
            <ac:spMk id="16" creationId="{862856F7-A0DE-8207-425A-186DBF65EA23}"/>
          </ac:spMkLst>
        </pc:spChg>
        <pc:spChg chg="add mod">
          <ac:chgData name="Hanneke Zindel" userId="97cd04de-05a1-46bd-bf16-c34207baf738" providerId="ADAL" clId="{250D0E60-3EED-40AD-8C49-EF759764B613}" dt="2024-02-13T14:44:46.050" v="4753" actId="1037"/>
          <ac:spMkLst>
            <pc:docMk/>
            <pc:sldMk cId="0" sldId="265"/>
            <ac:spMk id="17" creationId="{250C895D-101C-3534-7B2A-629E97CBFB7D}"/>
          </ac:spMkLst>
        </pc:spChg>
        <pc:spChg chg="add mod">
          <ac:chgData name="Hanneke Zindel" userId="97cd04de-05a1-46bd-bf16-c34207baf738" providerId="ADAL" clId="{250D0E60-3EED-40AD-8C49-EF759764B613}" dt="2024-02-13T14:44:46.050" v="4753" actId="1037"/>
          <ac:spMkLst>
            <pc:docMk/>
            <pc:sldMk cId="0" sldId="265"/>
            <ac:spMk id="18" creationId="{B492D04D-EE28-E465-E472-304C868C368D}"/>
          </ac:spMkLst>
        </pc:spChg>
        <pc:spChg chg="add mod">
          <ac:chgData name="Hanneke Zindel" userId="97cd04de-05a1-46bd-bf16-c34207baf738" providerId="ADAL" clId="{250D0E60-3EED-40AD-8C49-EF759764B613}" dt="2024-02-13T14:44:46.050" v="4753" actId="1037"/>
          <ac:spMkLst>
            <pc:docMk/>
            <pc:sldMk cId="0" sldId="265"/>
            <ac:spMk id="19" creationId="{D78F6EE4-B9F2-63E2-35E1-98FF61A1D66A}"/>
          </ac:spMkLst>
        </pc:spChg>
        <pc:spChg chg="add mod">
          <ac:chgData name="Hanneke Zindel" userId="97cd04de-05a1-46bd-bf16-c34207baf738" providerId="ADAL" clId="{250D0E60-3EED-40AD-8C49-EF759764B613}" dt="2024-02-13T14:44:46.050" v="4753" actId="1037"/>
          <ac:spMkLst>
            <pc:docMk/>
            <pc:sldMk cId="0" sldId="265"/>
            <ac:spMk id="33" creationId="{CC85D83E-B7F1-548E-AB8E-E32915485135}"/>
          </ac:spMkLst>
        </pc:spChg>
        <pc:spChg chg="add mod">
          <ac:chgData name="Hanneke Zindel" userId="97cd04de-05a1-46bd-bf16-c34207baf738" providerId="ADAL" clId="{250D0E60-3EED-40AD-8C49-EF759764B613}" dt="2024-02-13T14:44:46.050" v="4753" actId="1037"/>
          <ac:spMkLst>
            <pc:docMk/>
            <pc:sldMk cId="0" sldId="265"/>
            <ac:spMk id="38" creationId="{24494D3B-1DD1-E420-EF30-0BCCBF6F6940}"/>
          </ac:spMkLst>
        </pc:spChg>
        <pc:spChg chg="add mod">
          <ac:chgData name="Hanneke Zindel" userId="97cd04de-05a1-46bd-bf16-c34207baf738" providerId="ADAL" clId="{250D0E60-3EED-40AD-8C49-EF759764B613}" dt="2024-02-13T14:44:46.050" v="4753" actId="1037"/>
          <ac:spMkLst>
            <pc:docMk/>
            <pc:sldMk cId="0" sldId="265"/>
            <ac:spMk id="39" creationId="{83EB3EF1-E703-9EF2-E635-B440C0B918A3}"/>
          </ac:spMkLst>
        </pc:spChg>
        <pc:spChg chg="add mod">
          <ac:chgData name="Hanneke Zindel" userId="97cd04de-05a1-46bd-bf16-c34207baf738" providerId="ADAL" clId="{250D0E60-3EED-40AD-8C49-EF759764B613}" dt="2024-02-13T14:44:46.050" v="4753" actId="1037"/>
          <ac:spMkLst>
            <pc:docMk/>
            <pc:sldMk cId="0" sldId="265"/>
            <ac:spMk id="42" creationId="{0ED275E5-6B65-232D-B07F-69FC7DFA3CC0}"/>
          </ac:spMkLst>
        </pc:spChg>
        <pc:spChg chg="add mod">
          <ac:chgData name="Hanneke Zindel" userId="97cd04de-05a1-46bd-bf16-c34207baf738" providerId="ADAL" clId="{250D0E60-3EED-40AD-8C49-EF759764B613}" dt="2024-02-13T14:44:46.050" v="4753" actId="1037"/>
          <ac:spMkLst>
            <pc:docMk/>
            <pc:sldMk cId="0" sldId="265"/>
            <ac:spMk id="48" creationId="{2BD9B5FC-7A54-75D2-F812-5D2523C6ED33}"/>
          </ac:spMkLst>
        </pc:spChg>
        <pc:spChg chg="del">
          <ac:chgData name="Hanneke Zindel" userId="97cd04de-05a1-46bd-bf16-c34207baf738" providerId="ADAL" clId="{250D0E60-3EED-40AD-8C49-EF759764B613}" dt="2024-02-06T13:41:54.381" v="232" actId="478"/>
          <ac:spMkLst>
            <pc:docMk/>
            <pc:sldMk cId="0" sldId="265"/>
            <ac:spMk id="210" creationId="{00000000-0000-0000-0000-000000000000}"/>
          </ac:spMkLst>
        </pc:spChg>
        <pc:spChg chg="del">
          <ac:chgData name="Hanneke Zindel" userId="97cd04de-05a1-46bd-bf16-c34207baf738" providerId="ADAL" clId="{250D0E60-3EED-40AD-8C49-EF759764B613}" dt="2024-02-06T13:42:02.936" v="234" actId="478"/>
          <ac:spMkLst>
            <pc:docMk/>
            <pc:sldMk cId="0" sldId="265"/>
            <ac:spMk id="212" creationId="{00000000-0000-0000-0000-000000000000}"/>
          </ac:spMkLst>
        </pc:spChg>
        <pc:picChg chg="add mod modCrop">
          <ac:chgData name="Hanneke Zindel" userId="97cd04de-05a1-46bd-bf16-c34207baf738" providerId="ADAL" clId="{250D0E60-3EED-40AD-8C49-EF759764B613}" dt="2024-02-13T14:44:46.050" v="4753" actId="1037"/>
          <ac:picMkLst>
            <pc:docMk/>
            <pc:sldMk cId="0" sldId="265"/>
            <ac:picMk id="2" creationId="{3386B62B-6698-2B57-2D60-F92A3F0A82B3}"/>
          </ac:picMkLst>
        </pc:picChg>
        <pc:picChg chg="add del ord">
          <ac:chgData name="Hanneke Zindel" userId="97cd04de-05a1-46bd-bf16-c34207baf738" providerId="ADAL" clId="{250D0E60-3EED-40AD-8C49-EF759764B613}" dt="2024-02-13T14:36:02.891" v="4665" actId="478"/>
          <ac:picMkLst>
            <pc:docMk/>
            <pc:sldMk cId="0" sldId="265"/>
            <ac:picMk id="213" creationId="{00000000-0000-0000-0000-000000000000}"/>
          </ac:picMkLst>
        </pc:picChg>
        <pc:cxnChg chg="mod">
          <ac:chgData name="Hanneke Zindel" userId="97cd04de-05a1-46bd-bf16-c34207baf738" providerId="ADAL" clId="{250D0E60-3EED-40AD-8C49-EF759764B613}" dt="2024-02-13T14:44:46.050" v="4753" actId="1037"/>
          <ac:cxnSpMkLst>
            <pc:docMk/>
            <pc:sldMk cId="0" sldId="265"/>
            <ac:cxnSpMk id="4" creationId="{4F361E3B-4912-5909-3B18-212ABF93FBBD}"/>
          </ac:cxnSpMkLst>
        </pc:cxnChg>
        <pc:cxnChg chg="add mod">
          <ac:chgData name="Hanneke Zindel" userId="97cd04de-05a1-46bd-bf16-c34207baf738" providerId="ADAL" clId="{250D0E60-3EED-40AD-8C49-EF759764B613}" dt="2024-02-13T14:44:46.050" v="4753" actId="1037"/>
          <ac:cxnSpMkLst>
            <pc:docMk/>
            <pc:sldMk cId="0" sldId="265"/>
            <ac:cxnSpMk id="15" creationId="{87DC5709-29E0-2FE2-77D5-8BCE7E89E2D0}"/>
          </ac:cxnSpMkLst>
        </pc:cxnChg>
        <pc:cxnChg chg="add mod">
          <ac:chgData name="Hanneke Zindel" userId="97cd04de-05a1-46bd-bf16-c34207baf738" providerId="ADAL" clId="{250D0E60-3EED-40AD-8C49-EF759764B613}" dt="2024-02-13T14:44:46.050" v="4753" actId="1037"/>
          <ac:cxnSpMkLst>
            <pc:docMk/>
            <pc:sldMk cId="0" sldId="265"/>
            <ac:cxnSpMk id="26" creationId="{262801B2-ED42-9D22-56C5-B530358477AD}"/>
          </ac:cxnSpMkLst>
        </pc:cxnChg>
        <pc:cxnChg chg="add mod">
          <ac:chgData name="Hanneke Zindel" userId="97cd04de-05a1-46bd-bf16-c34207baf738" providerId="ADAL" clId="{250D0E60-3EED-40AD-8C49-EF759764B613}" dt="2024-02-13T14:44:46.050" v="4753" actId="1037"/>
          <ac:cxnSpMkLst>
            <pc:docMk/>
            <pc:sldMk cId="0" sldId="265"/>
            <ac:cxnSpMk id="28" creationId="{64431731-024E-4C15-E92E-FC630D33BA90}"/>
          </ac:cxnSpMkLst>
        </pc:cxnChg>
        <pc:cxnChg chg="add mod">
          <ac:chgData name="Hanneke Zindel" userId="97cd04de-05a1-46bd-bf16-c34207baf738" providerId="ADAL" clId="{250D0E60-3EED-40AD-8C49-EF759764B613}" dt="2024-02-13T14:44:46.050" v="4753" actId="1037"/>
          <ac:cxnSpMkLst>
            <pc:docMk/>
            <pc:sldMk cId="0" sldId="265"/>
            <ac:cxnSpMk id="30" creationId="{6143BB29-757D-4034-D451-D23FC10208C3}"/>
          </ac:cxnSpMkLst>
        </pc:cxnChg>
        <pc:cxnChg chg="add mod">
          <ac:chgData name="Hanneke Zindel" userId="97cd04de-05a1-46bd-bf16-c34207baf738" providerId="ADAL" clId="{250D0E60-3EED-40AD-8C49-EF759764B613}" dt="2024-02-13T14:44:46.050" v="4753" actId="1037"/>
          <ac:cxnSpMkLst>
            <pc:docMk/>
            <pc:sldMk cId="0" sldId="265"/>
            <ac:cxnSpMk id="32" creationId="{A86126C5-14A0-3DBB-0651-16C02B07732E}"/>
          </ac:cxnSpMkLst>
        </pc:cxnChg>
        <pc:cxnChg chg="add mod">
          <ac:chgData name="Hanneke Zindel" userId="97cd04de-05a1-46bd-bf16-c34207baf738" providerId="ADAL" clId="{250D0E60-3EED-40AD-8C49-EF759764B613}" dt="2024-02-13T14:44:46.050" v="4753" actId="1037"/>
          <ac:cxnSpMkLst>
            <pc:docMk/>
            <pc:sldMk cId="0" sldId="265"/>
            <ac:cxnSpMk id="35" creationId="{F968BD3D-B02C-704B-0FE8-F409CBCF0FD0}"/>
          </ac:cxnSpMkLst>
        </pc:cxnChg>
        <pc:cxnChg chg="add mod">
          <ac:chgData name="Hanneke Zindel" userId="97cd04de-05a1-46bd-bf16-c34207baf738" providerId="ADAL" clId="{250D0E60-3EED-40AD-8C49-EF759764B613}" dt="2024-02-13T14:44:46.050" v="4753" actId="1037"/>
          <ac:cxnSpMkLst>
            <pc:docMk/>
            <pc:sldMk cId="0" sldId="265"/>
            <ac:cxnSpMk id="43" creationId="{CD7A7650-CEA5-0513-849A-3877646622A7}"/>
          </ac:cxnSpMkLst>
        </pc:cxnChg>
        <pc:cxnChg chg="add mod">
          <ac:chgData name="Hanneke Zindel" userId="97cd04de-05a1-46bd-bf16-c34207baf738" providerId="ADAL" clId="{250D0E60-3EED-40AD-8C49-EF759764B613}" dt="2024-02-13T14:44:46.050" v="4753" actId="1037"/>
          <ac:cxnSpMkLst>
            <pc:docMk/>
            <pc:sldMk cId="0" sldId="265"/>
            <ac:cxnSpMk id="49" creationId="{A170E275-1BDF-0504-2CC8-7FAC9EC48979}"/>
          </ac:cxnSpMkLst>
        </pc:cxnChg>
        <pc:cxnChg chg="add mod">
          <ac:chgData name="Hanneke Zindel" userId="97cd04de-05a1-46bd-bf16-c34207baf738" providerId="ADAL" clId="{250D0E60-3EED-40AD-8C49-EF759764B613}" dt="2024-02-13T14:44:46.050" v="4753" actId="1037"/>
          <ac:cxnSpMkLst>
            <pc:docMk/>
            <pc:sldMk cId="0" sldId="265"/>
            <ac:cxnSpMk id="52" creationId="{B7B65168-DC8A-4D0F-B80B-A3A98FE32B9F}"/>
          </ac:cxnSpMkLst>
        </pc:cxnChg>
        <pc:cxnChg chg="add mod">
          <ac:chgData name="Hanneke Zindel" userId="97cd04de-05a1-46bd-bf16-c34207baf738" providerId="ADAL" clId="{250D0E60-3EED-40AD-8C49-EF759764B613}" dt="2024-02-13T14:44:46.050" v="4753" actId="1037"/>
          <ac:cxnSpMkLst>
            <pc:docMk/>
            <pc:sldMk cId="0" sldId="265"/>
            <ac:cxnSpMk id="53" creationId="{9682F52B-8DBA-4C3B-3EA3-09A5F5463E9C}"/>
          </ac:cxnSpMkLst>
        </pc:cxnChg>
      </pc:sldChg>
      <pc:sldChg chg="addSp delSp modSp add del mod">
        <pc:chgData name="Hanneke Zindel" userId="97cd04de-05a1-46bd-bf16-c34207baf738" providerId="ADAL" clId="{250D0E60-3EED-40AD-8C49-EF759764B613}" dt="2024-02-10T10:22:21.737" v="1048" actId="47"/>
        <pc:sldMkLst>
          <pc:docMk/>
          <pc:sldMk cId="0" sldId="266"/>
        </pc:sldMkLst>
        <pc:spChg chg="add mod">
          <ac:chgData name="Hanneke Zindel" userId="97cd04de-05a1-46bd-bf16-c34207baf738" providerId="ADAL" clId="{250D0E60-3EED-40AD-8C49-EF759764B613}" dt="2024-02-06T13:48:08.502" v="352" actId="113"/>
          <ac:spMkLst>
            <pc:docMk/>
            <pc:sldMk cId="0" sldId="266"/>
            <ac:spMk id="4" creationId="{160CACE1-FA0B-5919-7A1C-CC4D000CE167}"/>
          </ac:spMkLst>
        </pc:spChg>
        <pc:spChg chg="del">
          <ac:chgData name="Hanneke Zindel" userId="97cd04de-05a1-46bd-bf16-c34207baf738" providerId="ADAL" clId="{250D0E60-3EED-40AD-8C49-EF759764B613}" dt="2024-02-06T13:42:12.519" v="237" actId="478"/>
          <ac:spMkLst>
            <pc:docMk/>
            <pc:sldMk cId="0" sldId="266"/>
            <ac:spMk id="215" creationId="{00000000-0000-0000-0000-000000000000}"/>
          </ac:spMkLst>
        </pc:spChg>
        <pc:spChg chg="del">
          <ac:chgData name="Hanneke Zindel" userId="97cd04de-05a1-46bd-bf16-c34207baf738" providerId="ADAL" clId="{250D0E60-3EED-40AD-8C49-EF759764B613}" dt="2024-02-06T13:42:11.021" v="236" actId="478"/>
          <ac:spMkLst>
            <pc:docMk/>
            <pc:sldMk cId="0" sldId="266"/>
            <ac:spMk id="217" creationId="{00000000-0000-0000-0000-000000000000}"/>
          </ac:spMkLst>
        </pc:spChg>
        <pc:picChg chg="ord">
          <ac:chgData name="Hanneke Zindel" userId="97cd04de-05a1-46bd-bf16-c34207baf738" providerId="ADAL" clId="{250D0E60-3EED-40AD-8C49-EF759764B613}" dt="2024-02-06T13:42:09.371" v="235" actId="167"/>
          <ac:picMkLst>
            <pc:docMk/>
            <pc:sldMk cId="0" sldId="266"/>
            <ac:picMk id="218" creationId="{00000000-0000-0000-0000-000000000000}"/>
          </ac:picMkLst>
        </pc:picChg>
      </pc:sldChg>
      <pc:sldChg chg="add">
        <pc:chgData name="Hanneke Zindel" userId="97cd04de-05a1-46bd-bf16-c34207baf738" providerId="ADAL" clId="{250D0E60-3EED-40AD-8C49-EF759764B613}" dt="2024-02-06T13:55:05.935" v="426"/>
        <pc:sldMkLst>
          <pc:docMk/>
          <pc:sldMk cId="0" sldId="267"/>
        </pc:sldMkLst>
      </pc:sldChg>
      <pc:sldChg chg="del">
        <pc:chgData name="Hanneke Zindel" userId="97cd04de-05a1-46bd-bf16-c34207baf738" providerId="ADAL" clId="{250D0E60-3EED-40AD-8C49-EF759764B613}" dt="2024-02-06T13:54:49.009" v="425" actId="47"/>
        <pc:sldMkLst>
          <pc:docMk/>
          <pc:sldMk cId="4020049099" sldId="678"/>
        </pc:sldMkLst>
      </pc:sldChg>
      <pc:sldChg chg="delSp modSp del mod">
        <pc:chgData name="Hanneke Zindel" userId="97cd04de-05a1-46bd-bf16-c34207baf738" providerId="ADAL" clId="{250D0E60-3EED-40AD-8C49-EF759764B613}" dt="2024-02-06T13:35:50.584" v="191" actId="47"/>
        <pc:sldMkLst>
          <pc:docMk/>
          <pc:sldMk cId="1621303529" sldId="714"/>
        </pc:sldMkLst>
        <pc:spChg chg="mod">
          <ac:chgData name="Hanneke Zindel" userId="97cd04de-05a1-46bd-bf16-c34207baf738" providerId="ADAL" clId="{250D0E60-3EED-40AD-8C49-EF759764B613}" dt="2024-02-06T13:30:54.463" v="0" actId="6549"/>
          <ac:spMkLst>
            <pc:docMk/>
            <pc:sldMk cId="1621303529" sldId="714"/>
            <ac:spMk id="13" creationId="{0FEE8B84-3842-EF66-E59B-535EEB4419E0}"/>
          </ac:spMkLst>
        </pc:spChg>
        <pc:spChg chg="del">
          <ac:chgData name="Hanneke Zindel" userId="97cd04de-05a1-46bd-bf16-c34207baf738" providerId="ADAL" clId="{250D0E60-3EED-40AD-8C49-EF759764B613}" dt="2024-02-06T13:31:00.013" v="1" actId="478"/>
          <ac:spMkLst>
            <pc:docMk/>
            <pc:sldMk cId="1621303529" sldId="714"/>
            <ac:spMk id="14" creationId="{C6A19A47-B8F9-ECC0-D21A-FF0134E8FB68}"/>
          </ac:spMkLst>
        </pc:spChg>
        <pc:spChg chg="del">
          <ac:chgData name="Hanneke Zindel" userId="97cd04de-05a1-46bd-bf16-c34207baf738" providerId="ADAL" clId="{250D0E60-3EED-40AD-8C49-EF759764B613}" dt="2024-02-06T13:31:00.013" v="1" actId="478"/>
          <ac:spMkLst>
            <pc:docMk/>
            <pc:sldMk cId="1621303529" sldId="714"/>
            <ac:spMk id="21" creationId="{486D6DA2-A147-E6D0-9571-C7644DB6DC75}"/>
          </ac:spMkLst>
        </pc:spChg>
        <pc:spChg chg="del">
          <ac:chgData name="Hanneke Zindel" userId="97cd04de-05a1-46bd-bf16-c34207baf738" providerId="ADAL" clId="{250D0E60-3EED-40AD-8C49-EF759764B613}" dt="2024-02-06T13:31:00.013" v="1" actId="478"/>
          <ac:spMkLst>
            <pc:docMk/>
            <pc:sldMk cId="1621303529" sldId="714"/>
            <ac:spMk id="22" creationId="{61D0A6FE-1893-8512-6E9B-446892A55D98}"/>
          </ac:spMkLst>
        </pc:spChg>
      </pc:sldChg>
      <pc:sldChg chg="del">
        <pc:chgData name="Hanneke Zindel" userId="97cd04de-05a1-46bd-bf16-c34207baf738" providerId="ADAL" clId="{250D0E60-3EED-40AD-8C49-EF759764B613}" dt="2024-02-06T13:44:18.591" v="242" actId="47"/>
        <pc:sldMkLst>
          <pc:docMk/>
          <pc:sldMk cId="787626237" sldId="715"/>
        </pc:sldMkLst>
      </pc:sldChg>
      <pc:sldChg chg="addSp delSp modSp del mod">
        <pc:chgData name="Hanneke Zindel" userId="97cd04de-05a1-46bd-bf16-c34207baf738" providerId="ADAL" clId="{250D0E60-3EED-40AD-8C49-EF759764B613}" dt="2024-02-06T13:47:53.080" v="348" actId="47"/>
        <pc:sldMkLst>
          <pc:docMk/>
          <pc:sldMk cId="1784682197" sldId="716"/>
        </pc:sldMkLst>
        <pc:spChg chg="add del">
          <ac:chgData name="Hanneke Zindel" userId="97cd04de-05a1-46bd-bf16-c34207baf738" providerId="ADAL" clId="{250D0E60-3EED-40AD-8C49-EF759764B613}" dt="2024-02-06T13:45:47.038" v="254" actId="21"/>
          <ac:spMkLst>
            <pc:docMk/>
            <pc:sldMk cId="1784682197" sldId="716"/>
            <ac:spMk id="14" creationId="{C63435B7-B882-A47F-25B5-5288C95DAA1E}"/>
          </ac:spMkLst>
        </pc:spChg>
        <pc:spChg chg="add del">
          <ac:chgData name="Hanneke Zindel" userId="97cd04de-05a1-46bd-bf16-c34207baf738" providerId="ADAL" clId="{250D0E60-3EED-40AD-8C49-EF759764B613}" dt="2024-02-06T13:45:47.038" v="254" actId="21"/>
          <ac:spMkLst>
            <pc:docMk/>
            <pc:sldMk cId="1784682197" sldId="716"/>
            <ac:spMk id="16" creationId="{862856F7-A0DE-8207-425A-186DBF65EA23}"/>
          </ac:spMkLst>
        </pc:spChg>
        <pc:spChg chg="add del">
          <ac:chgData name="Hanneke Zindel" userId="97cd04de-05a1-46bd-bf16-c34207baf738" providerId="ADAL" clId="{250D0E60-3EED-40AD-8C49-EF759764B613}" dt="2024-02-06T13:45:47.038" v="254" actId="21"/>
          <ac:spMkLst>
            <pc:docMk/>
            <pc:sldMk cId="1784682197" sldId="716"/>
            <ac:spMk id="17" creationId="{250C895D-101C-3534-7B2A-629E97CBFB7D}"/>
          </ac:spMkLst>
        </pc:spChg>
        <pc:spChg chg="add del">
          <ac:chgData name="Hanneke Zindel" userId="97cd04de-05a1-46bd-bf16-c34207baf738" providerId="ADAL" clId="{250D0E60-3EED-40AD-8C49-EF759764B613}" dt="2024-02-06T13:45:47.038" v="254" actId="21"/>
          <ac:spMkLst>
            <pc:docMk/>
            <pc:sldMk cId="1784682197" sldId="716"/>
            <ac:spMk id="18" creationId="{B492D04D-EE28-E465-E472-304C868C368D}"/>
          </ac:spMkLst>
        </pc:spChg>
        <pc:spChg chg="add del">
          <ac:chgData name="Hanneke Zindel" userId="97cd04de-05a1-46bd-bf16-c34207baf738" providerId="ADAL" clId="{250D0E60-3EED-40AD-8C49-EF759764B613}" dt="2024-02-06T13:45:47.038" v="254" actId="21"/>
          <ac:spMkLst>
            <pc:docMk/>
            <pc:sldMk cId="1784682197" sldId="716"/>
            <ac:spMk id="19" creationId="{D78F6EE4-B9F2-63E2-35E1-98FF61A1D66A}"/>
          </ac:spMkLst>
        </pc:spChg>
        <pc:spChg chg="add del">
          <ac:chgData name="Hanneke Zindel" userId="97cd04de-05a1-46bd-bf16-c34207baf738" providerId="ADAL" clId="{250D0E60-3EED-40AD-8C49-EF759764B613}" dt="2024-02-06T13:45:47.038" v="254" actId="21"/>
          <ac:spMkLst>
            <pc:docMk/>
            <pc:sldMk cId="1784682197" sldId="716"/>
            <ac:spMk id="33" creationId="{CC85D83E-B7F1-548E-AB8E-E32915485135}"/>
          </ac:spMkLst>
        </pc:spChg>
        <pc:spChg chg="del">
          <ac:chgData name="Hanneke Zindel" userId="97cd04de-05a1-46bd-bf16-c34207baf738" providerId="ADAL" clId="{250D0E60-3EED-40AD-8C49-EF759764B613}" dt="2024-02-06T13:45:47.038" v="254" actId="21"/>
          <ac:spMkLst>
            <pc:docMk/>
            <pc:sldMk cId="1784682197" sldId="716"/>
            <ac:spMk id="38" creationId="{24494D3B-1DD1-E420-EF30-0BCCBF6F6940}"/>
          </ac:spMkLst>
        </pc:spChg>
        <pc:spChg chg="add del">
          <ac:chgData name="Hanneke Zindel" userId="97cd04de-05a1-46bd-bf16-c34207baf738" providerId="ADAL" clId="{250D0E60-3EED-40AD-8C49-EF759764B613}" dt="2024-02-06T13:45:47.038" v="254" actId="21"/>
          <ac:spMkLst>
            <pc:docMk/>
            <pc:sldMk cId="1784682197" sldId="716"/>
            <ac:spMk id="39" creationId="{83EB3EF1-E703-9EF2-E635-B440C0B918A3}"/>
          </ac:spMkLst>
        </pc:spChg>
        <pc:spChg chg="add del">
          <ac:chgData name="Hanneke Zindel" userId="97cd04de-05a1-46bd-bf16-c34207baf738" providerId="ADAL" clId="{250D0E60-3EED-40AD-8C49-EF759764B613}" dt="2024-02-06T13:45:20.021" v="252" actId="21"/>
          <ac:spMkLst>
            <pc:docMk/>
            <pc:sldMk cId="1784682197" sldId="716"/>
            <ac:spMk id="41" creationId="{ADE0F990-47C4-A924-CE2A-19D29DBD509D}"/>
          </ac:spMkLst>
        </pc:spChg>
        <pc:spChg chg="add del">
          <ac:chgData name="Hanneke Zindel" userId="97cd04de-05a1-46bd-bf16-c34207baf738" providerId="ADAL" clId="{250D0E60-3EED-40AD-8C49-EF759764B613}" dt="2024-02-06T13:45:47.038" v="254" actId="21"/>
          <ac:spMkLst>
            <pc:docMk/>
            <pc:sldMk cId="1784682197" sldId="716"/>
            <ac:spMk id="42" creationId="{0ED275E5-6B65-232D-B07F-69FC7DFA3CC0}"/>
          </ac:spMkLst>
        </pc:spChg>
        <pc:spChg chg="add del">
          <ac:chgData name="Hanneke Zindel" userId="97cd04de-05a1-46bd-bf16-c34207baf738" providerId="ADAL" clId="{250D0E60-3EED-40AD-8C49-EF759764B613}" dt="2024-02-06T13:45:47.038" v="254" actId="21"/>
          <ac:spMkLst>
            <pc:docMk/>
            <pc:sldMk cId="1784682197" sldId="716"/>
            <ac:spMk id="48" creationId="{2BD9B5FC-7A54-75D2-F812-5D2523C6ED33}"/>
          </ac:spMkLst>
        </pc:spChg>
        <pc:spChg chg="add del">
          <ac:chgData name="Hanneke Zindel" userId="97cd04de-05a1-46bd-bf16-c34207baf738" providerId="ADAL" clId="{250D0E60-3EED-40AD-8C49-EF759764B613}" dt="2024-02-06T13:45:20.021" v="252" actId="21"/>
          <ac:spMkLst>
            <pc:docMk/>
            <pc:sldMk cId="1784682197" sldId="716"/>
            <ac:spMk id="54" creationId="{B1713319-3FDD-6E7C-2911-A6670D584BD4}"/>
          </ac:spMkLst>
        </pc:spChg>
        <pc:spChg chg="add del">
          <ac:chgData name="Hanneke Zindel" userId="97cd04de-05a1-46bd-bf16-c34207baf738" providerId="ADAL" clId="{250D0E60-3EED-40AD-8C49-EF759764B613}" dt="2024-02-06T13:45:20.021" v="252" actId="21"/>
          <ac:spMkLst>
            <pc:docMk/>
            <pc:sldMk cId="1784682197" sldId="716"/>
            <ac:spMk id="55" creationId="{959F4B97-5C5C-CFB5-1C0C-7EF116A03035}"/>
          </ac:spMkLst>
        </pc:spChg>
        <pc:picChg chg="add del">
          <ac:chgData name="Hanneke Zindel" userId="97cd04de-05a1-46bd-bf16-c34207baf738" providerId="ADAL" clId="{250D0E60-3EED-40AD-8C49-EF759764B613}" dt="2024-02-06T13:45:20.021" v="252" actId="21"/>
          <ac:picMkLst>
            <pc:docMk/>
            <pc:sldMk cId="1784682197" sldId="716"/>
            <ac:picMk id="12" creationId="{52C0603B-18CB-F05C-6445-1961DE869C7F}"/>
          </ac:picMkLst>
        </pc:picChg>
        <pc:picChg chg="add del">
          <ac:chgData name="Hanneke Zindel" userId="97cd04de-05a1-46bd-bf16-c34207baf738" providerId="ADAL" clId="{250D0E60-3EED-40AD-8C49-EF759764B613}" dt="2024-02-06T13:45:20.021" v="252" actId="21"/>
          <ac:picMkLst>
            <pc:docMk/>
            <pc:sldMk cId="1784682197" sldId="716"/>
            <ac:picMk id="3076" creationId="{B9D6AB93-629F-85BD-73E7-E6B49DBF90CE}"/>
          </ac:picMkLst>
        </pc:picChg>
        <pc:cxnChg chg="add del mod">
          <ac:chgData name="Hanneke Zindel" userId="97cd04de-05a1-46bd-bf16-c34207baf738" providerId="ADAL" clId="{250D0E60-3EED-40AD-8C49-EF759764B613}" dt="2024-02-06T13:45:47.038" v="254" actId="21"/>
          <ac:cxnSpMkLst>
            <pc:docMk/>
            <pc:sldMk cId="1784682197" sldId="716"/>
            <ac:cxnSpMk id="15" creationId="{87DC5709-29E0-2FE2-77D5-8BCE7E89E2D0}"/>
          </ac:cxnSpMkLst>
        </pc:cxnChg>
        <pc:cxnChg chg="add del">
          <ac:chgData name="Hanneke Zindel" userId="97cd04de-05a1-46bd-bf16-c34207baf738" providerId="ADAL" clId="{250D0E60-3EED-40AD-8C49-EF759764B613}" dt="2024-02-06T13:45:47.038" v="254" actId="21"/>
          <ac:cxnSpMkLst>
            <pc:docMk/>
            <pc:sldMk cId="1784682197" sldId="716"/>
            <ac:cxnSpMk id="26" creationId="{262801B2-ED42-9D22-56C5-B530358477AD}"/>
          </ac:cxnSpMkLst>
        </pc:cxnChg>
        <pc:cxnChg chg="add del mod">
          <ac:chgData name="Hanneke Zindel" userId="97cd04de-05a1-46bd-bf16-c34207baf738" providerId="ADAL" clId="{250D0E60-3EED-40AD-8C49-EF759764B613}" dt="2024-02-06T13:45:47.038" v="254" actId="21"/>
          <ac:cxnSpMkLst>
            <pc:docMk/>
            <pc:sldMk cId="1784682197" sldId="716"/>
            <ac:cxnSpMk id="28" creationId="{64431731-024E-4C15-E92E-FC630D33BA90}"/>
          </ac:cxnSpMkLst>
        </pc:cxnChg>
        <pc:cxnChg chg="add del mod">
          <ac:chgData name="Hanneke Zindel" userId="97cd04de-05a1-46bd-bf16-c34207baf738" providerId="ADAL" clId="{250D0E60-3EED-40AD-8C49-EF759764B613}" dt="2024-02-06T13:45:47.038" v="254" actId="21"/>
          <ac:cxnSpMkLst>
            <pc:docMk/>
            <pc:sldMk cId="1784682197" sldId="716"/>
            <ac:cxnSpMk id="30" creationId="{6143BB29-757D-4034-D451-D23FC10208C3}"/>
          </ac:cxnSpMkLst>
        </pc:cxnChg>
        <pc:cxnChg chg="add del mod">
          <ac:chgData name="Hanneke Zindel" userId="97cd04de-05a1-46bd-bf16-c34207baf738" providerId="ADAL" clId="{250D0E60-3EED-40AD-8C49-EF759764B613}" dt="2024-02-06T13:45:47.038" v="254" actId="21"/>
          <ac:cxnSpMkLst>
            <pc:docMk/>
            <pc:sldMk cId="1784682197" sldId="716"/>
            <ac:cxnSpMk id="32" creationId="{A86126C5-14A0-3DBB-0651-16C02B07732E}"/>
          </ac:cxnSpMkLst>
        </pc:cxnChg>
        <pc:cxnChg chg="add del mod">
          <ac:chgData name="Hanneke Zindel" userId="97cd04de-05a1-46bd-bf16-c34207baf738" providerId="ADAL" clId="{250D0E60-3EED-40AD-8C49-EF759764B613}" dt="2024-02-06T13:45:47.038" v="254" actId="21"/>
          <ac:cxnSpMkLst>
            <pc:docMk/>
            <pc:sldMk cId="1784682197" sldId="716"/>
            <ac:cxnSpMk id="35" creationId="{F968BD3D-B02C-704B-0FE8-F409CBCF0FD0}"/>
          </ac:cxnSpMkLst>
        </pc:cxnChg>
        <pc:cxnChg chg="add del">
          <ac:chgData name="Hanneke Zindel" userId="97cd04de-05a1-46bd-bf16-c34207baf738" providerId="ADAL" clId="{250D0E60-3EED-40AD-8C49-EF759764B613}" dt="2024-02-06T13:45:47.038" v="254" actId="21"/>
          <ac:cxnSpMkLst>
            <pc:docMk/>
            <pc:sldMk cId="1784682197" sldId="716"/>
            <ac:cxnSpMk id="43" creationId="{CD7A7650-CEA5-0513-849A-3877646622A7}"/>
          </ac:cxnSpMkLst>
        </pc:cxnChg>
        <pc:cxnChg chg="add del mod">
          <ac:chgData name="Hanneke Zindel" userId="97cd04de-05a1-46bd-bf16-c34207baf738" providerId="ADAL" clId="{250D0E60-3EED-40AD-8C49-EF759764B613}" dt="2024-02-06T13:45:47.038" v="254" actId="21"/>
          <ac:cxnSpMkLst>
            <pc:docMk/>
            <pc:sldMk cId="1784682197" sldId="716"/>
            <ac:cxnSpMk id="49" creationId="{A170E275-1BDF-0504-2CC8-7FAC9EC48979}"/>
          </ac:cxnSpMkLst>
        </pc:cxnChg>
        <pc:cxnChg chg="add del">
          <ac:chgData name="Hanneke Zindel" userId="97cd04de-05a1-46bd-bf16-c34207baf738" providerId="ADAL" clId="{250D0E60-3EED-40AD-8C49-EF759764B613}" dt="2024-02-06T13:45:47.038" v="254" actId="21"/>
          <ac:cxnSpMkLst>
            <pc:docMk/>
            <pc:sldMk cId="1784682197" sldId="716"/>
            <ac:cxnSpMk id="52" creationId="{B7B65168-DC8A-4D0F-B80B-A3A98FE32B9F}"/>
          </ac:cxnSpMkLst>
        </pc:cxnChg>
        <pc:cxnChg chg="add del">
          <ac:chgData name="Hanneke Zindel" userId="97cd04de-05a1-46bd-bf16-c34207baf738" providerId="ADAL" clId="{250D0E60-3EED-40AD-8C49-EF759764B613}" dt="2024-02-06T13:45:47.038" v="254" actId="21"/>
          <ac:cxnSpMkLst>
            <pc:docMk/>
            <pc:sldMk cId="1784682197" sldId="716"/>
            <ac:cxnSpMk id="53" creationId="{9682F52B-8DBA-4C3B-3EA3-09A5F5463E9C}"/>
          </ac:cxnSpMkLst>
        </pc:cxnChg>
      </pc:sldChg>
      <pc:sldChg chg="delSp del">
        <pc:chgData name="Hanneke Zindel" userId="97cd04de-05a1-46bd-bf16-c34207baf738" providerId="ADAL" clId="{250D0E60-3EED-40AD-8C49-EF759764B613}" dt="2024-02-06T13:44:41.480" v="245" actId="47"/>
        <pc:sldMkLst>
          <pc:docMk/>
          <pc:sldMk cId="449041923" sldId="718"/>
        </pc:sldMkLst>
        <pc:spChg chg="del">
          <ac:chgData name="Hanneke Zindel" userId="97cd04de-05a1-46bd-bf16-c34207baf738" providerId="ADAL" clId="{250D0E60-3EED-40AD-8C49-EF759764B613}" dt="2024-02-06T13:44:28.757" v="243" actId="21"/>
          <ac:spMkLst>
            <pc:docMk/>
            <pc:sldMk cId="449041923" sldId="718"/>
            <ac:spMk id="12" creationId="{50EB77A4-53CA-69AB-FE97-CEC229CB42F9}"/>
          </ac:spMkLst>
        </pc:spChg>
        <pc:spChg chg="del">
          <ac:chgData name="Hanneke Zindel" userId="97cd04de-05a1-46bd-bf16-c34207baf738" providerId="ADAL" clId="{250D0E60-3EED-40AD-8C49-EF759764B613}" dt="2024-02-06T13:44:28.757" v="243" actId="21"/>
          <ac:spMkLst>
            <pc:docMk/>
            <pc:sldMk cId="449041923" sldId="718"/>
            <ac:spMk id="13" creationId="{DA00FD6D-2B30-B6EC-5BFA-6CB2F75FC8E1}"/>
          </ac:spMkLst>
        </pc:spChg>
        <pc:spChg chg="del">
          <ac:chgData name="Hanneke Zindel" userId="97cd04de-05a1-46bd-bf16-c34207baf738" providerId="ADAL" clId="{250D0E60-3EED-40AD-8C49-EF759764B613}" dt="2024-02-06T13:44:28.757" v="243" actId="21"/>
          <ac:spMkLst>
            <pc:docMk/>
            <pc:sldMk cId="449041923" sldId="718"/>
            <ac:spMk id="14" creationId="{1F62B3AE-8079-86EC-5AB5-E1E393946EA4}"/>
          </ac:spMkLst>
        </pc:spChg>
        <pc:spChg chg="del">
          <ac:chgData name="Hanneke Zindel" userId="97cd04de-05a1-46bd-bf16-c34207baf738" providerId="ADAL" clId="{250D0E60-3EED-40AD-8C49-EF759764B613}" dt="2024-02-06T13:44:28.757" v="243" actId="21"/>
          <ac:spMkLst>
            <pc:docMk/>
            <pc:sldMk cId="449041923" sldId="718"/>
            <ac:spMk id="15" creationId="{78FE699D-4816-8AC0-8DC2-04C364330297}"/>
          </ac:spMkLst>
        </pc:spChg>
        <pc:spChg chg="del">
          <ac:chgData name="Hanneke Zindel" userId="97cd04de-05a1-46bd-bf16-c34207baf738" providerId="ADAL" clId="{250D0E60-3EED-40AD-8C49-EF759764B613}" dt="2024-02-06T13:44:28.757" v="243" actId="21"/>
          <ac:spMkLst>
            <pc:docMk/>
            <pc:sldMk cId="449041923" sldId="718"/>
            <ac:spMk id="16" creationId="{DAE28970-3587-E9A3-57E0-B4CA19731722}"/>
          </ac:spMkLst>
        </pc:spChg>
        <pc:spChg chg="del">
          <ac:chgData name="Hanneke Zindel" userId="97cd04de-05a1-46bd-bf16-c34207baf738" providerId="ADAL" clId="{250D0E60-3EED-40AD-8C49-EF759764B613}" dt="2024-02-06T13:44:28.757" v="243" actId="21"/>
          <ac:spMkLst>
            <pc:docMk/>
            <pc:sldMk cId="449041923" sldId="718"/>
            <ac:spMk id="17" creationId="{7D83957E-8AB8-D868-034B-8EFEFC1402EA}"/>
          </ac:spMkLst>
        </pc:spChg>
        <pc:spChg chg="del">
          <ac:chgData name="Hanneke Zindel" userId="97cd04de-05a1-46bd-bf16-c34207baf738" providerId="ADAL" clId="{250D0E60-3EED-40AD-8C49-EF759764B613}" dt="2024-02-06T13:44:28.757" v="243" actId="21"/>
          <ac:spMkLst>
            <pc:docMk/>
            <pc:sldMk cId="449041923" sldId="718"/>
            <ac:spMk id="18" creationId="{7C8CFAD7-71FB-B04F-1537-C661E419D04A}"/>
          </ac:spMkLst>
        </pc:spChg>
        <pc:picChg chg="del">
          <ac:chgData name="Hanneke Zindel" userId="97cd04de-05a1-46bd-bf16-c34207baf738" providerId="ADAL" clId="{250D0E60-3EED-40AD-8C49-EF759764B613}" dt="2024-02-06T13:44:28.757" v="243" actId="21"/>
          <ac:picMkLst>
            <pc:docMk/>
            <pc:sldMk cId="449041923" sldId="718"/>
            <ac:picMk id="5122" creationId="{C8B4186B-6EC8-058E-9B66-B7C02EF99004}"/>
          </ac:picMkLst>
        </pc:picChg>
        <pc:cxnChg chg="del">
          <ac:chgData name="Hanneke Zindel" userId="97cd04de-05a1-46bd-bf16-c34207baf738" providerId="ADAL" clId="{250D0E60-3EED-40AD-8C49-EF759764B613}" dt="2024-02-06T13:44:28.757" v="243" actId="21"/>
          <ac:cxnSpMkLst>
            <pc:docMk/>
            <pc:sldMk cId="449041923" sldId="718"/>
            <ac:cxnSpMk id="20" creationId="{C9512BB7-2CC8-BE1B-110F-7EDDFAF76DFA}"/>
          </ac:cxnSpMkLst>
        </pc:cxnChg>
        <pc:cxnChg chg="del">
          <ac:chgData name="Hanneke Zindel" userId="97cd04de-05a1-46bd-bf16-c34207baf738" providerId="ADAL" clId="{250D0E60-3EED-40AD-8C49-EF759764B613}" dt="2024-02-06T13:44:28.757" v="243" actId="21"/>
          <ac:cxnSpMkLst>
            <pc:docMk/>
            <pc:sldMk cId="449041923" sldId="718"/>
            <ac:cxnSpMk id="23" creationId="{A8DC6B79-E231-66C2-0EDB-EBD30146C615}"/>
          </ac:cxnSpMkLst>
        </pc:cxnChg>
        <pc:cxnChg chg="del">
          <ac:chgData name="Hanneke Zindel" userId="97cd04de-05a1-46bd-bf16-c34207baf738" providerId="ADAL" clId="{250D0E60-3EED-40AD-8C49-EF759764B613}" dt="2024-02-06T13:44:28.757" v="243" actId="21"/>
          <ac:cxnSpMkLst>
            <pc:docMk/>
            <pc:sldMk cId="449041923" sldId="718"/>
            <ac:cxnSpMk id="26" creationId="{1356546D-01E2-DC15-AF64-D477090333CF}"/>
          </ac:cxnSpMkLst>
        </pc:cxnChg>
        <pc:cxnChg chg="del">
          <ac:chgData name="Hanneke Zindel" userId="97cd04de-05a1-46bd-bf16-c34207baf738" providerId="ADAL" clId="{250D0E60-3EED-40AD-8C49-EF759764B613}" dt="2024-02-06T13:44:28.757" v="243" actId="21"/>
          <ac:cxnSpMkLst>
            <pc:docMk/>
            <pc:sldMk cId="449041923" sldId="718"/>
            <ac:cxnSpMk id="28" creationId="{15B8E673-E8B8-78AB-5B53-1C56076D6A67}"/>
          </ac:cxnSpMkLst>
        </pc:cxnChg>
        <pc:cxnChg chg="del">
          <ac:chgData name="Hanneke Zindel" userId="97cd04de-05a1-46bd-bf16-c34207baf738" providerId="ADAL" clId="{250D0E60-3EED-40AD-8C49-EF759764B613}" dt="2024-02-06T13:44:28.757" v="243" actId="21"/>
          <ac:cxnSpMkLst>
            <pc:docMk/>
            <pc:sldMk cId="449041923" sldId="718"/>
            <ac:cxnSpMk id="31" creationId="{853D2964-6D21-156A-709E-331C0FDAAE49}"/>
          </ac:cxnSpMkLst>
        </pc:cxnChg>
        <pc:cxnChg chg="del">
          <ac:chgData name="Hanneke Zindel" userId="97cd04de-05a1-46bd-bf16-c34207baf738" providerId="ADAL" clId="{250D0E60-3EED-40AD-8C49-EF759764B613}" dt="2024-02-06T13:44:28.757" v="243" actId="21"/>
          <ac:cxnSpMkLst>
            <pc:docMk/>
            <pc:sldMk cId="449041923" sldId="718"/>
            <ac:cxnSpMk id="33" creationId="{104C5360-A5B2-19FB-389F-355C14F5E68D}"/>
          </ac:cxnSpMkLst>
        </pc:cxnChg>
      </pc:sldChg>
      <pc:sldChg chg="addSp delSp modSp del mod">
        <pc:chgData name="Hanneke Zindel" userId="97cd04de-05a1-46bd-bf16-c34207baf738" providerId="ADAL" clId="{250D0E60-3EED-40AD-8C49-EF759764B613}" dt="2024-02-06T13:54:46.904" v="424" actId="47"/>
        <pc:sldMkLst>
          <pc:docMk/>
          <pc:sldMk cId="1525624092" sldId="720"/>
        </pc:sldMkLst>
        <pc:spChg chg="del">
          <ac:chgData name="Hanneke Zindel" userId="97cd04de-05a1-46bd-bf16-c34207baf738" providerId="ADAL" clId="{250D0E60-3EED-40AD-8C49-EF759764B613}" dt="2024-02-06T13:50:36.040" v="381" actId="21"/>
          <ac:spMkLst>
            <pc:docMk/>
            <pc:sldMk cId="1525624092" sldId="720"/>
            <ac:spMk id="14" creationId="{2770B59D-1741-EDC5-215E-980A787E80A7}"/>
          </ac:spMkLst>
        </pc:spChg>
        <pc:spChg chg="del">
          <ac:chgData name="Hanneke Zindel" userId="97cd04de-05a1-46bd-bf16-c34207baf738" providerId="ADAL" clId="{250D0E60-3EED-40AD-8C49-EF759764B613}" dt="2024-02-06T13:50:36.040" v="381" actId="21"/>
          <ac:spMkLst>
            <pc:docMk/>
            <pc:sldMk cId="1525624092" sldId="720"/>
            <ac:spMk id="16" creationId="{E551C243-E986-8EA7-0C8E-2429CF4B20AD}"/>
          </ac:spMkLst>
        </pc:spChg>
        <pc:spChg chg="del">
          <ac:chgData name="Hanneke Zindel" userId="97cd04de-05a1-46bd-bf16-c34207baf738" providerId="ADAL" clId="{250D0E60-3EED-40AD-8C49-EF759764B613}" dt="2024-02-06T13:50:36.040" v="381" actId="21"/>
          <ac:spMkLst>
            <pc:docMk/>
            <pc:sldMk cId="1525624092" sldId="720"/>
            <ac:spMk id="17" creationId="{11A0193B-27C9-FC70-46B3-9A247F07EBE5}"/>
          </ac:spMkLst>
        </pc:spChg>
        <pc:spChg chg="del">
          <ac:chgData name="Hanneke Zindel" userId="97cd04de-05a1-46bd-bf16-c34207baf738" providerId="ADAL" clId="{250D0E60-3EED-40AD-8C49-EF759764B613}" dt="2024-02-06T13:50:36.040" v="381" actId="21"/>
          <ac:spMkLst>
            <pc:docMk/>
            <pc:sldMk cId="1525624092" sldId="720"/>
            <ac:spMk id="18" creationId="{9202E8CE-2E97-2EC9-4D9E-DE0664527C4D}"/>
          </ac:spMkLst>
        </pc:spChg>
        <pc:spChg chg="del">
          <ac:chgData name="Hanneke Zindel" userId="97cd04de-05a1-46bd-bf16-c34207baf738" providerId="ADAL" clId="{250D0E60-3EED-40AD-8C49-EF759764B613}" dt="2024-02-06T13:50:36.040" v="381" actId="21"/>
          <ac:spMkLst>
            <pc:docMk/>
            <pc:sldMk cId="1525624092" sldId="720"/>
            <ac:spMk id="19" creationId="{B6EA8ED7-3893-DC41-3757-94FFE0F264CD}"/>
          </ac:spMkLst>
        </pc:spChg>
        <pc:spChg chg="del">
          <ac:chgData name="Hanneke Zindel" userId="97cd04de-05a1-46bd-bf16-c34207baf738" providerId="ADAL" clId="{250D0E60-3EED-40AD-8C49-EF759764B613}" dt="2024-02-06T13:50:36.040" v="381" actId="21"/>
          <ac:spMkLst>
            <pc:docMk/>
            <pc:sldMk cId="1525624092" sldId="720"/>
            <ac:spMk id="20" creationId="{C27CED48-1102-9BA5-47D6-9755345B2441}"/>
          </ac:spMkLst>
        </pc:spChg>
        <pc:spChg chg="del">
          <ac:chgData name="Hanneke Zindel" userId="97cd04de-05a1-46bd-bf16-c34207baf738" providerId="ADAL" clId="{250D0E60-3EED-40AD-8C49-EF759764B613}" dt="2024-02-06T13:50:36.040" v="381" actId="21"/>
          <ac:spMkLst>
            <pc:docMk/>
            <pc:sldMk cId="1525624092" sldId="720"/>
            <ac:spMk id="24" creationId="{B6027C2C-62B0-0B81-12CD-63FAF1B99115}"/>
          </ac:spMkLst>
        </pc:spChg>
        <pc:spChg chg="del">
          <ac:chgData name="Hanneke Zindel" userId="97cd04de-05a1-46bd-bf16-c34207baf738" providerId="ADAL" clId="{250D0E60-3EED-40AD-8C49-EF759764B613}" dt="2024-02-06T13:50:36.040" v="381" actId="21"/>
          <ac:spMkLst>
            <pc:docMk/>
            <pc:sldMk cId="1525624092" sldId="720"/>
            <ac:spMk id="25" creationId="{5C3A78B2-3577-8180-9B07-578D1219F898}"/>
          </ac:spMkLst>
        </pc:spChg>
        <pc:spChg chg="del">
          <ac:chgData name="Hanneke Zindel" userId="97cd04de-05a1-46bd-bf16-c34207baf738" providerId="ADAL" clId="{250D0E60-3EED-40AD-8C49-EF759764B613}" dt="2024-02-06T13:50:36.040" v="381" actId="21"/>
          <ac:spMkLst>
            <pc:docMk/>
            <pc:sldMk cId="1525624092" sldId="720"/>
            <ac:spMk id="26" creationId="{4523D864-332A-2273-FBFD-3133145E7D30}"/>
          </ac:spMkLst>
        </pc:spChg>
        <pc:spChg chg="del">
          <ac:chgData name="Hanneke Zindel" userId="97cd04de-05a1-46bd-bf16-c34207baf738" providerId="ADAL" clId="{250D0E60-3EED-40AD-8C49-EF759764B613}" dt="2024-02-06T13:50:21.870" v="379" actId="21"/>
          <ac:spMkLst>
            <pc:docMk/>
            <pc:sldMk cId="1525624092" sldId="720"/>
            <ac:spMk id="33" creationId="{F8B35231-0071-B4F6-B95A-C90524EC6576}"/>
          </ac:spMkLst>
        </pc:spChg>
        <pc:spChg chg="del">
          <ac:chgData name="Hanneke Zindel" userId="97cd04de-05a1-46bd-bf16-c34207baf738" providerId="ADAL" clId="{250D0E60-3EED-40AD-8C49-EF759764B613}" dt="2024-02-06T13:50:21.870" v="379" actId="21"/>
          <ac:spMkLst>
            <pc:docMk/>
            <pc:sldMk cId="1525624092" sldId="720"/>
            <ac:spMk id="34" creationId="{C3C83F8C-45E0-E82C-F410-B909BA19F83D}"/>
          </ac:spMkLst>
        </pc:spChg>
        <pc:grpChg chg="add del mod">
          <ac:chgData name="Hanneke Zindel" userId="97cd04de-05a1-46bd-bf16-c34207baf738" providerId="ADAL" clId="{250D0E60-3EED-40AD-8C49-EF759764B613}" dt="2024-02-06T13:50:21.870" v="379" actId="21"/>
          <ac:grpSpMkLst>
            <pc:docMk/>
            <pc:sldMk cId="1525624092" sldId="720"/>
            <ac:grpSpMk id="15" creationId="{D74F443D-11D6-7F35-4E0F-0F691C73546D}"/>
          </ac:grpSpMkLst>
        </pc:grpChg>
        <pc:picChg chg="mod">
          <ac:chgData name="Hanneke Zindel" userId="97cd04de-05a1-46bd-bf16-c34207baf738" providerId="ADAL" clId="{250D0E60-3EED-40AD-8C49-EF759764B613}" dt="2024-02-06T13:50:16.210" v="376" actId="1076"/>
          <ac:picMkLst>
            <pc:docMk/>
            <pc:sldMk cId="1525624092" sldId="720"/>
            <ac:picMk id="12" creationId="{621B20B9-1552-D625-0254-7ADECF293976}"/>
          </ac:picMkLst>
        </pc:picChg>
        <pc:picChg chg="mod">
          <ac:chgData name="Hanneke Zindel" userId="97cd04de-05a1-46bd-bf16-c34207baf738" providerId="ADAL" clId="{250D0E60-3EED-40AD-8C49-EF759764B613}" dt="2024-02-06T13:50:16.210" v="376" actId="1076"/>
          <ac:picMkLst>
            <pc:docMk/>
            <pc:sldMk cId="1525624092" sldId="720"/>
            <ac:picMk id="13" creationId="{A9B7B8CF-4AD4-25EB-42FF-FA4C4FAC9E9C}"/>
          </ac:picMkLst>
        </pc:picChg>
        <pc:cxnChg chg="del mod">
          <ac:chgData name="Hanneke Zindel" userId="97cd04de-05a1-46bd-bf16-c34207baf738" providerId="ADAL" clId="{250D0E60-3EED-40AD-8C49-EF759764B613}" dt="2024-02-06T13:50:36.040" v="381" actId="21"/>
          <ac:cxnSpMkLst>
            <pc:docMk/>
            <pc:sldMk cId="1525624092" sldId="720"/>
            <ac:cxnSpMk id="22" creationId="{C28E3A48-BCCC-5E69-13F9-D049D15695B6}"/>
          </ac:cxnSpMkLst>
        </pc:cxnChg>
        <pc:cxnChg chg="del mod">
          <ac:chgData name="Hanneke Zindel" userId="97cd04de-05a1-46bd-bf16-c34207baf738" providerId="ADAL" clId="{250D0E60-3EED-40AD-8C49-EF759764B613}" dt="2024-02-06T13:50:36.040" v="381" actId="21"/>
          <ac:cxnSpMkLst>
            <pc:docMk/>
            <pc:sldMk cId="1525624092" sldId="720"/>
            <ac:cxnSpMk id="28" creationId="{35FA9D98-2D57-ECC8-3B72-DF7D83C03783}"/>
          </ac:cxnSpMkLst>
        </pc:cxnChg>
        <pc:cxnChg chg="del mod">
          <ac:chgData name="Hanneke Zindel" userId="97cd04de-05a1-46bd-bf16-c34207baf738" providerId="ADAL" clId="{250D0E60-3EED-40AD-8C49-EF759764B613}" dt="2024-02-06T13:50:36.040" v="381" actId="21"/>
          <ac:cxnSpMkLst>
            <pc:docMk/>
            <pc:sldMk cId="1525624092" sldId="720"/>
            <ac:cxnSpMk id="30" creationId="{DE5813F6-0340-B955-2D6C-BC92134F5E30}"/>
          </ac:cxnSpMkLst>
        </pc:cxnChg>
        <pc:cxnChg chg="del mod">
          <ac:chgData name="Hanneke Zindel" userId="97cd04de-05a1-46bd-bf16-c34207baf738" providerId="ADAL" clId="{250D0E60-3EED-40AD-8C49-EF759764B613}" dt="2024-02-06T13:50:36.040" v="381" actId="21"/>
          <ac:cxnSpMkLst>
            <pc:docMk/>
            <pc:sldMk cId="1525624092" sldId="720"/>
            <ac:cxnSpMk id="32" creationId="{D1EE7E75-4638-31E2-ABBF-DD35A9EDE7F9}"/>
          </ac:cxnSpMkLst>
        </pc:cxnChg>
      </pc:sldChg>
      <pc:sldChg chg="addSp delSp modSp del">
        <pc:chgData name="Hanneke Zindel" userId="97cd04de-05a1-46bd-bf16-c34207baf738" providerId="ADAL" clId="{250D0E60-3EED-40AD-8C49-EF759764B613}" dt="2024-02-06T13:50:11.880" v="374" actId="47"/>
        <pc:sldMkLst>
          <pc:docMk/>
          <pc:sldMk cId="395413916" sldId="721"/>
        </pc:sldMkLst>
        <pc:spChg chg="add del mod">
          <ac:chgData name="Hanneke Zindel" userId="97cd04de-05a1-46bd-bf16-c34207baf738" providerId="ADAL" clId="{250D0E60-3EED-40AD-8C49-EF759764B613}" dt="2024-02-06T13:48:47.593" v="360" actId="21"/>
          <ac:spMkLst>
            <pc:docMk/>
            <pc:sldMk cId="395413916" sldId="721"/>
            <ac:spMk id="20" creationId="{E6E2736F-C4DA-232F-E517-F7D302D71399}"/>
          </ac:spMkLst>
        </pc:spChg>
        <pc:spChg chg="del">
          <ac:chgData name="Hanneke Zindel" userId="97cd04de-05a1-46bd-bf16-c34207baf738" providerId="ADAL" clId="{250D0E60-3EED-40AD-8C49-EF759764B613}" dt="2024-02-06T13:48:30.210" v="357" actId="21"/>
          <ac:spMkLst>
            <pc:docMk/>
            <pc:sldMk cId="395413916" sldId="721"/>
            <ac:spMk id="22" creationId="{106D26E8-E086-5C91-F95E-A2D8C2DDCC00}"/>
          </ac:spMkLst>
        </pc:spChg>
        <pc:picChg chg="add del mod">
          <ac:chgData name="Hanneke Zindel" userId="97cd04de-05a1-46bd-bf16-c34207baf738" providerId="ADAL" clId="{250D0E60-3EED-40AD-8C49-EF759764B613}" dt="2024-02-06T13:48:47.593" v="360" actId="21"/>
          <ac:picMkLst>
            <pc:docMk/>
            <pc:sldMk cId="395413916" sldId="721"/>
            <ac:picMk id="21" creationId="{D7A8C01E-91B6-E8B0-F720-C930ED51A85E}"/>
          </ac:picMkLst>
        </pc:picChg>
        <pc:picChg chg="add del mod">
          <ac:chgData name="Hanneke Zindel" userId="97cd04de-05a1-46bd-bf16-c34207baf738" providerId="ADAL" clId="{250D0E60-3EED-40AD-8C49-EF759764B613}" dt="2024-02-06T13:48:30.210" v="357" actId="21"/>
          <ac:picMkLst>
            <pc:docMk/>
            <pc:sldMk cId="395413916" sldId="721"/>
            <ac:picMk id="7170" creationId="{471D139D-C00A-00E8-17F1-B23F990A0740}"/>
          </ac:picMkLst>
        </pc:picChg>
      </pc:sldChg>
      <pc:sldChg chg="addSp delSp modSp del mod">
        <pc:chgData name="Hanneke Zindel" userId="97cd04de-05a1-46bd-bf16-c34207baf738" providerId="ADAL" clId="{250D0E60-3EED-40AD-8C49-EF759764B613}" dt="2024-02-06T13:48:13.720" v="353" actId="47"/>
        <pc:sldMkLst>
          <pc:docMk/>
          <pc:sldMk cId="3983907549" sldId="722"/>
        </pc:sldMkLst>
        <pc:spChg chg="del mod">
          <ac:chgData name="Hanneke Zindel" userId="97cd04de-05a1-46bd-bf16-c34207baf738" providerId="ADAL" clId="{250D0E60-3EED-40AD-8C49-EF759764B613}" dt="2024-02-06T13:48:00.205" v="350" actId="21"/>
          <ac:spMkLst>
            <pc:docMk/>
            <pc:sldMk cId="3983907549" sldId="722"/>
            <ac:spMk id="4" creationId="{160CACE1-FA0B-5919-7A1C-CC4D000CE167}"/>
          </ac:spMkLst>
        </pc:spChg>
        <pc:spChg chg="add mod">
          <ac:chgData name="Hanneke Zindel" userId="97cd04de-05a1-46bd-bf16-c34207baf738" providerId="ADAL" clId="{250D0E60-3EED-40AD-8C49-EF759764B613}" dt="2024-02-06T13:48:00.205" v="350" actId="21"/>
          <ac:spMkLst>
            <pc:docMk/>
            <pc:sldMk cId="3983907549" sldId="722"/>
            <ac:spMk id="13" creationId="{043D0FEA-3121-2858-16E7-DB6F5F136218}"/>
          </ac:spMkLst>
        </pc:spChg>
      </pc:sldChg>
      <pc:sldChg chg="addSp delSp modSp add mod">
        <pc:chgData name="Hanneke Zindel" userId="97cd04de-05a1-46bd-bf16-c34207baf738" providerId="ADAL" clId="{250D0E60-3EED-40AD-8C49-EF759764B613}" dt="2024-02-13T14:34:40.753" v="4619" actId="478"/>
        <pc:sldMkLst>
          <pc:docMk/>
          <pc:sldMk cId="295025867" sldId="723"/>
        </pc:sldMkLst>
        <pc:spChg chg="add mod">
          <ac:chgData name="Hanneke Zindel" userId="97cd04de-05a1-46bd-bf16-c34207baf738" providerId="ADAL" clId="{250D0E60-3EED-40AD-8C49-EF759764B613}" dt="2024-02-06T13:49:41.800" v="371" actId="1076"/>
          <ac:spMkLst>
            <pc:docMk/>
            <pc:sldMk cId="295025867" sldId="723"/>
            <ac:spMk id="3" creationId="{B40FB8DA-EDAF-8003-1BF2-EDE359C69388}"/>
          </ac:spMkLst>
        </pc:spChg>
        <pc:spChg chg="add mod">
          <ac:chgData name="Hanneke Zindel" userId="97cd04de-05a1-46bd-bf16-c34207baf738" providerId="ADAL" clId="{250D0E60-3EED-40AD-8C49-EF759764B613}" dt="2024-02-06T13:49:49.650" v="373" actId="1076"/>
          <ac:spMkLst>
            <pc:docMk/>
            <pc:sldMk cId="295025867" sldId="723"/>
            <ac:spMk id="4" creationId="{46EDFDAC-175E-E574-E1B2-B67B9764B101}"/>
          </ac:spMkLst>
        </pc:spChg>
        <pc:spChg chg="del mod">
          <ac:chgData name="Hanneke Zindel" userId="97cd04de-05a1-46bd-bf16-c34207baf738" providerId="ADAL" clId="{250D0E60-3EED-40AD-8C49-EF759764B613}" dt="2024-02-13T14:34:40.753" v="4619" actId="478"/>
          <ac:spMkLst>
            <pc:docMk/>
            <pc:sldMk cId="295025867" sldId="723"/>
            <ac:spMk id="5" creationId="{9E47ED29-F5E1-DACC-2450-CA944244B206}"/>
          </ac:spMkLst>
        </pc:spChg>
        <pc:spChg chg="add mod">
          <ac:chgData name="Hanneke Zindel" userId="97cd04de-05a1-46bd-bf16-c34207baf738" providerId="ADAL" clId="{250D0E60-3EED-40AD-8C49-EF759764B613}" dt="2024-02-06T13:48:51.040" v="361"/>
          <ac:spMkLst>
            <pc:docMk/>
            <pc:sldMk cId="295025867" sldId="723"/>
            <ac:spMk id="20" creationId="{E6E2736F-C4DA-232F-E517-F7D302D71399}"/>
          </ac:spMkLst>
        </pc:spChg>
        <pc:picChg chg="add mod">
          <ac:chgData name="Hanneke Zindel" userId="97cd04de-05a1-46bd-bf16-c34207baf738" providerId="ADAL" clId="{250D0E60-3EED-40AD-8C49-EF759764B613}" dt="2024-02-06T13:48:57.720" v="362" actId="1076"/>
          <ac:picMkLst>
            <pc:docMk/>
            <pc:sldMk cId="295025867" sldId="723"/>
            <ac:picMk id="2" creationId="{CEB869B5-8082-5232-8677-57545AD7598C}"/>
          </ac:picMkLst>
        </pc:picChg>
        <pc:picChg chg="add mod">
          <ac:chgData name="Hanneke Zindel" userId="97cd04de-05a1-46bd-bf16-c34207baf738" providerId="ADAL" clId="{250D0E60-3EED-40AD-8C49-EF759764B613}" dt="2024-02-06T13:49:00.270" v="363" actId="1076"/>
          <ac:picMkLst>
            <pc:docMk/>
            <pc:sldMk cId="295025867" sldId="723"/>
            <ac:picMk id="21" creationId="{D7A8C01E-91B6-E8B0-F720-C930ED51A85E}"/>
          </ac:picMkLst>
        </pc:picChg>
      </pc:sldChg>
      <pc:sldChg chg="addSp modSp add mod">
        <pc:chgData name="Hanneke Zindel" userId="97cd04de-05a1-46bd-bf16-c34207baf738" providerId="ADAL" clId="{250D0E60-3EED-40AD-8C49-EF759764B613}" dt="2024-02-13T14:46:28.942" v="4968" actId="1076"/>
        <pc:sldMkLst>
          <pc:docMk/>
          <pc:sldMk cId="3319948116" sldId="724"/>
        </pc:sldMkLst>
        <pc:spChg chg="add mod">
          <ac:chgData name="Hanneke Zindel" userId="97cd04de-05a1-46bd-bf16-c34207baf738" providerId="ADAL" clId="{250D0E60-3EED-40AD-8C49-EF759764B613}" dt="2024-02-13T14:46:28.942" v="4968" actId="1076"/>
          <ac:spMkLst>
            <pc:docMk/>
            <pc:sldMk cId="3319948116" sldId="724"/>
            <ac:spMk id="14" creationId="{2770B59D-1741-EDC5-215E-980A787E80A7}"/>
          </ac:spMkLst>
        </pc:spChg>
        <pc:spChg chg="add mod">
          <ac:chgData name="Hanneke Zindel" userId="97cd04de-05a1-46bd-bf16-c34207baf738" providerId="ADAL" clId="{250D0E60-3EED-40AD-8C49-EF759764B613}" dt="2024-02-06T13:50:52.050" v="422" actId="1035"/>
          <ac:spMkLst>
            <pc:docMk/>
            <pc:sldMk cId="3319948116" sldId="724"/>
            <ac:spMk id="16" creationId="{E551C243-E986-8EA7-0C8E-2429CF4B20AD}"/>
          </ac:spMkLst>
        </pc:spChg>
        <pc:spChg chg="add mod">
          <ac:chgData name="Hanneke Zindel" userId="97cd04de-05a1-46bd-bf16-c34207baf738" providerId="ADAL" clId="{250D0E60-3EED-40AD-8C49-EF759764B613}" dt="2024-02-06T13:50:52.050" v="422" actId="1035"/>
          <ac:spMkLst>
            <pc:docMk/>
            <pc:sldMk cId="3319948116" sldId="724"/>
            <ac:spMk id="17" creationId="{11A0193B-27C9-FC70-46B3-9A247F07EBE5}"/>
          </ac:spMkLst>
        </pc:spChg>
        <pc:spChg chg="add mod">
          <ac:chgData name="Hanneke Zindel" userId="97cd04de-05a1-46bd-bf16-c34207baf738" providerId="ADAL" clId="{250D0E60-3EED-40AD-8C49-EF759764B613}" dt="2024-02-06T13:50:52.050" v="422" actId="1035"/>
          <ac:spMkLst>
            <pc:docMk/>
            <pc:sldMk cId="3319948116" sldId="724"/>
            <ac:spMk id="18" creationId="{9202E8CE-2E97-2EC9-4D9E-DE0664527C4D}"/>
          </ac:spMkLst>
        </pc:spChg>
        <pc:spChg chg="add mod">
          <ac:chgData name="Hanneke Zindel" userId="97cd04de-05a1-46bd-bf16-c34207baf738" providerId="ADAL" clId="{250D0E60-3EED-40AD-8C49-EF759764B613}" dt="2024-02-06T13:50:52.050" v="422" actId="1035"/>
          <ac:spMkLst>
            <pc:docMk/>
            <pc:sldMk cId="3319948116" sldId="724"/>
            <ac:spMk id="19" creationId="{B6EA8ED7-3893-DC41-3757-94FFE0F264CD}"/>
          </ac:spMkLst>
        </pc:spChg>
        <pc:spChg chg="add mod">
          <ac:chgData name="Hanneke Zindel" userId="97cd04de-05a1-46bd-bf16-c34207baf738" providerId="ADAL" clId="{250D0E60-3EED-40AD-8C49-EF759764B613}" dt="2024-02-06T13:51:02.859" v="423" actId="553"/>
          <ac:spMkLst>
            <pc:docMk/>
            <pc:sldMk cId="3319948116" sldId="724"/>
            <ac:spMk id="20" creationId="{C27CED48-1102-9BA5-47D6-9755345B2441}"/>
          </ac:spMkLst>
        </pc:spChg>
        <pc:spChg chg="add mod">
          <ac:chgData name="Hanneke Zindel" userId="97cd04de-05a1-46bd-bf16-c34207baf738" providerId="ADAL" clId="{250D0E60-3EED-40AD-8C49-EF759764B613}" dt="2024-02-06T13:51:02.859" v="423" actId="553"/>
          <ac:spMkLst>
            <pc:docMk/>
            <pc:sldMk cId="3319948116" sldId="724"/>
            <ac:spMk id="24" creationId="{B6027C2C-62B0-0B81-12CD-63FAF1B99115}"/>
          </ac:spMkLst>
        </pc:spChg>
        <pc:spChg chg="add mod">
          <ac:chgData name="Hanneke Zindel" userId="97cd04de-05a1-46bd-bf16-c34207baf738" providerId="ADAL" clId="{250D0E60-3EED-40AD-8C49-EF759764B613}" dt="2024-02-06T13:51:02.859" v="423" actId="553"/>
          <ac:spMkLst>
            <pc:docMk/>
            <pc:sldMk cId="3319948116" sldId="724"/>
            <ac:spMk id="25" creationId="{5C3A78B2-3577-8180-9B07-578D1219F898}"/>
          </ac:spMkLst>
        </pc:spChg>
        <pc:spChg chg="add mod">
          <ac:chgData name="Hanneke Zindel" userId="97cd04de-05a1-46bd-bf16-c34207baf738" providerId="ADAL" clId="{250D0E60-3EED-40AD-8C49-EF759764B613}" dt="2024-02-06T13:51:02.859" v="423" actId="553"/>
          <ac:spMkLst>
            <pc:docMk/>
            <pc:sldMk cId="3319948116" sldId="724"/>
            <ac:spMk id="26" creationId="{4523D864-332A-2273-FBFD-3133145E7D30}"/>
          </ac:spMkLst>
        </pc:spChg>
        <pc:picChg chg="add mod">
          <ac:chgData name="Hanneke Zindel" userId="97cd04de-05a1-46bd-bf16-c34207baf738" providerId="ADAL" clId="{250D0E60-3EED-40AD-8C49-EF759764B613}" dt="2024-02-06T13:50:27.510" v="380"/>
          <ac:picMkLst>
            <pc:docMk/>
            <pc:sldMk cId="3319948116" sldId="724"/>
            <ac:picMk id="2" creationId="{4EB76E55-58D5-2DAB-D00E-7071A7EB46A6}"/>
          </ac:picMkLst>
        </pc:picChg>
        <pc:cxnChg chg="add mod">
          <ac:chgData name="Hanneke Zindel" userId="97cd04de-05a1-46bd-bf16-c34207baf738" providerId="ADAL" clId="{250D0E60-3EED-40AD-8C49-EF759764B613}" dt="2024-02-06T13:51:02.859" v="423" actId="553"/>
          <ac:cxnSpMkLst>
            <pc:docMk/>
            <pc:sldMk cId="3319948116" sldId="724"/>
            <ac:cxnSpMk id="22" creationId="{C28E3A48-BCCC-5E69-13F9-D049D15695B6}"/>
          </ac:cxnSpMkLst>
        </pc:cxnChg>
        <pc:cxnChg chg="add mod">
          <ac:chgData name="Hanneke Zindel" userId="97cd04de-05a1-46bd-bf16-c34207baf738" providerId="ADAL" clId="{250D0E60-3EED-40AD-8C49-EF759764B613}" dt="2024-02-06T13:51:02.859" v="423" actId="553"/>
          <ac:cxnSpMkLst>
            <pc:docMk/>
            <pc:sldMk cId="3319948116" sldId="724"/>
            <ac:cxnSpMk id="28" creationId="{35FA9D98-2D57-ECC8-3B72-DF7D83C03783}"/>
          </ac:cxnSpMkLst>
        </pc:cxnChg>
        <pc:cxnChg chg="add mod">
          <ac:chgData name="Hanneke Zindel" userId="97cd04de-05a1-46bd-bf16-c34207baf738" providerId="ADAL" clId="{250D0E60-3EED-40AD-8C49-EF759764B613}" dt="2024-02-06T13:50:52.050" v="422" actId="1035"/>
          <ac:cxnSpMkLst>
            <pc:docMk/>
            <pc:sldMk cId="3319948116" sldId="724"/>
            <ac:cxnSpMk id="30" creationId="{DE5813F6-0340-B955-2D6C-BC92134F5E30}"/>
          </ac:cxnSpMkLst>
        </pc:cxnChg>
        <pc:cxnChg chg="add mod">
          <ac:chgData name="Hanneke Zindel" userId="97cd04de-05a1-46bd-bf16-c34207baf738" providerId="ADAL" clId="{250D0E60-3EED-40AD-8C49-EF759764B613}" dt="2024-02-06T13:51:02.859" v="423" actId="553"/>
          <ac:cxnSpMkLst>
            <pc:docMk/>
            <pc:sldMk cId="3319948116" sldId="724"/>
            <ac:cxnSpMk id="32" creationId="{D1EE7E75-4638-31E2-ABBF-DD35A9EDE7F9}"/>
          </ac:cxnSpMkLst>
        </pc:cxnChg>
      </pc:sldChg>
      <pc:sldChg chg="add del">
        <pc:chgData name="Hanneke Zindel" userId="97cd04de-05a1-46bd-bf16-c34207baf738" providerId="ADAL" clId="{250D0E60-3EED-40AD-8C49-EF759764B613}" dt="2024-02-06T13:55:12.169" v="427" actId="2696"/>
        <pc:sldMkLst>
          <pc:docMk/>
          <pc:sldMk cId="345515286" sldId="725"/>
        </pc:sldMkLst>
      </pc:sldChg>
      <pc:sldChg chg="addSp delSp modSp add mod">
        <pc:chgData name="Hanneke Zindel" userId="97cd04de-05a1-46bd-bf16-c34207baf738" providerId="ADAL" clId="{250D0E60-3EED-40AD-8C49-EF759764B613}" dt="2024-02-10T10:23:39.476" v="1063" actId="1035"/>
        <pc:sldMkLst>
          <pc:docMk/>
          <pc:sldMk cId="2053904373" sldId="725"/>
        </pc:sldMkLst>
        <pc:spChg chg="add del mod">
          <ac:chgData name="Hanneke Zindel" userId="97cd04de-05a1-46bd-bf16-c34207baf738" providerId="ADAL" clId="{250D0E60-3EED-40AD-8C49-EF759764B613}" dt="2024-02-06T15:41:50.928" v="573" actId="478"/>
          <ac:spMkLst>
            <pc:docMk/>
            <pc:sldMk cId="2053904373" sldId="725"/>
            <ac:spMk id="2" creationId="{F3143993-EBE5-080D-CCC7-40083B3348D6}"/>
          </ac:spMkLst>
        </pc:spChg>
        <pc:spChg chg="add del mod">
          <ac:chgData name="Hanneke Zindel" userId="97cd04de-05a1-46bd-bf16-c34207baf738" providerId="ADAL" clId="{250D0E60-3EED-40AD-8C49-EF759764B613}" dt="2024-02-06T15:42:36.537" v="580" actId="21"/>
          <ac:spMkLst>
            <pc:docMk/>
            <pc:sldMk cId="2053904373" sldId="725"/>
            <ac:spMk id="3" creationId="{01DAFF5F-2D78-8A92-3AB4-905DB7BC2FA4}"/>
          </ac:spMkLst>
        </pc:spChg>
        <pc:spChg chg="add mod">
          <ac:chgData name="Hanneke Zindel" userId="97cd04de-05a1-46bd-bf16-c34207baf738" providerId="ADAL" clId="{250D0E60-3EED-40AD-8C49-EF759764B613}" dt="2024-02-06T15:38:23.458" v="474" actId="1076"/>
          <ac:spMkLst>
            <pc:docMk/>
            <pc:sldMk cId="2053904373" sldId="725"/>
            <ac:spMk id="6" creationId="{7CF02974-50BA-03B4-D1CD-0AA08503C471}"/>
          </ac:spMkLst>
        </pc:spChg>
        <pc:spChg chg="add mod">
          <ac:chgData name="Hanneke Zindel" userId="97cd04de-05a1-46bd-bf16-c34207baf738" providerId="ADAL" clId="{250D0E60-3EED-40AD-8C49-EF759764B613}" dt="2024-02-10T10:23:39.476" v="1063" actId="1035"/>
          <ac:spMkLst>
            <pc:docMk/>
            <pc:sldMk cId="2053904373" sldId="725"/>
            <ac:spMk id="9" creationId="{47589AAA-FDDC-38F9-75F5-1694D06423CF}"/>
          </ac:spMkLst>
        </pc:spChg>
        <pc:spChg chg="add mod">
          <ac:chgData name="Hanneke Zindel" userId="97cd04de-05a1-46bd-bf16-c34207baf738" providerId="ADAL" clId="{250D0E60-3EED-40AD-8C49-EF759764B613}" dt="2024-02-10T10:23:31.624" v="1054" actId="1035"/>
          <ac:spMkLst>
            <pc:docMk/>
            <pc:sldMk cId="2053904373" sldId="725"/>
            <ac:spMk id="10" creationId="{F692F451-42C3-2598-2AA6-2F73CF116AA2}"/>
          </ac:spMkLst>
        </pc:spChg>
        <pc:picChg chg="add del mod ord">
          <ac:chgData name="Hanneke Zindel" userId="97cd04de-05a1-46bd-bf16-c34207baf738" providerId="ADAL" clId="{250D0E60-3EED-40AD-8C49-EF759764B613}" dt="2024-02-06T15:42:36.537" v="580" actId="21"/>
          <ac:picMkLst>
            <pc:docMk/>
            <pc:sldMk cId="2053904373" sldId="725"/>
            <ac:picMk id="4" creationId="{BA79D79B-A970-75DA-4EC8-971E0D286312}"/>
          </ac:picMkLst>
        </pc:picChg>
        <pc:picChg chg="add mod">
          <ac:chgData name="Hanneke Zindel" userId="97cd04de-05a1-46bd-bf16-c34207baf738" providerId="ADAL" clId="{250D0E60-3EED-40AD-8C49-EF759764B613}" dt="2024-02-10T10:23:39.476" v="1063" actId="1035"/>
          <ac:picMkLst>
            <pc:docMk/>
            <pc:sldMk cId="2053904373" sldId="725"/>
            <ac:picMk id="5" creationId="{80FCB7F1-F6E7-B815-7E5C-0003C8BE2125}"/>
          </ac:picMkLst>
        </pc:picChg>
        <pc:picChg chg="add mod">
          <ac:chgData name="Hanneke Zindel" userId="97cd04de-05a1-46bd-bf16-c34207baf738" providerId="ADAL" clId="{250D0E60-3EED-40AD-8C49-EF759764B613}" dt="2024-02-06T15:39:50.757" v="485" actId="1076"/>
          <ac:picMkLst>
            <pc:docMk/>
            <pc:sldMk cId="2053904373" sldId="725"/>
            <ac:picMk id="7" creationId="{4F01F70A-4165-8449-6300-F76B80758258}"/>
          </ac:picMkLst>
        </pc:picChg>
        <pc:picChg chg="add mod">
          <ac:chgData name="Hanneke Zindel" userId="97cd04de-05a1-46bd-bf16-c34207baf738" providerId="ADAL" clId="{250D0E60-3EED-40AD-8C49-EF759764B613}" dt="2024-02-10T10:23:39.476" v="1063" actId="1035"/>
          <ac:picMkLst>
            <pc:docMk/>
            <pc:sldMk cId="2053904373" sldId="725"/>
            <ac:picMk id="8" creationId="{676AC6B9-B994-8F32-1C5B-442B0369F00F}"/>
          </ac:picMkLst>
        </pc:picChg>
        <pc:picChg chg="mod">
          <ac:chgData name="Hanneke Zindel" userId="97cd04de-05a1-46bd-bf16-c34207baf738" providerId="ADAL" clId="{250D0E60-3EED-40AD-8C49-EF759764B613}" dt="2024-02-06T15:41:15.407" v="564" actId="1076"/>
          <ac:picMkLst>
            <pc:docMk/>
            <pc:sldMk cId="2053904373" sldId="725"/>
            <ac:picMk id="213" creationId="{CBACCE40-924A-8FFD-976F-CB52CBE43690}"/>
          </ac:picMkLst>
        </pc:picChg>
        <pc:picChg chg="add del mod">
          <ac:chgData name="Hanneke Zindel" userId="97cd04de-05a1-46bd-bf16-c34207baf738" providerId="ADAL" clId="{250D0E60-3EED-40AD-8C49-EF759764B613}" dt="2024-02-06T15:37:20.861" v="460" actId="478"/>
          <ac:picMkLst>
            <pc:docMk/>
            <pc:sldMk cId="2053904373" sldId="725"/>
            <ac:picMk id="4097" creationId="{51C7C524-ABFB-2444-1EE8-500D7E679BFA}"/>
          </ac:picMkLst>
        </pc:picChg>
      </pc:sldChg>
      <pc:sldChg chg="add del">
        <pc:chgData name="Hanneke Zindel" userId="97cd04de-05a1-46bd-bf16-c34207baf738" providerId="ADAL" clId="{250D0E60-3EED-40AD-8C49-EF759764B613}" dt="2024-02-06T13:55:12.169" v="427" actId="2696"/>
        <pc:sldMkLst>
          <pc:docMk/>
          <pc:sldMk cId="2387825813" sldId="726"/>
        </pc:sldMkLst>
      </pc:sldChg>
      <pc:sldChg chg="addSp delSp modSp add mod">
        <pc:chgData name="Hanneke Zindel" userId="97cd04de-05a1-46bd-bf16-c34207baf738" providerId="ADAL" clId="{250D0E60-3EED-40AD-8C49-EF759764B613}" dt="2024-02-10T10:26:27.812" v="1299" actId="1076"/>
        <pc:sldMkLst>
          <pc:docMk/>
          <pc:sldMk cId="3496968950" sldId="726"/>
        </pc:sldMkLst>
        <pc:spChg chg="del mod topLvl">
          <ac:chgData name="Hanneke Zindel" userId="97cd04de-05a1-46bd-bf16-c34207baf738" providerId="ADAL" clId="{250D0E60-3EED-40AD-8C49-EF759764B613}" dt="2024-02-06T15:34:28.289" v="447" actId="478"/>
          <ac:spMkLst>
            <pc:docMk/>
            <pc:sldMk cId="3496968950" sldId="726"/>
            <ac:spMk id="4" creationId="{7585FD79-F2FC-BA98-706D-357A26D5AA80}"/>
          </ac:spMkLst>
        </pc:spChg>
        <pc:spChg chg="add del mod">
          <ac:chgData name="Hanneke Zindel" userId="97cd04de-05a1-46bd-bf16-c34207baf738" providerId="ADAL" clId="{250D0E60-3EED-40AD-8C49-EF759764B613}" dt="2024-02-06T15:34:23.849" v="443" actId="478"/>
          <ac:spMkLst>
            <pc:docMk/>
            <pc:sldMk cId="3496968950" sldId="726"/>
            <ac:spMk id="5" creationId="{DEF04520-7ADA-1AE8-0861-C41785596D62}"/>
          </ac:spMkLst>
        </pc:spChg>
        <pc:spChg chg="mod">
          <ac:chgData name="Hanneke Zindel" userId="97cd04de-05a1-46bd-bf16-c34207baf738" providerId="ADAL" clId="{250D0E60-3EED-40AD-8C49-EF759764B613}" dt="2024-02-06T15:34:18.359" v="442" actId="1076"/>
          <ac:spMkLst>
            <pc:docMk/>
            <pc:sldMk cId="3496968950" sldId="726"/>
            <ac:spMk id="7" creationId="{2F9EAEE4-E14C-8C02-E344-18B925E5CD05}"/>
          </ac:spMkLst>
        </pc:spChg>
        <pc:spChg chg="mod">
          <ac:chgData name="Hanneke Zindel" userId="97cd04de-05a1-46bd-bf16-c34207baf738" providerId="ADAL" clId="{250D0E60-3EED-40AD-8C49-EF759764B613}" dt="2024-02-06T15:34:18.359" v="442" actId="1076"/>
          <ac:spMkLst>
            <pc:docMk/>
            <pc:sldMk cId="3496968950" sldId="726"/>
            <ac:spMk id="8" creationId="{66328073-545D-0CBC-4422-52933BDF31E6}"/>
          </ac:spMkLst>
        </pc:spChg>
        <pc:spChg chg="add mod">
          <ac:chgData name="Hanneke Zindel" userId="97cd04de-05a1-46bd-bf16-c34207baf738" providerId="ADAL" clId="{250D0E60-3EED-40AD-8C49-EF759764B613}" dt="2024-02-10T10:26:21.931" v="1298" actId="1076"/>
          <ac:spMkLst>
            <pc:docMk/>
            <pc:sldMk cId="3496968950" sldId="726"/>
            <ac:spMk id="9" creationId="{E86CCDBF-891E-27DA-A7C6-256EE6655A10}"/>
          </ac:spMkLst>
        </pc:spChg>
        <pc:spChg chg="add del mod">
          <ac:chgData name="Hanneke Zindel" userId="97cd04de-05a1-46bd-bf16-c34207baf738" providerId="ADAL" clId="{250D0E60-3EED-40AD-8C49-EF759764B613}" dt="2024-02-06T15:56:04.806" v="912" actId="21"/>
          <ac:spMkLst>
            <pc:docMk/>
            <pc:sldMk cId="3496968950" sldId="726"/>
            <ac:spMk id="10" creationId="{F4B163E5-763A-DC7C-305C-20888F3F2912}"/>
          </ac:spMkLst>
        </pc:spChg>
        <pc:spChg chg="add mod">
          <ac:chgData name="Hanneke Zindel" userId="97cd04de-05a1-46bd-bf16-c34207baf738" providerId="ADAL" clId="{250D0E60-3EED-40AD-8C49-EF759764B613}" dt="2024-02-06T16:00:02.325" v="1018" actId="14100"/>
          <ac:spMkLst>
            <pc:docMk/>
            <pc:sldMk cId="3496968950" sldId="726"/>
            <ac:spMk id="12" creationId="{CC7A5478-9EAB-C5D3-C0CF-AFCD2298E1CC}"/>
          </ac:spMkLst>
        </pc:spChg>
        <pc:spChg chg="add mod">
          <ac:chgData name="Hanneke Zindel" userId="97cd04de-05a1-46bd-bf16-c34207baf738" providerId="ADAL" clId="{250D0E60-3EED-40AD-8C49-EF759764B613}" dt="2024-02-06T15:58:11.708" v="963" actId="1037"/>
          <ac:spMkLst>
            <pc:docMk/>
            <pc:sldMk cId="3496968950" sldId="726"/>
            <ac:spMk id="13" creationId="{3B5B7DA0-3065-2DF6-A243-B91E3CB19920}"/>
          </ac:spMkLst>
        </pc:spChg>
        <pc:spChg chg="add mod">
          <ac:chgData name="Hanneke Zindel" userId="97cd04de-05a1-46bd-bf16-c34207baf738" providerId="ADAL" clId="{250D0E60-3EED-40AD-8C49-EF759764B613}" dt="2024-02-06T15:58:34.120" v="985" actId="14100"/>
          <ac:spMkLst>
            <pc:docMk/>
            <pc:sldMk cId="3496968950" sldId="726"/>
            <ac:spMk id="14" creationId="{97A5C753-03D4-EDA2-4B73-1E91741BFF05}"/>
          </ac:spMkLst>
        </pc:spChg>
        <pc:spChg chg="add mod">
          <ac:chgData name="Hanneke Zindel" userId="97cd04de-05a1-46bd-bf16-c34207baf738" providerId="ADAL" clId="{250D0E60-3EED-40AD-8C49-EF759764B613}" dt="2024-02-06T15:58:24.025" v="965" actId="1076"/>
          <ac:spMkLst>
            <pc:docMk/>
            <pc:sldMk cId="3496968950" sldId="726"/>
            <ac:spMk id="15" creationId="{9B29EA49-7DE8-1219-22CF-86414015ABC4}"/>
          </ac:spMkLst>
        </pc:spChg>
        <pc:spChg chg="add mod">
          <ac:chgData name="Hanneke Zindel" userId="97cd04de-05a1-46bd-bf16-c34207baf738" providerId="ADAL" clId="{250D0E60-3EED-40AD-8C49-EF759764B613}" dt="2024-02-06T16:00:14.865" v="1020" actId="14100"/>
          <ac:spMkLst>
            <pc:docMk/>
            <pc:sldMk cId="3496968950" sldId="726"/>
            <ac:spMk id="16" creationId="{51A969A9-D81D-6775-B8E6-91D413C67908}"/>
          </ac:spMkLst>
        </pc:spChg>
        <pc:spChg chg="add mod">
          <ac:chgData name="Hanneke Zindel" userId="97cd04de-05a1-46bd-bf16-c34207baf738" providerId="ADAL" clId="{250D0E60-3EED-40AD-8C49-EF759764B613}" dt="2024-02-06T16:00:19.106" v="1026" actId="1037"/>
          <ac:spMkLst>
            <pc:docMk/>
            <pc:sldMk cId="3496968950" sldId="726"/>
            <ac:spMk id="17" creationId="{E5498466-F401-9180-65E7-9C3A5BC25535}"/>
          </ac:spMkLst>
        </pc:spChg>
        <pc:spChg chg="add del mod">
          <ac:chgData name="Hanneke Zindel" userId="97cd04de-05a1-46bd-bf16-c34207baf738" providerId="ADAL" clId="{250D0E60-3EED-40AD-8C49-EF759764B613}" dt="2024-02-06T16:01:35.915" v="1031" actId="478"/>
          <ac:spMkLst>
            <pc:docMk/>
            <pc:sldMk cId="3496968950" sldId="726"/>
            <ac:spMk id="18" creationId="{9EB05B5A-B613-DE72-E4C1-7F6F9497C619}"/>
          </ac:spMkLst>
        </pc:spChg>
        <pc:spChg chg="add del mod">
          <ac:chgData name="Hanneke Zindel" userId="97cd04de-05a1-46bd-bf16-c34207baf738" providerId="ADAL" clId="{250D0E60-3EED-40AD-8C49-EF759764B613}" dt="2024-02-06T16:01:38.065" v="1032" actId="478"/>
          <ac:spMkLst>
            <pc:docMk/>
            <pc:sldMk cId="3496968950" sldId="726"/>
            <ac:spMk id="19" creationId="{D38E11AB-0A34-47CF-A350-7D9DE662A54B}"/>
          </ac:spMkLst>
        </pc:spChg>
        <pc:grpChg chg="add del mod">
          <ac:chgData name="Hanneke Zindel" userId="97cd04de-05a1-46bd-bf16-c34207baf738" providerId="ADAL" clId="{250D0E60-3EED-40AD-8C49-EF759764B613}" dt="2024-02-06T15:34:28.289" v="447" actId="478"/>
          <ac:grpSpMkLst>
            <pc:docMk/>
            <pc:sldMk cId="3496968950" sldId="726"/>
            <ac:grpSpMk id="2" creationId="{79FB6C08-1F4A-B4AF-547B-06B22FA423D3}"/>
          </ac:grpSpMkLst>
        </pc:grpChg>
        <pc:grpChg chg="add del mod">
          <ac:chgData name="Hanneke Zindel" userId="97cd04de-05a1-46bd-bf16-c34207baf738" providerId="ADAL" clId="{250D0E60-3EED-40AD-8C49-EF759764B613}" dt="2024-02-06T15:34:24.459" v="444" actId="478"/>
          <ac:grpSpMkLst>
            <pc:docMk/>
            <pc:sldMk cId="3496968950" sldId="726"/>
            <ac:grpSpMk id="6" creationId="{45B71DC5-6BDC-EA87-F7E8-8286A70AD7E9}"/>
          </ac:grpSpMkLst>
        </pc:grpChg>
        <pc:picChg chg="del mod topLvl">
          <ac:chgData name="Hanneke Zindel" userId="97cd04de-05a1-46bd-bf16-c34207baf738" providerId="ADAL" clId="{250D0E60-3EED-40AD-8C49-EF759764B613}" dt="2024-02-06T15:56:04.806" v="912" actId="21"/>
          <ac:picMkLst>
            <pc:docMk/>
            <pc:sldMk cId="3496968950" sldId="726"/>
            <ac:picMk id="3" creationId="{2C4401B3-6CCE-5B67-9658-BD84C92AA73E}"/>
          </ac:picMkLst>
        </pc:picChg>
        <pc:picChg chg="add mod modCrop">
          <ac:chgData name="Hanneke Zindel" userId="97cd04de-05a1-46bd-bf16-c34207baf738" providerId="ADAL" clId="{250D0E60-3EED-40AD-8C49-EF759764B613}" dt="2024-02-10T10:26:27.812" v="1299" actId="1076"/>
          <ac:picMkLst>
            <pc:docMk/>
            <pc:sldMk cId="3496968950" sldId="726"/>
            <ac:picMk id="11" creationId="{41E889E1-5213-BF88-D245-6DC299F73277}"/>
          </ac:picMkLst>
        </pc:picChg>
      </pc:sldChg>
      <pc:sldChg chg="addSp delSp modSp add del mod">
        <pc:chgData name="Hanneke Zindel" userId="97cd04de-05a1-46bd-bf16-c34207baf738" providerId="ADAL" clId="{250D0E60-3EED-40AD-8C49-EF759764B613}" dt="2024-02-10T10:58:20.837" v="2398" actId="47"/>
        <pc:sldMkLst>
          <pc:docMk/>
          <pc:sldMk cId="2526599659" sldId="727"/>
        </pc:sldMkLst>
        <pc:spChg chg="add del">
          <ac:chgData name="Hanneke Zindel" userId="97cd04de-05a1-46bd-bf16-c34207baf738" providerId="ADAL" clId="{250D0E60-3EED-40AD-8C49-EF759764B613}" dt="2024-02-06T15:35:12.169" v="450" actId="478"/>
          <ac:spMkLst>
            <pc:docMk/>
            <pc:sldMk cId="2526599659" sldId="727"/>
            <ac:spMk id="2" creationId="{9CD58EF2-044B-FC91-8A52-207192458F91}"/>
          </ac:spMkLst>
        </pc:spChg>
        <pc:spChg chg="add del">
          <ac:chgData name="Hanneke Zindel" userId="97cd04de-05a1-46bd-bf16-c34207baf738" providerId="ADAL" clId="{250D0E60-3EED-40AD-8C49-EF759764B613}" dt="2024-02-06T15:35:12.169" v="450" actId="478"/>
          <ac:spMkLst>
            <pc:docMk/>
            <pc:sldMk cId="2526599659" sldId="727"/>
            <ac:spMk id="3" creationId="{390EA320-C133-450F-CB37-3C939B5CE5D0}"/>
          </ac:spMkLst>
        </pc:spChg>
        <pc:spChg chg="add del">
          <ac:chgData name="Hanneke Zindel" userId="97cd04de-05a1-46bd-bf16-c34207baf738" providerId="ADAL" clId="{250D0E60-3EED-40AD-8C49-EF759764B613}" dt="2024-02-06T15:35:17.747" v="453" actId="478"/>
          <ac:spMkLst>
            <pc:docMk/>
            <pc:sldMk cId="2526599659" sldId="727"/>
            <ac:spMk id="4" creationId="{3B831A09-4BD0-6C13-A802-ECC71515C1B2}"/>
          </ac:spMkLst>
        </pc:spChg>
        <pc:spChg chg="add del">
          <ac:chgData name="Hanneke Zindel" userId="97cd04de-05a1-46bd-bf16-c34207baf738" providerId="ADAL" clId="{250D0E60-3EED-40AD-8C49-EF759764B613}" dt="2024-02-06T15:35:12.169" v="450" actId="478"/>
          <ac:spMkLst>
            <pc:docMk/>
            <pc:sldMk cId="2526599659" sldId="727"/>
            <ac:spMk id="5" creationId="{92B55A7A-C5A0-88ED-0575-91DA367FA6A0}"/>
          </ac:spMkLst>
        </pc:spChg>
        <pc:spChg chg="add del">
          <ac:chgData name="Hanneke Zindel" userId="97cd04de-05a1-46bd-bf16-c34207baf738" providerId="ADAL" clId="{250D0E60-3EED-40AD-8C49-EF759764B613}" dt="2024-02-06T15:35:17.747" v="453" actId="478"/>
          <ac:spMkLst>
            <pc:docMk/>
            <pc:sldMk cId="2526599659" sldId="727"/>
            <ac:spMk id="6" creationId="{3557C4B0-603D-9ABB-BC8A-03F38214594B}"/>
          </ac:spMkLst>
        </pc:spChg>
        <pc:spChg chg="add">
          <ac:chgData name="Hanneke Zindel" userId="97cd04de-05a1-46bd-bf16-c34207baf738" providerId="ADAL" clId="{250D0E60-3EED-40AD-8C49-EF759764B613}" dt="2024-02-06T15:35:07.831" v="449"/>
          <ac:spMkLst>
            <pc:docMk/>
            <pc:sldMk cId="2526599659" sldId="727"/>
            <ac:spMk id="7" creationId="{E8E9C4AF-8B40-A6E8-AA28-C5DE03C420B1}"/>
          </ac:spMkLst>
        </pc:spChg>
        <pc:spChg chg="add">
          <ac:chgData name="Hanneke Zindel" userId="97cd04de-05a1-46bd-bf16-c34207baf738" providerId="ADAL" clId="{250D0E60-3EED-40AD-8C49-EF759764B613}" dt="2024-02-06T15:35:07.831" v="449"/>
          <ac:spMkLst>
            <pc:docMk/>
            <pc:sldMk cId="2526599659" sldId="727"/>
            <ac:spMk id="8" creationId="{8D747760-3824-8793-3E8E-FC36FC7FCA51}"/>
          </ac:spMkLst>
        </pc:spChg>
        <pc:picChg chg="mod">
          <ac:chgData name="Hanneke Zindel" userId="97cd04de-05a1-46bd-bf16-c34207baf738" providerId="ADAL" clId="{250D0E60-3EED-40AD-8C49-EF759764B613}" dt="2024-02-06T15:35:14.258" v="452" actId="1076"/>
          <ac:picMkLst>
            <pc:docMk/>
            <pc:sldMk cId="2526599659" sldId="727"/>
            <ac:picMk id="203" creationId="{B5003E62-CB98-C93D-75FC-906BBD5FC6EA}"/>
          </ac:picMkLst>
        </pc:picChg>
        <pc:picChg chg="add mod">
          <ac:chgData name="Hanneke Zindel" userId="97cd04de-05a1-46bd-bf16-c34207baf738" providerId="ADAL" clId="{250D0E60-3EED-40AD-8C49-EF759764B613}" dt="2024-02-10T10:53:58.640" v="2237" actId="1076"/>
          <ac:picMkLst>
            <pc:docMk/>
            <pc:sldMk cId="2526599659" sldId="727"/>
            <ac:picMk id="3073" creationId="{E7E9C9B9-4EA1-91A8-08C8-D1AF4ABECAC0}"/>
          </ac:picMkLst>
        </pc:picChg>
      </pc:sldChg>
      <pc:sldChg chg="add del">
        <pc:chgData name="Hanneke Zindel" userId="97cd04de-05a1-46bd-bf16-c34207baf738" providerId="ADAL" clId="{250D0E60-3EED-40AD-8C49-EF759764B613}" dt="2024-02-06T13:55:12.169" v="427" actId="2696"/>
        <pc:sldMkLst>
          <pc:docMk/>
          <pc:sldMk cId="3148900888" sldId="727"/>
        </pc:sldMkLst>
      </pc:sldChg>
      <pc:sldChg chg="add del">
        <pc:chgData name="Hanneke Zindel" userId="97cd04de-05a1-46bd-bf16-c34207baf738" providerId="ADAL" clId="{250D0E60-3EED-40AD-8C49-EF759764B613}" dt="2024-02-06T13:55:12.169" v="427" actId="2696"/>
        <pc:sldMkLst>
          <pc:docMk/>
          <pc:sldMk cId="2395574953" sldId="728"/>
        </pc:sldMkLst>
      </pc:sldChg>
      <pc:sldChg chg="addSp delSp modSp add mod ord">
        <pc:chgData name="Hanneke Zindel" userId="97cd04de-05a1-46bd-bf16-c34207baf738" providerId="ADAL" clId="{250D0E60-3EED-40AD-8C49-EF759764B613}" dt="2024-02-10T10:25:47.134" v="1292" actId="20577"/>
        <pc:sldMkLst>
          <pc:docMk/>
          <pc:sldMk cId="3490572027" sldId="728"/>
        </pc:sldMkLst>
        <pc:spChg chg="add del mod">
          <ac:chgData name="Hanneke Zindel" userId="97cd04de-05a1-46bd-bf16-c34207baf738" providerId="ADAL" clId="{250D0E60-3EED-40AD-8C49-EF759764B613}" dt="2024-02-06T15:53:51.724" v="738" actId="478"/>
          <ac:spMkLst>
            <pc:docMk/>
            <pc:sldMk cId="3490572027" sldId="728"/>
            <ac:spMk id="3" creationId="{01DAFF5F-2D78-8A92-3AB4-905DB7BC2FA4}"/>
          </ac:spMkLst>
        </pc:spChg>
        <pc:spChg chg="add del mod">
          <ac:chgData name="Hanneke Zindel" userId="97cd04de-05a1-46bd-bf16-c34207baf738" providerId="ADAL" clId="{250D0E60-3EED-40AD-8C49-EF759764B613}" dt="2024-02-10T10:24:54.104" v="1172" actId="478"/>
          <ac:spMkLst>
            <pc:docMk/>
            <pc:sldMk cId="3490572027" sldId="728"/>
            <ac:spMk id="3" creationId="{7F6A5021-6A9F-6943-FE2C-50EBC3B09320}"/>
          </ac:spMkLst>
        </pc:spChg>
        <pc:spChg chg="add mod">
          <ac:chgData name="Hanneke Zindel" userId="97cd04de-05a1-46bd-bf16-c34207baf738" providerId="ADAL" clId="{250D0E60-3EED-40AD-8C49-EF759764B613}" dt="2024-02-06T15:46:46.687" v="731" actId="1035"/>
          <ac:spMkLst>
            <pc:docMk/>
            <pc:sldMk cId="3490572027" sldId="728"/>
            <ac:spMk id="5" creationId="{098EE6E2-5334-23FE-E157-CD5E41B14068}"/>
          </ac:spMkLst>
        </pc:spChg>
        <pc:spChg chg="add del mod">
          <ac:chgData name="Hanneke Zindel" userId="97cd04de-05a1-46bd-bf16-c34207baf738" providerId="ADAL" clId="{250D0E60-3EED-40AD-8C49-EF759764B613}" dt="2024-02-06T15:46:02.937" v="651" actId="478"/>
          <ac:spMkLst>
            <pc:docMk/>
            <pc:sldMk cId="3490572027" sldId="728"/>
            <ac:spMk id="6" creationId="{7C73BF0C-195A-1FE5-89A2-2FCE742580E4}"/>
          </ac:spMkLst>
        </pc:spChg>
        <pc:spChg chg="add mod">
          <ac:chgData name="Hanneke Zindel" userId="97cd04de-05a1-46bd-bf16-c34207baf738" providerId="ADAL" clId="{250D0E60-3EED-40AD-8C49-EF759764B613}" dt="2024-02-10T10:25:47.134" v="1292" actId="20577"/>
          <ac:spMkLst>
            <pc:docMk/>
            <pc:sldMk cId="3490572027" sldId="728"/>
            <ac:spMk id="6" creationId="{D73DC8B7-830D-1E90-82D9-709877F50BA6}"/>
          </ac:spMkLst>
        </pc:spChg>
        <pc:spChg chg="add mod">
          <ac:chgData name="Hanneke Zindel" userId="97cd04de-05a1-46bd-bf16-c34207baf738" providerId="ADAL" clId="{250D0E60-3EED-40AD-8C49-EF759764B613}" dt="2024-02-06T15:46:46.687" v="731" actId="1035"/>
          <ac:spMkLst>
            <pc:docMk/>
            <pc:sldMk cId="3490572027" sldId="728"/>
            <ac:spMk id="7" creationId="{ECAA104B-1E20-0614-A472-BC070A0A4DE7}"/>
          </ac:spMkLst>
        </pc:spChg>
        <pc:spChg chg="add mod">
          <ac:chgData name="Hanneke Zindel" userId="97cd04de-05a1-46bd-bf16-c34207baf738" providerId="ADAL" clId="{250D0E60-3EED-40AD-8C49-EF759764B613}" dt="2024-02-06T15:46:46.687" v="731" actId="1035"/>
          <ac:spMkLst>
            <pc:docMk/>
            <pc:sldMk cId="3490572027" sldId="728"/>
            <ac:spMk id="8" creationId="{2814F1E6-6499-4E68-D741-FCBDB473CF5B}"/>
          </ac:spMkLst>
        </pc:spChg>
        <pc:spChg chg="add mod">
          <ac:chgData name="Hanneke Zindel" userId="97cd04de-05a1-46bd-bf16-c34207baf738" providerId="ADAL" clId="{250D0E60-3EED-40AD-8C49-EF759764B613}" dt="2024-02-06T15:46:46.687" v="731" actId="1035"/>
          <ac:spMkLst>
            <pc:docMk/>
            <pc:sldMk cId="3490572027" sldId="728"/>
            <ac:spMk id="9" creationId="{A35CE90A-4D47-77DE-265E-9E38A91EAC02}"/>
          </ac:spMkLst>
        </pc:spChg>
        <pc:spChg chg="add mod">
          <ac:chgData name="Hanneke Zindel" userId="97cd04de-05a1-46bd-bf16-c34207baf738" providerId="ADAL" clId="{250D0E60-3EED-40AD-8C49-EF759764B613}" dt="2024-02-10T10:25:24.221" v="1226" actId="404"/>
          <ac:spMkLst>
            <pc:docMk/>
            <pc:sldMk cId="3490572027" sldId="728"/>
            <ac:spMk id="10" creationId="{4A71D111-0F37-E94C-5AA4-5A2A04213852}"/>
          </ac:spMkLst>
        </pc:spChg>
        <pc:picChg chg="add mod modCrop">
          <ac:chgData name="Hanneke Zindel" userId="97cd04de-05a1-46bd-bf16-c34207baf738" providerId="ADAL" clId="{250D0E60-3EED-40AD-8C49-EF759764B613}" dt="2024-02-06T15:46:46.687" v="731" actId="1035"/>
          <ac:picMkLst>
            <pc:docMk/>
            <pc:sldMk cId="3490572027" sldId="728"/>
            <ac:picMk id="2" creationId="{7CE6C366-B372-20B6-D6C3-1174336AF155}"/>
          </ac:picMkLst>
        </pc:picChg>
        <pc:picChg chg="add mod">
          <ac:chgData name="Hanneke Zindel" userId="97cd04de-05a1-46bd-bf16-c34207baf738" providerId="ADAL" clId="{250D0E60-3EED-40AD-8C49-EF759764B613}" dt="2024-02-06T15:46:46.687" v="731" actId="1035"/>
          <ac:picMkLst>
            <pc:docMk/>
            <pc:sldMk cId="3490572027" sldId="728"/>
            <ac:picMk id="4" creationId="{BA79D79B-A970-75DA-4EC8-971E0D286312}"/>
          </ac:picMkLst>
        </pc:picChg>
      </pc:sldChg>
      <pc:sldChg chg="add del">
        <pc:chgData name="Hanneke Zindel" userId="97cd04de-05a1-46bd-bf16-c34207baf738" providerId="ADAL" clId="{250D0E60-3EED-40AD-8C49-EF759764B613}" dt="2024-02-06T13:55:12.169" v="427" actId="2696"/>
        <pc:sldMkLst>
          <pc:docMk/>
          <pc:sldMk cId="608770073" sldId="729"/>
        </pc:sldMkLst>
      </pc:sldChg>
      <pc:sldChg chg="addSp delSp modSp add mod ord">
        <pc:chgData name="Hanneke Zindel" userId="97cd04de-05a1-46bd-bf16-c34207baf738" providerId="ADAL" clId="{250D0E60-3EED-40AD-8C49-EF759764B613}" dt="2024-02-10T10:55:49.634" v="2265" actId="14100"/>
        <pc:sldMkLst>
          <pc:docMk/>
          <pc:sldMk cId="2928495487" sldId="729"/>
        </pc:sldMkLst>
        <pc:spChg chg="add del mod topLvl">
          <ac:chgData name="Hanneke Zindel" userId="97cd04de-05a1-46bd-bf16-c34207baf738" providerId="ADAL" clId="{250D0E60-3EED-40AD-8C49-EF759764B613}" dt="2024-02-10T10:43:51.250" v="1720" actId="478"/>
          <ac:spMkLst>
            <pc:docMk/>
            <pc:sldMk cId="2928495487" sldId="729"/>
            <ac:spMk id="5" creationId="{3C2A14E3-5819-0871-D72A-15904A8F3666}"/>
          </ac:spMkLst>
        </pc:spChg>
        <pc:spChg chg="add mod">
          <ac:chgData name="Hanneke Zindel" userId="97cd04de-05a1-46bd-bf16-c34207baf738" providerId="ADAL" clId="{250D0E60-3EED-40AD-8C49-EF759764B613}" dt="2024-02-10T10:32:50.463" v="1590"/>
          <ac:spMkLst>
            <pc:docMk/>
            <pc:sldMk cId="2928495487" sldId="729"/>
            <ac:spMk id="9" creationId="{AADEDE2A-1DE3-0EA1-7CCC-C10F716C6134}"/>
          </ac:spMkLst>
        </pc:spChg>
        <pc:spChg chg="add mod">
          <ac:chgData name="Hanneke Zindel" userId="97cd04de-05a1-46bd-bf16-c34207baf738" providerId="ADAL" clId="{250D0E60-3EED-40AD-8C49-EF759764B613}" dt="2024-02-10T10:43:40.132" v="1718" actId="404"/>
          <ac:spMkLst>
            <pc:docMk/>
            <pc:sldMk cId="2928495487" sldId="729"/>
            <ac:spMk id="13" creationId="{4E691F35-502B-0B45-E562-0CC61F5BB94A}"/>
          </ac:spMkLst>
        </pc:spChg>
        <pc:spChg chg="add mod">
          <ac:chgData name="Hanneke Zindel" userId="97cd04de-05a1-46bd-bf16-c34207baf738" providerId="ADAL" clId="{250D0E60-3EED-40AD-8C49-EF759764B613}" dt="2024-02-10T10:46:38.896" v="1881" actId="20577"/>
          <ac:spMkLst>
            <pc:docMk/>
            <pc:sldMk cId="2928495487" sldId="729"/>
            <ac:spMk id="16" creationId="{1C8AE199-ACCE-E5EC-B139-22C4B0D7B124}"/>
          </ac:spMkLst>
        </pc:spChg>
        <pc:spChg chg="add mod ord">
          <ac:chgData name="Hanneke Zindel" userId="97cd04de-05a1-46bd-bf16-c34207baf738" providerId="ADAL" clId="{250D0E60-3EED-40AD-8C49-EF759764B613}" dt="2024-02-10T10:52:40.479" v="2108" actId="1038"/>
          <ac:spMkLst>
            <pc:docMk/>
            <pc:sldMk cId="2928495487" sldId="729"/>
            <ac:spMk id="19" creationId="{61B3AB84-C1F8-53F1-0982-B09D2AD1BC45}"/>
          </ac:spMkLst>
        </pc:spChg>
        <pc:spChg chg="add mod ord">
          <ac:chgData name="Hanneke Zindel" userId="97cd04de-05a1-46bd-bf16-c34207baf738" providerId="ADAL" clId="{250D0E60-3EED-40AD-8C49-EF759764B613}" dt="2024-02-10T10:51:39.154" v="2072" actId="1036"/>
          <ac:spMkLst>
            <pc:docMk/>
            <pc:sldMk cId="2928495487" sldId="729"/>
            <ac:spMk id="20" creationId="{F68C2BE5-7D29-76AD-7A2C-CC8C15652D45}"/>
          </ac:spMkLst>
        </pc:spChg>
        <pc:spChg chg="add mod ord">
          <ac:chgData name="Hanneke Zindel" userId="97cd04de-05a1-46bd-bf16-c34207baf738" providerId="ADAL" clId="{250D0E60-3EED-40AD-8C49-EF759764B613}" dt="2024-02-10T10:52:40.479" v="2108" actId="1038"/>
          <ac:spMkLst>
            <pc:docMk/>
            <pc:sldMk cId="2928495487" sldId="729"/>
            <ac:spMk id="21" creationId="{0F09DBE6-B027-BF9E-2A0F-58A78D7988AC}"/>
          </ac:spMkLst>
        </pc:spChg>
        <pc:spChg chg="add mod ord">
          <ac:chgData name="Hanneke Zindel" userId="97cd04de-05a1-46bd-bf16-c34207baf738" providerId="ADAL" clId="{250D0E60-3EED-40AD-8C49-EF759764B613}" dt="2024-02-10T10:51:39.154" v="2072" actId="1036"/>
          <ac:spMkLst>
            <pc:docMk/>
            <pc:sldMk cId="2928495487" sldId="729"/>
            <ac:spMk id="22" creationId="{6B06B019-932C-62ED-8909-E73A13E1B904}"/>
          </ac:spMkLst>
        </pc:spChg>
        <pc:spChg chg="add mod ord">
          <ac:chgData name="Hanneke Zindel" userId="97cd04de-05a1-46bd-bf16-c34207baf738" providerId="ADAL" clId="{250D0E60-3EED-40AD-8C49-EF759764B613}" dt="2024-02-10T10:52:46.775" v="2109" actId="14100"/>
          <ac:spMkLst>
            <pc:docMk/>
            <pc:sldMk cId="2928495487" sldId="729"/>
            <ac:spMk id="23" creationId="{213F0A74-151D-B5E7-5BA3-B2CDDA156264}"/>
          </ac:spMkLst>
        </pc:spChg>
        <pc:spChg chg="add mod ord">
          <ac:chgData name="Hanneke Zindel" userId="97cd04de-05a1-46bd-bf16-c34207baf738" providerId="ADAL" clId="{250D0E60-3EED-40AD-8C49-EF759764B613}" dt="2024-02-10T10:52:40.479" v="2108" actId="1038"/>
          <ac:spMkLst>
            <pc:docMk/>
            <pc:sldMk cId="2928495487" sldId="729"/>
            <ac:spMk id="24" creationId="{52A0D6AE-40BB-DD7A-24FF-86DEB272D30B}"/>
          </ac:spMkLst>
        </pc:spChg>
        <pc:spChg chg="add del mod">
          <ac:chgData name="Hanneke Zindel" userId="97cd04de-05a1-46bd-bf16-c34207baf738" providerId="ADAL" clId="{250D0E60-3EED-40AD-8C49-EF759764B613}" dt="2024-02-10T10:51:13.724" v="2046" actId="21"/>
          <ac:spMkLst>
            <pc:docMk/>
            <pc:sldMk cId="2928495487" sldId="729"/>
            <ac:spMk id="25" creationId="{A9584E6B-B99A-C8F0-1743-52D9AC31E477}"/>
          </ac:spMkLst>
        </pc:spChg>
        <pc:spChg chg="add del mod">
          <ac:chgData name="Hanneke Zindel" userId="97cd04de-05a1-46bd-bf16-c34207baf738" providerId="ADAL" clId="{250D0E60-3EED-40AD-8C49-EF759764B613}" dt="2024-02-10T10:51:13.724" v="2046" actId="21"/>
          <ac:spMkLst>
            <pc:docMk/>
            <pc:sldMk cId="2928495487" sldId="729"/>
            <ac:spMk id="26" creationId="{7ED17E12-3F98-D050-5DEF-4FD2FA2FA2F3}"/>
          </ac:spMkLst>
        </pc:spChg>
        <pc:spChg chg="add del mod">
          <ac:chgData name="Hanneke Zindel" userId="97cd04de-05a1-46bd-bf16-c34207baf738" providerId="ADAL" clId="{250D0E60-3EED-40AD-8C49-EF759764B613}" dt="2024-02-10T10:51:13.724" v="2046" actId="21"/>
          <ac:spMkLst>
            <pc:docMk/>
            <pc:sldMk cId="2928495487" sldId="729"/>
            <ac:spMk id="27" creationId="{97F9A88D-295E-0954-E783-C0DA2D03FA2D}"/>
          </ac:spMkLst>
        </pc:spChg>
        <pc:spChg chg="add mod">
          <ac:chgData name="Hanneke Zindel" userId="97cd04de-05a1-46bd-bf16-c34207baf738" providerId="ADAL" clId="{250D0E60-3EED-40AD-8C49-EF759764B613}" dt="2024-02-10T10:52:03.546" v="2080" actId="688"/>
          <ac:spMkLst>
            <pc:docMk/>
            <pc:sldMk cId="2928495487" sldId="729"/>
            <ac:spMk id="29" creationId="{208E5372-0F84-F358-813D-3FA0D1F0CAC2}"/>
          </ac:spMkLst>
        </pc:spChg>
        <pc:spChg chg="add mod">
          <ac:chgData name="Hanneke Zindel" userId="97cd04de-05a1-46bd-bf16-c34207baf738" providerId="ADAL" clId="{250D0E60-3EED-40AD-8C49-EF759764B613}" dt="2024-02-10T10:52:31.360" v="2102" actId="14100"/>
          <ac:spMkLst>
            <pc:docMk/>
            <pc:sldMk cId="2928495487" sldId="729"/>
            <ac:spMk id="30" creationId="{CD836EE0-4122-6AF3-F41F-A13F86CE6EF7}"/>
          </ac:spMkLst>
        </pc:spChg>
        <pc:spChg chg="add mod">
          <ac:chgData name="Hanneke Zindel" userId="97cd04de-05a1-46bd-bf16-c34207baf738" providerId="ADAL" clId="{250D0E60-3EED-40AD-8C49-EF759764B613}" dt="2024-02-10T10:55:49.634" v="2265" actId="14100"/>
          <ac:spMkLst>
            <pc:docMk/>
            <pc:sldMk cId="2928495487" sldId="729"/>
            <ac:spMk id="31" creationId="{347F723F-69F9-F7C5-2880-0FF36C80D282}"/>
          </ac:spMkLst>
        </pc:spChg>
        <pc:grpChg chg="add del mod">
          <ac:chgData name="Hanneke Zindel" userId="97cd04de-05a1-46bd-bf16-c34207baf738" providerId="ADAL" clId="{250D0E60-3EED-40AD-8C49-EF759764B613}" dt="2024-02-10T10:43:51.250" v="1720" actId="478"/>
          <ac:grpSpMkLst>
            <pc:docMk/>
            <pc:sldMk cId="2928495487" sldId="729"/>
            <ac:grpSpMk id="3" creationId="{B9DB11FF-DC39-EA5C-2280-90C478489501}"/>
          </ac:grpSpMkLst>
        </pc:grpChg>
        <pc:picChg chg="add del mod">
          <ac:chgData name="Hanneke Zindel" userId="97cd04de-05a1-46bd-bf16-c34207baf738" providerId="ADAL" clId="{250D0E60-3EED-40AD-8C49-EF759764B613}" dt="2024-02-10T10:39:01.624" v="1593" actId="478"/>
          <ac:picMkLst>
            <pc:docMk/>
            <pc:sldMk cId="2928495487" sldId="729"/>
            <ac:picMk id="2" creationId="{72C0B3FD-0B51-517B-5D4C-86679F6FF9C9}"/>
          </ac:picMkLst>
        </pc:picChg>
        <pc:picChg chg="add del mod topLvl">
          <ac:chgData name="Hanneke Zindel" userId="97cd04de-05a1-46bd-bf16-c34207baf738" providerId="ADAL" clId="{250D0E60-3EED-40AD-8C49-EF759764B613}" dt="2024-02-10T10:46:12.647" v="1813" actId="478"/>
          <ac:picMkLst>
            <pc:docMk/>
            <pc:sldMk cId="2928495487" sldId="729"/>
            <ac:picMk id="4" creationId="{E0F9CAB3-6F38-5D60-445B-BBB8B551A0B2}"/>
          </ac:picMkLst>
        </pc:picChg>
        <pc:picChg chg="add mod">
          <ac:chgData name="Hanneke Zindel" userId="97cd04de-05a1-46bd-bf16-c34207baf738" providerId="ADAL" clId="{250D0E60-3EED-40AD-8C49-EF759764B613}" dt="2024-02-10T10:42:42.458" v="1611" actId="108"/>
          <ac:picMkLst>
            <pc:docMk/>
            <pc:sldMk cId="2928495487" sldId="729"/>
            <ac:picMk id="7" creationId="{27F7F3FB-D0C2-82B0-E8C8-FC84CE740719}"/>
          </ac:picMkLst>
        </pc:picChg>
        <pc:picChg chg="add del mod">
          <ac:chgData name="Hanneke Zindel" userId="97cd04de-05a1-46bd-bf16-c34207baf738" providerId="ADAL" clId="{250D0E60-3EED-40AD-8C49-EF759764B613}" dt="2024-02-10T10:42:50.343" v="1613" actId="478"/>
          <ac:picMkLst>
            <pc:docMk/>
            <pc:sldMk cId="2928495487" sldId="729"/>
            <ac:picMk id="10" creationId="{05576223-8359-DD52-CA8C-64C18E38C64C}"/>
          </ac:picMkLst>
        </pc:picChg>
        <pc:picChg chg="add mod">
          <ac:chgData name="Hanneke Zindel" userId="97cd04de-05a1-46bd-bf16-c34207baf738" providerId="ADAL" clId="{250D0E60-3EED-40AD-8C49-EF759764B613}" dt="2024-02-10T10:46:43.054" v="1882" actId="1076"/>
          <ac:picMkLst>
            <pc:docMk/>
            <pc:sldMk cId="2928495487" sldId="729"/>
            <ac:picMk id="12" creationId="{B18CA8A0-1CAA-833E-2068-F943232AF8AA}"/>
          </ac:picMkLst>
        </pc:picChg>
        <pc:picChg chg="add mod">
          <ac:chgData name="Hanneke Zindel" userId="97cd04de-05a1-46bd-bf16-c34207baf738" providerId="ADAL" clId="{250D0E60-3EED-40AD-8C49-EF759764B613}" dt="2024-02-10T10:44:20.410" v="1724" actId="1076"/>
          <ac:picMkLst>
            <pc:docMk/>
            <pc:sldMk cId="2928495487" sldId="729"/>
            <ac:picMk id="15" creationId="{93029E26-388C-1470-E1F1-0D659CC658DF}"/>
          </ac:picMkLst>
        </pc:picChg>
        <pc:picChg chg="add del mod modCrop">
          <ac:chgData name="Hanneke Zindel" userId="97cd04de-05a1-46bd-bf16-c34207baf738" providerId="ADAL" clId="{250D0E60-3EED-40AD-8C49-EF759764B613}" dt="2024-02-10T10:51:13.724" v="2046" actId="21"/>
          <ac:picMkLst>
            <pc:docMk/>
            <pc:sldMk cId="2928495487" sldId="729"/>
            <ac:picMk id="18" creationId="{43E8E2B8-0D0C-1B71-E540-CF3A0782CA1C}"/>
          </ac:picMkLst>
        </pc:picChg>
        <pc:picChg chg="add mod">
          <ac:chgData name="Hanneke Zindel" userId="97cd04de-05a1-46bd-bf16-c34207baf738" providerId="ADAL" clId="{250D0E60-3EED-40AD-8C49-EF759764B613}" dt="2024-02-10T10:52:54.214" v="2110" actId="108"/>
          <ac:picMkLst>
            <pc:docMk/>
            <pc:sldMk cId="2928495487" sldId="729"/>
            <ac:picMk id="28" creationId="{39A41EEC-FD4E-A873-F2A5-0F7D3F754536}"/>
          </ac:picMkLst>
        </pc:picChg>
      </pc:sldChg>
      <pc:sldChg chg="addSp delSp modSp add del mod">
        <pc:chgData name="Hanneke Zindel" userId="97cd04de-05a1-46bd-bf16-c34207baf738" providerId="ADAL" clId="{250D0E60-3EED-40AD-8C49-EF759764B613}" dt="2024-02-10T10:58:20.837" v="2398" actId="47"/>
        <pc:sldMkLst>
          <pc:docMk/>
          <pc:sldMk cId="1251203702" sldId="730"/>
        </pc:sldMkLst>
        <pc:picChg chg="add del mod">
          <ac:chgData name="Hanneke Zindel" userId="97cd04de-05a1-46bd-bf16-c34207baf738" providerId="ADAL" clId="{250D0E60-3EED-40AD-8C49-EF759764B613}" dt="2024-02-10T10:54:20.450" v="2238" actId="478"/>
          <ac:picMkLst>
            <pc:docMk/>
            <pc:sldMk cId="1251203702" sldId="730"/>
            <ac:picMk id="3" creationId="{08C84740-C387-3CFA-11D0-23C33212A679}"/>
          </ac:picMkLst>
        </pc:picChg>
      </pc:sldChg>
      <pc:sldChg chg="add del">
        <pc:chgData name="Hanneke Zindel" userId="97cd04de-05a1-46bd-bf16-c34207baf738" providerId="ADAL" clId="{250D0E60-3EED-40AD-8C49-EF759764B613}" dt="2024-02-06T13:55:12.169" v="427" actId="2696"/>
        <pc:sldMkLst>
          <pc:docMk/>
          <pc:sldMk cId="2159226711" sldId="730"/>
        </pc:sldMkLst>
      </pc:sldChg>
      <pc:sldChg chg="addSp modSp add mod">
        <pc:chgData name="Hanneke Zindel" userId="97cd04de-05a1-46bd-bf16-c34207baf738" providerId="ADAL" clId="{250D0E60-3EED-40AD-8C49-EF759764B613}" dt="2024-02-13T14:23:26.787" v="4283" actId="14100"/>
        <pc:sldMkLst>
          <pc:docMk/>
          <pc:sldMk cId="2942240406" sldId="731"/>
        </pc:sldMkLst>
        <pc:spChg chg="add mod">
          <ac:chgData name="Hanneke Zindel" userId="97cd04de-05a1-46bd-bf16-c34207baf738" providerId="ADAL" clId="{250D0E60-3EED-40AD-8C49-EF759764B613}" dt="2024-02-13T14:23:26.787" v="4283" actId="14100"/>
          <ac:spMkLst>
            <pc:docMk/>
            <pc:sldMk cId="2942240406" sldId="731"/>
            <ac:spMk id="2" creationId="{0A50AB9A-25B6-E76A-73D6-16FB4735897E}"/>
          </ac:spMkLst>
        </pc:spChg>
        <pc:picChg chg="add mod">
          <ac:chgData name="Hanneke Zindel" userId="97cd04de-05a1-46bd-bf16-c34207baf738" providerId="ADAL" clId="{250D0E60-3EED-40AD-8C49-EF759764B613}" dt="2024-02-10T11:10:19.171" v="3286" actId="108"/>
          <ac:picMkLst>
            <pc:docMk/>
            <pc:sldMk cId="2942240406" sldId="731"/>
            <ac:picMk id="3" creationId="{09ADB58D-1C2C-A802-A11E-BDED96AAD023}"/>
          </ac:picMkLst>
        </pc:picChg>
      </pc:sldChg>
      <pc:sldChg chg="addSp delSp add del mod">
        <pc:chgData name="Hanneke Zindel" userId="97cd04de-05a1-46bd-bf16-c34207baf738" providerId="ADAL" clId="{250D0E60-3EED-40AD-8C49-EF759764B613}" dt="2024-02-10T11:10:12.021" v="3285" actId="47"/>
        <pc:sldMkLst>
          <pc:docMk/>
          <pc:sldMk cId="2853136720" sldId="732"/>
        </pc:sldMkLst>
        <pc:picChg chg="add del">
          <ac:chgData name="Hanneke Zindel" userId="97cd04de-05a1-46bd-bf16-c34207baf738" providerId="ADAL" clId="{250D0E60-3EED-40AD-8C49-EF759764B613}" dt="2024-02-10T11:08:45.677" v="3039" actId="21"/>
          <ac:picMkLst>
            <pc:docMk/>
            <pc:sldMk cId="2853136720" sldId="732"/>
            <ac:picMk id="3" creationId="{09ADB58D-1C2C-A802-A11E-BDED96AAD023}"/>
          </ac:picMkLst>
        </pc:picChg>
      </pc:sldChg>
      <pc:sldChg chg="add del">
        <pc:chgData name="Hanneke Zindel" userId="97cd04de-05a1-46bd-bf16-c34207baf738" providerId="ADAL" clId="{250D0E60-3EED-40AD-8C49-EF759764B613}" dt="2024-02-10T11:10:12.021" v="3285" actId="47"/>
        <pc:sldMkLst>
          <pc:docMk/>
          <pc:sldMk cId="234545111" sldId="733"/>
        </pc:sldMkLst>
      </pc:sldChg>
      <pc:sldChg chg="add del">
        <pc:chgData name="Hanneke Zindel" userId="97cd04de-05a1-46bd-bf16-c34207baf738" providerId="ADAL" clId="{250D0E60-3EED-40AD-8C49-EF759764B613}" dt="2024-02-10T11:10:12.021" v="3285" actId="47"/>
        <pc:sldMkLst>
          <pc:docMk/>
          <pc:sldMk cId="3892019895" sldId="734"/>
        </pc:sldMkLst>
      </pc:sldChg>
      <pc:sldChg chg="add del">
        <pc:chgData name="Hanneke Zindel" userId="97cd04de-05a1-46bd-bf16-c34207baf738" providerId="ADAL" clId="{250D0E60-3EED-40AD-8C49-EF759764B613}" dt="2024-02-10T11:10:12.021" v="3285" actId="47"/>
        <pc:sldMkLst>
          <pc:docMk/>
          <pc:sldMk cId="584564900" sldId="735"/>
        </pc:sldMkLst>
      </pc:sldChg>
      <pc:sldChg chg="add del">
        <pc:chgData name="Hanneke Zindel" userId="97cd04de-05a1-46bd-bf16-c34207baf738" providerId="ADAL" clId="{250D0E60-3EED-40AD-8C49-EF759764B613}" dt="2024-02-10T11:10:12.021" v="3285" actId="47"/>
        <pc:sldMkLst>
          <pc:docMk/>
          <pc:sldMk cId="872196674" sldId="736"/>
        </pc:sldMkLst>
      </pc:sldChg>
      <pc:sldChg chg="addSp modSp add mod modCm">
        <pc:chgData name="Hanneke Zindel" userId="97cd04de-05a1-46bd-bf16-c34207baf738" providerId="ADAL" clId="{250D0E60-3EED-40AD-8C49-EF759764B613}" dt="2024-03-01T14:41:14.635" v="4969"/>
        <pc:sldMkLst>
          <pc:docMk/>
          <pc:sldMk cId="4103799144" sldId="737"/>
        </pc:sldMkLst>
        <pc:spChg chg="add mod">
          <ac:chgData name="Hanneke Zindel" userId="97cd04de-05a1-46bd-bf16-c34207baf738" providerId="ADAL" clId="{250D0E60-3EED-40AD-8C49-EF759764B613}" dt="2024-02-10T11:17:00.917" v="4241" actId="14100"/>
          <ac:spMkLst>
            <pc:docMk/>
            <pc:sldMk cId="4103799144" sldId="737"/>
            <ac:spMk id="2" creationId="{37730AAD-81C6-EE99-16AE-D5C9F31185B4}"/>
          </ac:spMkLst>
        </pc:spChg>
        <pc:extLst>
          <p:ext xmlns:p="http://schemas.openxmlformats.org/presentationml/2006/main" uri="{D6D511B9-2390-475A-947B-AFAB55BFBCF1}">
            <pc226:cmChg xmlns:pc226="http://schemas.microsoft.com/office/powerpoint/2022/06/main/command" chg="">
              <pc226:chgData name="Hanneke Zindel" userId="97cd04de-05a1-46bd-bf16-c34207baf738" providerId="ADAL" clId="{250D0E60-3EED-40AD-8C49-EF759764B613}" dt="2024-03-01T14:41:14.635" v="4969"/>
              <pc2:cmMkLst xmlns:pc2="http://schemas.microsoft.com/office/powerpoint/2019/9/main/command">
                <pc:docMk/>
                <pc:sldMk cId="4103799144" sldId="737"/>
                <pc2:cmMk id="{AD874B2A-3631-4B1E-A23A-B264DCF92F85}"/>
              </pc2:cmMkLst>
              <pc226:cmRplyChg chg="add">
                <pc226:chgData name="Hanneke Zindel" userId="97cd04de-05a1-46bd-bf16-c34207baf738" providerId="ADAL" clId="{250D0E60-3EED-40AD-8C49-EF759764B613}" dt="2024-03-01T14:41:14.635" v="4969"/>
                <pc2:cmRplyMkLst xmlns:pc2="http://schemas.microsoft.com/office/powerpoint/2019/9/main/command">
                  <pc:docMk/>
                  <pc:sldMk cId="4103799144" sldId="737"/>
                  <pc2:cmMk id="{AD874B2A-3631-4B1E-A23A-B264DCF92F85}"/>
                  <pc2:cmRplyMk id="{39F026B6-F9AA-4023-BB1D-AF16E0FBD3A4}"/>
                </pc2:cmRplyMkLst>
              </pc226:cmRplyChg>
            </pc226:cmChg>
          </p:ext>
        </pc:extLst>
      </pc:sldChg>
      <pc:sldChg chg="add del">
        <pc:chgData name="Hanneke Zindel" userId="97cd04de-05a1-46bd-bf16-c34207baf738" providerId="ADAL" clId="{250D0E60-3EED-40AD-8C49-EF759764B613}" dt="2024-02-10T11:10:27.917" v="3287" actId="47"/>
        <pc:sldMkLst>
          <pc:docMk/>
          <pc:sldMk cId="4265974692" sldId="738"/>
        </pc:sldMkLst>
      </pc:sldChg>
      <pc:sldChg chg="add del">
        <pc:chgData name="Hanneke Zindel" userId="97cd04de-05a1-46bd-bf16-c34207baf738" providerId="ADAL" clId="{250D0E60-3EED-40AD-8C49-EF759764B613}" dt="2024-02-10T11:10:27.917" v="3287" actId="47"/>
        <pc:sldMkLst>
          <pc:docMk/>
          <pc:sldMk cId="2717800769" sldId="739"/>
        </pc:sldMkLst>
      </pc:sldChg>
      <pc:sldChg chg="add del">
        <pc:chgData name="Hanneke Zindel" userId="97cd04de-05a1-46bd-bf16-c34207baf738" providerId="ADAL" clId="{250D0E60-3EED-40AD-8C49-EF759764B613}" dt="2024-02-10T11:10:27.917" v="3287" actId="47"/>
        <pc:sldMkLst>
          <pc:docMk/>
          <pc:sldMk cId="1038322034" sldId="740"/>
        </pc:sldMkLst>
      </pc:sldChg>
      <pc:sldChg chg="add del">
        <pc:chgData name="Hanneke Zindel" userId="97cd04de-05a1-46bd-bf16-c34207baf738" providerId="ADAL" clId="{250D0E60-3EED-40AD-8C49-EF759764B613}" dt="2024-02-10T11:10:27.917" v="3287" actId="47"/>
        <pc:sldMkLst>
          <pc:docMk/>
          <pc:sldMk cId="2610810509" sldId="741"/>
        </pc:sldMkLst>
      </pc:sldChg>
      <pc:sldChg chg="add del">
        <pc:chgData name="Hanneke Zindel" userId="97cd04de-05a1-46bd-bf16-c34207baf738" providerId="ADAL" clId="{250D0E60-3EED-40AD-8C49-EF759764B613}" dt="2024-02-10T11:10:27.917" v="3287" actId="47"/>
        <pc:sldMkLst>
          <pc:docMk/>
          <pc:sldMk cId="641015119" sldId="742"/>
        </pc:sldMkLst>
      </pc:sldChg>
      <pc:sldChg chg="addSp delSp modSp add del mod">
        <pc:chgData name="Hanneke Zindel" userId="97cd04de-05a1-46bd-bf16-c34207baf738" providerId="ADAL" clId="{250D0E60-3EED-40AD-8C49-EF759764B613}" dt="2024-02-10T10:42:06.665" v="1607" actId="47"/>
        <pc:sldMkLst>
          <pc:docMk/>
          <pc:sldMk cId="3929326915" sldId="743"/>
        </pc:sldMkLst>
        <pc:spChg chg="del mod">
          <ac:chgData name="Hanneke Zindel" userId="97cd04de-05a1-46bd-bf16-c34207baf738" providerId="ADAL" clId="{250D0E60-3EED-40AD-8C49-EF759764B613}" dt="2024-02-10T10:32:48.477" v="1589" actId="21"/>
          <ac:spMkLst>
            <pc:docMk/>
            <pc:sldMk cId="3929326915" sldId="743"/>
            <ac:spMk id="9" creationId="{AADEDE2A-1DE3-0EA1-7CCC-C10F716C6134}"/>
          </ac:spMkLst>
        </pc:spChg>
        <pc:spChg chg="ord">
          <ac:chgData name="Hanneke Zindel" userId="97cd04de-05a1-46bd-bf16-c34207baf738" providerId="ADAL" clId="{250D0E60-3EED-40AD-8C49-EF759764B613}" dt="2024-02-10T10:31:33.240" v="1552" actId="166"/>
          <ac:spMkLst>
            <pc:docMk/>
            <pc:sldMk cId="3929326915" sldId="743"/>
            <ac:spMk id="12" creationId="{D58B00A7-64F3-A8BC-8A13-583BFC015078}"/>
          </ac:spMkLst>
        </pc:spChg>
        <pc:spChg chg="ord">
          <ac:chgData name="Hanneke Zindel" userId="97cd04de-05a1-46bd-bf16-c34207baf738" providerId="ADAL" clId="{250D0E60-3EED-40AD-8C49-EF759764B613}" dt="2024-02-10T10:31:33.240" v="1552" actId="166"/>
          <ac:spMkLst>
            <pc:docMk/>
            <pc:sldMk cId="3929326915" sldId="743"/>
            <ac:spMk id="13" creationId="{0196D709-C03E-F693-490E-3E93CB874FFB}"/>
          </ac:spMkLst>
        </pc:spChg>
        <pc:spChg chg="ord">
          <ac:chgData name="Hanneke Zindel" userId="97cd04de-05a1-46bd-bf16-c34207baf738" providerId="ADAL" clId="{250D0E60-3EED-40AD-8C49-EF759764B613}" dt="2024-02-10T10:31:33.240" v="1552" actId="166"/>
          <ac:spMkLst>
            <pc:docMk/>
            <pc:sldMk cId="3929326915" sldId="743"/>
            <ac:spMk id="14" creationId="{72968C42-EBFE-65B1-ADBA-6CDD093248F2}"/>
          </ac:spMkLst>
        </pc:spChg>
        <pc:spChg chg="ord">
          <ac:chgData name="Hanneke Zindel" userId="97cd04de-05a1-46bd-bf16-c34207baf738" providerId="ADAL" clId="{250D0E60-3EED-40AD-8C49-EF759764B613}" dt="2024-02-10T10:31:33.240" v="1552" actId="166"/>
          <ac:spMkLst>
            <pc:docMk/>
            <pc:sldMk cId="3929326915" sldId="743"/>
            <ac:spMk id="15" creationId="{10D33738-A3E5-C71A-2EFD-131E0E76D38A}"/>
          </ac:spMkLst>
        </pc:spChg>
        <pc:spChg chg="mod ord">
          <ac:chgData name="Hanneke Zindel" userId="97cd04de-05a1-46bd-bf16-c34207baf738" providerId="ADAL" clId="{250D0E60-3EED-40AD-8C49-EF759764B613}" dt="2024-02-10T10:31:49.185" v="1557" actId="1076"/>
          <ac:spMkLst>
            <pc:docMk/>
            <pc:sldMk cId="3929326915" sldId="743"/>
            <ac:spMk id="16" creationId="{D72E8306-C9CA-01EE-FA8D-ED67A7438EED}"/>
          </ac:spMkLst>
        </pc:spChg>
        <pc:spChg chg="mod ord">
          <ac:chgData name="Hanneke Zindel" userId="97cd04de-05a1-46bd-bf16-c34207baf738" providerId="ADAL" clId="{250D0E60-3EED-40AD-8C49-EF759764B613}" dt="2024-02-10T10:31:49.185" v="1557" actId="1076"/>
          <ac:spMkLst>
            <pc:docMk/>
            <pc:sldMk cId="3929326915" sldId="743"/>
            <ac:spMk id="17" creationId="{60038673-47DC-598D-3C83-094AC0EBA99C}"/>
          </ac:spMkLst>
        </pc:spChg>
        <pc:picChg chg="add mod">
          <ac:chgData name="Hanneke Zindel" userId="97cd04de-05a1-46bd-bf16-c34207baf738" providerId="ADAL" clId="{250D0E60-3EED-40AD-8C49-EF759764B613}" dt="2024-02-10T10:29:39.311" v="1536"/>
          <ac:picMkLst>
            <pc:docMk/>
            <pc:sldMk cId="3929326915" sldId="743"/>
            <ac:picMk id="2" creationId="{F353B8B2-CCFC-9F2C-5E2D-BD937258F3C5}"/>
          </ac:picMkLst>
        </pc:picChg>
        <pc:picChg chg="add del mod ord">
          <ac:chgData name="Hanneke Zindel" userId="97cd04de-05a1-46bd-bf16-c34207baf738" providerId="ADAL" clId="{250D0E60-3EED-40AD-8C49-EF759764B613}" dt="2024-02-10T10:30:49.456" v="1548" actId="22"/>
          <ac:picMkLst>
            <pc:docMk/>
            <pc:sldMk cId="3929326915" sldId="743"/>
            <ac:picMk id="4" creationId="{932048C1-A3B3-B4EF-A71F-614BE2644C8B}"/>
          </ac:picMkLst>
        </pc:picChg>
        <pc:picChg chg="add mod">
          <ac:chgData name="Hanneke Zindel" userId="97cd04de-05a1-46bd-bf16-c34207baf738" providerId="ADAL" clId="{250D0E60-3EED-40AD-8C49-EF759764B613}" dt="2024-02-10T10:31:41.594" v="1554" actId="1076"/>
          <ac:picMkLst>
            <pc:docMk/>
            <pc:sldMk cId="3929326915" sldId="743"/>
            <ac:picMk id="6" creationId="{3AD35556-CBF6-F636-0382-72D413716D22}"/>
          </ac:picMkLst>
        </pc:picChg>
        <pc:picChg chg="del">
          <ac:chgData name="Hanneke Zindel" userId="97cd04de-05a1-46bd-bf16-c34207baf738" providerId="ADAL" clId="{250D0E60-3EED-40AD-8C49-EF759764B613}" dt="2024-02-10T10:29:33.539" v="1532" actId="478"/>
          <ac:picMkLst>
            <pc:docMk/>
            <pc:sldMk cId="3929326915" sldId="743"/>
            <ac:picMk id="11" creationId="{BF6CD49A-A80F-DF54-D234-956CD03A13A4}"/>
          </ac:picMkLst>
        </pc:picChg>
        <pc:picChg chg="ord">
          <ac:chgData name="Hanneke Zindel" userId="97cd04de-05a1-46bd-bf16-c34207baf738" providerId="ADAL" clId="{250D0E60-3EED-40AD-8C49-EF759764B613}" dt="2024-02-10T10:30:46.786" v="1543" actId="167"/>
          <ac:picMkLst>
            <pc:docMk/>
            <pc:sldMk cId="3929326915" sldId="743"/>
            <ac:picMk id="216" creationId="{A2176FF5-5E3F-D040-CC31-654BDD48B445}"/>
          </ac:picMkLst>
        </pc:picChg>
        <pc:picChg chg="ord">
          <ac:chgData name="Hanneke Zindel" userId="97cd04de-05a1-46bd-bf16-c34207baf738" providerId="ADAL" clId="{250D0E60-3EED-40AD-8C49-EF759764B613}" dt="2024-02-10T10:30:47.202" v="1544" actId="167"/>
          <ac:picMkLst>
            <pc:docMk/>
            <pc:sldMk cId="3929326915" sldId="743"/>
            <ac:picMk id="218" creationId="{A026C20D-E458-43BE-C201-009128FC7E77}"/>
          </ac:picMkLst>
        </pc:picChg>
      </pc:sldChg>
      <pc:sldChg chg="addSp delSp modSp add mod">
        <pc:chgData name="Hanneke Zindel" userId="97cd04de-05a1-46bd-bf16-c34207baf738" providerId="ADAL" clId="{250D0E60-3EED-40AD-8C49-EF759764B613}" dt="2024-02-10T10:58:06.420" v="2397" actId="1038"/>
        <pc:sldMkLst>
          <pc:docMk/>
          <pc:sldMk cId="3713663625" sldId="744"/>
        </pc:sldMkLst>
        <pc:spChg chg="add mod">
          <ac:chgData name="Hanneke Zindel" userId="97cd04de-05a1-46bd-bf16-c34207baf738" providerId="ADAL" clId="{250D0E60-3EED-40AD-8C49-EF759764B613}" dt="2024-02-10T10:55:09.091" v="2249" actId="208"/>
          <ac:spMkLst>
            <pc:docMk/>
            <pc:sldMk cId="3713663625" sldId="744"/>
            <ac:spMk id="2" creationId="{99F710F4-BA29-1BFE-95CB-A8976C7B7D31}"/>
          </ac:spMkLst>
        </pc:spChg>
        <pc:spChg chg="add mod">
          <ac:chgData name="Hanneke Zindel" userId="97cd04de-05a1-46bd-bf16-c34207baf738" providerId="ADAL" clId="{250D0E60-3EED-40AD-8C49-EF759764B613}" dt="2024-02-10T10:55:32.659" v="2261" actId="1035"/>
          <ac:spMkLst>
            <pc:docMk/>
            <pc:sldMk cId="3713663625" sldId="744"/>
            <ac:spMk id="3" creationId="{B1BC0019-7096-52E0-4B1A-3AA9798D241C}"/>
          </ac:spMkLst>
        </pc:spChg>
        <pc:spChg chg="add mod">
          <ac:chgData name="Hanneke Zindel" userId="97cd04de-05a1-46bd-bf16-c34207baf738" providerId="ADAL" clId="{250D0E60-3EED-40AD-8C49-EF759764B613}" dt="2024-02-10T10:56:49.145" v="2366" actId="1076"/>
          <ac:spMkLst>
            <pc:docMk/>
            <pc:sldMk cId="3713663625" sldId="744"/>
            <ac:spMk id="4" creationId="{7CBEB3AE-158F-3F92-438E-C0D53A4E64D5}"/>
          </ac:spMkLst>
        </pc:spChg>
        <pc:spChg chg="add mod">
          <ac:chgData name="Hanneke Zindel" userId="97cd04de-05a1-46bd-bf16-c34207baf738" providerId="ADAL" clId="{250D0E60-3EED-40AD-8C49-EF759764B613}" dt="2024-02-10T10:56:46.903" v="2365" actId="1076"/>
          <ac:spMkLst>
            <pc:docMk/>
            <pc:sldMk cId="3713663625" sldId="744"/>
            <ac:spMk id="5" creationId="{D46E69DC-6971-04CC-B50D-F95300586ABB}"/>
          </ac:spMkLst>
        </pc:spChg>
        <pc:spChg chg="add del mod">
          <ac:chgData name="Hanneke Zindel" userId="97cd04de-05a1-46bd-bf16-c34207baf738" providerId="ADAL" clId="{250D0E60-3EED-40AD-8C49-EF759764B613}" dt="2024-02-10T10:57:40.754" v="2378" actId="21"/>
          <ac:spMkLst>
            <pc:docMk/>
            <pc:sldMk cId="3713663625" sldId="744"/>
            <ac:spMk id="7" creationId="{6AF8471E-2C2C-ABBE-7F74-89EF7CE227CA}"/>
          </ac:spMkLst>
        </pc:spChg>
        <pc:spChg chg="mod">
          <ac:chgData name="Hanneke Zindel" userId="97cd04de-05a1-46bd-bf16-c34207baf738" providerId="ADAL" clId="{250D0E60-3EED-40AD-8C49-EF759764B613}" dt="2024-02-10T10:55:13.168" v="2250" actId="1076"/>
          <ac:spMkLst>
            <pc:docMk/>
            <pc:sldMk cId="3713663625" sldId="744"/>
            <ac:spMk id="9" creationId="{9DE24592-CF26-6321-D00A-18E67012EB66}"/>
          </ac:spMkLst>
        </pc:spChg>
        <pc:spChg chg="del">
          <ac:chgData name="Hanneke Zindel" userId="97cd04de-05a1-46bd-bf16-c34207baf738" providerId="ADAL" clId="{250D0E60-3EED-40AD-8C49-EF759764B613}" dt="2024-02-10T10:54:47.582" v="2242" actId="478"/>
          <ac:spMkLst>
            <pc:docMk/>
            <pc:sldMk cId="3713663625" sldId="744"/>
            <ac:spMk id="12" creationId="{A527C4D5-9B9C-BBD7-FD3B-DCC75465FC83}"/>
          </ac:spMkLst>
        </pc:spChg>
        <pc:spChg chg="del">
          <ac:chgData name="Hanneke Zindel" userId="97cd04de-05a1-46bd-bf16-c34207baf738" providerId="ADAL" clId="{250D0E60-3EED-40AD-8C49-EF759764B613}" dt="2024-02-10T10:54:49.079" v="2245" actId="478"/>
          <ac:spMkLst>
            <pc:docMk/>
            <pc:sldMk cId="3713663625" sldId="744"/>
            <ac:spMk id="13" creationId="{13032B35-3C74-598C-A16D-AF000BB45B84}"/>
          </ac:spMkLst>
        </pc:spChg>
        <pc:spChg chg="del">
          <ac:chgData name="Hanneke Zindel" userId="97cd04de-05a1-46bd-bf16-c34207baf738" providerId="ADAL" clId="{250D0E60-3EED-40AD-8C49-EF759764B613}" dt="2024-02-10T10:54:46.763" v="2241" actId="478"/>
          <ac:spMkLst>
            <pc:docMk/>
            <pc:sldMk cId="3713663625" sldId="744"/>
            <ac:spMk id="14" creationId="{8D589906-A5FA-9182-C8FD-0D68A22BB1E1}"/>
          </ac:spMkLst>
        </pc:spChg>
        <pc:spChg chg="del mod">
          <ac:chgData name="Hanneke Zindel" userId="97cd04de-05a1-46bd-bf16-c34207baf738" providerId="ADAL" clId="{250D0E60-3EED-40AD-8C49-EF759764B613}" dt="2024-02-10T10:54:48.379" v="2244" actId="478"/>
          <ac:spMkLst>
            <pc:docMk/>
            <pc:sldMk cId="3713663625" sldId="744"/>
            <ac:spMk id="15" creationId="{C385F620-3E66-4589-099B-390AC5AD49D0}"/>
          </ac:spMkLst>
        </pc:spChg>
        <pc:spChg chg="del">
          <ac:chgData name="Hanneke Zindel" userId="97cd04de-05a1-46bd-bf16-c34207baf738" providerId="ADAL" clId="{250D0E60-3EED-40AD-8C49-EF759764B613}" dt="2024-02-10T10:54:41.798" v="2239" actId="478"/>
          <ac:spMkLst>
            <pc:docMk/>
            <pc:sldMk cId="3713663625" sldId="744"/>
            <ac:spMk id="16" creationId="{849E4E8E-352C-D462-EBB2-564DEFFE5651}"/>
          </ac:spMkLst>
        </pc:spChg>
        <pc:spChg chg="del">
          <ac:chgData name="Hanneke Zindel" userId="97cd04de-05a1-46bd-bf16-c34207baf738" providerId="ADAL" clId="{250D0E60-3EED-40AD-8C49-EF759764B613}" dt="2024-02-10T10:54:50.463" v="2246" actId="478"/>
          <ac:spMkLst>
            <pc:docMk/>
            <pc:sldMk cId="3713663625" sldId="744"/>
            <ac:spMk id="17" creationId="{3A4D809B-CD85-BC85-6B19-AAF00AF92C9A}"/>
          </ac:spMkLst>
        </pc:spChg>
        <pc:picChg chg="del">
          <ac:chgData name="Hanneke Zindel" userId="97cd04de-05a1-46bd-bf16-c34207baf738" providerId="ADAL" clId="{250D0E60-3EED-40AD-8C49-EF759764B613}" dt="2024-02-10T10:57:40.754" v="2378" actId="21"/>
          <ac:picMkLst>
            <pc:docMk/>
            <pc:sldMk cId="3713663625" sldId="744"/>
            <ac:picMk id="6" creationId="{8DAB0969-5FFB-5682-CCE2-2A628DCD36AF}"/>
          </ac:picMkLst>
        </pc:picChg>
        <pc:picChg chg="add mod ord">
          <ac:chgData name="Hanneke Zindel" userId="97cd04de-05a1-46bd-bf16-c34207baf738" providerId="ADAL" clId="{250D0E60-3EED-40AD-8C49-EF759764B613}" dt="2024-02-10T10:58:06.420" v="2397" actId="1038"/>
          <ac:picMkLst>
            <pc:docMk/>
            <pc:sldMk cId="3713663625" sldId="744"/>
            <ac:picMk id="8" creationId="{32979E52-3E1B-5670-871B-B2C6757E46E6}"/>
          </ac:picMkLst>
        </pc:picChg>
        <pc:picChg chg="mod ord">
          <ac:chgData name="Hanneke Zindel" userId="97cd04de-05a1-46bd-bf16-c34207baf738" providerId="ADAL" clId="{250D0E60-3EED-40AD-8C49-EF759764B613}" dt="2024-02-10T10:57:54.941" v="2381" actId="167"/>
          <ac:picMkLst>
            <pc:docMk/>
            <pc:sldMk cId="3713663625" sldId="744"/>
            <ac:picMk id="218" creationId="{2252A58B-7C4F-12FE-5F18-D98A5FCAE7C4}"/>
          </ac:picMkLst>
        </pc:picChg>
      </pc:sldChg>
      <pc:sldChg chg="addSp delSp modSp mod">
        <pc:chgData name="Hanneke Zindel" userId="97cd04de-05a1-46bd-bf16-c34207baf738" providerId="ADAL" clId="{250D0E60-3EED-40AD-8C49-EF759764B613}" dt="2024-02-13T14:33:16.667" v="4617" actId="1037"/>
        <pc:sldMkLst>
          <pc:docMk/>
          <pc:sldMk cId="4155706254" sldId="745"/>
        </pc:sldMkLst>
        <pc:spChg chg="mod">
          <ac:chgData name="Hanneke Zindel" userId="97cd04de-05a1-46bd-bf16-c34207baf738" providerId="ADAL" clId="{250D0E60-3EED-40AD-8C49-EF759764B613}" dt="2024-02-13T14:33:16.667" v="4617" actId="1037"/>
          <ac:spMkLst>
            <pc:docMk/>
            <pc:sldMk cId="4155706254" sldId="745"/>
            <ac:spMk id="12" creationId="{EEC6A6A6-49DD-3951-6B43-B326C990EED5}"/>
          </ac:spMkLst>
        </pc:spChg>
        <pc:spChg chg="del">
          <ac:chgData name="Hanneke Zindel" userId="97cd04de-05a1-46bd-bf16-c34207baf738" providerId="ADAL" clId="{250D0E60-3EED-40AD-8C49-EF759764B613}" dt="2024-02-13T14:32:32.489" v="4599" actId="478"/>
          <ac:spMkLst>
            <pc:docMk/>
            <pc:sldMk cId="4155706254" sldId="745"/>
            <ac:spMk id="15" creationId="{962A7C38-A234-EFEF-C03B-06EE13D2611E}"/>
          </ac:spMkLst>
        </pc:spChg>
        <pc:picChg chg="mod modCrop">
          <ac:chgData name="Hanneke Zindel" userId="97cd04de-05a1-46bd-bf16-c34207baf738" providerId="ADAL" clId="{250D0E60-3EED-40AD-8C49-EF759764B613}" dt="2024-02-13T14:32:39.954" v="4601" actId="1076"/>
          <ac:picMkLst>
            <pc:docMk/>
            <pc:sldMk cId="4155706254" sldId="745"/>
            <ac:picMk id="5" creationId="{7D9192AB-6B86-2EA8-D7BB-4BA6A0106D88}"/>
          </ac:picMkLst>
        </pc:picChg>
        <pc:cxnChg chg="add mod">
          <ac:chgData name="Hanneke Zindel" userId="97cd04de-05a1-46bd-bf16-c34207baf738" providerId="ADAL" clId="{250D0E60-3EED-40AD-8C49-EF759764B613}" dt="2024-02-13T14:33:16.667" v="4617" actId="1037"/>
          <ac:cxnSpMkLst>
            <pc:docMk/>
            <pc:sldMk cId="4155706254" sldId="745"/>
            <ac:cxnSpMk id="2" creationId="{946A2746-BE7D-7E31-9981-B2C0648E22EF}"/>
          </ac:cxnSpMkLst>
        </pc:cxnChg>
        <pc:cxnChg chg="del">
          <ac:chgData name="Hanneke Zindel" userId="97cd04de-05a1-46bd-bf16-c34207baf738" providerId="ADAL" clId="{250D0E60-3EED-40AD-8C49-EF759764B613}" dt="2024-02-13T14:32:30.069" v="4598" actId="478"/>
          <ac:cxnSpMkLst>
            <pc:docMk/>
            <pc:sldMk cId="4155706254" sldId="745"/>
            <ac:cxnSpMk id="31" creationId="{379AFD79-5AA3-DE9A-1DC1-073D1A5F5191}"/>
          </ac:cxnSpMkLst>
        </pc:cxnChg>
      </pc:sldChg>
    </pc:docChg>
  </pc:docChgLst>
  <pc:docChgLst>
    <pc:chgData name="Eefje van Woerkom" userId="S::eefje.vanwoerkom@mijnaansluiting.org::5ba0c12f-243c-4ceb-b82f-8e60d40f9fb5" providerId="AD" clId="Web-{6AAA2299-D9FD-6C3C-458B-DAD2AEE22DB5}"/>
    <pc:docChg chg="modSld">
      <pc:chgData name="Eefje van Woerkom" userId="S::eefje.vanwoerkom@mijnaansluiting.org::5ba0c12f-243c-4ceb-b82f-8e60d40f9fb5" providerId="AD" clId="Web-{6AAA2299-D9FD-6C3C-458B-DAD2AEE22DB5}" dt="2024-03-13T12:35:38.650" v="124" actId="20577"/>
      <pc:docMkLst>
        <pc:docMk/>
      </pc:docMkLst>
      <pc:sldChg chg="modSp">
        <pc:chgData name="Eefje van Woerkom" userId="S::eefje.vanwoerkom@mijnaansluiting.org::5ba0c12f-243c-4ceb-b82f-8e60d40f9fb5" providerId="AD" clId="Web-{6AAA2299-D9FD-6C3C-458B-DAD2AEE22DB5}" dt="2024-03-13T12:35:38.650" v="124" actId="20577"/>
        <pc:sldMkLst>
          <pc:docMk/>
          <pc:sldMk cId="4103799144" sldId="737"/>
        </pc:sldMkLst>
        <pc:spChg chg="mod">
          <ac:chgData name="Eefje van Woerkom" userId="S::eefje.vanwoerkom@mijnaansluiting.org::5ba0c12f-243c-4ceb-b82f-8e60d40f9fb5" providerId="AD" clId="Web-{6AAA2299-D9FD-6C3C-458B-DAD2AEE22DB5}" dt="2024-03-13T12:35:38.650" v="124" actId="20577"/>
          <ac:spMkLst>
            <pc:docMk/>
            <pc:sldMk cId="4103799144" sldId="737"/>
            <ac:spMk id="2" creationId="{37730AAD-81C6-EE99-16AE-D5C9F31185B4}"/>
          </ac:spMkLst>
        </pc:spChg>
      </pc:sldChg>
    </pc:docChg>
  </pc:docChgLst>
  <pc:docChgLst>
    <pc:chgData name="Henri van de Zande" userId="bfb26863-f23a-43e9-b6cf-e7cd82a429b5" providerId="ADAL" clId="{45609AA0-3F9F-4BAF-AEB1-BB0B6A7221BF}"/>
    <pc:docChg chg="undo custSel addSld delSld modSld">
      <pc:chgData name="Henri van de Zande" userId="bfb26863-f23a-43e9-b6cf-e7cd82a429b5" providerId="ADAL" clId="{45609AA0-3F9F-4BAF-AEB1-BB0B6A7221BF}" dt="2024-02-12T20:38:14.152" v="533" actId="20577"/>
      <pc:docMkLst>
        <pc:docMk/>
      </pc:docMkLst>
      <pc:sldChg chg="addSp modSp mod">
        <pc:chgData name="Henri van de Zande" userId="bfb26863-f23a-43e9-b6cf-e7cd82a429b5" providerId="ADAL" clId="{45609AA0-3F9F-4BAF-AEB1-BB0B6A7221BF}" dt="2024-02-12T20:29:53.181" v="339" actId="1076"/>
        <pc:sldMkLst>
          <pc:docMk/>
          <pc:sldMk cId="0" sldId="263"/>
        </pc:sldMkLst>
        <pc:spChg chg="add mod">
          <ac:chgData name="Henri van de Zande" userId="bfb26863-f23a-43e9-b6cf-e7cd82a429b5" providerId="ADAL" clId="{45609AA0-3F9F-4BAF-AEB1-BB0B6A7221BF}" dt="2024-02-12T20:29:43.879" v="337" actId="1076"/>
          <ac:spMkLst>
            <pc:docMk/>
            <pc:sldMk cId="0" sldId="263"/>
            <ac:spMk id="4" creationId="{85D97600-6934-C4F9-7CE3-1A0764F882E9}"/>
          </ac:spMkLst>
        </pc:spChg>
        <pc:spChg chg="mod">
          <ac:chgData name="Henri van de Zande" userId="bfb26863-f23a-43e9-b6cf-e7cd82a429b5" providerId="ADAL" clId="{45609AA0-3F9F-4BAF-AEB1-BB0B6A7221BF}" dt="2024-02-12T20:29:07.587" v="330" actId="1076"/>
          <ac:spMkLst>
            <pc:docMk/>
            <pc:sldMk cId="0" sldId="263"/>
            <ac:spMk id="11" creationId="{850085E0-8289-4A12-67B4-14FC0714B544}"/>
          </ac:spMkLst>
        </pc:spChg>
        <pc:spChg chg="mod">
          <ac:chgData name="Henri van de Zande" userId="bfb26863-f23a-43e9-b6cf-e7cd82a429b5" providerId="ADAL" clId="{45609AA0-3F9F-4BAF-AEB1-BB0B6A7221BF}" dt="2024-02-12T20:29:48.681" v="338" actId="1076"/>
          <ac:spMkLst>
            <pc:docMk/>
            <pc:sldMk cId="0" sldId="263"/>
            <ac:spMk id="13" creationId="{1156DFDF-3893-E11D-7F9F-2E557D039DB6}"/>
          </ac:spMkLst>
        </pc:spChg>
        <pc:picChg chg="add mod">
          <ac:chgData name="Henri van de Zande" userId="bfb26863-f23a-43e9-b6cf-e7cd82a429b5" providerId="ADAL" clId="{45609AA0-3F9F-4BAF-AEB1-BB0B6A7221BF}" dt="2024-02-12T20:29:19.478" v="333" actId="1076"/>
          <ac:picMkLst>
            <pc:docMk/>
            <pc:sldMk cId="0" sldId="263"/>
            <ac:picMk id="3" creationId="{E39344CE-1756-8856-996A-1C3BE7DD836F}"/>
          </ac:picMkLst>
        </pc:picChg>
        <pc:picChg chg="mod">
          <ac:chgData name="Henri van de Zande" userId="bfb26863-f23a-43e9-b6cf-e7cd82a429b5" providerId="ADAL" clId="{45609AA0-3F9F-4BAF-AEB1-BB0B6A7221BF}" dt="2024-02-12T20:29:02.827" v="329" actId="1076"/>
          <ac:picMkLst>
            <pc:docMk/>
            <pc:sldMk cId="0" sldId="263"/>
            <ac:picMk id="10" creationId="{17EED5C4-5922-D9BA-B4BA-C0277B49C491}"/>
          </ac:picMkLst>
        </pc:picChg>
        <pc:picChg chg="mod">
          <ac:chgData name="Henri van de Zande" userId="bfb26863-f23a-43e9-b6cf-e7cd82a429b5" providerId="ADAL" clId="{45609AA0-3F9F-4BAF-AEB1-BB0B6A7221BF}" dt="2024-02-12T20:29:53.181" v="339" actId="1076"/>
          <ac:picMkLst>
            <pc:docMk/>
            <pc:sldMk cId="0" sldId="263"/>
            <ac:picMk id="12" creationId="{214EB2A5-AB72-D4B9-5366-C579FE49DBC9}"/>
          </ac:picMkLst>
        </pc:picChg>
      </pc:sldChg>
      <pc:sldChg chg="addSp modSp mod">
        <pc:chgData name="Henri van de Zande" userId="bfb26863-f23a-43e9-b6cf-e7cd82a429b5" providerId="ADAL" clId="{45609AA0-3F9F-4BAF-AEB1-BB0B6A7221BF}" dt="2024-02-12T20:31:06.811" v="377" actId="20577"/>
        <pc:sldMkLst>
          <pc:docMk/>
          <pc:sldMk cId="0" sldId="264"/>
        </pc:sldMkLst>
        <pc:spChg chg="add mod">
          <ac:chgData name="Henri van de Zande" userId="bfb26863-f23a-43e9-b6cf-e7cd82a429b5" providerId="ADAL" clId="{45609AA0-3F9F-4BAF-AEB1-BB0B6A7221BF}" dt="2024-02-12T20:31:06.811" v="377" actId="20577"/>
          <ac:spMkLst>
            <pc:docMk/>
            <pc:sldMk cId="0" sldId="264"/>
            <ac:spMk id="2" creationId="{26A2B10A-19B4-9ED4-972F-F8AC8A4B86FD}"/>
          </ac:spMkLst>
        </pc:spChg>
        <pc:cxnChg chg="add mod">
          <ac:chgData name="Henri van de Zande" userId="bfb26863-f23a-43e9-b6cf-e7cd82a429b5" providerId="ADAL" clId="{45609AA0-3F9F-4BAF-AEB1-BB0B6A7221BF}" dt="2024-02-12T20:30:43.631" v="344" actId="14100"/>
          <ac:cxnSpMkLst>
            <pc:docMk/>
            <pc:sldMk cId="0" sldId="264"/>
            <ac:cxnSpMk id="3" creationId="{30A1AF3B-DD3C-DDE5-89CC-46F1183EB07A}"/>
          </ac:cxnSpMkLst>
        </pc:cxnChg>
      </pc:sldChg>
      <pc:sldChg chg="addSp modSp mod">
        <pc:chgData name="Henri van de Zande" userId="bfb26863-f23a-43e9-b6cf-e7cd82a429b5" providerId="ADAL" clId="{45609AA0-3F9F-4BAF-AEB1-BB0B6A7221BF}" dt="2024-02-12T20:36:41.553" v="510" actId="20577"/>
        <pc:sldMkLst>
          <pc:docMk/>
          <pc:sldMk cId="0" sldId="265"/>
        </pc:sldMkLst>
        <pc:spChg chg="add mod">
          <ac:chgData name="Henri van de Zande" userId="bfb26863-f23a-43e9-b6cf-e7cd82a429b5" providerId="ADAL" clId="{45609AA0-3F9F-4BAF-AEB1-BB0B6A7221BF}" dt="2024-02-12T20:36:41.553" v="510" actId="20577"/>
          <ac:spMkLst>
            <pc:docMk/>
            <pc:sldMk cId="0" sldId="265"/>
            <ac:spMk id="3" creationId="{96E75408-95C4-0032-9125-AD9D9A108197}"/>
          </ac:spMkLst>
        </pc:spChg>
        <pc:cxnChg chg="add mod">
          <ac:chgData name="Henri van de Zande" userId="bfb26863-f23a-43e9-b6cf-e7cd82a429b5" providerId="ADAL" clId="{45609AA0-3F9F-4BAF-AEB1-BB0B6A7221BF}" dt="2024-02-12T20:36:16.019" v="474" actId="14100"/>
          <ac:cxnSpMkLst>
            <pc:docMk/>
            <pc:sldMk cId="0" sldId="265"/>
            <ac:cxnSpMk id="4" creationId="{4F361E3B-4912-5909-3B18-212ABF93FBBD}"/>
          </ac:cxnSpMkLst>
        </pc:cxnChg>
      </pc:sldChg>
      <pc:sldChg chg="addSp modSp mod">
        <pc:chgData name="Henri van de Zande" userId="bfb26863-f23a-43e9-b6cf-e7cd82a429b5" providerId="ADAL" clId="{45609AA0-3F9F-4BAF-AEB1-BB0B6A7221BF}" dt="2024-02-12T20:37:48.594" v="531" actId="1076"/>
        <pc:sldMkLst>
          <pc:docMk/>
          <pc:sldMk cId="295025867" sldId="723"/>
        </pc:sldMkLst>
        <pc:spChg chg="add mod">
          <ac:chgData name="Henri van de Zande" userId="bfb26863-f23a-43e9-b6cf-e7cd82a429b5" providerId="ADAL" clId="{45609AA0-3F9F-4BAF-AEB1-BB0B6A7221BF}" dt="2024-02-12T20:37:48.594" v="531" actId="1076"/>
          <ac:spMkLst>
            <pc:docMk/>
            <pc:sldMk cId="295025867" sldId="723"/>
            <ac:spMk id="5" creationId="{9E47ED29-F5E1-DACC-2450-CA944244B206}"/>
          </ac:spMkLst>
        </pc:spChg>
        <pc:spChg chg="mod">
          <ac:chgData name="Henri van de Zande" userId="bfb26863-f23a-43e9-b6cf-e7cd82a429b5" providerId="ADAL" clId="{45609AA0-3F9F-4BAF-AEB1-BB0B6A7221BF}" dt="2024-02-12T20:37:12.975" v="526" actId="20577"/>
          <ac:spMkLst>
            <pc:docMk/>
            <pc:sldMk cId="295025867" sldId="723"/>
            <ac:spMk id="20" creationId="{E6E2736F-C4DA-232F-E517-F7D302D71399}"/>
          </ac:spMkLst>
        </pc:spChg>
      </pc:sldChg>
      <pc:sldChg chg="modSp mod">
        <pc:chgData name="Henri van de Zande" userId="bfb26863-f23a-43e9-b6cf-e7cd82a429b5" providerId="ADAL" clId="{45609AA0-3F9F-4BAF-AEB1-BB0B6A7221BF}" dt="2024-02-12T20:38:14.152" v="533" actId="20577"/>
        <pc:sldMkLst>
          <pc:docMk/>
          <pc:sldMk cId="2942240406" sldId="731"/>
        </pc:sldMkLst>
        <pc:spChg chg="mod">
          <ac:chgData name="Henri van de Zande" userId="bfb26863-f23a-43e9-b6cf-e7cd82a429b5" providerId="ADAL" clId="{45609AA0-3F9F-4BAF-AEB1-BB0B6A7221BF}" dt="2024-02-12T20:38:14.152" v="533" actId="20577"/>
          <ac:spMkLst>
            <pc:docMk/>
            <pc:sldMk cId="2942240406" sldId="731"/>
            <ac:spMk id="2" creationId="{0A50AB9A-25B6-E76A-73D6-16FB4735897E}"/>
          </ac:spMkLst>
        </pc:spChg>
      </pc:sldChg>
      <pc:sldChg chg="new del">
        <pc:chgData name="Henri van de Zande" userId="bfb26863-f23a-43e9-b6cf-e7cd82a429b5" providerId="ADAL" clId="{45609AA0-3F9F-4BAF-AEB1-BB0B6A7221BF}" dt="2024-02-12T20:33:55.612" v="379" actId="680"/>
        <pc:sldMkLst>
          <pc:docMk/>
          <pc:sldMk cId="2995377788" sldId="745"/>
        </pc:sldMkLst>
      </pc:sldChg>
      <pc:sldChg chg="addSp delSp modSp add mod">
        <pc:chgData name="Henri van de Zande" userId="bfb26863-f23a-43e9-b6cf-e7cd82a429b5" providerId="ADAL" clId="{45609AA0-3F9F-4BAF-AEB1-BB0B6A7221BF}" dt="2024-02-12T20:35:48.651" v="471" actId="1076"/>
        <pc:sldMkLst>
          <pc:docMk/>
          <pc:sldMk cId="4155706254" sldId="745"/>
        </pc:sldMkLst>
        <pc:spChg chg="del">
          <ac:chgData name="Henri van de Zande" userId="bfb26863-f23a-43e9-b6cf-e7cd82a429b5" providerId="ADAL" clId="{45609AA0-3F9F-4BAF-AEB1-BB0B6A7221BF}" dt="2024-02-12T20:34:16.871" v="384" actId="478"/>
          <ac:spMkLst>
            <pc:docMk/>
            <pc:sldMk cId="4155706254" sldId="745"/>
            <ac:spMk id="2" creationId="{A287FA7A-67B2-B01D-9670-BBA66049E1CE}"/>
          </ac:spMkLst>
        </pc:spChg>
        <pc:spChg chg="del">
          <ac:chgData name="Henri van de Zande" userId="bfb26863-f23a-43e9-b6cf-e7cd82a429b5" providerId="ADAL" clId="{45609AA0-3F9F-4BAF-AEB1-BB0B6A7221BF}" dt="2024-02-12T20:34:16.871" v="384" actId="478"/>
          <ac:spMkLst>
            <pc:docMk/>
            <pc:sldMk cId="4155706254" sldId="745"/>
            <ac:spMk id="13" creationId="{92E73CB0-8F0E-3C2C-6DF8-FB1B0636BB00}"/>
          </ac:spMkLst>
        </pc:spChg>
        <pc:spChg chg="del">
          <ac:chgData name="Henri van de Zande" userId="bfb26863-f23a-43e9-b6cf-e7cd82a429b5" providerId="ADAL" clId="{45609AA0-3F9F-4BAF-AEB1-BB0B6A7221BF}" dt="2024-02-12T20:34:34.106" v="388" actId="478"/>
          <ac:spMkLst>
            <pc:docMk/>
            <pc:sldMk cId="4155706254" sldId="745"/>
            <ac:spMk id="14" creationId="{C968A5E2-FC02-0D88-1448-6984C48B5EB7}"/>
          </ac:spMkLst>
        </pc:spChg>
        <pc:spChg chg="mod">
          <ac:chgData name="Henri van de Zande" userId="bfb26863-f23a-43e9-b6cf-e7cd82a429b5" providerId="ADAL" clId="{45609AA0-3F9F-4BAF-AEB1-BB0B6A7221BF}" dt="2024-02-12T20:35:48.651" v="471" actId="1076"/>
          <ac:spMkLst>
            <pc:docMk/>
            <pc:sldMk cId="4155706254" sldId="745"/>
            <ac:spMk id="15" creationId="{962A7C38-A234-EFEF-C03B-06EE13D2611E}"/>
          </ac:spMkLst>
        </pc:spChg>
        <pc:spChg chg="del">
          <ac:chgData name="Henri van de Zande" userId="bfb26863-f23a-43e9-b6cf-e7cd82a429b5" providerId="ADAL" clId="{45609AA0-3F9F-4BAF-AEB1-BB0B6A7221BF}" dt="2024-02-12T20:34:34.106" v="388" actId="478"/>
          <ac:spMkLst>
            <pc:docMk/>
            <pc:sldMk cId="4155706254" sldId="745"/>
            <ac:spMk id="16" creationId="{70282E37-66F4-B7BB-7EA9-6D606BEFAF04}"/>
          </ac:spMkLst>
        </pc:spChg>
        <pc:spChg chg="del">
          <ac:chgData name="Henri van de Zande" userId="bfb26863-f23a-43e9-b6cf-e7cd82a429b5" providerId="ADAL" clId="{45609AA0-3F9F-4BAF-AEB1-BB0B6A7221BF}" dt="2024-02-12T20:34:36.731" v="389" actId="478"/>
          <ac:spMkLst>
            <pc:docMk/>
            <pc:sldMk cId="4155706254" sldId="745"/>
            <ac:spMk id="17" creationId="{847C320E-1C36-FB77-FE86-C7B65023CDC9}"/>
          </ac:spMkLst>
        </pc:spChg>
        <pc:spChg chg="del">
          <ac:chgData name="Henri van de Zande" userId="bfb26863-f23a-43e9-b6cf-e7cd82a429b5" providerId="ADAL" clId="{45609AA0-3F9F-4BAF-AEB1-BB0B6A7221BF}" dt="2024-02-12T20:34:34.106" v="388" actId="478"/>
          <ac:spMkLst>
            <pc:docMk/>
            <pc:sldMk cId="4155706254" sldId="745"/>
            <ac:spMk id="18" creationId="{4B5E5FF8-564B-4023-BE3D-AA2C1F78D91B}"/>
          </ac:spMkLst>
        </pc:spChg>
        <pc:picChg chg="add mod">
          <ac:chgData name="Henri van de Zande" userId="bfb26863-f23a-43e9-b6cf-e7cd82a429b5" providerId="ADAL" clId="{45609AA0-3F9F-4BAF-AEB1-BB0B6A7221BF}" dt="2024-02-12T20:34:50.038" v="392" actId="1076"/>
          <ac:picMkLst>
            <pc:docMk/>
            <pc:sldMk cId="4155706254" sldId="745"/>
            <ac:picMk id="5" creationId="{7D9192AB-6B86-2EA8-D7BB-4BA6A0106D88}"/>
          </ac:picMkLst>
        </pc:picChg>
        <pc:picChg chg="mod">
          <ac:chgData name="Henri van de Zande" userId="bfb26863-f23a-43e9-b6cf-e7cd82a429b5" providerId="ADAL" clId="{45609AA0-3F9F-4BAF-AEB1-BB0B6A7221BF}" dt="2024-02-12T20:34:22.681" v="386" actId="1076"/>
          <ac:picMkLst>
            <pc:docMk/>
            <pc:sldMk cId="4155706254" sldId="745"/>
            <ac:picMk id="208" creationId="{17C94196-9C1C-8062-5AA8-3E6A4C94F4A3}"/>
          </ac:picMkLst>
        </pc:picChg>
        <pc:picChg chg="del">
          <ac:chgData name="Henri van de Zande" userId="bfb26863-f23a-43e9-b6cf-e7cd82a429b5" providerId="ADAL" clId="{45609AA0-3F9F-4BAF-AEB1-BB0B6A7221BF}" dt="2024-02-12T20:34:01.559" v="381" actId="478"/>
          <ac:picMkLst>
            <pc:docMk/>
            <pc:sldMk cId="4155706254" sldId="745"/>
            <ac:picMk id="5122" creationId="{4D3560BC-75FB-DCE6-AABF-7B64657D6F30}"/>
          </ac:picMkLst>
        </pc:picChg>
        <pc:cxnChg chg="del">
          <ac:chgData name="Henri van de Zande" userId="bfb26863-f23a-43e9-b6cf-e7cd82a429b5" providerId="ADAL" clId="{45609AA0-3F9F-4BAF-AEB1-BB0B6A7221BF}" dt="2024-02-12T20:34:16.871" v="384" actId="478"/>
          <ac:cxnSpMkLst>
            <pc:docMk/>
            <pc:sldMk cId="4155706254" sldId="745"/>
            <ac:cxnSpMk id="3" creationId="{D4DD2CC1-2CC6-EC55-57A7-BB45A62AFD90}"/>
          </ac:cxnSpMkLst>
        </pc:cxnChg>
        <pc:cxnChg chg="del mod">
          <ac:chgData name="Henri van de Zande" userId="bfb26863-f23a-43e9-b6cf-e7cd82a429b5" providerId="ADAL" clId="{45609AA0-3F9F-4BAF-AEB1-BB0B6A7221BF}" dt="2024-02-12T20:34:34.106" v="388" actId="478"/>
          <ac:cxnSpMkLst>
            <pc:docMk/>
            <pc:sldMk cId="4155706254" sldId="745"/>
            <ac:cxnSpMk id="20" creationId="{CF080D62-F9B5-AAFA-703B-C3E139589EE0}"/>
          </ac:cxnSpMkLst>
        </pc:cxnChg>
        <pc:cxnChg chg="del mod">
          <ac:chgData name="Henri van de Zande" userId="bfb26863-f23a-43e9-b6cf-e7cd82a429b5" providerId="ADAL" clId="{45609AA0-3F9F-4BAF-AEB1-BB0B6A7221BF}" dt="2024-02-12T20:34:34.106" v="388" actId="478"/>
          <ac:cxnSpMkLst>
            <pc:docMk/>
            <pc:sldMk cId="4155706254" sldId="745"/>
            <ac:cxnSpMk id="23" creationId="{504AF35D-0755-72E4-6AD5-ED2D964C8A04}"/>
          </ac:cxnSpMkLst>
        </pc:cxnChg>
        <pc:cxnChg chg="del mod">
          <ac:chgData name="Henri van de Zande" userId="bfb26863-f23a-43e9-b6cf-e7cd82a429b5" providerId="ADAL" clId="{45609AA0-3F9F-4BAF-AEB1-BB0B6A7221BF}" dt="2024-02-12T20:34:34.106" v="388" actId="478"/>
          <ac:cxnSpMkLst>
            <pc:docMk/>
            <pc:sldMk cId="4155706254" sldId="745"/>
            <ac:cxnSpMk id="26" creationId="{1B139FCC-DE85-322A-7506-D7FD847D878D}"/>
          </ac:cxnSpMkLst>
        </pc:cxnChg>
        <pc:cxnChg chg="del mod">
          <ac:chgData name="Henri van de Zande" userId="bfb26863-f23a-43e9-b6cf-e7cd82a429b5" providerId="ADAL" clId="{45609AA0-3F9F-4BAF-AEB1-BB0B6A7221BF}" dt="2024-02-12T20:34:34.106" v="388" actId="478"/>
          <ac:cxnSpMkLst>
            <pc:docMk/>
            <pc:sldMk cId="4155706254" sldId="745"/>
            <ac:cxnSpMk id="28" creationId="{02B9A2D8-F470-D835-399D-4605A4D0CFF3}"/>
          </ac:cxnSpMkLst>
        </pc:cxnChg>
        <pc:cxnChg chg="mod">
          <ac:chgData name="Henri van de Zande" userId="bfb26863-f23a-43e9-b6cf-e7cd82a429b5" providerId="ADAL" clId="{45609AA0-3F9F-4BAF-AEB1-BB0B6A7221BF}" dt="2024-02-12T20:34:58.136" v="395" actId="14100"/>
          <ac:cxnSpMkLst>
            <pc:docMk/>
            <pc:sldMk cId="4155706254" sldId="745"/>
            <ac:cxnSpMk id="31" creationId="{379AFD79-5AA3-DE9A-1DC1-073D1A5F5191}"/>
          </ac:cxnSpMkLst>
        </pc:cxnChg>
        <pc:cxnChg chg="del mod">
          <ac:chgData name="Henri van de Zande" userId="bfb26863-f23a-43e9-b6cf-e7cd82a429b5" providerId="ADAL" clId="{45609AA0-3F9F-4BAF-AEB1-BB0B6A7221BF}" dt="2024-02-12T20:34:16.871" v="384" actId="478"/>
          <ac:cxnSpMkLst>
            <pc:docMk/>
            <pc:sldMk cId="4155706254" sldId="745"/>
            <ac:cxnSpMk id="33" creationId="{ABCE6906-94FE-AB2B-3E7F-3E0A58AF4AA7}"/>
          </ac:cxnSpMkLst>
        </pc:cxnChg>
      </pc:sldChg>
    </pc:docChg>
  </pc:docChgLst>
  <pc:docChgLst>
    <pc:chgData name="Fieke Van Woerkom" userId="S::fieke.vanwoerkom@mijnaansluiting.org::9fc9f487-c33c-4a73-a55f-41022521a16a" providerId="AD" clId="Web-{5650DD4E-C5FD-8CF7-791B-E5AFC51CFD65}"/>
    <pc:docChg chg="mod modSld">
      <pc:chgData name="Fieke Van Woerkom" userId="S::fieke.vanwoerkom@mijnaansluiting.org::9fc9f487-c33c-4a73-a55f-41022521a16a" providerId="AD" clId="Web-{5650DD4E-C5FD-8CF7-791B-E5AFC51CFD65}" dt="2024-02-29T14:32:08.546" v="90" actId="20577"/>
      <pc:docMkLst>
        <pc:docMk/>
      </pc:docMkLst>
      <pc:sldChg chg="modSp">
        <pc:chgData name="Fieke Van Woerkom" userId="S::fieke.vanwoerkom@mijnaansluiting.org::9fc9f487-c33c-4a73-a55f-41022521a16a" providerId="AD" clId="Web-{5650DD4E-C5FD-8CF7-791B-E5AFC51CFD65}" dt="2024-02-29T14:30:13.009" v="70" actId="20577"/>
        <pc:sldMkLst>
          <pc:docMk/>
          <pc:sldMk cId="3319948116" sldId="724"/>
        </pc:sldMkLst>
        <pc:spChg chg="mod">
          <ac:chgData name="Fieke Van Woerkom" userId="S::fieke.vanwoerkom@mijnaansluiting.org::9fc9f487-c33c-4a73-a55f-41022521a16a" providerId="AD" clId="Web-{5650DD4E-C5FD-8CF7-791B-E5AFC51CFD65}" dt="2024-02-29T14:30:13.009" v="70" actId="20577"/>
          <ac:spMkLst>
            <pc:docMk/>
            <pc:sldMk cId="3319948116" sldId="724"/>
            <ac:spMk id="14" creationId="{2770B59D-1741-EDC5-215E-980A787E80A7}"/>
          </ac:spMkLst>
        </pc:spChg>
      </pc:sldChg>
      <pc:sldChg chg="modSp">
        <pc:chgData name="Fieke Van Woerkom" userId="S::fieke.vanwoerkom@mijnaansluiting.org::9fc9f487-c33c-4a73-a55f-41022521a16a" providerId="AD" clId="Web-{5650DD4E-C5FD-8CF7-791B-E5AFC51CFD65}" dt="2024-02-29T14:28:36.036" v="68" actId="20577"/>
        <pc:sldMkLst>
          <pc:docMk/>
          <pc:sldMk cId="2942240406" sldId="731"/>
        </pc:sldMkLst>
        <pc:spChg chg="mod">
          <ac:chgData name="Fieke Van Woerkom" userId="S::fieke.vanwoerkom@mijnaansluiting.org::9fc9f487-c33c-4a73-a55f-41022521a16a" providerId="AD" clId="Web-{5650DD4E-C5FD-8CF7-791B-E5AFC51CFD65}" dt="2024-02-29T14:28:36.036" v="68" actId="20577"/>
          <ac:spMkLst>
            <pc:docMk/>
            <pc:sldMk cId="2942240406" sldId="731"/>
            <ac:spMk id="2" creationId="{0A50AB9A-25B6-E76A-73D6-16FB4735897E}"/>
          </ac:spMkLst>
        </pc:spChg>
      </pc:sldChg>
      <pc:sldChg chg="modSp addCm modCm">
        <pc:chgData name="Fieke Van Woerkom" userId="S::fieke.vanwoerkom@mijnaansluiting.org::9fc9f487-c33c-4a73-a55f-41022521a16a" providerId="AD" clId="Web-{5650DD4E-C5FD-8CF7-791B-E5AFC51CFD65}" dt="2024-02-29T14:32:08.546" v="90" actId="20577"/>
        <pc:sldMkLst>
          <pc:docMk/>
          <pc:sldMk cId="4103799144" sldId="737"/>
        </pc:sldMkLst>
        <pc:spChg chg="mod">
          <ac:chgData name="Fieke Van Woerkom" userId="S::fieke.vanwoerkom@mijnaansluiting.org::9fc9f487-c33c-4a73-a55f-41022521a16a" providerId="AD" clId="Web-{5650DD4E-C5FD-8CF7-791B-E5AFC51CFD65}" dt="2024-02-29T14:32:08.546" v="90" actId="20577"/>
          <ac:spMkLst>
            <pc:docMk/>
            <pc:sldMk cId="4103799144" sldId="737"/>
            <ac:spMk id="2" creationId="{37730AAD-81C6-EE99-16AE-D5C9F31185B4}"/>
          </ac:spMkLst>
        </pc:spChg>
        <pc:extLst>
          <p:ext xmlns:p="http://schemas.openxmlformats.org/presentationml/2006/main" uri="{D6D511B9-2390-475A-947B-AFAB55BFBCF1}">
            <pc226:cmChg xmlns:pc226="http://schemas.microsoft.com/office/powerpoint/2022/06/main/command" chg="add mod">
              <pc226:chgData name="Fieke Van Woerkom" userId="S::fieke.vanwoerkom@mijnaansluiting.org::9fc9f487-c33c-4a73-a55f-41022521a16a" providerId="AD" clId="Web-{5650DD4E-C5FD-8CF7-791B-E5AFC51CFD65}" dt="2024-02-29T14:32:08.546" v="90" actId="20577"/>
              <pc2:cmMkLst xmlns:pc2="http://schemas.microsoft.com/office/powerpoint/2019/9/main/command">
                <pc:docMk/>
                <pc:sldMk cId="4103799144" sldId="737"/>
                <pc2:cmMk id="{AD874B2A-3631-4B1E-A23A-B264DCF92F85}"/>
              </pc2:cmMkLst>
            </pc226:cmChg>
          </p:ext>
        </pc:extLst>
      </pc:sldChg>
    </pc:docChg>
  </pc:docChgLst>
  <pc:docChgLst>
    <pc:chgData name="s.olsman@enschede.nl" userId="S::urn:spo:guest#s.olsman@enschede.nl::" providerId="AD" clId="Web-{A768851A-8DD0-41A2-AB85-936E786ED355}"/>
    <pc:docChg chg="modSld">
      <pc:chgData name="s.olsman@enschede.nl" userId="S::urn:spo:guest#s.olsman@enschede.nl::" providerId="AD" clId="Web-{A768851A-8DD0-41A2-AB85-936E786ED355}" dt="2024-02-28T18:39:31.551" v="1" actId="20577"/>
      <pc:docMkLst>
        <pc:docMk/>
      </pc:docMkLst>
      <pc:sldChg chg="modSp">
        <pc:chgData name="s.olsman@enschede.nl" userId="S::urn:spo:guest#s.olsman@enschede.nl::" providerId="AD" clId="Web-{A768851A-8DD0-41A2-AB85-936E786ED355}" dt="2024-02-28T18:39:31.551" v="1" actId="20577"/>
        <pc:sldMkLst>
          <pc:docMk/>
          <pc:sldMk cId="4103799144" sldId="737"/>
        </pc:sldMkLst>
        <pc:spChg chg="mod">
          <ac:chgData name="s.olsman@enschede.nl" userId="S::urn:spo:guest#s.olsman@enschede.nl::" providerId="AD" clId="Web-{A768851A-8DD0-41A2-AB85-936E786ED355}" dt="2024-02-28T18:39:31.551" v="1" actId="20577"/>
          <ac:spMkLst>
            <pc:docMk/>
            <pc:sldMk cId="4103799144" sldId="737"/>
            <ac:spMk id="2" creationId="{37730AAD-81C6-EE99-16AE-D5C9F31185B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376487-52F6-F742-BEA9-4AB624D38CEE}" type="datetimeFigureOut">
              <a:rPr lang="nl-NL" smtClean="0"/>
              <a:t>13-3-2024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ECFB17-F456-2447-B03B-8F97FD55C779}" type="slidenum">
              <a:rPr lang="nl-NL" smtClean="0"/>
              <a:t>‹#›</a:t>
            </a:fld>
            <a:endParaRPr lang="nl-NL"/>
          </a:p>
        </p:txBody>
      </p:sp>
    </p:spTree>
    <p:extLst>
      <p:ext uri="{BB962C8B-B14F-4D97-AF65-F5344CB8AC3E}">
        <p14:creationId xmlns:p14="http://schemas.microsoft.com/office/powerpoint/2010/main" val="25925495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353FE-3BED-4304-B458-4926FB7B84F4}" type="datetimeFigureOut">
              <a:rPr lang="nl-NL" smtClean="0"/>
              <a:t>13-3-2024</a:t>
            </a:fld>
            <a:endParaRPr lang="nl-NL"/>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E66984-BCC2-4689-A186-D805F9144E5B}" type="slidenum">
              <a:rPr lang="nl-NL" smtClean="0"/>
              <a:t>‹#›</a:t>
            </a:fld>
            <a:endParaRPr lang="nl-NL"/>
          </a:p>
        </p:txBody>
      </p:sp>
    </p:spTree>
    <p:extLst>
      <p:ext uri="{BB962C8B-B14F-4D97-AF65-F5344CB8AC3E}">
        <p14:creationId xmlns:p14="http://schemas.microsoft.com/office/powerpoint/2010/main" val="2510892819"/>
      </p:ext>
    </p:extLst>
  </p:cSld>
  <p:clrMap bg1="lt1" tx1="dk1" bg2="lt2" tx2="dk2" accent1="accent1" accent2="accent2" accent3="accent3" accent4="accent4" accent5="accent5" accent6="accent6" hlink="hlink" folHlink="folHlink"/>
  <p:hf hdr="0" ftr="0" dt="0"/>
  <p:notesStyle>
    <a:lvl1pPr marL="0" algn="l" defTabSz="1219444" rtl="0" eaLnBrk="1" latinLnBrk="0" hangingPunct="1">
      <a:defRPr sz="1600" kern="1200">
        <a:solidFill>
          <a:schemeClr val="tx1"/>
        </a:solidFill>
        <a:latin typeface="+mn-lt"/>
        <a:ea typeface="+mn-ea"/>
        <a:cs typeface="+mn-cs"/>
      </a:defRPr>
    </a:lvl1pPr>
    <a:lvl2pPr marL="609722" algn="l" defTabSz="1219444" rtl="0" eaLnBrk="1" latinLnBrk="0" hangingPunct="1">
      <a:defRPr sz="1600" kern="1200">
        <a:solidFill>
          <a:schemeClr val="tx1"/>
        </a:solidFill>
        <a:latin typeface="+mn-lt"/>
        <a:ea typeface="+mn-ea"/>
        <a:cs typeface="+mn-cs"/>
      </a:defRPr>
    </a:lvl2pPr>
    <a:lvl3pPr marL="1219444" algn="l" defTabSz="1219444" rtl="0" eaLnBrk="1" latinLnBrk="0" hangingPunct="1">
      <a:defRPr sz="1600" kern="1200">
        <a:solidFill>
          <a:schemeClr val="tx1"/>
        </a:solidFill>
        <a:latin typeface="+mn-lt"/>
        <a:ea typeface="+mn-ea"/>
        <a:cs typeface="+mn-cs"/>
      </a:defRPr>
    </a:lvl3pPr>
    <a:lvl4pPr marL="1829166" algn="l" defTabSz="1219444" rtl="0" eaLnBrk="1" latinLnBrk="0" hangingPunct="1">
      <a:defRPr sz="1600" kern="1200">
        <a:solidFill>
          <a:schemeClr val="tx1"/>
        </a:solidFill>
        <a:latin typeface="+mn-lt"/>
        <a:ea typeface="+mn-ea"/>
        <a:cs typeface="+mn-cs"/>
      </a:defRPr>
    </a:lvl4pPr>
    <a:lvl5pPr marL="2438888" algn="l" defTabSz="1219444" rtl="0" eaLnBrk="1" latinLnBrk="0" hangingPunct="1">
      <a:defRPr sz="1600" kern="1200">
        <a:solidFill>
          <a:schemeClr val="tx1"/>
        </a:solidFill>
        <a:latin typeface="+mn-lt"/>
        <a:ea typeface="+mn-ea"/>
        <a:cs typeface="+mn-cs"/>
      </a:defRPr>
    </a:lvl5pPr>
    <a:lvl6pPr marL="3048610" algn="l" defTabSz="1219444" rtl="0" eaLnBrk="1" latinLnBrk="0" hangingPunct="1">
      <a:defRPr sz="1600" kern="1200">
        <a:solidFill>
          <a:schemeClr val="tx1"/>
        </a:solidFill>
        <a:latin typeface="+mn-lt"/>
        <a:ea typeface="+mn-ea"/>
        <a:cs typeface="+mn-cs"/>
      </a:defRPr>
    </a:lvl6pPr>
    <a:lvl7pPr marL="3658332" algn="l" defTabSz="1219444" rtl="0" eaLnBrk="1" latinLnBrk="0" hangingPunct="1">
      <a:defRPr sz="1600" kern="1200">
        <a:solidFill>
          <a:schemeClr val="tx1"/>
        </a:solidFill>
        <a:latin typeface="+mn-lt"/>
        <a:ea typeface="+mn-ea"/>
        <a:cs typeface="+mn-cs"/>
      </a:defRPr>
    </a:lvl7pPr>
    <a:lvl8pPr marL="4268053" algn="l" defTabSz="1219444" rtl="0" eaLnBrk="1" latinLnBrk="0" hangingPunct="1">
      <a:defRPr sz="1600" kern="1200">
        <a:solidFill>
          <a:schemeClr val="tx1"/>
        </a:solidFill>
        <a:latin typeface="+mn-lt"/>
        <a:ea typeface="+mn-ea"/>
        <a:cs typeface="+mn-cs"/>
      </a:defRPr>
    </a:lvl8pPr>
    <a:lvl9pPr marL="4877775" algn="l" defTabSz="1219444"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23" name="Tijdelijke aanduiding voor tekst 7">
            <a:extLst>
              <a:ext uri="{FF2B5EF4-FFF2-40B4-BE49-F238E27FC236}">
                <a16:creationId xmlns:a16="http://schemas.microsoft.com/office/drawing/2014/main" id="{3C759556-4C14-40C1-9D99-85AEA3BE0EC3}"/>
              </a:ext>
            </a:extLst>
          </p:cNvPr>
          <p:cNvSpPr>
            <a:spLocks noGrp="1"/>
          </p:cNvSpPr>
          <p:nvPr>
            <p:ph type="body" sz="quarter" idx="24" hasCustomPrompt="1"/>
          </p:nvPr>
        </p:nvSpPr>
        <p:spPr>
          <a:xfrm>
            <a:off x="1536366" y="554593"/>
            <a:ext cx="3969352" cy="790575"/>
          </a:xfrm>
          <a:blipFill>
            <a:blip r:embed="rId2"/>
            <a:srcRect/>
            <a:stretch>
              <a:fillRect l="-22160" t="-16629" r="-162" b="-16885"/>
            </a:stretch>
          </a:blipFill>
        </p:spPr>
        <p:txBody>
          <a:bodyPr wrap="none" bIns="1008000" anchor="ctr">
            <a:noAutofit/>
          </a:bodyPr>
          <a:lstStyle>
            <a:lvl1pPr marL="0" indent="0" algn="ctr">
              <a:buNone/>
              <a:defRPr sz="800"/>
            </a:lvl1pPr>
          </a:lstStyle>
          <a:p>
            <a:pPr lvl="0"/>
            <a:r>
              <a:rPr lang="nl-NL" dirty="0"/>
              <a:t>Woordmerk</a:t>
            </a:r>
          </a:p>
        </p:txBody>
      </p:sp>
      <p:sp>
        <p:nvSpPr>
          <p:cNvPr id="16" name="Rechthoek 15">
            <a:extLst>
              <a:ext uri="{FF2B5EF4-FFF2-40B4-BE49-F238E27FC236}">
                <a16:creationId xmlns:a16="http://schemas.microsoft.com/office/drawing/2014/main" id="{88E859C9-771B-4864-8449-C88D62576268}"/>
              </a:ext>
            </a:extLst>
          </p:cNvPr>
          <p:cNvSpPr/>
          <p:nvPr userDrawn="1"/>
        </p:nvSpPr>
        <p:spPr>
          <a:xfrm>
            <a:off x="0" y="1856172"/>
            <a:ext cx="12196763" cy="417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7">
            <a:extLst>
              <a:ext uri="{FF2B5EF4-FFF2-40B4-BE49-F238E27FC236}">
                <a16:creationId xmlns:a16="http://schemas.microsoft.com/office/drawing/2014/main" id="{5AC6E093-29DC-4FC5-BA55-FBA7B0FC1F97}"/>
              </a:ext>
            </a:extLst>
          </p:cNvPr>
          <p:cNvSpPr>
            <a:spLocks noGrp="1"/>
          </p:cNvSpPr>
          <p:nvPr>
            <p:ph type="body" sz="quarter" idx="14" hasCustomPrompt="1"/>
          </p:nvPr>
        </p:nvSpPr>
        <p:spPr>
          <a:xfrm>
            <a:off x="-127262" y="3139004"/>
            <a:ext cx="10800000" cy="180000"/>
          </a:xfrm>
          <a:prstGeom prst="round2SameRect">
            <a:avLst>
              <a:gd name="adj1" fmla="val 50000"/>
              <a:gd name="adj2" fmla="val 5000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8" name="Tijdelijke aanduiding voor tekst 7">
            <a:extLst>
              <a:ext uri="{FF2B5EF4-FFF2-40B4-BE49-F238E27FC236}">
                <a16:creationId xmlns:a16="http://schemas.microsoft.com/office/drawing/2014/main" id="{E49221D1-1E22-422C-8F81-E52F940193DA}"/>
              </a:ext>
            </a:extLst>
          </p:cNvPr>
          <p:cNvSpPr>
            <a:spLocks noGrp="1"/>
          </p:cNvSpPr>
          <p:nvPr>
            <p:ph type="body" sz="quarter" idx="15" hasCustomPrompt="1"/>
          </p:nvPr>
        </p:nvSpPr>
        <p:spPr>
          <a:xfrm>
            <a:off x="-127262" y="3427653"/>
            <a:ext cx="10188000" cy="180000"/>
          </a:xfrm>
          <a:prstGeom prst="round2SameRect">
            <a:avLst>
              <a:gd name="adj1" fmla="val 50000"/>
              <a:gd name="adj2" fmla="val 5000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9" name="Tijdelijke aanduiding voor tekst 7">
            <a:extLst>
              <a:ext uri="{FF2B5EF4-FFF2-40B4-BE49-F238E27FC236}">
                <a16:creationId xmlns:a16="http://schemas.microsoft.com/office/drawing/2014/main" id="{B4473FFB-EA77-4B71-B4A6-FA1FF4BC32E1}"/>
              </a:ext>
            </a:extLst>
          </p:cNvPr>
          <p:cNvSpPr>
            <a:spLocks noGrp="1"/>
          </p:cNvSpPr>
          <p:nvPr>
            <p:ph type="body" sz="quarter" idx="16" hasCustomPrompt="1"/>
          </p:nvPr>
        </p:nvSpPr>
        <p:spPr>
          <a:xfrm>
            <a:off x="-127262" y="3716302"/>
            <a:ext cx="11196000" cy="180000"/>
          </a:xfrm>
          <a:prstGeom prst="round2SameRect">
            <a:avLst>
              <a:gd name="adj1" fmla="val 50000"/>
              <a:gd name="adj2" fmla="val 5000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10" name="Tijdelijke aanduiding voor tekst 7">
            <a:extLst>
              <a:ext uri="{FF2B5EF4-FFF2-40B4-BE49-F238E27FC236}">
                <a16:creationId xmlns:a16="http://schemas.microsoft.com/office/drawing/2014/main" id="{B8AE6205-65CB-42D2-935D-5493FCFC5EC4}"/>
              </a:ext>
            </a:extLst>
          </p:cNvPr>
          <p:cNvSpPr>
            <a:spLocks noGrp="1"/>
          </p:cNvSpPr>
          <p:nvPr>
            <p:ph type="body" sz="quarter" idx="17" hasCustomPrompt="1"/>
          </p:nvPr>
        </p:nvSpPr>
        <p:spPr>
          <a:xfrm>
            <a:off x="-127262" y="4004951"/>
            <a:ext cx="11520000" cy="180000"/>
          </a:xfrm>
          <a:prstGeom prst="round2SameRect">
            <a:avLst>
              <a:gd name="adj1" fmla="val 50000"/>
              <a:gd name="adj2" fmla="val 5000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11" name="Tijdelijke aanduiding voor tekst 7">
            <a:extLst>
              <a:ext uri="{FF2B5EF4-FFF2-40B4-BE49-F238E27FC236}">
                <a16:creationId xmlns:a16="http://schemas.microsoft.com/office/drawing/2014/main" id="{B31968A6-6D70-4116-98ED-E8303A95FD57}"/>
              </a:ext>
            </a:extLst>
          </p:cNvPr>
          <p:cNvSpPr>
            <a:spLocks noGrp="1"/>
          </p:cNvSpPr>
          <p:nvPr>
            <p:ph type="body" sz="quarter" idx="18" hasCustomPrompt="1"/>
          </p:nvPr>
        </p:nvSpPr>
        <p:spPr>
          <a:xfrm>
            <a:off x="-127262" y="4293600"/>
            <a:ext cx="10980000" cy="180000"/>
          </a:xfrm>
          <a:prstGeom prst="round2SameRect">
            <a:avLst>
              <a:gd name="adj1" fmla="val 50000"/>
              <a:gd name="adj2" fmla="val 5000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22" name="Tijdelijke aanduiding voor tekst 7">
            <a:extLst>
              <a:ext uri="{FF2B5EF4-FFF2-40B4-BE49-F238E27FC236}">
                <a16:creationId xmlns:a16="http://schemas.microsoft.com/office/drawing/2014/main" id="{7E4EA980-CE8D-4E91-8170-604E182DA6D1}"/>
              </a:ext>
            </a:extLst>
          </p:cNvPr>
          <p:cNvSpPr>
            <a:spLocks noGrp="1"/>
          </p:cNvSpPr>
          <p:nvPr>
            <p:ph type="body" sz="quarter" idx="23" hasCustomPrompt="1"/>
          </p:nvPr>
        </p:nvSpPr>
        <p:spPr>
          <a:xfrm>
            <a:off x="-127262" y="4582247"/>
            <a:ext cx="10584000" cy="180000"/>
          </a:xfrm>
          <a:prstGeom prst="round2SameRect">
            <a:avLst>
              <a:gd name="adj1" fmla="val 50000"/>
              <a:gd name="adj2" fmla="val 5000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4" name="Titel 3">
            <a:extLst>
              <a:ext uri="{FF2B5EF4-FFF2-40B4-BE49-F238E27FC236}">
                <a16:creationId xmlns:a16="http://schemas.microsoft.com/office/drawing/2014/main" id="{BD97484C-4C8E-46A6-ABE6-50E33412A0DB}"/>
              </a:ext>
            </a:extLst>
          </p:cNvPr>
          <p:cNvSpPr>
            <a:spLocks noGrp="1"/>
          </p:cNvSpPr>
          <p:nvPr>
            <p:ph type="title" hasCustomPrompt="1"/>
          </p:nvPr>
        </p:nvSpPr>
        <p:spPr>
          <a:xfrm>
            <a:off x="815233" y="2425986"/>
            <a:ext cx="7476956" cy="3036373"/>
          </a:xfrm>
          <a:solidFill>
            <a:schemeClr val="bg1"/>
          </a:solidFill>
        </p:spPr>
        <p:txBody>
          <a:bodyPr wrap="none" lIns="360000" tIns="360000" rIns="360000" bIns="1440000" anchor="ctr">
            <a:noAutofit/>
          </a:bodyPr>
          <a:lstStyle>
            <a:lvl1pPr algn="l">
              <a:defRPr sz="4400"/>
            </a:lvl1pPr>
          </a:lstStyle>
          <a:p>
            <a:r>
              <a:rPr lang="nl-NL" dirty="0"/>
              <a:t>Klik om stijl te bewerken,</a:t>
            </a:r>
            <a:br>
              <a:rPr lang="nl-NL" dirty="0"/>
            </a:br>
            <a:r>
              <a:rPr lang="nl-NL" dirty="0"/>
              <a:t>mogelijk meerdere zinnen</a:t>
            </a:r>
          </a:p>
        </p:txBody>
      </p:sp>
      <p:sp>
        <p:nvSpPr>
          <p:cNvPr id="15" name="Tijdelijke aanduiding voor verticale tekst 2">
            <a:extLst>
              <a:ext uri="{FF2B5EF4-FFF2-40B4-BE49-F238E27FC236}">
                <a16:creationId xmlns:a16="http://schemas.microsoft.com/office/drawing/2014/main" id="{ACD2DB4F-AE3C-4AFD-9A2E-CF934B31D02C}"/>
              </a:ext>
            </a:extLst>
          </p:cNvPr>
          <p:cNvSpPr>
            <a:spLocks noGrp="1"/>
          </p:cNvSpPr>
          <p:nvPr>
            <p:ph type="body" orient="vert" idx="1" hasCustomPrompt="1"/>
          </p:nvPr>
        </p:nvSpPr>
        <p:spPr>
          <a:xfrm>
            <a:off x="815233" y="4429298"/>
            <a:ext cx="7476956" cy="270388"/>
          </a:xfrm>
        </p:spPr>
        <p:txBody>
          <a:bodyPr vert="horz" lIns="360000" rIns="1080000"/>
          <a:lstStyle>
            <a:lvl1pPr marL="0" indent="0">
              <a:spcBef>
                <a:spcPts val="0"/>
              </a:spcBef>
              <a:spcAft>
                <a:spcPts val="400"/>
              </a:spcAft>
              <a:buNone/>
              <a:defRPr sz="1400">
                <a:solidFill>
                  <a:schemeClr val="tx2"/>
                </a:solidFill>
              </a:defRPr>
            </a:lvl1pPr>
            <a:lvl2pPr marL="268288" indent="0">
              <a:buNone/>
              <a:defRPr/>
            </a:lvl2pPr>
            <a:lvl3pPr>
              <a:defRPr/>
            </a:lvl3pPr>
            <a:lvl4pPr>
              <a:defRPr/>
            </a:lvl4pPr>
            <a:lvl5pPr>
              <a:defRPr/>
            </a:lvl5pPr>
            <a:lvl6pPr>
              <a:defRPr/>
            </a:lvl6pPr>
            <a:lvl7pPr>
              <a:defRPr/>
            </a:lvl7pPr>
            <a:lvl8pPr>
              <a:defRPr/>
            </a:lvl8pPr>
            <a:lvl9pPr>
              <a:defRPr/>
            </a:lvl9pPr>
          </a:lstStyle>
          <a:p>
            <a:pPr lvl="0"/>
            <a:r>
              <a:rPr lang="nl-NL" dirty="0"/>
              <a:t>Versienummer</a:t>
            </a:r>
          </a:p>
        </p:txBody>
      </p:sp>
      <p:sp>
        <p:nvSpPr>
          <p:cNvPr id="18" name="Tijdelijke aanduiding voor verticale tekst 2">
            <a:extLst>
              <a:ext uri="{FF2B5EF4-FFF2-40B4-BE49-F238E27FC236}">
                <a16:creationId xmlns:a16="http://schemas.microsoft.com/office/drawing/2014/main" id="{8CA38CE5-5435-44A0-9397-34F2FC5DD782}"/>
              </a:ext>
            </a:extLst>
          </p:cNvPr>
          <p:cNvSpPr>
            <a:spLocks noGrp="1"/>
          </p:cNvSpPr>
          <p:nvPr>
            <p:ph type="body" orient="vert" idx="21" hasCustomPrompt="1"/>
          </p:nvPr>
        </p:nvSpPr>
        <p:spPr>
          <a:xfrm>
            <a:off x="815233" y="4735414"/>
            <a:ext cx="7476956" cy="270388"/>
          </a:xfrm>
        </p:spPr>
        <p:txBody>
          <a:bodyPr vert="horz" lIns="360000" rIns="1080000"/>
          <a:lstStyle>
            <a:lvl1pPr marL="0" indent="0">
              <a:spcBef>
                <a:spcPts val="0"/>
              </a:spcBef>
              <a:spcAft>
                <a:spcPts val="400"/>
              </a:spcAft>
              <a:buNone/>
              <a:defRPr sz="1400">
                <a:solidFill>
                  <a:schemeClr val="tx2"/>
                </a:solidFill>
              </a:defRPr>
            </a:lvl1pPr>
            <a:lvl2pPr marL="268288" indent="0">
              <a:buNone/>
              <a:defRPr/>
            </a:lvl2pPr>
            <a:lvl3pPr>
              <a:defRPr/>
            </a:lvl3pPr>
            <a:lvl4pPr>
              <a:defRPr/>
            </a:lvl4pPr>
            <a:lvl5pPr>
              <a:defRPr/>
            </a:lvl5pPr>
            <a:lvl6pPr>
              <a:defRPr/>
            </a:lvl6pPr>
            <a:lvl7pPr>
              <a:defRPr/>
            </a:lvl7pPr>
            <a:lvl8pPr>
              <a:defRPr/>
            </a:lvl8pPr>
            <a:lvl9pPr>
              <a:defRPr/>
            </a:lvl9pPr>
          </a:lstStyle>
          <a:p>
            <a:pPr lvl="0"/>
            <a:r>
              <a:rPr lang="nl-NL" dirty="0"/>
              <a:t>Datum</a:t>
            </a:r>
          </a:p>
        </p:txBody>
      </p:sp>
      <p:sp>
        <p:nvSpPr>
          <p:cNvPr id="19" name="Tijdelijke aanduiding voor verticale tekst 2">
            <a:extLst>
              <a:ext uri="{FF2B5EF4-FFF2-40B4-BE49-F238E27FC236}">
                <a16:creationId xmlns:a16="http://schemas.microsoft.com/office/drawing/2014/main" id="{A5FFED12-F92C-41A4-80DE-BD355D824158}"/>
              </a:ext>
            </a:extLst>
          </p:cNvPr>
          <p:cNvSpPr>
            <a:spLocks noGrp="1"/>
          </p:cNvSpPr>
          <p:nvPr>
            <p:ph type="body" orient="vert" idx="22" hasCustomPrompt="1"/>
          </p:nvPr>
        </p:nvSpPr>
        <p:spPr>
          <a:xfrm>
            <a:off x="815233" y="5041530"/>
            <a:ext cx="7476956" cy="270388"/>
          </a:xfrm>
        </p:spPr>
        <p:txBody>
          <a:bodyPr vert="horz" lIns="360000" rIns="1080000"/>
          <a:lstStyle>
            <a:lvl1pPr marL="0" indent="0">
              <a:spcBef>
                <a:spcPts val="0"/>
              </a:spcBef>
              <a:spcAft>
                <a:spcPts val="400"/>
              </a:spcAft>
              <a:buNone/>
              <a:defRPr sz="1400">
                <a:solidFill>
                  <a:schemeClr val="tx2"/>
                </a:solidFill>
              </a:defRPr>
            </a:lvl1pPr>
            <a:lvl2pPr marL="268288" indent="0">
              <a:buNone/>
              <a:defRPr/>
            </a:lvl2pPr>
            <a:lvl3pPr>
              <a:defRPr/>
            </a:lvl3pPr>
            <a:lvl4pPr>
              <a:defRPr/>
            </a:lvl4pPr>
            <a:lvl5pPr>
              <a:defRPr/>
            </a:lvl5pPr>
            <a:lvl6pPr>
              <a:defRPr/>
            </a:lvl6pPr>
            <a:lvl7pPr>
              <a:defRPr/>
            </a:lvl7pPr>
            <a:lvl8pPr>
              <a:defRPr/>
            </a:lvl8pPr>
            <a:lvl9pPr>
              <a:defRPr/>
            </a:lvl9pPr>
          </a:lstStyle>
          <a:p>
            <a:pPr lvl="0"/>
            <a:r>
              <a:rPr lang="nl-NL" dirty="0"/>
              <a:t>Naam </a:t>
            </a:r>
          </a:p>
        </p:txBody>
      </p:sp>
      <p:sp>
        <p:nvSpPr>
          <p:cNvPr id="20" name="Tijdelijke aanduiding voor voettekst 4">
            <a:extLst>
              <a:ext uri="{FF2B5EF4-FFF2-40B4-BE49-F238E27FC236}">
                <a16:creationId xmlns:a16="http://schemas.microsoft.com/office/drawing/2014/main" id="{B9CCDB77-4A21-4A9E-AA73-B61039544C88}"/>
              </a:ext>
            </a:extLst>
          </p:cNvPr>
          <p:cNvSpPr>
            <a:spLocks noGrp="1"/>
          </p:cNvSpPr>
          <p:nvPr>
            <p:ph type="ftr" sz="quarter" idx="11"/>
          </p:nvPr>
        </p:nvSpPr>
        <p:spPr>
          <a:xfrm>
            <a:off x="6467476" y="6954665"/>
            <a:ext cx="4504144" cy="367824"/>
          </a:xfrm>
          <a:prstGeom prst="rect">
            <a:avLst/>
          </a:prstGeom>
        </p:spPr>
        <p:txBody>
          <a:bodyPr/>
          <a:lstStyle/>
          <a:p>
            <a:r>
              <a:rPr lang="nl-NL" dirty="0"/>
              <a:t>Concept – versie 1.0</a:t>
            </a:r>
          </a:p>
        </p:txBody>
      </p:sp>
      <p:sp>
        <p:nvSpPr>
          <p:cNvPr id="21" name="Tijdelijke aanduiding voor dianummer 5">
            <a:extLst>
              <a:ext uri="{FF2B5EF4-FFF2-40B4-BE49-F238E27FC236}">
                <a16:creationId xmlns:a16="http://schemas.microsoft.com/office/drawing/2014/main" id="{3237CF56-874F-4DA2-B567-C1828A43F5B2}"/>
              </a:ext>
            </a:extLst>
          </p:cNvPr>
          <p:cNvSpPr>
            <a:spLocks noGrp="1"/>
          </p:cNvSpPr>
          <p:nvPr>
            <p:ph type="sldNum" sz="quarter" idx="12"/>
          </p:nvPr>
        </p:nvSpPr>
        <p:spPr>
          <a:xfrm>
            <a:off x="10971619" y="6954665"/>
            <a:ext cx="409910" cy="367824"/>
          </a:xfrm>
        </p:spPr>
        <p:txBody>
          <a:bodyPr/>
          <a:lstStyle/>
          <a:p>
            <a:fld id="{4E9B7CCD-266F-43F9-81AC-61644C6EA253}" type="slidenum">
              <a:rPr lang="nl-NL" smtClean="0"/>
              <a:t>‹#›</a:t>
            </a:fld>
            <a:endParaRPr lang="nl-NL"/>
          </a:p>
        </p:txBody>
      </p:sp>
      <p:sp>
        <p:nvSpPr>
          <p:cNvPr id="17" name="LOGO">
            <a:extLst>
              <a:ext uri="{FF2B5EF4-FFF2-40B4-BE49-F238E27FC236}">
                <a16:creationId xmlns:a16="http://schemas.microsoft.com/office/drawing/2014/main" id="{3725DB0A-C617-444B-B507-89F1A6D3E237}"/>
              </a:ext>
            </a:extLst>
          </p:cNvPr>
          <p:cNvSpPr>
            <a:spLocks noGrp="1"/>
          </p:cNvSpPr>
          <p:nvPr>
            <p:ph type="body" sz="quarter" idx="20" hasCustomPrompt="1"/>
          </p:nvPr>
        </p:nvSpPr>
        <p:spPr>
          <a:xfrm>
            <a:off x="815233" y="550863"/>
            <a:ext cx="721132" cy="790575"/>
          </a:xfrm>
          <a:blipFill>
            <a:blip r:embed="rId3">
              <a:extLst>
                <a:ext uri="{96DAC541-7B7A-43D3-8B79-37D633B846F1}">
                  <asvg:svgBlip xmlns:asvg="http://schemas.microsoft.com/office/drawing/2016/SVG/main" r:embed="rId4"/>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25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0-#ppt_w/2"/>
                                          </p:val>
                                        </p:tav>
                                        <p:tav tm="100000">
                                          <p:val>
                                            <p:strVal val="#ppt_x"/>
                                          </p:val>
                                        </p:tav>
                                      </p:tavLst>
                                    </p:anim>
                                    <p:anim calcmode="lin" valueType="num">
                                      <p:cBhvr additive="base">
                                        <p:cTn id="28" dur="5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10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0-#ppt_w/2"/>
                                          </p:val>
                                        </p:tav>
                                        <p:tav tm="100000">
                                          <p:val>
                                            <p:strVal val="#ppt_x"/>
                                          </p:val>
                                        </p:tav>
                                      </p:tavLst>
                                    </p:anim>
                                    <p:anim calcmode="lin" valueType="num">
                                      <p:cBhvr additive="base">
                                        <p:cTn id="32" dur="10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0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1000" fill="hold"/>
                                        <p:tgtEl>
                                          <p:spTgt spid="15"/>
                                        </p:tgtEl>
                                        <p:attrNameLst>
                                          <p:attrName>ppt_x</p:attrName>
                                        </p:attrNameLst>
                                      </p:cBhvr>
                                      <p:tavLst>
                                        <p:tav tm="0">
                                          <p:val>
                                            <p:strVal val="0-#ppt_w/2"/>
                                          </p:val>
                                        </p:tav>
                                        <p:tav tm="100000">
                                          <p:val>
                                            <p:strVal val="#ppt_x"/>
                                          </p:val>
                                        </p:tav>
                                      </p:tavLst>
                                    </p:anim>
                                    <p:anim calcmode="lin" valueType="num">
                                      <p:cBhvr additive="base">
                                        <p:cTn id="36" dur="10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10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1000" fill="hold"/>
                                        <p:tgtEl>
                                          <p:spTgt spid="18"/>
                                        </p:tgtEl>
                                        <p:attrNameLst>
                                          <p:attrName>ppt_x</p:attrName>
                                        </p:attrNameLst>
                                      </p:cBhvr>
                                      <p:tavLst>
                                        <p:tav tm="0">
                                          <p:val>
                                            <p:strVal val="0-#ppt_w/2"/>
                                          </p:val>
                                        </p:tav>
                                        <p:tav tm="100000">
                                          <p:val>
                                            <p:strVal val="#ppt_x"/>
                                          </p:val>
                                        </p:tav>
                                      </p:tavLst>
                                    </p:anim>
                                    <p:anim calcmode="lin" valueType="num">
                                      <p:cBhvr additive="base">
                                        <p:cTn id="40" dur="1000" fill="hold"/>
                                        <p:tgtEl>
                                          <p:spTgt spid="18"/>
                                        </p:tgtEl>
                                        <p:attrNameLst>
                                          <p:attrName>ppt_y</p:attrName>
                                        </p:attrNameLst>
                                      </p:cBhvr>
                                      <p:tavLst>
                                        <p:tav tm="0">
                                          <p:val>
                                            <p:strVal val="#ppt_y"/>
                                          </p:val>
                                        </p:tav>
                                        <p:tav tm="100000">
                                          <p:val>
                                            <p:strVal val="#ppt_y"/>
                                          </p:val>
                                        </p:tav>
                                      </p:tavLst>
                                    </p:anim>
                                  </p:childTnLst>
                                </p:cTn>
                              </p:par>
                              <p:par>
                                <p:cTn id="41" presetID="2" presetClass="entr" presetSubtype="8" decel="100000" fill="hold" grpId="0" nodeType="withEffect">
                                  <p:stCondLst>
                                    <p:cond delay="100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1000" fill="hold"/>
                                        <p:tgtEl>
                                          <p:spTgt spid="19"/>
                                        </p:tgtEl>
                                        <p:attrNameLst>
                                          <p:attrName>ppt_x</p:attrName>
                                        </p:attrNameLst>
                                      </p:cBhvr>
                                      <p:tavLst>
                                        <p:tav tm="0">
                                          <p:val>
                                            <p:strVal val="0-#ppt_w/2"/>
                                          </p:val>
                                        </p:tav>
                                        <p:tav tm="100000">
                                          <p:val>
                                            <p:strVal val="#ppt_x"/>
                                          </p:val>
                                        </p:tav>
                                      </p:tavLst>
                                    </p:anim>
                                    <p:anim calcmode="lin" valueType="num">
                                      <p:cBhvr additive="base">
                                        <p:cTn id="4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animBg="1">
        <p:tmplLst>
          <p:tmpl>
            <p:tnLst>
              <p:par>
                <p:cTn presetID="2" presetClass="entr" presetSubtype="8"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animBg="1">
        <p:tmplLst>
          <p:tmpl>
            <p:tnLst>
              <p:par>
                <p:cTn presetID="2" presetClass="entr" presetSubtype="8"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animBg="1">
        <p:tmplLst>
          <p:tmpl>
            <p:tnLst>
              <p:par>
                <p:cTn presetID="2" presetClass="entr" presetSubtype="8" decel="10000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animBg="1">
        <p:tmplLst>
          <p:tmpl>
            <p:tnLst>
              <p:par>
                <p:cTn presetID="2" presetClass="entr" presetSubtype="8" decel="10000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22" grpId="0" animBg="1">
        <p:tmplLst>
          <p:tmpl>
            <p:tnLst>
              <p:par>
                <p:cTn presetID="2" presetClass="entr" presetSubtype="8" decel="100000" fill="hold" nodeType="withEffect">
                  <p:stCondLst>
                    <p:cond delay="1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4" grpId="0" animBg="1"/>
      <p:bldP spid="15" grpId="0">
        <p:tmplLst>
          <p:tmpl>
            <p:tnLst>
              <p:par>
                <p:cTn presetID="2" presetClass="entr" presetSubtype="8" decel="100000" fill="hold" nodeType="withEffect">
                  <p:stCondLst>
                    <p:cond delay="10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0-#ppt_w/2"/>
                          </p:val>
                        </p:tav>
                        <p:tav tm="100000">
                          <p:val>
                            <p:strVal val="#ppt_x"/>
                          </p:val>
                        </p:tav>
                      </p:tavLst>
                    </p:anim>
                    <p:anim calcmode="lin" valueType="num">
                      <p:cBhvr additive="base">
                        <p:cTn dur="1000" fill="hold"/>
                        <p:tgtEl>
                          <p:spTgt spid="15"/>
                        </p:tgtEl>
                        <p:attrNameLst>
                          <p:attrName>ppt_y</p:attrName>
                        </p:attrNameLst>
                      </p:cBhvr>
                      <p:tavLst>
                        <p:tav tm="0">
                          <p:val>
                            <p:strVal val="#ppt_y"/>
                          </p:val>
                        </p:tav>
                        <p:tav tm="100000">
                          <p:val>
                            <p:strVal val="#ppt_y"/>
                          </p:val>
                        </p:tav>
                      </p:tavLst>
                    </p:anim>
                  </p:childTnLst>
                </p:cTn>
              </p:par>
            </p:tnLst>
          </p:tmpl>
        </p:tmplLst>
      </p:bldP>
      <p:bldP spid="18" grpId="0">
        <p:tmplLst>
          <p:tmpl>
            <p:tnLst>
              <p:par>
                <p:cTn presetID="2" presetClass="entr" presetSubtype="8" decel="100000" fill="hold" nodeType="withEffect">
                  <p:stCondLst>
                    <p:cond delay="10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0-#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19" grpId="0">
        <p:tmplLst>
          <p:tmpl>
            <p:tnLst>
              <p:par>
                <p:cTn presetID="2" presetClass="entr" presetSubtype="8" decel="100000" fill="hold" nodeType="withEffect">
                  <p:stCondLst>
                    <p:cond delay="10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0-#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met aflopende 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0" hasCustomPrompt="1"/>
          </p:nvPr>
        </p:nvSpPr>
        <p:spPr>
          <a:xfrm>
            <a:off x="-1" y="1498600"/>
            <a:ext cx="12196764" cy="5359400"/>
          </a:xfrm>
          <a:solidFill>
            <a:schemeClr val="bg1">
              <a:lumMod val="85000"/>
            </a:schemeClr>
          </a:solidFill>
        </p:spPr>
        <p:txBody>
          <a:bodyPr tIns="720000" anchor="ctr"/>
          <a:lstStyle>
            <a:lvl1pPr marL="0" indent="0" algn="ctr">
              <a:buNone/>
              <a:defRPr sz="1400"/>
            </a:lvl1pPr>
          </a:lstStyle>
          <a:p>
            <a:r>
              <a:rPr lang="nl-NL" dirty="0"/>
              <a:t>Nieuwe afbeelding inladen via icoon</a:t>
            </a:r>
          </a:p>
        </p:txBody>
      </p:sp>
      <p:sp>
        <p:nvSpPr>
          <p:cNvPr id="8" name="Title 7"/>
          <p:cNvSpPr>
            <a:spLocks noGrp="1"/>
          </p:cNvSpPr>
          <p:nvPr>
            <p:ph type="title"/>
          </p:nvPr>
        </p:nvSpPr>
        <p:spPr/>
        <p:txBody>
          <a:bodyPr/>
          <a:lstStyle>
            <a:lvl1pPr>
              <a:defRPr>
                <a:solidFill>
                  <a:srgbClr val="2A68B4"/>
                </a:solidFill>
              </a:defRPr>
            </a:lvl1pPr>
          </a:lstStyle>
          <a:p>
            <a:r>
              <a:rPr lang="nl-NL" dirty="0"/>
              <a:t>Klik om de stijl te bewerken</a:t>
            </a:r>
            <a:endParaRPr lang="en-US" dirty="0"/>
          </a:p>
        </p:txBody>
      </p:sp>
      <p:sp>
        <p:nvSpPr>
          <p:cNvPr id="14" name="Tijdelijke aanduiding voor datum 3">
            <a:extLst>
              <a:ext uri="{FF2B5EF4-FFF2-40B4-BE49-F238E27FC236}">
                <a16:creationId xmlns:a16="http://schemas.microsoft.com/office/drawing/2014/main" id="{9DCCCEC1-2C04-4CA2-83A8-269941CE8C47}"/>
              </a:ext>
            </a:extLst>
          </p:cNvPr>
          <p:cNvSpPr>
            <a:spLocks noGrp="1"/>
          </p:cNvSpPr>
          <p:nvPr>
            <p:ph type="dt" sz="half" idx="11"/>
          </p:nvPr>
        </p:nvSpPr>
        <p:spPr>
          <a:xfrm>
            <a:off x="815236" y="6327020"/>
            <a:ext cx="2052153" cy="367824"/>
          </a:xfrm>
        </p:spPr>
        <p:txBody>
          <a:bodyPr/>
          <a:lstStyle/>
          <a:p>
            <a:fld id="{0E1E6D03-C5A7-453D-9661-D824CA4CB861}" type="datetime1">
              <a:rPr lang="nl-NL" smtClean="0"/>
              <a:t>13-3-2024</a:t>
            </a:fld>
            <a:endParaRPr lang="nl-NL"/>
          </a:p>
        </p:txBody>
      </p:sp>
      <p:sp>
        <p:nvSpPr>
          <p:cNvPr id="16" name="Tijdelijke aanduiding voor dianummer 5">
            <a:extLst>
              <a:ext uri="{FF2B5EF4-FFF2-40B4-BE49-F238E27FC236}">
                <a16:creationId xmlns:a16="http://schemas.microsoft.com/office/drawing/2014/main" id="{27072CE5-21B9-4130-A152-00DCF8A1CD97}"/>
              </a:ext>
            </a:extLst>
          </p:cNvPr>
          <p:cNvSpPr>
            <a:spLocks noGrp="1"/>
          </p:cNvSpPr>
          <p:nvPr>
            <p:ph type="sldNum" sz="quarter" idx="13"/>
          </p:nvPr>
        </p:nvSpPr>
        <p:spPr>
          <a:xfrm>
            <a:off x="10971619" y="6327020"/>
            <a:ext cx="409910" cy="367824"/>
          </a:xfrm>
        </p:spPr>
        <p:txBody>
          <a:bodyPr/>
          <a:lstStyle/>
          <a:p>
            <a:fld id="{4E9B7CCD-266F-43F9-81AC-61644C6EA253}" type="slidenum">
              <a:rPr lang="nl-NL" smtClean="0"/>
              <a:t>‹#›</a:t>
            </a:fld>
            <a:endParaRPr lang="nl-NL"/>
          </a:p>
        </p:txBody>
      </p:sp>
      <p:sp>
        <p:nvSpPr>
          <p:cNvPr id="18" name="Tijdelijke aanduiding voor tekst 7">
            <a:extLst>
              <a:ext uri="{FF2B5EF4-FFF2-40B4-BE49-F238E27FC236}">
                <a16:creationId xmlns:a16="http://schemas.microsoft.com/office/drawing/2014/main" id="{8549DD21-ED76-4DF6-AF9B-C01CD0F5E469}"/>
              </a:ext>
            </a:extLst>
          </p:cNvPr>
          <p:cNvSpPr>
            <a:spLocks noGrp="1"/>
          </p:cNvSpPr>
          <p:nvPr>
            <p:ph type="body" sz="quarter" idx="15"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9" name="Tijdelijke aanduiding voor tekst 7">
            <a:extLst>
              <a:ext uri="{FF2B5EF4-FFF2-40B4-BE49-F238E27FC236}">
                <a16:creationId xmlns:a16="http://schemas.microsoft.com/office/drawing/2014/main" id="{78D28500-5337-49B1-AA92-5565856C3BAF}"/>
              </a:ext>
            </a:extLst>
          </p:cNvPr>
          <p:cNvSpPr>
            <a:spLocks noGrp="1"/>
          </p:cNvSpPr>
          <p:nvPr>
            <p:ph type="body" sz="quarter" idx="16"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20" name="Tijdelijke aanduiding voor tekst 7">
            <a:extLst>
              <a:ext uri="{FF2B5EF4-FFF2-40B4-BE49-F238E27FC236}">
                <a16:creationId xmlns:a16="http://schemas.microsoft.com/office/drawing/2014/main" id="{8D37F944-0BA0-45A0-A8D4-5E3AC95387E0}"/>
              </a:ext>
            </a:extLst>
          </p:cNvPr>
          <p:cNvSpPr>
            <a:spLocks noGrp="1"/>
          </p:cNvSpPr>
          <p:nvPr>
            <p:ph type="body" sz="quarter" idx="17"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21" name="Tijdelijke aanduiding voor tekst 7">
            <a:extLst>
              <a:ext uri="{FF2B5EF4-FFF2-40B4-BE49-F238E27FC236}">
                <a16:creationId xmlns:a16="http://schemas.microsoft.com/office/drawing/2014/main" id="{EFC537C4-81D9-4EF4-A415-D131D3E6FB8F}"/>
              </a:ext>
            </a:extLst>
          </p:cNvPr>
          <p:cNvSpPr>
            <a:spLocks noGrp="1"/>
          </p:cNvSpPr>
          <p:nvPr>
            <p:ph type="body" sz="quarter" idx="18"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22" name="Tijdelijke aanduiding voor tekst 7">
            <a:extLst>
              <a:ext uri="{FF2B5EF4-FFF2-40B4-BE49-F238E27FC236}">
                <a16:creationId xmlns:a16="http://schemas.microsoft.com/office/drawing/2014/main" id="{D3D03B26-FD38-47CF-B4BD-4106DA84716D}"/>
              </a:ext>
            </a:extLst>
          </p:cNvPr>
          <p:cNvSpPr>
            <a:spLocks noGrp="1"/>
          </p:cNvSpPr>
          <p:nvPr>
            <p:ph type="body" sz="quarter" idx="19"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23" name="Tijdelijke aanduiding voor tekst 7">
            <a:extLst>
              <a:ext uri="{FF2B5EF4-FFF2-40B4-BE49-F238E27FC236}">
                <a16:creationId xmlns:a16="http://schemas.microsoft.com/office/drawing/2014/main" id="{C96A9AF1-139C-4AC1-A189-E89661A2E376}"/>
              </a:ext>
            </a:extLst>
          </p:cNvPr>
          <p:cNvSpPr>
            <a:spLocks noGrp="1"/>
          </p:cNvSpPr>
          <p:nvPr>
            <p:ph type="body" sz="quarter" idx="20"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grpSp>
        <p:nvGrpSpPr>
          <p:cNvPr id="69" name="Instructie">
            <a:extLst>
              <a:ext uri="{FF2B5EF4-FFF2-40B4-BE49-F238E27FC236}">
                <a16:creationId xmlns:a16="http://schemas.microsoft.com/office/drawing/2014/main" id="{BE8D1439-6389-4794-9CDE-D41FB6AE37BB}"/>
              </a:ext>
            </a:extLst>
          </p:cNvPr>
          <p:cNvGrpSpPr/>
          <p:nvPr userDrawn="1"/>
        </p:nvGrpSpPr>
        <p:grpSpPr>
          <a:xfrm>
            <a:off x="-3425546" y="0"/>
            <a:ext cx="3183678" cy="5340257"/>
            <a:chOff x="12391601" y="0"/>
            <a:chExt cx="3183678" cy="5340257"/>
          </a:xfrm>
        </p:grpSpPr>
        <p:grpSp>
          <p:nvGrpSpPr>
            <p:cNvPr id="70" name="Meer informatie">
              <a:extLst>
                <a:ext uri="{FF2B5EF4-FFF2-40B4-BE49-F238E27FC236}">
                  <a16:creationId xmlns:a16="http://schemas.microsoft.com/office/drawing/2014/main" id="{91EDA2D3-3DF9-4F87-B224-38CEC770BFBF}"/>
                </a:ext>
              </a:extLst>
            </p:cNvPr>
            <p:cNvGrpSpPr/>
            <p:nvPr userDrawn="1"/>
          </p:nvGrpSpPr>
          <p:grpSpPr>
            <a:xfrm>
              <a:off x="12396764" y="4556984"/>
              <a:ext cx="3178515" cy="783273"/>
              <a:chOff x="-3741486" y="3386444"/>
              <a:chExt cx="3178515" cy="783273"/>
            </a:xfrm>
          </p:grpSpPr>
          <p:sp>
            <p:nvSpPr>
              <p:cNvPr id="110" name="Freeform 101">
                <a:extLst>
                  <a:ext uri="{FF2B5EF4-FFF2-40B4-BE49-F238E27FC236}">
                    <a16:creationId xmlns:a16="http://schemas.microsoft.com/office/drawing/2014/main" id="{F41FD572-6F08-47BF-9E1C-23EDA25EF331}"/>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111" name="Rechthoek 110">
                <a:extLst>
                  <a:ext uri="{FF2B5EF4-FFF2-40B4-BE49-F238E27FC236}">
                    <a16:creationId xmlns:a16="http://schemas.microsoft.com/office/drawing/2014/main" id="{8FFC6194-F702-4928-887D-08D110406CEF}"/>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12" name="Rechte verbindingslijn 111">
                <a:extLst>
                  <a:ext uri="{FF2B5EF4-FFF2-40B4-BE49-F238E27FC236}">
                    <a16:creationId xmlns:a16="http://schemas.microsoft.com/office/drawing/2014/main" id="{516A6275-D35E-4C3C-80D1-F72AFC62E742}"/>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71" name="Rechthoek 70">
              <a:extLst>
                <a:ext uri="{FF2B5EF4-FFF2-40B4-BE49-F238E27FC236}">
                  <a16:creationId xmlns:a16="http://schemas.microsoft.com/office/drawing/2014/main" id="{1DDFF81E-1DCD-451F-8386-F22E813D4EC4}"/>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Afbeelding invoegen/veranderen</a:t>
              </a:r>
            </a:p>
          </p:txBody>
        </p:sp>
        <p:sp>
          <p:nvSpPr>
            <p:cNvPr id="72" name="Ovaal 71">
              <a:extLst>
                <a:ext uri="{FF2B5EF4-FFF2-40B4-BE49-F238E27FC236}">
                  <a16:creationId xmlns:a16="http://schemas.microsoft.com/office/drawing/2014/main" id="{7F9C89A5-DB20-44D3-8811-7A55007F89A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73" name="Rechte verbindingslijn 72">
              <a:extLst>
                <a:ext uri="{FF2B5EF4-FFF2-40B4-BE49-F238E27FC236}">
                  <a16:creationId xmlns:a16="http://schemas.microsoft.com/office/drawing/2014/main" id="{C5DE5E92-CA26-4403-970B-8AC1E03AEA7D}"/>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4" name="Rechte verbindingslijn 73">
              <a:extLst>
                <a:ext uri="{FF2B5EF4-FFF2-40B4-BE49-F238E27FC236}">
                  <a16:creationId xmlns:a16="http://schemas.microsoft.com/office/drawing/2014/main" id="{5F7F4C0C-E67E-48EC-BBC7-618B686A3B65}"/>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5" name="Rechthoek 74">
              <a:extLst>
                <a:ext uri="{FF2B5EF4-FFF2-40B4-BE49-F238E27FC236}">
                  <a16:creationId xmlns:a16="http://schemas.microsoft.com/office/drawing/2014/main" id="{66579F6F-F116-4CCA-9DFC-F45BB73C1CAC}"/>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6" name="Rechte verbindingslijn 75">
              <a:extLst>
                <a:ext uri="{FF2B5EF4-FFF2-40B4-BE49-F238E27FC236}">
                  <a16:creationId xmlns:a16="http://schemas.microsoft.com/office/drawing/2014/main" id="{68037268-2FAB-4012-96D6-773B9C10D35E}"/>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77" name="Ovaal 76">
              <a:extLst>
                <a:ext uri="{FF2B5EF4-FFF2-40B4-BE49-F238E27FC236}">
                  <a16:creationId xmlns:a16="http://schemas.microsoft.com/office/drawing/2014/main" id="{5C5E39B6-26F1-443B-86EE-05E5CAF9EE97}"/>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78" name="Rechthoek 77">
              <a:extLst>
                <a:ext uri="{FF2B5EF4-FFF2-40B4-BE49-F238E27FC236}">
                  <a16:creationId xmlns:a16="http://schemas.microsoft.com/office/drawing/2014/main" id="{E0742E7B-2A04-417A-B511-B1E18BFE24CA}"/>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79" name="Groep 78">
              <a:extLst>
                <a:ext uri="{FF2B5EF4-FFF2-40B4-BE49-F238E27FC236}">
                  <a16:creationId xmlns:a16="http://schemas.microsoft.com/office/drawing/2014/main" id="{AAF8AF0B-9573-4565-A959-FEBC062E7565}"/>
                </a:ext>
              </a:extLst>
            </p:cNvPr>
            <p:cNvGrpSpPr/>
            <p:nvPr userDrawn="1"/>
          </p:nvGrpSpPr>
          <p:grpSpPr>
            <a:xfrm>
              <a:off x="12757282" y="2184550"/>
              <a:ext cx="825500" cy="209550"/>
              <a:chOff x="13504624" y="2482850"/>
              <a:chExt cx="825500" cy="209550"/>
            </a:xfrm>
          </p:grpSpPr>
          <p:sp>
            <p:nvSpPr>
              <p:cNvPr id="107" name="Rechthoek 106">
                <a:extLst>
                  <a:ext uri="{FF2B5EF4-FFF2-40B4-BE49-F238E27FC236}">
                    <a16:creationId xmlns:a16="http://schemas.microsoft.com/office/drawing/2014/main" id="{202C5DD7-F14E-4F6A-8AC5-0B1EFADC243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mn-lt"/>
                    <a:cs typeface="Arial" panose="020B0604020202020204" pitchFamily="34" charset="0"/>
                  </a:rPr>
                  <a:t>Invoegen</a:t>
                </a:r>
              </a:p>
            </p:txBody>
          </p:sp>
          <p:cxnSp>
            <p:nvCxnSpPr>
              <p:cNvPr id="108" name="Rechte verbindingslijn 107">
                <a:extLst>
                  <a:ext uri="{FF2B5EF4-FFF2-40B4-BE49-F238E27FC236}">
                    <a16:creationId xmlns:a16="http://schemas.microsoft.com/office/drawing/2014/main" id="{3B56683A-78D6-45C2-A08B-C3A56F3567A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9" name="Gelijkbenige driehoek 108">
                <a:extLst>
                  <a:ext uri="{FF2B5EF4-FFF2-40B4-BE49-F238E27FC236}">
                    <a16:creationId xmlns:a16="http://schemas.microsoft.com/office/drawing/2014/main" id="{14EC480A-BEAC-4BF4-B61A-3A7FB003126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nvGrpSpPr>
            <p:cNvPr id="80" name="Groep 79">
              <a:extLst>
                <a:ext uri="{FF2B5EF4-FFF2-40B4-BE49-F238E27FC236}">
                  <a16:creationId xmlns:a16="http://schemas.microsoft.com/office/drawing/2014/main" id="{5485EAB6-7DDC-40C5-9D39-47527670C85E}"/>
                </a:ext>
              </a:extLst>
            </p:cNvPr>
            <p:cNvGrpSpPr/>
            <p:nvPr userDrawn="1"/>
          </p:nvGrpSpPr>
          <p:grpSpPr>
            <a:xfrm>
              <a:off x="12757282" y="1141626"/>
              <a:ext cx="294789" cy="318834"/>
              <a:chOff x="14466489" y="1001522"/>
              <a:chExt cx="290627" cy="314333"/>
            </a:xfrm>
          </p:grpSpPr>
          <p:sp>
            <p:nvSpPr>
              <p:cNvPr id="101" name="Rechthoek 100">
                <a:extLst>
                  <a:ext uri="{FF2B5EF4-FFF2-40B4-BE49-F238E27FC236}">
                    <a16:creationId xmlns:a16="http://schemas.microsoft.com/office/drawing/2014/main" id="{2B3530F2-8D0B-4095-9483-D5CDA760BB84}"/>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102" name="Ovaal 101">
                <a:extLst>
                  <a:ext uri="{FF2B5EF4-FFF2-40B4-BE49-F238E27FC236}">
                    <a16:creationId xmlns:a16="http://schemas.microsoft.com/office/drawing/2014/main" id="{564D22CB-B713-4020-8A95-8239DC2CCF8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103" name="Vrije vorm: vorm 102">
                <a:extLst>
                  <a:ext uri="{FF2B5EF4-FFF2-40B4-BE49-F238E27FC236}">
                    <a16:creationId xmlns:a16="http://schemas.microsoft.com/office/drawing/2014/main" id="{9EF02BA9-4B06-486C-A4F4-4C94F01B7F0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104" name="Rechthoek: afgeronde hoeken 103">
                <a:extLst>
                  <a:ext uri="{FF2B5EF4-FFF2-40B4-BE49-F238E27FC236}">
                    <a16:creationId xmlns:a16="http://schemas.microsoft.com/office/drawing/2014/main" id="{F8EBCFE3-09F3-4A4D-9494-EFF9501CA9E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cxnSp>
            <p:nvCxnSpPr>
              <p:cNvPr id="105" name="Rechte verbindingslijn 104">
                <a:extLst>
                  <a:ext uri="{FF2B5EF4-FFF2-40B4-BE49-F238E27FC236}">
                    <a16:creationId xmlns:a16="http://schemas.microsoft.com/office/drawing/2014/main" id="{69827901-0C77-47BC-AC30-F1E32857C539}"/>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6" name="Rechte verbindingslijn 105">
                <a:extLst>
                  <a:ext uri="{FF2B5EF4-FFF2-40B4-BE49-F238E27FC236}">
                    <a16:creationId xmlns:a16="http://schemas.microsoft.com/office/drawing/2014/main" id="{4D840141-7D49-45FB-B7AD-30044CA34CCF}"/>
                  </a:ext>
                </a:extLst>
              </p:cNvPr>
              <p:cNvCxnSpPr>
                <a:cxnSpLocks/>
                <a:stCxn id="10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8E7F4594-826E-44AE-A94F-B101B124581E}"/>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2" name="Rechthoek 81">
              <a:extLst>
                <a:ext uri="{FF2B5EF4-FFF2-40B4-BE49-F238E27FC236}">
                  <a16:creationId xmlns:a16="http://schemas.microsoft.com/office/drawing/2014/main" id="{5ABEA096-4336-421E-8D60-2BF957F3A160}"/>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‘Hulpmiddelen voor afbeeldingen - Opmaak’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3" name="Rechte verbindingslijn 82">
              <a:extLst>
                <a:ext uri="{FF2B5EF4-FFF2-40B4-BE49-F238E27FC236}">
                  <a16:creationId xmlns:a16="http://schemas.microsoft.com/office/drawing/2014/main" id="{1EEED98A-4678-4389-937C-354FF59B5325}"/>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4" name="Groep 83">
              <a:extLst>
                <a:ext uri="{FF2B5EF4-FFF2-40B4-BE49-F238E27FC236}">
                  <a16:creationId xmlns:a16="http://schemas.microsoft.com/office/drawing/2014/main" id="{CE6851D1-66D9-4AAB-B375-37AE55CCDD12}"/>
                </a:ext>
              </a:extLst>
            </p:cNvPr>
            <p:cNvGrpSpPr/>
            <p:nvPr userDrawn="1"/>
          </p:nvGrpSpPr>
          <p:grpSpPr>
            <a:xfrm>
              <a:off x="12696514" y="3701158"/>
              <a:ext cx="514284" cy="612918"/>
              <a:chOff x="12682980" y="3403241"/>
              <a:chExt cx="622284" cy="741632"/>
            </a:xfrm>
          </p:grpSpPr>
          <p:grpSp>
            <p:nvGrpSpPr>
              <p:cNvPr id="85" name="Groep 84">
                <a:extLst>
                  <a:ext uri="{FF2B5EF4-FFF2-40B4-BE49-F238E27FC236}">
                    <a16:creationId xmlns:a16="http://schemas.microsoft.com/office/drawing/2014/main" id="{9EEBD04D-69B8-48F6-81DB-892BEE3085B3}"/>
                  </a:ext>
                </a:extLst>
              </p:cNvPr>
              <p:cNvGrpSpPr/>
              <p:nvPr userDrawn="1"/>
            </p:nvGrpSpPr>
            <p:grpSpPr>
              <a:xfrm>
                <a:off x="12771568" y="3403241"/>
                <a:ext cx="467138" cy="448489"/>
                <a:chOff x="12782195" y="3403241"/>
                <a:chExt cx="467138" cy="448489"/>
              </a:xfrm>
            </p:grpSpPr>
            <p:grpSp>
              <p:nvGrpSpPr>
                <p:cNvPr id="88" name="Groep 87">
                  <a:extLst>
                    <a:ext uri="{FF2B5EF4-FFF2-40B4-BE49-F238E27FC236}">
                      <a16:creationId xmlns:a16="http://schemas.microsoft.com/office/drawing/2014/main" id="{2483C896-8F7E-4355-B065-3AC6D58B5BB7}"/>
                    </a:ext>
                  </a:extLst>
                </p:cNvPr>
                <p:cNvGrpSpPr/>
                <p:nvPr userDrawn="1"/>
              </p:nvGrpSpPr>
              <p:grpSpPr>
                <a:xfrm>
                  <a:off x="12782195" y="3403241"/>
                  <a:ext cx="412967" cy="393907"/>
                  <a:chOff x="13554906" y="3320109"/>
                  <a:chExt cx="443906" cy="423419"/>
                </a:xfrm>
              </p:grpSpPr>
              <p:grpSp>
                <p:nvGrpSpPr>
                  <p:cNvPr id="95" name="Groep 94">
                    <a:extLst>
                      <a:ext uri="{FF2B5EF4-FFF2-40B4-BE49-F238E27FC236}">
                        <a16:creationId xmlns:a16="http://schemas.microsoft.com/office/drawing/2014/main" id="{5329C7E1-5071-4A3D-AA54-F3106915F73C}"/>
                      </a:ext>
                    </a:extLst>
                  </p:cNvPr>
                  <p:cNvGrpSpPr/>
                  <p:nvPr userDrawn="1"/>
                </p:nvGrpSpPr>
                <p:grpSpPr>
                  <a:xfrm>
                    <a:off x="13554906" y="3320109"/>
                    <a:ext cx="443906" cy="423419"/>
                    <a:chOff x="12909684" y="1276143"/>
                    <a:chExt cx="443906" cy="423419"/>
                  </a:xfrm>
                </p:grpSpPr>
                <p:sp>
                  <p:nvSpPr>
                    <p:cNvPr id="98" name="Rechthoek 97">
                      <a:extLst>
                        <a:ext uri="{FF2B5EF4-FFF2-40B4-BE49-F238E27FC236}">
                          <a16:creationId xmlns:a16="http://schemas.microsoft.com/office/drawing/2014/main" id="{16A3315E-DCCB-4651-95A3-38ED59DCEEF8}"/>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99" name="Rechthoek 98">
                      <a:extLst>
                        <a:ext uri="{FF2B5EF4-FFF2-40B4-BE49-F238E27FC236}">
                          <a16:creationId xmlns:a16="http://schemas.microsoft.com/office/drawing/2014/main" id="{6B3450C3-3CB5-4A38-8CB2-1E757C70100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100" name="Ovaal 99">
                      <a:extLst>
                        <a:ext uri="{FF2B5EF4-FFF2-40B4-BE49-F238E27FC236}">
                          <a16:creationId xmlns:a16="http://schemas.microsoft.com/office/drawing/2014/main" id="{D0D7D1C7-AD04-4155-96DA-757DB1E4963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pic>
                <p:nvPicPr>
                  <p:cNvPr id="96" name="Afbeelding 95">
                    <a:extLst>
                      <a:ext uri="{FF2B5EF4-FFF2-40B4-BE49-F238E27FC236}">
                        <a16:creationId xmlns:a16="http://schemas.microsoft.com/office/drawing/2014/main" id="{1160B3CE-2DF7-4C8D-B374-E49C5640F19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97" name="Afbeelding 96">
                    <a:extLst>
                      <a:ext uri="{FF2B5EF4-FFF2-40B4-BE49-F238E27FC236}">
                        <a16:creationId xmlns:a16="http://schemas.microsoft.com/office/drawing/2014/main" id="{8668DA63-5D8B-4633-B920-71AA3CA5A13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89" name="Groep 88">
                  <a:extLst>
                    <a:ext uri="{FF2B5EF4-FFF2-40B4-BE49-F238E27FC236}">
                      <a16:creationId xmlns:a16="http://schemas.microsoft.com/office/drawing/2014/main" id="{BFB971D9-6D4E-4889-9E63-6ECD3FC5B9A0}"/>
                    </a:ext>
                  </a:extLst>
                </p:cNvPr>
                <p:cNvGrpSpPr/>
                <p:nvPr userDrawn="1"/>
              </p:nvGrpSpPr>
              <p:grpSpPr>
                <a:xfrm>
                  <a:off x="13103513" y="3705268"/>
                  <a:ext cx="145820" cy="146462"/>
                  <a:chOff x="13096169" y="3602278"/>
                  <a:chExt cx="145820" cy="146462"/>
                </a:xfrm>
              </p:grpSpPr>
              <p:sp>
                <p:nvSpPr>
                  <p:cNvPr id="93" name="Rechthoek 92">
                    <a:extLst>
                      <a:ext uri="{FF2B5EF4-FFF2-40B4-BE49-F238E27FC236}">
                        <a16:creationId xmlns:a16="http://schemas.microsoft.com/office/drawing/2014/main" id="{B3A8185B-5BD3-4DA3-B17A-C2547BF9934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94" name="Rechthoek 93">
                    <a:extLst>
                      <a:ext uri="{FF2B5EF4-FFF2-40B4-BE49-F238E27FC236}">
                        <a16:creationId xmlns:a16="http://schemas.microsoft.com/office/drawing/2014/main" id="{AB698145-D488-4A95-B909-6E390E5E191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nvGrpSpPr>
                <p:cNvPr id="90" name="Groep 89">
                  <a:extLst>
                    <a:ext uri="{FF2B5EF4-FFF2-40B4-BE49-F238E27FC236}">
                      <a16:creationId xmlns:a16="http://schemas.microsoft.com/office/drawing/2014/main" id="{CEB431ED-FDC9-45CE-921B-8D9FEBE5009E}"/>
                    </a:ext>
                  </a:extLst>
                </p:cNvPr>
                <p:cNvGrpSpPr/>
                <p:nvPr userDrawn="1"/>
              </p:nvGrpSpPr>
              <p:grpSpPr>
                <a:xfrm rot="10800000">
                  <a:off x="13061402" y="3665637"/>
                  <a:ext cx="145820" cy="146462"/>
                  <a:chOff x="13096169" y="3602278"/>
                  <a:chExt cx="145820" cy="146462"/>
                </a:xfrm>
              </p:grpSpPr>
              <p:sp>
                <p:nvSpPr>
                  <p:cNvPr id="91" name="Rechthoek 90">
                    <a:extLst>
                      <a:ext uri="{FF2B5EF4-FFF2-40B4-BE49-F238E27FC236}">
                        <a16:creationId xmlns:a16="http://schemas.microsoft.com/office/drawing/2014/main" id="{B4AD483C-5D77-4219-BE68-A31F98369B2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92" name="Rechthoek 91">
                    <a:extLst>
                      <a:ext uri="{FF2B5EF4-FFF2-40B4-BE49-F238E27FC236}">
                        <a16:creationId xmlns:a16="http://schemas.microsoft.com/office/drawing/2014/main" id="{6143B95C-2ECB-4397-BD3D-A1F0EA1A381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sp>
            <p:nvSpPr>
              <p:cNvPr id="86" name="Rechthoek 85">
                <a:extLst>
                  <a:ext uri="{FF2B5EF4-FFF2-40B4-BE49-F238E27FC236}">
                    <a16:creationId xmlns:a16="http://schemas.microsoft.com/office/drawing/2014/main" id="{E53B718E-8B77-4043-B14B-D07A5A8F39DA}"/>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chemeClr val="tx1"/>
                    </a:solidFill>
                    <a:latin typeface="+mn-lt"/>
                    <a:cs typeface="Arial" panose="020B0604020202020204" pitchFamily="34" charset="0"/>
                  </a:rPr>
                  <a:t>Bijsnijden</a:t>
                </a:r>
              </a:p>
            </p:txBody>
          </p:sp>
          <p:sp>
            <p:nvSpPr>
              <p:cNvPr id="87" name="Gelijkbenige driehoek 86">
                <a:extLst>
                  <a:ext uri="{FF2B5EF4-FFF2-40B4-BE49-F238E27FC236}">
                    <a16:creationId xmlns:a16="http://schemas.microsoft.com/office/drawing/2014/main" id="{A58D721F-61BB-4735-BAB5-6D8B4174AC75}"/>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sp>
        <p:nvSpPr>
          <p:cNvPr id="58" name="LOGO">
            <a:extLst>
              <a:ext uri="{FF2B5EF4-FFF2-40B4-BE49-F238E27FC236}">
                <a16:creationId xmlns:a16="http://schemas.microsoft.com/office/drawing/2014/main" id="{35C98766-9E9E-4E4C-B54B-CD7E385CC12B}"/>
              </a:ext>
            </a:extLst>
          </p:cNvPr>
          <p:cNvSpPr>
            <a:spLocks noGrp="1"/>
          </p:cNvSpPr>
          <p:nvPr>
            <p:ph type="body" sz="quarter" idx="21" hasCustomPrompt="1"/>
          </p:nvPr>
        </p:nvSpPr>
        <p:spPr>
          <a:xfrm>
            <a:off x="5850466" y="6151264"/>
            <a:ext cx="495832" cy="543579"/>
          </a:xfrm>
          <a:blipFill>
            <a:blip r:embed="rId4">
              <a:extLst>
                <a:ext uri="{96DAC541-7B7A-43D3-8B79-37D633B846F1}">
                  <asvg:svgBlip xmlns:asvg="http://schemas.microsoft.com/office/drawing/2016/SVG/main" r:embed="rId5"/>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met aflopende video">
    <p:spTree>
      <p:nvGrpSpPr>
        <p:cNvPr id="1" name=""/>
        <p:cNvGrpSpPr/>
        <p:nvPr/>
      </p:nvGrpSpPr>
      <p:grpSpPr>
        <a:xfrm>
          <a:off x="0" y="0"/>
          <a:ext cx="0" cy="0"/>
          <a:chOff x="0" y="0"/>
          <a:chExt cx="0" cy="0"/>
        </a:xfrm>
      </p:grpSpPr>
      <p:sp>
        <p:nvSpPr>
          <p:cNvPr id="3" name="Tijdelijke aanduiding voor media 2">
            <a:extLst>
              <a:ext uri="{FF2B5EF4-FFF2-40B4-BE49-F238E27FC236}">
                <a16:creationId xmlns:a16="http://schemas.microsoft.com/office/drawing/2014/main" id="{7D8BBF62-9355-4772-A8DD-40CD55BB43E3}"/>
              </a:ext>
            </a:extLst>
          </p:cNvPr>
          <p:cNvSpPr>
            <a:spLocks noGrp="1"/>
          </p:cNvSpPr>
          <p:nvPr>
            <p:ph type="media" sz="quarter" idx="23" hasCustomPrompt="1"/>
          </p:nvPr>
        </p:nvSpPr>
        <p:spPr>
          <a:xfrm>
            <a:off x="-18055" y="1498600"/>
            <a:ext cx="12214817" cy="5359400"/>
          </a:xfrm>
          <a:solidFill>
            <a:srgbClr val="D9D9D9"/>
          </a:solidFill>
        </p:spPr>
        <p:txBody>
          <a:bodyPr bIns="1116000" anchor="ctr" anchorCtr="0"/>
          <a:lstStyle>
            <a:lvl1pPr marL="0" indent="0" algn="ctr">
              <a:buNone/>
              <a:defRPr/>
            </a:lvl1pPr>
          </a:lstStyle>
          <a:p>
            <a:r>
              <a:rPr lang="nl-NL" dirty="0"/>
              <a:t>Plaats hier een video</a:t>
            </a:r>
          </a:p>
        </p:txBody>
      </p:sp>
      <p:sp>
        <p:nvSpPr>
          <p:cNvPr id="8" name="Title 7"/>
          <p:cNvSpPr>
            <a:spLocks noGrp="1"/>
          </p:cNvSpPr>
          <p:nvPr>
            <p:ph type="title"/>
          </p:nvPr>
        </p:nvSpPr>
        <p:spPr/>
        <p:txBody>
          <a:bodyPr/>
          <a:lstStyle>
            <a:lvl1pPr>
              <a:defRPr>
                <a:solidFill>
                  <a:srgbClr val="2A68B4"/>
                </a:solidFill>
              </a:defRPr>
            </a:lvl1pPr>
          </a:lstStyle>
          <a:p>
            <a:r>
              <a:rPr lang="nl-NL" dirty="0"/>
              <a:t>Klik om de stijl te bewerken</a:t>
            </a:r>
            <a:endParaRPr lang="en-US" dirty="0"/>
          </a:p>
        </p:txBody>
      </p:sp>
      <p:sp>
        <p:nvSpPr>
          <p:cNvPr id="14" name="Tijdelijke aanduiding voor datum 3">
            <a:extLst>
              <a:ext uri="{FF2B5EF4-FFF2-40B4-BE49-F238E27FC236}">
                <a16:creationId xmlns:a16="http://schemas.microsoft.com/office/drawing/2014/main" id="{9DCCCEC1-2C04-4CA2-83A8-269941CE8C47}"/>
              </a:ext>
            </a:extLst>
          </p:cNvPr>
          <p:cNvSpPr>
            <a:spLocks noGrp="1"/>
          </p:cNvSpPr>
          <p:nvPr>
            <p:ph type="dt" sz="half" idx="11"/>
          </p:nvPr>
        </p:nvSpPr>
        <p:spPr>
          <a:xfrm>
            <a:off x="815236" y="6327020"/>
            <a:ext cx="2052153" cy="367824"/>
          </a:xfrm>
        </p:spPr>
        <p:txBody>
          <a:bodyPr/>
          <a:lstStyle/>
          <a:p>
            <a:fld id="{0E1E6D03-C5A7-453D-9661-D824CA4CB861}" type="datetime1">
              <a:rPr lang="nl-NL" smtClean="0"/>
              <a:t>13-3-2024</a:t>
            </a:fld>
            <a:endParaRPr lang="nl-NL"/>
          </a:p>
        </p:txBody>
      </p:sp>
      <p:sp>
        <p:nvSpPr>
          <p:cNvPr id="16" name="Tijdelijke aanduiding voor dianummer 5">
            <a:extLst>
              <a:ext uri="{FF2B5EF4-FFF2-40B4-BE49-F238E27FC236}">
                <a16:creationId xmlns:a16="http://schemas.microsoft.com/office/drawing/2014/main" id="{27072CE5-21B9-4130-A152-00DCF8A1CD97}"/>
              </a:ext>
            </a:extLst>
          </p:cNvPr>
          <p:cNvSpPr>
            <a:spLocks noGrp="1"/>
          </p:cNvSpPr>
          <p:nvPr>
            <p:ph type="sldNum" sz="quarter" idx="13"/>
          </p:nvPr>
        </p:nvSpPr>
        <p:spPr>
          <a:xfrm>
            <a:off x="10971619" y="6327020"/>
            <a:ext cx="409910" cy="367824"/>
          </a:xfrm>
        </p:spPr>
        <p:txBody>
          <a:bodyPr/>
          <a:lstStyle/>
          <a:p>
            <a:fld id="{4E9B7CCD-266F-43F9-81AC-61644C6EA253}" type="slidenum">
              <a:rPr lang="nl-NL" smtClean="0"/>
              <a:t>‹#›</a:t>
            </a:fld>
            <a:endParaRPr lang="nl-NL"/>
          </a:p>
        </p:txBody>
      </p:sp>
      <p:sp>
        <p:nvSpPr>
          <p:cNvPr id="18" name="Tijdelijke aanduiding voor tekst 7">
            <a:extLst>
              <a:ext uri="{FF2B5EF4-FFF2-40B4-BE49-F238E27FC236}">
                <a16:creationId xmlns:a16="http://schemas.microsoft.com/office/drawing/2014/main" id="{8549DD21-ED76-4DF6-AF9B-C01CD0F5E469}"/>
              </a:ext>
            </a:extLst>
          </p:cNvPr>
          <p:cNvSpPr>
            <a:spLocks noGrp="1"/>
          </p:cNvSpPr>
          <p:nvPr>
            <p:ph type="body" sz="quarter" idx="15"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9" name="Tijdelijke aanduiding voor tekst 7">
            <a:extLst>
              <a:ext uri="{FF2B5EF4-FFF2-40B4-BE49-F238E27FC236}">
                <a16:creationId xmlns:a16="http://schemas.microsoft.com/office/drawing/2014/main" id="{78D28500-5337-49B1-AA92-5565856C3BAF}"/>
              </a:ext>
            </a:extLst>
          </p:cNvPr>
          <p:cNvSpPr>
            <a:spLocks noGrp="1"/>
          </p:cNvSpPr>
          <p:nvPr>
            <p:ph type="body" sz="quarter" idx="16"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20" name="Tijdelijke aanduiding voor tekst 7">
            <a:extLst>
              <a:ext uri="{FF2B5EF4-FFF2-40B4-BE49-F238E27FC236}">
                <a16:creationId xmlns:a16="http://schemas.microsoft.com/office/drawing/2014/main" id="{8D37F944-0BA0-45A0-A8D4-5E3AC95387E0}"/>
              </a:ext>
            </a:extLst>
          </p:cNvPr>
          <p:cNvSpPr>
            <a:spLocks noGrp="1"/>
          </p:cNvSpPr>
          <p:nvPr>
            <p:ph type="body" sz="quarter" idx="17"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21" name="Tijdelijke aanduiding voor tekst 7">
            <a:extLst>
              <a:ext uri="{FF2B5EF4-FFF2-40B4-BE49-F238E27FC236}">
                <a16:creationId xmlns:a16="http://schemas.microsoft.com/office/drawing/2014/main" id="{EFC537C4-81D9-4EF4-A415-D131D3E6FB8F}"/>
              </a:ext>
            </a:extLst>
          </p:cNvPr>
          <p:cNvSpPr>
            <a:spLocks noGrp="1"/>
          </p:cNvSpPr>
          <p:nvPr>
            <p:ph type="body" sz="quarter" idx="18"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22" name="Tijdelijke aanduiding voor tekst 7">
            <a:extLst>
              <a:ext uri="{FF2B5EF4-FFF2-40B4-BE49-F238E27FC236}">
                <a16:creationId xmlns:a16="http://schemas.microsoft.com/office/drawing/2014/main" id="{D3D03B26-FD38-47CF-B4BD-4106DA84716D}"/>
              </a:ext>
            </a:extLst>
          </p:cNvPr>
          <p:cNvSpPr>
            <a:spLocks noGrp="1"/>
          </p:cNvSpPr>
          <p:nvPr>
            <p:ph type="body" sz="quarter" idx="19"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23" name="Tijdelijke aanduiding voor tekst 7">
            <a:extLst>
              <a:ext uri="{FF2B5EF4-FFF2-40B4-BE49-F238E27FC236}">
                <a16:creationId xmlns:a16="http://schemas.microsoft.com/office/drawing/2014/main" id="{C96A9AF1-139C-4AC1-A189-E89661A2E376}"/>
              </a:ext>
            </a:extLst>
          </p:cNvPr>
          <p:cNvSpPr>
            <a:spLocks noGrp="1"/>
          </p:cNvSpPr>
          <p:nvPr>
            <p:ph type="body" sz="quarter" idx="20"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grpSp>
        <p:nvGrpSpPr>
          <p:cNvPr id="69" name="Instructie">
            <a:extLst>
              <a:ext uri="{FF2B5EF4-FFF2-40B4-BE49-F238E27FC236}">
                <a16:creationId xmlns:a16="http://schemas.microsoft.com/office/drawing/2014/main" id="{BE8D1439-6389-4794-9CDE-D41FB6AE37BB}"/>
              </a:ext>
            </a:extLst>
          </p:cNvPr>
          <p:cNvGrpSpPr/>
          <p:nvPr userDrawn="1"/>
        </p:nvGrpSpPr>
        <p:grpSpPr>
          <a:xfrm>
            <a:off x="-3425546" y="0"/>
            <a:ext cx="3183678" cy="5340257"/>
            <a:chOff x="12391601" y="0"/>
            <a:chExt cx="3183678" cy="5340257"/>
          </a:xfrm>
        </p:grpSpPr>
        <p:grpSp>
          <p:nvGrpSpPr>
            <p:cNvPr id="70" name="Meer informatie">
              <a:extLst>
                <a:ext uri="{FF2B5EF4-FFF2-40B4-BE49-F238E27FC236}">
                  <a16:creationId xmlns:a16="http://schemas.microsoft.com/office/drawing/2014/main" id="{91EDA2D3-3DF9-4F87-B224-38CEC770BFBF}"/>
                </a:ext>
              </a:extLst>
            </p:cNvPr>
            <p:cNvGrpSpPr/>
            <p:nvPr userDrawn="1"/>
          </p:nvGrpSpPr>
          <p:grpSpPr>
            <a:xfrm>
              <a:off x="12396764" y="4556984"/>
              <a:ext cx="3178515" cy="783273"/>
              <a:chOff x="-3741486" y="3386444"/>
              <a:chExt cx="3178515" cy="783273"/>
            </a:xfrm>
          </p:grpSpPr>
          <p:sp>
            <p:nvSpPr>
              <p:cNvPr id="110" name="Freeform 101">
                <a:extLst>
                  <a:ext uri="{FF2B5EF4-FFF2-40B4-BE49-F238E27FC236}">
                    <a16:creationId xmlns:a16="http://schemas.microsoft.com/office/drawing/2014/main" id="{F41FD572-6F08-47BF-9E1C-23EDA25EF331}"/>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111" name="Rechthoek 110">
                <a:extLst>
                  <a:ext uri="{FF2B5EF4-FFF2-40B4-BE49-F238E27FC236}">
                    <a16:creationId xmlns:a16="http://schemas.microsoft.com/office/drawing/2014/main" id="{8FFC6194-F702-4928-887D-08D110406CEF}"/>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12" name="Rechte verbindingslijn 111">
                <a:extLst>
                  <a:ext uri="{FF2B5EF4-FFF2-40B4-BE49-F238E27FC236}">
                    <a16:creationId xmlns:a16="http://schemas.microsoft.com/office/drawing/2014/main" id="{516A6275-D35E-4C3C-80D1-F72AFC62E742}"/>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71" name="Rechthoek 70">
              <a:extLst>
                <a:ext uri="{FF2B5EF4-FFF2-40B4-BE49-F238E27FC236}">
                  <a16:creationId xmlns:a16="http://schemas.microsoft.com/office/drawing/2014/main" id="{1DDFF81E-1DCD-451F-8386-F22E813D4EC4}"/>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Afbeelding invoegen/veranderen</a:t>
              </a:r>
            </a:p>
          </p:txBody>
        </p:sp>
        <p:sp>
          <p:nvSpPr>
            <p:cNvPr id="72" name="Ovaal 71">
              <a:extLst>
                <a:ext uri="{FF2B5EF4-FFF2-40B4-BE49-F238E27FC236}">
                  <a16:creationId xmlns:a16="http://schemas.microsoft.com/office/drawing/2014/main" id="{7F9C89A5-DB20-44D3-8811-7A55007F89A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73" name="Rechte verbindingslijn 72">
              <a:extLst>
                <a:ext uri="{FF2B5EF4-FFF2-40B4-BE49-F238E27FC236}">
                  <a16:creationId xmlns:a16="http://schemas.microsoft.com/office/drawing/2014/main" id="{C5DE5E92-CA26-4403-970B-8AC1E03AEA7D}"/>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4" name="Rechte verbindingslijn 73">
              <a:extLst>
                <a:ext uri="{FF2B5EF4-FFF2-40B4-BE49-F238E27FC236}">
                  <a16:creationId xmlns:a16="http://schemas.microsoft.com/office/drawing/2014/main" id="{5F7F4C0C-E67E-48EC-BBC7-618B686A3B65}"/>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5" name="Rechthoek 74">
              <a:extLst>
                <a:ext uri="{FF2B5EF4-FFF2-40B4-BE49-F238E27FC236}">
                  <a16:creationId xmlns:a16="http://schemas.microsoft.com/office/drawing/2014/main" id="{66579F6F-F116-4CCA-9DFC-F45BB73C1CAC}"/>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6" name="Rechte verbindingslijn 75">
              <a:extLst>
                <a:ext uri="{FF2B5EF4-FFF2-40B4-BE49-F238E27FC236}">
                  <a16:creationId xmlns:a16="http://schemas.microsoft.com/office/drawing/2014/main" id="{68037268-2FAB-4012-96D6-773B9C10D35E}"/>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77" name="Ovaal 76">
              <a:extLst>
                <a:ext uri="{FF2B5EF4-FFF2-40B4-BE49-F238E27FC236}">
                  <a16:creationId xmlns:a16="http://schemas.microsoft.com/office/drawing/2014/main" id="{5C5E39B6-26F1-443B-86EE-05E5CAF9EE97}"/>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78" name="Rechthoek 77">
              <a:extLst>
                <a:ext uri="{FF2B5EF4-FFF2-40B4-BE49-F238E27FC236}">
                  <a16:creationId xmlns:a16="http://schemas.microsoft.com/office/drawing/2014/main" id="{E0742E7B-2A04-417A-B511-B1E18BFE24CA}"/>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79" name="Groep 78">
              <a:extLst>
                <a:ext uri="{FF2B5EF4-FFF2-40B4-BE49-F238E27FC236}">
                  <a16:creationId xmlns:a16="http://schemas.microsoft.com/office/drawing/2014/main" id="{AAF8AF0B-9573-4565-A959-FEBC062E7565}"/>
                </a:ext>
              </a:extLst>
            </p:cNvPr>
            <p:cNvGrpSpPr/>
            <p:nvPr userDrawn="1"/>
          </p:nvGrpSpPr>
          <p:grpSpPr>
            <a:xfrm>
              <a:off x="12757282" y="2184550"/>
              <a:ext cx="825500" cy="209550"/>
              <a:chOff x="13504624" y="2482850"/>
              <a:chExt cx="825500" cy="209550"/>
            </a:xfrm>
          </p:grpSpPr>
          <p:sp>
            <p:nvSpPr>
              <p:cNvPr id="107" name="Rechthoek 106">
                <a:extLst>
                  <a:ext uri="{FF2B5EF4-FFF2-40B4-BE49-F238E27FC236}">
                    <a16:creationId xmlns:a16="http://schemas.microsoft.com/office/drawing/2014/main" id="{202C5DD7-F14E-4F6A-8AC5-0B1EFADC243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mn-lt"/>
                    <a:cs typeface="Arial" panose="020B0604020202020204" pitchFamily="34" charset="0"/>
                  </a:rPr>
                  <a:t>Invoegen</a:t>
                </a:r>
              </a:p>
            </p:txBody>
          </p:sp>
          <p:cxnSp>
            <p:nvCxnSpPr>
              <p:cNvPr id="108" name="Rechte verbindingslijn 107">
                <a:extLst>
                  <a:ext uri="{FF2B5EF4-FFF2-40B4-BE49-F238E27FC236}">
                    <a16:creationId xmlns:a16="http://schemas.microsoft.com/office/drawing/2014/main" id="{3B56683A-78D6-45C2-A08B-C3A56F3567A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9" name="Gelijkbenige driehoek 108">
                <a:extLst>
                  <a:ext uri="{FF2B5EF4-FFF2-40B4-BE49-F238E27FC236}">
                    <a16:creationId xmlns:a16="http://schemas.microsoft.com/office/drawing/2014/main" id="{14EC480A-BEAC-4BF4-B61A-3A7FB003126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nvGrpSpPr>
            <p:cNvPr id="80" name="Groep 79">
              <a:extLst>
                <a:ext uri="{FF2B5EF4-FFF2-40B4-BE49-F238E27FC236}">
                  <a16:creationId xmlns:a16="http://schemas.microsoft.com/office/drawing/2014/main" id="{5485EAB6-7DDC-40C5-9D39-47527670C85E}"/>
                </a:ext>
              </a:extLst>
            </p:cNvPr>
            <p:cNvGrpSpPr/>
            <p:nvPr userDrawn="1"/>
          </p:nvGrpSpPr>
          <p:grpSpPr>
            <a:xfrm>
              <a:off x="12757282" y="1141626"/>
              <a:ext cx="294789" cy="318834"/>
              <a:chOff x="14466489" y="1001522"/>
              <a:chExt cx="290627" cy="314333"/>
            </a:xfrm>
          </p:grpSpPr>
          <p:sp>
            <p:nvSpPr>
              <p:cNvPr id="101" name="Rechthoek 100">
                <a:extLst>
                  <a:ext uri="{FF2B5EF4-FFF2-40B4-BE49-F238E27FC236}">
                    <a16:creationId xmlns:a16="http://schemas.microsoft.com/office/drawing/2014/main" id="{2B3530F2-8D0B-4095-9483-D5CDA760BB84}"/>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102" name="Ovaal 101">
                <a:extLst>
                  <a:ext uri="{FF2B5EF4-FFF2-40B4-BE49-F238E27FC236}">
                    <a16:creationId xmlns:a16="http://schemas.microsoft.com/office/drawing/2014/main" id="{564D22CB-B713-4020-8A95-8239DC2CCF8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103" name="Vrije vorm: vorm 102">
                <a:extLst>
                  <a:ext uri="{FF2B5EF4-FFF2-40B4-BE49-F238E27FC236}">
                    <a16:creationId xmlns:a16="http://schemas.microsoft.com/office/drawing/2014/main" id="{9EF02BA9-4B06-486C-A4F4-4C94F01B7F0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104" name="Rechthoek: afgeronde hoeken 103">
                <a:extLst>
                  <a:ext uri="{FF2B5EF4-FFF2-40B4-BE49-F238E27FC236}">
                    <a16:creationId xmlns:a16="http://schemas.microsoft.com/office/drawing/2014/main" id="{F8EBCFE3-09F3-4A4D-9494-EFF9501CA9E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cxnSp>
            <p:nvCxnSpPr>
              <p:cNvPr id="105" name="Rechte verbindingslijn 104">
                <a:extLst>
                  <a:ext uri="{FF2B5EF4-FFF2-40B4-BE49-F238E27FC236}">
                    <a16:creationId xmlns:a16="http://schemas.microsoft.com/office/drawing/2014/main" id="{69827901-0C77-47BC-AC30-F1E32857C539}"/>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6" name="Rechte verbindingslijn 105">
                <a:extLst>
                  <a:ext uri="{FF2B5EF4-FFF2-40B4-BE49-F238E27FC236}">
                    <a16:creationId xmlns:a16="http://schemas.microsoft.com/office/drawing/2014/main" id="{4D840141-7D49-45FB-B7AD-30044CA34CCF}"/>
                  </a:ext>
                </a:extLst>
              </p:cNvPr>
              <p:cNvCxnSpPr>
                <a:cxnSpLocks/>
                <a:stCxn id="10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8E7F4594-826E-44AE-A94F-B101B124581E}"/>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2" name="Rechthoek 81">
              <a:extLst>
                <a:ext uri="{FF2B5EF4-FFF2-40B4-BE49-F238E27FC236}">
                  <a16:creationId xmlns:a16="http://schemas.microsoft.com/office/drawing/2014/main" id="{5ABEA096-4336-421E-8D60-2BF957F3A160}"/>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‘Hulpmiddelen voor afbeeldingen - Opmaak’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3" name="Rechte verbindingslijn 82">
              <a:extLst>
                <a:ext uri="{FF2B5EF4-FFF2-40B4-BE49-F238E27FC236}">
                  <a16:creationId xmlns:a16="http://schemas.microsoft.com/office/drawing/2014/main" id="{1EEED98A-4678-4389-937C-354FF59B5325}"/>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4" name="Groep 83">
              <a:extLst>
                <a:ext uri="{FF2B5EF4-FFF2-40B4-BE49-F238E27FC236}">
                  <a16:creationId xmlns:a16="http://schemas.microsoft.com/office/drawing/2014/main" id="{CE6851D1-66D9-4AAB-B375-37AE55CCDD12}"/>
                </a:ext>
              </a:extLst>
            </p:cNvPr>
            <p:cNvGrpSpPr/>
            <p:nvPr userDrawn="1"/>
          </p:nvGrpSpPr>
          <p:grpSpPr>
            <a:xfrm>
              <a:off x="12696514" y="3701158"/>
              <a:ext cx="514284" cy="612918"/>
              <a:chOff x="12682980" y="3403241"/>
              <a:chExt cx="622284" cy="741632"/>
            </a:xfrm>
          </p:grpSpPr>
          <p:grpSp>
            <p:nvGrpSpPr>
              <p:cNvPr id="85" name="Groep 84">
                <a:extLst>
                  <a:ext uri="{FF2B5EF4-FFF2-40B4-BE49-F238E27FC236}">
                    <a16:creationId xmlns:a16="http://schemas.microsoft.com/office/drawing/2014/main" id="{9EEBD04D-69B8-48F6-81DB-892BEE3085B3}"/>
                  </a:ext>
                </a:extLst>
              </p:cNvPr>
              <p:cNvGrpSpPr/>
              <p:nvPr userDrawn="1"/>
            </p:nvGrpSpPr>
            <p:grpSpPr>
              <a:xfrm>
                <a:off x="12771568" y="3403241"/>
                <a:ext cx="467138" cy="448489"/>
                <a:chOff x="12782195" y="3403241"/>
                <a:chExt cx="467138" cy="448489"/>
              </a:xfrm>
            </p:grpSpPr>
            <p:grpSp>
              <p:nvGrpSpPr>
                <p:cNvPr id="88" name="Groep 87">
                  <a:extLst>
                    <a:ext uri="{FF2B5EF4-FFF2-40B4-BE49-F238E27FC236}">
                      <a16:creationId xmlns:a16="http://schemas.microsoft.com/office/drawing/2014/main" id="{2483C896-8F7E-4355-B065-3AC6D58B5BB7}"/>
                    </a:ext>
                  </a:extLst>
                </p:cNvPr>
                <p:cNvGrpSpPr/>
                <p:nvPr userDrawn="1"/>
              </p:nvGrpSpPr>
              <p:grpSpPr>
                <a:xfrm>
                  <a:off x="12782195" y="3403241"/>
                  <a:ext cx="412967" cy="393907"/>
                  <a:chOff x="13554906" y="3320109"/>
                  <a:chExt cx="443906" cy="423419"/>
                </a:xfrm>
              </p:grpSpPr>
              <p:grpSp>
                <p:nvGrpSpPr>
                  <p:cNvPr id="95" name="Groep 94">
                    <a:extLst>
                      <a:ext uri="{FF2B5EF4-FFF2-40B4-BE49-F238E27FC236}">
                        <a16:creationId xmlns:a16="http://schemas.microsoft.com/office/drawing/2014/main" id="{5329C7E1-5071-4A3D-AA54-F3106915F73C}"/>
                      </a:ext>
                    </a:extLst>
                  </p:cNvPr>
                  <p:cNvGrpSpPr/>
                  <p:nvPr userDrawn="1"/>
                </p:nvGrpSpPr>
                <p:grpSpPr>
                  <a:xfrm>
                    <a:off x="13554906" y="3320109"/>
                    <a:ext cx="443906" cy="423419"/>
                    <a:chOff x="12909684" y="1276143"/>
                    <a:chExt cx="443906" cy="423419"/>
                  </a:xfrm>
                </p:grpSpPr>
                <p:sp>
                  <p:nvSpPr>
                    <p:cNvPr id="98" name="Rechthoek 97">
                      <a:extLst>
                        <a:ext uri="{FF2B5EF4-FFF2-40B4-BE49-F238E27FC236}">
                          <a16:creationId xmlns:a16="http://schemas.microsoft.com/office/drawing/2014/main" id="{16A3315E-DCCB-4651-95A3-38ED59DCEEF8}"/>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99" name="Rechthoek 98">
                      <a:extLst>
                        <a:ext uri="{FF2B5EF4-FFF2-40B4-BE49-F238E27FC236}">
                          <a16:creationId xmlns:a16="http://schemas.microsoft.com/office/drawing/2014/main" id="{6B3450C3-3CB5-4A38-8CB2-1E757C70100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100" name="Ovaal 99">
                      <a:extLst>
                        <a:ext uri="{FF2B5EF4-FFF2-40B4-BE49-F238E27FC236}">
                          <a16:creationId xmlns:a16="http://schemas.microsoft.com/office/drawing/2014/main" id="{D0D7D1C7-AD04-4155-96DA-757DB1E4963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pic>
                <p:nvPicPr>
                  <p:cNvPr id="96" name="Afbeelding 95">
                    <a:extLst>
                      <a:ext uri="{FF2B5EF4-FFF2-40B4-BE49-F238E27FC236}">
                        <a16:creationId xmlns:a16="http://schemas.microsoft.com/office/drawing/2014/main" id="{1160B3CE-2DF7-4C8D-B374-E49C5640F19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97" name="Afbeelding 96">
                    <a:extLst>
                      <a:ext uri="{FF2B5EF4-FFF2-40B4-BE49-F238E27FC236}">
                        <a16:creationId xmlns:a16="http://schemas.microsoft.com/office/drawing/2014/main" id="{8668DA63-5D8B-4633-B920-71AA3CA5A13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89" name="Groep 88">
                  <a:extLst>
                    <a:ext uri="{FF2B5EF4-FFF2-40B4-BE49-F238E27FC236}">
                      <a16:creationId xmlns:a16="http://schemas.microsoft.com/office/drawing/2014/main" id="{BFB971D9-6D4E-4889-9E63-6ECD3FC5B9A0}"/>
                    </a:ext>
                  </a:extLst>
                </p:cNvPr>
                <p:cNvGrpSpPr/>
                <p:nvPr userDrawn="1"/>
              </p:nvGrpSpPr>
              <p:grpSpPr>
                <a:xfrm>
                  <a:off x="13103513" y="3705268"/>
                  <a:ext cx="145820" cy="146462"/>
                  <a:chOff x="13096169" y="3602278"/>
                  <a:chExt cx="145820" cy="146462"/>
                </a:xfrm>
              </p:grpSpPr>
              <p:sp>
                <p:nvSpPr>
                  <p:cNvPr id="93" name="Rechthoek 92">
                    <a:extLst>
                      <a:ext uri="{FF2B5EF4-FFF2-40B4-BE49-F238E27FC236}">
                        <a16:creationId xmlns:a16="http://schemas.microsoft.com/office/drawing/2014/main" id="{B3A8185B-5BD3-4DA3-B17A-C2547BF9934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94" name="Rechthoek 93">
                    <a:extLst>
                      <a:ext uri="{FF2B5EF4-FFF2-40B4-BE49-F238E27FC236}">
                        <a16:creationId xmlns:a16="http://schemas.microsoft.com/office/drawing/2014/main" id="{AB698145-D488-4A95-B909-6E390E5E191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nvGrpSpPr>
                <p:cNvPr id="90" name="Groep 89">
                  <a:extLst>
                    <a:ext uri="{FF2B5EF4-FFF2-40B4-BE49-F238E27FC236}">
                      <a16:creationId xmlns:a16="http://schemas.microsoft.com/office/drawing/2014/main" id="{CEB431ED-FDC9-45CE-921B-8D9FEBE5009E}"/>
                    </a:ext>
                  </a:extLst>
                </p:cNvPr>
                <p:cNvGrpSpPr/>
                <p:nvPr userDrawn="1"/>
              </p:nvGrpSpPr>
              <p:grpSpPr>
                <a:xfrm rot="10800000">
                  <a:off x="13061402" y="3665637"/>
                  <a:ext cx="145820" cy="146462"/>
                  <a:chOff x="13096169" y="3602278"/>
                  <a:chExt cx="145820" cy="146462"/>
                </a:xfrm>
              </p:grpSpPr>
              <p:sp>
                <p:nvSpPr>
                  <p:cNvPr id="91" name="Rechthoek 90">
                    <a:extLst>
                      <a:ext uri="{FF2B5EF4-FFF2-40B4-BE49-F238E27FC236}">
                        <a16:creationId xmlns:a16="http://schemas.microsoft.com/office/drawing/2014/main" id="{B4AD483C-5D77-4219-BE68-A31F98369B2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92" name="Rechthoek 91">
                    <a:extLst>
                      <a:ext uri="{FF2B5EF4-FFF2-40B4-BE49-F238E27FC236}">
                        <a16:creationId xmlns:a16="http://schemas.microsoft.com/office/drawing/2014/main" id="{6143B95C-2ECB-4397-BD3D-A1F0EA1A381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sp>
            <p:nvSpPr>
              <p:cNvPr id="86" name="Rechthoek 85">
                <a:extLst>
                  <a:ext uri="{FF2B5EF4-FFF2-40B4-BE49-F238E27FC236}">
                    <a16:creationId xmlns:a16="http://schemas.microsoft.com/office/drawing/2014/main" id="{E53B718E-8B77-4043-B14B-D07A5A8F39DA}"/>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chemeClr val="tx1"/>
                    </a:solidFill>
                    <a:latin typeface="+mn-lt"/>
                    <a:cs typeface="Arial" panose="020B0604020202020204" pitchFamily="34" charset="0"/>
                  </a:rPr>
                  <a:t>Bijsnijden</a:t>
                </a:r>
              </a:p>
            </p:txBody>
          </p:sp>
          <p:sp>
            <p:nvSpPr>
              <p:cNvPr id="87" name="Gelijkbenige driehoek 86">
                <a:extLst>
                  <a:ext uri="{FF2B5EF4-FFF2-40B4-BE49-F238E27FC236}">
                    <a16:creationId xmlns:a16="http://schemas.microsoft.com/office/drawing/2014/main" id="{A58D721F-61BB-4735-BAB5-6D8B4174AC75}"/>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nvGrpSpPr>
          <p:cNvPr id="60" name="Groep 59">
            <a:extLst>
              <a:ext uri="{FF2B5EF4-FFF2-40B4-BE49-F238E27FC236}">
                <a16:creationId xmlns:a16="http://schemas.microsoft.com/office/drawing/2014/main" id="{EFE076D8-AF8B-4BAD-87D4-E7E33D69E73D}"/>
              </a:ext>
            </a:extLst>
          </p:cNvPr>
          <p:cNvGrpSpPr/>
          <p:nvPr userDrawn="1"/>
        </p:nvGrpSpPr>
        <p:grpSpPr>
          <a:xfrm>
            <a:off x="12391601" y="0"/>
            <a:ext cx="3183678" cy="5320923"/>
            <a:chOff x="12391601" y="0"/>
            <a:chExt cx="3183678" cy="5320923"/>
          </a:xfrm>
        </p:grpSpPr>
        <p:grpSp>
          <p:nvGrpSpPr>
            <p:cNvPr id="61" name="Video icoon">
              <a:extLst>
                <a:ext uri="{FF2B5EF4-FFF2-40B4-BE49-F238E27FC236}">
                  <a16:creationId xmlns:a16="http://schemas.microsoft.com/office/drawing/2014/main" id="{2C16B50B-CD25-43F5-9612-BC7B46EA3109}"/>
                </a:ext>
              </a:extLst>
            </p:cNvPr>
            <p:cNvGrpSpPr/>
            <p:nvPr userDrawn="1"/>
          </p:nvGrpSpPr>
          <p:grpSpPr>
            <a:xfrm>
              <a:off x="12757282" y="1266839"/>
              <a:ext cx="326087" cy="328143"/>
              <a:chOff x="8066315" y="1676399"/>
              <a:chExt cx="1371600" cy="1380253"/>
            </a:xfrm>
          </p:grpSpPr>
          <p:sp>
            <p:nvSpPr>
              <p:cNvPr id="143" name="Rechthoek 142">
                <a:extLst>
                  <a:ext uri="{FF2B5EF4-FFF2-40B4-BE49-F238E27FC236}">
                    <a16:creationId xmlns:a16="http://schemas.microsoft.com/office/drawing/2014/main" id="{77A1B49D-5D64-4CC3-92F4-391BEE5F069D}"/>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44" name="Vrije vorm 112">
                <a:extLst>
                  <a:ext uri="{FF2B5EF4-FFF2-40B4-BE49-F238E27FC236}">
                    <a16:creationId xmlns:a16="http://schemas.microsoft.com/office/drawing/2014/main" id="{C6465946-D7EA-425F-899E-EA32BA9AB402}"/>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45" name="Vrije vorm 113">
                <a:extLst>
                  <a:ext uri="{FF2B5EF4-FFF2-40B4-BE49-F238E27FC236}">
                    <a16:creationId xmlns:a16="http://schemas.microsoft.com/office/drawing/2014/main" id="{8BAEA3DB-8CA1-40FB-AA8F-3FC92569CC97}"/>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62" name="Rechthoek 61">
              <a:extLst>
                <a:ext uri="{FF2B5EF4-FFF2-40B4-BE49-F238E27FC236}">
                  <a16:creationId xmlns:a16="http://schemas.microsoft.com/office/drawing/2014/main" id="{946DF866-4DCA-41CC-B275-753CEC525297}"/>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Video invoegen/veranderen</a:t>
              </a:r>
            </a:p>
          </p:txBody>
        </p:sp>
        <p:sp>
          <p:nvSpPr>
            <p:cNvPr id="63" name="Ovaal 62">
              <a:extLst>
                <a:ext uri="{FF2B5EF4-FFF2-40B4-BE49-F238E27FC236}">
                  <a16:creationId xmlns:a16="http://schemas.microsoft.com/office/drawing/2014/main" id="{26F0BE43-8C98-40E9-9460-9673392BD0E6}"/>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64" name="Rechte verbindingslijn 63">
              <a:extLst>
                <a:ext uri="{FF2B5EF4-FFF2-40B4-BE49-F238E27FC236}">
                  <a16:creationId xmlns:a16="http://schemas.microsoft.com/office/drawing/2014/main" id="{9603DFC4-7E82-4837-BFE3-75DF32DDF901}"/>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65" name="Rechte verbindingslijn 64">
              <a:extLst>
                <a:ext uri="{FF2B5EF4-FFF2-40B4-BE49-F238E27FC236}">
                  <a16:creationId xmlns:a16="http://schemas.microsoft.com/office/drawing/2014/main" id="{3CCD5563-AB71-43D1-BBEC-1D8EFA4D4553}"/>
                </a:ext>
              </a:extLst>
            </p:cNvPr>
            <p:cNvCxnSpPr>
              <a:cxnSpLocks/>
            </p:cNvCxnSpPr>
            <p:nvPr userDrawn="1"/>
          </p:nvCxnSpPr>
          <p:spPr>
            <a:xfrm>
              <a:off x="12397261" y="1722312"/>
              <a:ext cx="3178017" cy="0"/>
            </a:xfrm>
            <a:prstGeom prst="line">
              <a:avLst/>
            </a:prstGeom>
            <a:noFill/>
            <a:ln w="3175" cap="flat" cmpd="sng" algn="ctr">
              <a:solidFill>
                <a:schemeClr val="accent1"/>
              </a:solidFill>
              <a:prstDash val="solid"/>
            </a:ln>
            <a:effectLst/>
          </p:spPr>
        </p:cxnSp>
        <p:sp>
          <p:nvSpPr>
            <p:cNvPr id="66" name="Rechthoek 65">
              <a:extLst>
                <a:ext uri="{FF2B5EF4-FFF2-40B4-BE49-F238E27FC236}">
                  <a16:creationId xmlns:a16="http://schemas.microsoft.com/office/drawing/2014/main" id="{BC6BA942-DCDC-4CA9-8546-FACE2ACB9964}"/>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afbeelding/video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video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67" name="Groep 66">
              <a:extLst>
                <a:ext uri="{FF2B5EF4-FFF2-40B4-BE49-F238E27FC236}">
                  <a16:creationId xmlns:a16="http://schemas.microsoft.com/office/drawing/2014/main" id="{09614B93-A636-4AC0-989A-2E0FF34E1EF7}"/>
                </a:ext>
              </a:extLst>
            </p:cNvPr>
            <p:cNvGrpSpPr/>
            <p:nvPr userDrawn="1"/>
          </p:nvGrpSpPr>
          <p:grpSpPr>
            <a:xfrm>
              <a:off x="12396764" y="4419767"/>
              <a:ext cx="3178515" cy="901156"/>
              <a:chOff x="12396764" y="4439101"/>
              <a:chExt cx="3178515" cy="901156"/>
            </a:xfrm>
          </p:grpSpPr>
          <p:grpSp>
            <p:nvGrpSpPr>
              <p:cNvPr id="138" name="Meer informatie">
                <a:extLst>
                  <a:ext uri="{FF2B5EF4-FFF2-40B4-BE49-F238E27FC236}">
                    <a16:creationId xmlns:a16="http://schemas.microsoft.com/office/drawing/2014/main" id="{0148DBAD-A77A-4059-AEB6-BC978015AD0C}"/>
                  </a:ext>
                </a:extLst>
              </p:cNvPr>
              <p:cNvGrpSpPr/>
              <p:nvPr userDrawn="1"/>
            </p:nvGrpSpPr>
            <p:grpSpPr>
              <a:xfrm>
                <a:off x="12396764" y="4556984"/>
                <a:ext cx="3178515" cy="783273"/>
                <a:chOff x="-3741486" y="3386444"/>
                <a:chExt cx="3178515" cy="783273"/>
              </a:xfrm>
            </p:grpSpPr>
            <p:sp>
              <p:nvSpPr>
                <p:cNvPr id="140" name="Freeform 101">
                  <a:extLst>
                    <a:ext uri="{FF2B5EF4-FFF2-40B4-BE49-F238E27FC236}">
                      <a16:creationId xmlns:a16="http://schemas.microsoft.com/office/drawing/2014/main" id="{CD4D944F-B297-43BC-AD4B-047565B4C225}"/>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141" name="Rechthoek 140">
                  <a:extLst>
                    <a:ext uri="{FF2B5EF4-FFF2-40B4-BE49-F238E27FC236}">
                      <a16:creationId xmlns:a16="http://schemas.microsoft.com/office/drawing/2014/main" id="{89CC952E-74BB-4042-B29D-F0EC5FEF9312}"/>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42" name="Rechte verbindingslijn 141">
                  <a:extLst>
                    <a:ext uri="{FF2B5EF4-FFF2-40B4-BE49-F238E27FC236}">
                      <a16:creationId xmlns:a16="http://schemas.microsoft.com/office/drawing/2014/main" id="{2F7B835C-097F-41B9-AB98-0E456D262824}"/>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cxnSp>
            <p:nvCxnSpPr>
              <p:cNvPr id="139" name="Rechte verbindingslijn 138">
                <a:extLst>
                  <a:ext uri="{FF2B5EF4-FFF2-40B4-BE49-F238E27FC236}">
                    <a16:creationId xmlns:a16="http://schemas.microsoft.com/office/drawing/2014/main" id="{1DFC48E5-DD67-4218-B28A-2E51B9B9A68E}"/>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grpSp>
        <p:sp>
          <p:nvSpPr>
            <p:cNvPr id="68" name="Ovaal 67">
              <a:extLst>
                <a:ext uri="{FF2B5EF4-FFF2-40B4-BE49-F238E27FC236}">
                  <a16:creationId xmlns:a16="http://schemas.microsoft.com/office/drawing/2014/main" id="{78818576-2F4D-4291-8470-A349A7E9E16B}"/>
                </a:ext>
              </a:extLst>
            </p:cNvPr>
            <p:cNvSpPr/>
            <p:nvPr userDrawn="1"/>
          </p:nvSpPr>
          <p:spPr>
            <a:xfrm>
              <a:off x="12391601" y="18507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13" name="Rechthoek 112">
              <a:extLst>
                <a:ext uri="{FF2B5EF4-FFF2-40B4-BE49-F238E27FC236}">
                  <a16:creationId xmlns:a16="http://schemas.microsoft.com/office/drawing/2014/main" id="{4694245E-4B1F-45B8-98DB-74B477A9E36B}"/>
                </a:ext>
              </a:extLst>
            </p:cNvPr>
            <p:cNvSpPr/>
            <p:nvPr userDrawn="1"/>
          </p:nvSpPr>
          <p:spPr>
            <a:xfrm>
              <a:off x="12757282" y="1916840"/>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video</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14" name="Groep 113">
              <a:extLst>
                <a:ext uri="{FF2B5EF4-FFF2-40B4-BE49-F238E27FC236}">
                  <a16:creationId xmlns:a16="http://schemas.microsoft.com/office/drawing/2014/main" id="{8DF2F246-67FA-410A-89F9-5735EE99CE90}"/>
                </a:ext>
              </a:extLst>
            </p:cNvPr>
            <p:cNvGrpSpPr/>
            <p:nvPr userDrawn="1"/>
          </p:nvGrpSpPr>
          <p:grpSpPr>
            <a:xfrm>
              <a:off x="12757282" y="2328929"/>
              <a:ext cx="825500" cy="209550"/>
              <a:chOff x="13504624" y="2482850"/>
              <a:chExt cx="825500" cy="209550"/>
            </a:xfrm>
          </p:grpSpPr>
          <p:sp>
            <p:nvSpPr>
              <p:cNvPr id="135" name="Rechthoek 134">
                <a:extLst>
                  <a:ext uri="{FF2B5EF4-FFF2-40B4-BE49-F238E27FC236}">
                    <a16:creationId xmlns:a16="http://schemas.microsoft.com/office/drawing/2014/main" id="{932D569A-2E71-4C6A-B82F-2DB6844231D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36" name="Rechte verbindingslijn 135">
                <a:extLst>
                  <a:ext uri="{FF2B5EF4-FFF2-40B4-BE49-F238E27FC236}">
                    <a16:creationId xmlns:a16="http://schemas.microsoft.com/office/drawing/2014/main" id="{D0E93235-1915-4841-A551-3DAB9366FDB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7" name="Gelijkbenige driehoek 136">
                <a:extLst>
                  <a:ext uri="{FF2B5EF4-FFF2-40B4-BE49-F238E27FC236}">
                    <a16:creationId xmlns:a16="http://schemas.microsoft.com/office/drawing/2014/main" id="{DF4C749F-0627-4FC1-95EC-8AAFD483DC7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115" name="Ovaal 114">
              <a:extLst>
                <a:ext uri="{FF2B5EF4-FFF2-40B4-BE49-F238E27FC236}">
                  <a16:creationId xmlns:a16="http://schemas.microsoft.com/office/drawing/2014/main" id="{FB8BC0B0-76AF-4A5C-8ED1-0AFDFD773CE2}"/>
                </a:ext>
              </a:extLst>
            </p:cNvPr>
            <p:cNvSpPr/>
            <p:nvPr userDrawn="1"/>
          </p:nvSpPr>
          <p:spPr>
            <a:xfrm>
              <a:off x="12391601" y="276233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6" name="Rechthoek 115">
              <a:extLst>
                <a:ext uri="{FF2B5EF4-FFF2-40B4-BE49-F238E27FC236}">
                  <a16:creationId xmlns:a16="http://schemas.microsoft.com/office/drawing/2014/main" id="{ED8F8C04-D8B5-4A78-BE98-3E479F7BC5CB}"/>
                </a:ext>
              </a:extLst>
            </p:cNvPr>
            <p:cNvSpPr/>
            <p:nvPr userDrawn="1"/>
          </p:nvSpPr>
          <p:spPr>
            <a:xfrm>
              <a:off x="12757283" y="2828393"/>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Om de video te schalen of bij te snijden, ga naar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‘Hulpmiddelen voor video - Opmaak’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Schaal met de bolletjes de video en met de hoekjes het videokader.</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7" name="Rechte verbindingslijn 116">
              <a:extLst>
                <a:ext uri="{FF2B5EF4-FFF2-40B4-BE49-F238E27FC236}">
                  <a16:creationId xmlns:a16="http://schemas.microsoft.com/office/drawing/2014/main" id="{982E3EE0-C632-4624-A84A-1452AF69D254}"/>
                </a:ext>
              </a:extLst>
            </p:cNvPr>
            <p:cNvCxnSpPr>
              <a:cxnSpLocks/>
            </p:cNvCxnSpPr>
            <p:nvPr userDrawn="1"/>
          </p:nvCxnSpPr>
          <p:spPr>
            <a:xfrm>
              <a:off x="12397261" y="2644168"/>
              <a:ext cx="3178017" cy="0"/>
            </a:xfrm>
            <a:prstGeom prst="line">
              <a:avLst/>
            </a:prstGeom>
            <a:noFill/>
            <a:ln w="3175" cap="flat" cmpd="sng" algn="ctr">
              <a:solidFill>
                <a:schemeClr val="accent1"/>
              </a:solidFill>
              <a:prstDash val="solid"/>
            </a:ln>
            <a:effectLst/>
          </p:spPr>
        </p:cxnSp>
        <p:grpSp>
          <p:nvGrpSpPr>
            <p:cNvPr id="118" name="Groep 117">
              <a:extLst>
                <a:ext uri="{FF2B5EF4-FFF2-40B4-BE49-F238E27FC236}">
                  <a16:creationId xmlns:a16="http://schemas.microsoft.com/office/drawing/2014/main" id="{DF9F4CF1-AA23-4BAE-BAA9-A967128DC7D3}"/>
                </a:ext>
              </a:extLst>
            </p:cNvPr>
            <p:cNvGrpSpPr/>
            <p:nvPr userDrawn="1"/>
          </p:nvGrpSpPr>
          <p:grpSpPr>
            <a:xfrm>
              <a:off x="12696514" y="3701158"/>
              <a:ext cx="514284" cy="612918"/>
              <a:chOff x="12682980" y="3403241"/>
              <a:chExt cx="622284" cy="741632"/>
            </a:xfrm>
          </p:grpSpPr>
          <p:grpSp>
            <p:nvGrpSpPr>
              <p:cNvPr id="119" name="Groep 118">
                <a:extLst>
                  <a:ext uri="{FF2B5EF4-FFF2-40B4-BE49-F238E27FC236}">
                    <a16:creationId xmlns:a16="http://schemas.microsoft.com/office/drawing/2014/main" id="{825598A2-98DC-4173-811B-01BF7D8C5C9E}"/>
                  </a:ext>
                </a:extLst>
              </p:cNvPr>
              <p:cNvGrpSpPr/>
              <p:nvPr userDrawn="1"/>
            </p:nvGrpSpPr>
            <p:grpSpPr>
              <a:xfrm>
                <a:off x="12771568" y="3403241"/>
                <a:ext cx="467138" cy="448489"/>
                <a:chOff x="12782195" y="3403241"/>
                <a:chExt cx="467138" cy="448489"/>
              </a:xfrm>
            </p:grpSpPr>
            <p:grpSp>
              <p:nvGrpSpPr>
                <p:cNvPr id="122" name="Groep 121">
                  <a:extLst>
                    <a:ext uri="{FF2B5EF4-FFF2-40B4-BE49-F238E27FC236}">
                      <a16:creationId xmlns:a16="http://schemas.microsoft.com/office/drawing/2014/main" id="{A80EDF62-1CC5-4E62-A335-E7BF74B47779}"/>
                    </a:ext>
                  </a:extLst>
                </p:cNvPr>
                <p:cNvGrpSpPr/>
                <p:nvPr userDrawn="1"/>
              </p:nvGrpSpPr>
              <p:grpSpPr>
                <a:xfrm>
                  <a:off x="12782195" y="3403241"/>
                  <a:ext cx="412967" cy="393907"/>
                  <a:chOff x="13554906" y="3320109"/>
                  <a:chExt cx="443906" cy="423419"/>
                </a:xfrm>
              </p:grpSpPr>
              <p:grpSp>
                <p:nvGrpSpPr>
                  <p:cNvPr id="129" name="Groep 128">
                    <a:extLst>
                      <a:ext uri="{FF2B5EF4-FFF2-40B4-BE49-F238E27FC236}">
                        <a16:creationId xmlns:a16="http://schemas.microsoft.com/office/drawing/2014/main" id="{083602A5-BFC4-4133-A8A2-53A8FD5DC723}"/>
                      </a:ext>
                    </a:extLst>
                  </p:cNvPr>
                  <p:cNvGrpSpPr/>
                  <p:nvPr userDrawn="1"/>
                </p:nvGrpSpPr>
                <p:grpSpPr>
                  <a:xfrm>
                    <a:off x="13554906" y="3320109"/>
                    <a:ext cx="443906" cy="423419"/>
                    <a:chOff x="12909684" y="1276143"/>
                    <a:chExt cx="443906" cy="423419"/>
                  </a:xfrm>
                </p:grpSpPr>
                <p:sp>
                  <p:nvSpPr>
                    <p:cNvPr id="132" name="Rechthoek 131">
                      <a:extLst>
                        <a:ext uri="{FF2B5EF4-FFF2-40B4-BE49-F238E27FC236}">
                          <a16:creationId xmlns:a16="http://schemas.microsoft.com/office/drawing/2014/main" id="{C52E261C-FE2E-47FA-A3AA-EAE3ECAFE44B}"/>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3" name="Rechthoek 132">
                      <a:extLst>
                        <a:ext uri="{FF2B5EF4-FFF2-40B4-BE49-F238E27FC236}">
                          <a16:creationId xmlns:a16="http://schemas.microsoft.com/office/drawing/2014/main" id="{1D38650A-F9C9-4F8E-8BDD-C00EEEC0821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4" name="Ovaal 133">
                      <a:extLst>
                        <a:ext uri="{FF2B5EF4-FFF2-40B4-BE49-F238E27FC236}">
                          <a16:creationId xmlns:a16="http://schemas.microsoft.com/office/drawing/2014/main" id="{3234634A-B18D-4F7C-BA6D-CCB162B7EE8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30" name="Afbeelding 129">
                    <a:extLst>
                      <a:ext uri="{FF2B5EF4-FFF2-40B4-BE49-F238E27FC236}">
                        <a16:creationId xmlns:a16="http://schemas.microsoft.com/office/drawing/2014/main" id="{992AC727-10D8-4781-B6E5-BC1D82E9481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31" name="Afbeelding 130">
                    <a:extLst>
                      <a:ext uri="{FF2B5EF4-FFF2-40B4-BE49-F238E27FC236}">
                        <a16:creationId xmlns:a16="http://schemas.microsoft.com/office/drawing/2014/main" id="{7A1096CF-5616-4C51-997C-D8AD39424E0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123" name="Groep 122">
                  <a:extLst>
                    <a:ext uri="{FF2B5EF4-FFF2-40B4-BE49-F238E27FC236}">
                      <a16:creationId xmlns:a16="http://schemas.microsoft.com/office/drawing/2014/main" id="{B6F7E9B1-029A-42A7-BDC6-FCD284FBDFD0}"/>
                    </a:ext>
                  </a:extLst>
                </p:cNvPr>
                <p:cNvGrpSpPr/>
                <p:nvPr userDrawn="1"/>
              </p:nvGrpSpPr>
              <p:grpSpPr>
                <a:xfrm>
                  <a:off x="13103513" y="3705268"/>
                  <a:ext cx="145820" cy="146462"/>
                  <a:chOff x="13096169" y="3602278"/>
                  <a:chExt cx="145820" cy="146462"/>
                </a:xfrm>
              </p:grpSpPr>
              <p:sp>
                <p:nvSpPr>
                  <p:cNvPr id="127" name="Rechthoek 126">
                    <a:extLst>
                      <a:ext uri="{FF2B5EF4-FFF2-40B4-BE49-F238E27FC236}">
                        <a16:creationId xmlns:a16="http://schemas.microsoft.com/office/drawing/2014/main" id="{64F3E093-ACA5-4C9C-917D-29E435D8743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8" name="Rechthoek 127">
                    <a:extLst>
                      <a:ext uri="{FF2B5EF4-FFF2-40B4-BE49-F238E27FC236}">
                        <a16:creationId xmlns:a16="http://schemas.microsoft.com/office/drawing/2014/main" id="{99B2FC72-816E-418C-BEED-560083C60AC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24" name="Groep 123">
                  <a:extLst>
                    <a:ext uri="{FF2B5EF4-FFF2-40B4-BE49-F238E27FC236}">
                      <a16:creationId xmlns:a16="http://schemas.microsoft.com/office/drawing/2014/main" id="{664551A9-F069-4325-9DCC-BF314FD4B5A7}"/>
                    </a:ext>
                  </a:extLst>
                </p:cNvPr>
                <p:cNvGrpSpPr/>
                <p:nvPr userDrawn="1"/>
              </p:nvGrpSpPr>
              <p:grpSpPr>
                <a:xfrm rot="10800000">
                  <a:off x="13061402" y="3665637"/>
                  <a:ext cx="145820" cy="146462"/>
                  <a:chOff x="13096169" y="3602278"/>
                  <a:chExt cx="145820" cy="146462"/>
                </a:xfrm>
              </p:grpSpPr>
              <p:sp>
                <p:nvSpPr>
                  <p:cNvPr id="125" name="Rechthoek 124">
                    <a:extLst>
                      <a:ext uri="{FF2B5EF4-FFF2-40B4-BE49-F238E27FC236}">
                        <a16:creationId xmlns:a16="http://schemas.microsoft.com/office/drawing/2014/main" id="{7E177B16-1908-4CB9-B748-E3B74B01238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6" name="Rechthoek 125">
                    <a:extLst>
                      <a:ext uri="{FF2B5EF4-FFF2-40B4-BE49-F238E27FC236}">
                        <a16:creationId xmlns:a16="http://schemas.microsoft.com/office/drawing/2014/main" id="{F28880AB-1E63-40DB-AA98-B4746CCA77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20" name="Rechthoek 119">
                <a:extLst>
                  <a:ext uri="{FF2B5EF4-FFF2-40B4-BE49-F238E27FC236}">
                    <a16:creationId xmlns:a16="http://schemas.microsoft.com/office/drawing/2014/main" id="{990D8210-4860-4B55-A527-79CE52FF9117}"/>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chemeClr val="tx1"/>
                    </a:solidFill>
                    <a:latin typeface="Arial" panose="020B0604020202020204" pitchFamily="34" charset="0"/>
                    <a:cs typeface="Arial" panose="020B0604020202020204" pitchFamily="34" charset="0"/>
                  </a:rPr>
                  <a:t>Bijsnijden</a:t>
                </a:r>
              </a:p>
            </p:txBody>
          </p:sp>
          <p:sp>
            <p:nvSpPr>
              <p:cNvPr id="121" name="Gelijkbenige driehoek 120">
                <a:extLst>
                  <a:ext uri="{FF2B5EF4-FFF2-40B4-BE49-F238E27FC236}">
                    <a16:creationId xmlns:a16="http://schemas.microsoft.com/office/drawing/2014/main" id="{BC5F8158-A6B8-4314-9D7D-AD20A3D591D8}"/>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46" name="LOGO">
            <a:extLst>
              <a:ext uri="{FF2B5EF4-FFF2-40B4-BE49-F238E27FC236}">
                <a16:creationId xmlns:a16="http://schemas.microsoft.com/office/drawing/2014/main" id="{FC9136A8-559F-4442-AA0A-746B1533E3C5}"/>
              </a:ext>
            </a:extLst>
          </p:cNvPr>
          <p:cNvSpPr>
            <a:spLocks noGrp="1"/>
          </p:cNvSpPr>
          <p:nvPr>
            <p:ph type="body" sz="quarter" idx="24" hasCustomPrompt="1"/>
          </p:nvPr>
        </p:nvSpPr>
        <p:spPr>
          <a:xfrm>
            <a:off x="5850466" y="6151264"/>
            <a:ext cx="495832" cy="543579"/>
          </a:xfrm>
          <a:blipFill>
            <a:blip r:embed="rId4">
              <a:extLst>
                <a:ext uri="{96DAC541-7B7A-43D3-8B79-37D633B846F1}">
                  <asvg:svgBlip xmlns:asvg="http://schemas.microsoft.com/office/drawing/2016/SVG/main" r:embed="rId5"/>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extLst>
      <p:ext uri="{BB962C8B-B14F-4D97-AF65-F5344CB8AC3E}">
        <p14:creationId xmlns:p14="http://schemas.microsoft.com/office/powerpoint/2010/main" val="36901393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en Grafiek ">
    <p:spTree>
      <p:nvGrpSpPr>
        <p:cNvPr id="1" name=""/>
        <p:cNvGrpSpPr/>
        <p:nvPr/>
      </p:nvGrpSpPr>
      <p:grpSpPr>
        <a:xfrm>
          <a:off x="0" y="0"/>
          <a:ext cx="0" cy="0"/>
          <a:chOff x="0" y="0"/>
          <a:chExt cx="0" cy="0"/>
        </a:xfrm>
      </p:grpSpPr>
      <p:sp>
        <p:nvSpPr>
          <p:cNvPr id="8" name="Tijdelijke aanduiding voor grafiek 7">
            <a:extLst>
              <a:ext uri="{FF2B5EF4-FFF2-40B4-BE49-F238E27FC236}">
                <a16:creationId xmlns:a16="http://schemas.microsoft.com/office/drawing/2014/main" id="{73670F2E-0A0A-4927-AD63-023C42B8728C}"/>
              </a:ext>
            </a:extLst>
          </p:cNvPr>
          <p:cNvSpPr>
            <a:spLocks noGrp="1"/>
          </p:cNvSpPr>
          <p:nvPr>
            <p:ph type="chart" sz="quarter" idx="22" hasCustomPrompt="1"/>
          </p:nvPr>
        </p:nvSpPr>
        <p:spPr>
          <a:xfrm>
            <a:off x="6091108" y="1498600"/>
            <a:ext cx="5289680" cy="4442400"/>
          </a:xfrm>
          <a:solidFill>
            <a:schemeClr val="bg1">
              <a:lumMod val="85000"/>
            </a:schemeClr>
          </a:solidFill>
        </p:spPr>
        <p:txBody>
          <a:bodyPr tIns="720000" anchor="ctr" anchorCtr="0"/>
          <a:lstStyle>
            <a:lvl1pPr marL="0" indent="0" algn="ctr">
              <a:buNone/>
              <a:defRPr sz="1400"/>
            </a:lvl1pPr>
          </a:lstStyle>
          <a:p>
            <a:r>
              <a:rPr lang="nl-NL" dirty="0"/>
              <a:t>Nieuwe grafiek inladen via icoon</a:t>
            </a:r>
          </a:p>
        </p:txBody>
      </p:sp>
      <p:sp>
        <p:nvSpPr>
          <p:cNvPr id="2" name="Titel 1">
            <a:extLst>
              <a:ext uri="{FF2B5EF4-FFF2-40B4-BE49-F238E27FC236}">
                <a16:creationId xmlns:a16="http://schemas.microsoft.com/office/drawing/2014/main" id="{C7B00C32-D7B5-4869-8F45-6B6E68FF15EF}"/>
              </a:ext>
            </a:extLst>
          </p:cNvPr>
          <p:cNvSpPr>
            <a:spLocks noGrp="1"/>
          </p:cNvSpPr>
          <p:nvPr>
            <p:ph type="title" hasCustomPrompt="1"/>
          </p:nvPr>
        </p:nvSpPr>
        <p:spPr/>
        <p:txBody>
          <a:bodyPr/>
          <a:lstStyle>
            <a:lvl1pPr>
              <a:defRPr/>
            </a:lvl1pPr>
          </a:lstStyle>
          <a:p>
            <a:r>
              <a:rPr lang="nl-NL" dirty="0"/>
              <a:t>Klik om de stijl te bewerken</a:t>
            </a:r>
          </a:p>
        </p:txBody>
      </p:sp>
      <p:sp>
        <p:nvSpPr>
          <p:cNvPr id="3" name="Tijdelijke aanduiding voor verticale tekst 2">
            <a:extLst>
              <a:ext uri="{FF2B5EF4-FFF2-40B4-BE49-F238E27FC236}">
                <a16:creationId xmlns:a16="http://schemas.microsoft.com/office/drawing/2014/main" id="{4B70815F-A2CC-4E1A-9A28-3127D6EDE0C9}"/>
              </a:ext>
            </a:extLst>
          </p:cNvPr>
          <p:cNvSpPr>
            <a:spLocks noGrp="1"/>
          </p:cNvSpPr>
          <p:nvPr>
            <p:ph type="body" orient="vert" idx="1" hasCustomPrompt="1"/>
          </p:nvPr>
        </p:nvSpPr>
        <p:spPr>
          <a:xfrm>
            <a:off x="815237" y="1498600"/>
            <a:ext cx="4959154" cy="44424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err="1"/>
              <a:t>Bullets</a:t>
            </a:r>
            <a:endParaRPr lang="nl-NL" dirty="0"/>
          </a:p>
          <a:p>
            <a:pPr lvl="1"/>
            <a:r>
              <a:rPr lang="nl-NL" dirty="0"/>
              <a:t>Sub-</a:t>
            </a:r>
            <a:r>
              <a:rPr lang="nl-NL" dirty="0" err="1"/>
              <a:t>Bullets</a:t>
            </a:r>
            <a:endParaRPr lang="nl-NL" dirty="0"/>
          </a:p>
          <a:p>
            <a:pPr lvl="2"/>
            <a:r>
              <a:rPr lang="nl-NL" dirty="0"/>
              <a:t>Platte tekst</a:t>
            </a:r>
          </a:p>
          <a:p>
            <a:pPr lvl="3"/>
            <a:r>
              <a:rPr lang="nl-NL" dirty="0"/>
              <a:t>Subtitel</a:t>
            </a:r>
          </a:p>
          <a:p>
            <a:pPr lvl="4"/>
            <a:r>
              <a:rPr lang="nl-NL" dirty="0"/>
              <a:t>Opsomming</a:t>
            </a:r>
          </a:p>
          <a:p>
            <a:pPr lvl="5"/>
            <a:r>
              <a:rPr lang="nl-NL" dirty="0"/>
              <a:t># </a:t>
            </a:r>
            <a:r>
              <a:rPr lang="nl-NL" dirty="0" err="1"/>
              <a:t>Bullets</a:t>
            </a:r>
            <a:endParaRPr lang="nl-NL" dirty="0"/>
          </a:p>
          <a:p>
            <a:pPr lvl="6"/>
            <a:r>
              <a:rPr lang="nl-NL" dirty="0"/>
              <a:t># Abc</a:t>
            </a:r>
          </a:p>
          <a:p>
            <a:pPr lvl="7"/>
            <a:r>
              <a:rPr lang="nl-NL" dirty="0"/>
              <a:t>Check leeg</a:t>
            </a:r>
          </a:p>
          <a:p>
            <a:pPr lvl="8"/>
            <a:r>
              <a:rPr lang="nl-NL" dirty="0"/>
              <a:t>Check vol</a:t>
            </a:r>
            <a:endParaRPr lang="en-US" dirty="0"/>
          </a:p>
        </p:txBody>
      </p:sp>
      <p:sp>
        <p:nvSpPr>
          <p:cNvPr id="4" name="Tijdelijke aanduiding voor datum 3">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F50A1544-A2E3-4FCC-8BB4-26A65063F741}" type="datetime1">
              <a:rPr lang="nl-NL" smtClean="0"/>
              <a:t>13-3-2024</a:t>
            </a:fld>
            <a:endParaRPr lang="nl-NL"/>
          </a:p>
        </p:txBody>
      </p:sp>
      <p:sp>
        <p:nvSpPr>
          <p:cNvPr id="6" name="Tijdelijke aanduiding voor dianummer 5">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sp>
        <p:nvSpPr>
          <p:cNvPr id="9" name="Tijdelijke aanduiding voor tekst 7">
            <a:extLst>
              <a:ext uri="{FF2B5EF4-FFF2-40B4-BE49-F238E27FC236}">
                <a16:creationId xmlns:a16="http://schemas.microsoft.com/office/drawing/2014/main" id="{8373EBB4-2E95-41DE-B54A-2935E5A6F511}"/>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0" name="Tijdelijke aanduiding voor tekst 7">
            <a:extLst>
              <a:ext uri="{FF2B5EF4-FFF2-40B4-BE49-F238E27FC236}">
                <a16:creationId xmlns:a16="http://schemas.microsoft.com/office/drawing/2014/main" id="{AB785094-9C1E-4334-819B-737B56CA5D58}"/>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1" name="Tijdelijke aanduiding voor tekst 7">
            <a:extLst>
              <a:ext uri="{FF2B5EF4-FFF2-40B4-BE49-F238E27FC236}">
                <a16:creationId xmlns:a16="http://schemas.microsoft.com/office/drawing/2014/main" id="{9D8C7CAD-46FD-42D0-B7F7-5DE65A3EED94}"/>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2" name="Tijdelijke aanduiding voor tekst 7">
            <a:extLst>
              <a:ext uri="{FF2B5EF4-FFF2-40B4-BE49-F238E27FC236}">
                <a16:creationId xmlns:a16="http://schemas.microsoft.com/office/drawing/2014/main" id="{EAE258EA-156D-43E1-A8C7-73F8A808F0CD}"/>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3" name="Tijdelijke aanduiding voor tekst 7">
            <a:extLst>
              <a:ext uri="{FF2B5EF4-FFF2-40B4-BE49-F238E27FC236}">
                <a16:creationId xmlns:a16="http://schemas.microsoft.com/office/drawing/2014/main" id="{DB36F721-6F9C-4668-835B-CC0FA799F50D}"/>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 name="Tijdelijke aanduiding voor tekst 7">
            <a:extLst>
              <a:ext uri="{FF2B5EF4-FFF2-40B4-BE49-F238E27FC236}">
                <a16:creationId xmlns:a16="http://schemas.microsoft.com/office/drawing/2014/main" id="{7D87458A-DAAD-43FF-B216-C2B00838D635}"/>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grpSp>
        <p:nvGrpSpPr>
          <p:cNvPr id="264" name="Instructie">
            <a:extLst>
              <a:ext uri="{FF2B5EF4-FFF2-40B4-BE49-F238E27FC236}">
                <a16:creationId xmlns:a16="http://schemas.microsoft.com/office/drawing/2014/main" id="{C1076185-249F-46FF-97ED-0E81F87AAEDD}"/>
              </a:ext>
            </a:extLst>
          </p:cNvPr>
          <p:cNvGrpSpPr/>
          <p:nvPr userDrawn="1"/>
        </p:nvGrpSpPr>
        <p:grpSpPr>
          <a:xfrm>
            <a:off x="12389714" y="3046306"/>
            <a:ext cx="3183677" cy="2546619"/>
            <a:chOff x="12389714" y="4327164"/>
            <a:chExt cx="3183677" cy="2546619"/>
          </a:xfrm>
        </p:grpSpPr>
        <p:grpSp>
          <p:nvGrpSpPr>
            <p:cNvPr id="265" name="Meer informatie">
              <a:extLst>
                <a:ext uri="{FF2B5EF4-FFF2-40B4-BE49-F238E27FC236}">
                  <a16:creationId xmlns:a16="http://schemas.microsoft.com/office/drawing/2014/main" id="{0313B666-E418-497A-BFF3-8CAC712ED283}"/>
                </a:ext>
              </a:extLst>
            </p:cNvPr>
            <p:cNvGrpSpPr/>
            <p:nvPr userDrawn="1"/>
          </p:nvGrpSpPr>
          <p:grpSpPr>
            <a:xfrm>
              <a:off x="12394875" y="6090510"/>
              <a:ext cx="3178515" cy="783273"/>
              <a:chOff x="-3741486" y="3359148"/>
              <a:chExt cx="3178515" cy="783273"/>
            </a:xfrm>
          </p:grpSpPr>
          <p:sp>
            <p:nvSpPr>
              <p:cNvPr id="303" name="Freeform 101">
                <a:extLst>
                  <a:ext uri="{FF2B5EF4-FFF2-40B4-BE49-F238E27FC236}">
                    <a16:creationId xmlns:a16="http://schemas.microsoft.com/office/drawing/2014/main" id="{6A8E60D6-CC17-4C4F-8352-AA183D8F1657}"/>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304" name="Rechthoek 303">
                <a:extLst>
                  <a:ext uri="{FF2B5EF4-FFF2-40B4-BE49-F238E27FC236}">
                    <a16:creationId xmlns:a16="http://schemas.microsoft.com/office/drawing/2014/main" id="{FE14C406-9BC4-4479-848B-3DD4184B9BEA}"/>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305" name="Rechte verbindingslijn 304">
                <a:extLst>
                  <a:ext uri="{FF2B5EF4-FFF2-40B4-BE49-F238E27FC236}">
                    <a16:creationId xmlns:a16="http://schemas.microsoft.com/office/drawing/2014/main" id="{4CCBEA36-85FD-48D3-A649-0FB0D9977B06}"/>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266" name="Rechte verbindingslijn 265">
              <a:extLst>
                <a:ext uri="{FF2B5EF4-FFF2-40B4-BE49-F238E27FC236}">
                  <a16:creationId xmlns:a16="http://schemas.microsoft.com/office/drawing/2014/main" id="{934EBEC0-CE44-4873-8453-95C4AC1DC8F5}"/>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267" name="Rechthoek 266">
              <a:extLst>
                <a:ext uri="{FF2B5EF4-FFF2-40B4-BE49-F238E27FC236}">
                  <a16:creationId xmlns:a16="http://schemas.microsoft.com/office/drawing/2014/main" id="{32EB1E5B-C65F-4F58-9FD4-9C6A29862C7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268" name="Ovaal 267">
              <a:extLst>
                <a:ext uri="{FF2B5EF4-FFF2-40B4-BE49-F238E27FC236}">
                  <a16:creationId xmlns:a16="http://schemas.microsoft.com/office/drawing/2014/main" id="{BCBEB1B3-095B-423E-B0A1-C3C0007DFF68}"/>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69" name="Rechte verbindingslijn 268">
              <a:extLst>
                <a:ext uri="{FF2B5EF4-FFF2-40B4-BE49-F238E27FC236}">
                  <a16:creationId xmlns:a16="http://schemas.microsoft.com/office/drawing/2014/main" id="{2B0EA390-3F35-4041-AE1F-E1C8CCEF373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270" name="Rechthoek 269">
              <a:extLst>
                <a:ext uri="{FF2B5EF4-FFF2-40B4-BE49-F238E27FC236}">
                  <a16:creationId xmlns:a16="http://schemas.microsoft.com/office/drawing/2014/main" id="{D787F5C5-8B60-4C28-A638-15EB344939EC}"/>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271" name="Groep 270">
              <a:extLst>
                <a:ext uri="{FF2B5EF4-FFF2-40B4-BE49-F238E27FC236}">
                  <a16:creationId xmlns:a16="http://schemas.microsoft.com/office/drawing/2014/main" id="{38D9BB95-123A-4628-AAB9-95037C9B980B}"/>
                </a:ext>
              </a:extLst>
            </p:cNvPr>
            <p:cNvGrpSpPr/>
            <p:nvPr userDrawn="1"/>
          </p:nvGrpSpPr>
          <p:grpSpPr>
            <a:xfrm>
              <a:off x="12755394" y="5222855"/>
              <a:ext cx="1714530" cy="639425"/>
              <a:chOff x="12757283" y="4365594"/>
              <a:chExt cx="1714530" cy="639425"/>
            </a:xfrm>
          </p:grpSpPr>
          <p:sp>
            <p:nvSpPr>
              <p:cNvPr id="272" name="Rechthoek 271">
                <a:extLst>
                  <a:ext uri="{FF2B5EF4-FFF2-40B4-BE49-F238E27FC236}">
                    <a16:creationId xmlns:a16="http://schemas.microsoft.com/office/drawing/2014/main" id="{C824331A-9EE1-451E-A946-E064E579FEAB}"/>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73" name="Rechthoek 272">
                <a:extLst>
                  <a:ext uri="{FF2B5EF4-FFF2-40B4-BE49-F238E27FC236}">
                    <a16:creationId xmlns:a16="http://schemas.microsoft.com/office/drawing/2014/main" id="{8DE511EF-F6BE-46CC-9BE6-B1A08C63E75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4" name="Tekstvak 273">
                <a:extLst>
                  <a:ext uri="{FF2B5EF4-FFF2-40B4-BE49-F238E27FC236}">
                    <a16:creationId xmlns:a16="http://schemas.microsoft.com/office/drawing/2014/main" id="{386DD181-95EC-498E-A834-0C817EFC6051}"/>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275" name="Tekstvak 274">
                <a:extLst>
                  <a:ext uri="{FF2B5EF4-FFF2-40B4-BE49-F238E27FC236}">
                    <a16:creationId xmlns:a16="http://schemas.microsoft.com/office/drawing/2014/main" id="{264E00A8-1C05-4461-8FBB-F260E6CC605C}"/>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276" name="Picture 3">
                <a:extLst>
                  <a:ext uri="{FF2B5EF4-FFF2-40B4-BE49-F238E27FC236}">
                    <a16:creationId xmlns:a16="http://schemas.microsoft.com/office/drawing/2014/main" id="{5139DE2A-F217-41D4-A238-F3C14B971B9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7" name="Groep 276">
                <a:extLst>
                  <a:ext uri="{FF2B5EF4-FFF2-40B4-BE49-F238E27FC236}">
                    <a16:creationId xmlns:a16="http://schemas.microsoft.com/office/drawing/2014/main" id="{1B53341B-3E2D-4544-99AC-9419B66DDBBF}"/>
                  </a:ext>
                </a:extLst>
              </p:cNvPr>
              <p:cNvGrpSpPr/>
              <p:nvPr userDrawn="1"/>
            </p:nvGrpSpPr>
            <p:grpSpPr>
              <a:xfrm>
                <a:off x="12831198" y="4432250"/>
                <a:ext cx="139861" cy="152244"/>
                <a:chOff x="12574450" y="6053892"/>
                <a:chExt cx="169232" cy="184215"/>
              </a:xfrm>
            </p:grpSpPr>
            <p:sp>
              <p:nvSpPr>
                <p:cNvPr id="300" name="Rechthoek 299">
                  <a:extLst>
                    <a:ext uri="{FF2B5EF4-FFF2-40B4-BE49-F238E27FC236}">
                      <a16:creationId xmlns:a16="http://schemas.microsoft.com/office/drawing/2014/main" id="{7B7781CF-DD60-485B-8A8D-E0CC9A81395C}"/>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301" name="Rechthoek 300">
                  <a:extLst>
                    <a:ext uri="{FF2B5EF4-FFF2-40B4-BE49-F238E27FC236}">
                      <a16:creationId xmlns:a16="http://schemas.microsoft.com/office/drawing/2014/main" id="{81172B35-79FE-45A8-B990-3919F86AE2CF}"/>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302" name="Rechthoek 301">
                  <a:extLst>
                    <a:ext uri="{FF2B5EF4-FFF2-40B4-BE49-F238E27FC236}">
                      <a16:creationId xmlns:a16="http://schemas.microsoft.com/office/drawing/2014/main" id="{77C4E7B9-0B5C-4CC1-A001-0F789C91D0ED}"/>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278" name="Groep 277">
                <a:extLst>
                  <a:ext uri="{FF2B5EF4-FFF2-40B4-BE49-F238E27FC236}">
                    <a16:creationId xmlns:a16="http://schemas.microsoft.com/office/drawing/2014/main" id="{93ED8848-00C0-4651-91FA-C30696A004FC}"/>
                  </a:ext>
                </a:extLst>
              </p:cNvPr>
              <p:cNvGrpSpPr/>
              <p:nvPr userDrawn="1"/>
            </p:nvGrpSpPr>
            <p:grpSpPr>
              <a:xfrm>
                <a:off x="12831198" y="4748585"/>
                <a:ext cx="184916" cy="120210"/>
                <a:chOff x="8815516" y="1076284"/>
                <a:chExt cx="503174" cy="327105"/>
              </a:xfrm>
            </p:grpSpPr>
            <p:sp>
              <p:nvSpPr>
                <p:cNvPr id="279" name="Rechthoek 278">
                  <a:extLst>
                    <a:ext uri="{FF2B5EF4-FFF2-40B4-BE49-F238E27FC236}">
                      <a16:creationId xmlns:a16="http://schemas.microsoft.com/office/drawing/2014/main" id="{E850563D-63A0-4137-800C-D46381E67121}"/>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280" name="Groep 279">
                  <a:extLst>
                    <a:ext uri="{FF2B5EF4-FFF2-40B4-BE49-F238E27FC236}">
                      <a16:creationId xmlns:a16="http://schemas.microsoft.com/office/drawing/2014/main" id="{EA20D96F-B50B-4030-8297-81AEB637F34B}"/>
                    </a:ext>
                  </a:extLst>
                </p:cNvPr>
                <p:cNvGrpSpPr/>
                <p:nvPr userDrawn="1"/>
              </p:nvGrpSpPr>
              <p:grpSpPr>
                <a:xfrm>
                  <a:off x="8815517" y="1076284"/>
                  <a:ext cx="503173" cy="327105"/>
                  <a:chOff x="1351248" y="-683635"/>
                  <a:chExt cx="503173" cy="327105"/>
                </a:xfrm>
              </p:grpSpPr>
              <p:grpSp>
                <p:nvGrpSpPr>
                  <p:cNvPr id="281" name="Groep 280">
                    <a:extLst>
                      <a:ext uri="{FF2B5EF4-FFF2-40B4-BE49-F238E27FC236}">
                        <a16:creationId xmlns:a16="http://schemas.microsoft.com/office/drawing/2014/main" id="{C96A81E4-A05D-4618-9D49-329864745EFE}"/>
                      </a:ext>
                    </a:extLst>
                  </p:cNvPr>
                  <p:cNvGrpSpPr/>
                  <p:nvPr userDrawn="1"/>
                </p:nvGrpSpPr>
                <p:grpSpPr>
                  <a:xfrm>
                    <a:off x="1351248" y="-683635"/>
                    <a:ext cx="375186" cy="293652"/>
                    <a:chOff x="1094874" y="-884923"/>
                    <a:chExt cx="884668" cy="692417"/>
                  </a:xfrm>
                </p:grpSpPr>
                <p:sp>
                  <p:nvSpPr>
                    <p:cNvPr id="286" name="Rechthoek 285">
                      <a:extLst>
                        <a:ext uri="{FF2B5EF4-FFF2-40B4-BE49-F238E27FC236}">
                          <a16:creationId xmlns:a16="http://schemas.microsoft.com/office/drawing/2014/main" id="{21E19D67-2A0F-4730-AC1C-AB170CFBF247}"/>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287" name="Groep 286">
                      <a:extLst>
                        <a:ext uri="{FF2B5EF4-FFF2-40B4-BE49-F238E27FC236}">
                          <a16:creationId xmlns:a16="http://schemas.microsoft.com/office/drawing/2014/main" id="{38291458-857E-4462-88A6-086697ADD2E6}"/>
                        </a:ext>
                      </a:extLst>
                    </p:cNvPr>
                    <p:cNvGrpSpPr/>
                    <p:nvPr userDrawn="1"/>
                  </p:nvGrpSpPr>
                  <p:grpSpPr>
                    <a:xfrm>
                      <a:off x="1094874" y="-878306"/>
                      <a:ext cx="867364" cy="685800"/>
                      <a:chOff x="1094874" y="-878306"/>
                      <a:chExt cx="867364" cy="613611"/>
                    </a:xfrm>
                  </p:grpSpPr>
                  <p:cxnSp>
                    <p:nvCxnSpPr>
                      <p:cNvPr id="293" name="Rechte verbindingslijn 292">
                        <a:extLst>
                          <a:ext uri="{FF2B5EF4-FFF2-40B4-BE49-F238E27FC236}">
                            <a16:creationId xmlns:a16="http://schemas.microsoft.com/office/drawing/2014/main" id="{0A94B65A-F952-4F11-8485-88C9448A19C4}"/>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4" name="Rechte verbindingslijn 293">
                        <a:extLst>
                          <a:ext uri="{FF2B5EF4-FFF2-40B4-BE49-F238E27FC236}">
                            <a16:creationId xmlns:a16="http://schemas.microsoft.com/office/drawing/2014/main" id="{6BCFD6BF-BA69-4F72-89CF-E78B4F4B85B7}"/>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95" name="Groep 294">
                        <a:extLst>
                          <a:ext uri="{FF2B5EF4-FFF2-40B4-BE49-F238E27FC236}">
                            <a16:creationId xmlns:a16="http://schemas.microsoft.com/office/drawing/2014/main" id="{3896AAA7-6C99-41D2-868E-D5188DB95895}"/>
                          </a:ext>
                        </a:extLst>
                      </p:cNvPr>
                      <p:cNvGrpSpPr/>
                      <p:nvPr userDrawn="1"/>
                    </p:nvGrpSpPr>
                    <p:grpSpPr>
                      <a:xfrm>
                        <a:off x="1270535" y="-878306"/>
                        <a:ext cx="526983" cy="613611"/>
                        <a:chOff x="1270535" y="-745959"/>
                        <a:chExt cx="526983" cy="481264"/>
                      </a:xfrm>
                    </p:grpSpPr>
                    <p:cxnSp>
                      <p:nvCxnSpPr>
                        <p:cNvPr id="296" name="Rechte verbindingslijn 295">
                          <a:extLst>
                            <a:ext uri="{FF2B5EF4-FFF2-40B4-BE49-F238E27FC236}">
                              <a16:creationId xmlns:a16="http://schemas.microsoft.com/office/drawing/2014/main" id="{1D743BA0-D862-4822-8E13-4E8A71900C62}"/>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7" name="Rechte verbindingslijn 296">
                          <a:extLst>
                            <a:ext uri="{FF2B5EF4-FFF2-40B4-BE49-F238E27FC236}">
                              <a16:creationId xmlns:a16="http://schemas.microsoft.com/office/drawing/2014/main" id="{D17B788D-6FD5-4B12-BF80-FC9A88D1B644}"/>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8" name="Rechte verbindingslijn 297">
                          <a:extLst>
                            <a:ext uri="{FF2B5EF4-FFF2-40B4-BE49-F238E27FC236}">
                              <a16:creationId xmlns:a16="http://schemas.microsoft.com/office/drawing/2014/main" id="{6C30B7E8-4608-4387-8B3F-0769443FA3A2}"/>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9" name="Rechte verbindingslijn 298">
                          <a:extLst>
                            <a:ext uri="{FF2B5EF4-FFF2-40B4-BE49-F238E27FC236}">
                              <a16:creationId xmlns:a16="http://schemas.microsoft.com/office/drawing/2014/main" id="{A2F8B08C-9D62-4FC7-B9AD-342A62667C9F}"/>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88" name="Rechte verbindingslijn 287">
                      <a:extLst>
                        <a:ext uri="{FF2B5EF4-FFF2-40B4-BE49-F238E27FC236}">
                          <a16:creationId xmlns:a16="http://schemas.microsoft.com/office/drawing/2014/main" id="{A5A12D64-A113-4575-9A8F-410A90B71A27}"/>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89" name="Groep 288">
                      <a:extLst>
                        <a:ext uri="{FF2B5EF4-FFF2-40B4-BE49-F238E27FC236}">
                          <a16:creationId xmlns:a16="http://schemas.microsoft.com/office/drawing/2014/main" id="{58D1000C-D2F7-41FD-B225-6F232CAC8ACD}"/>
                        </a:ext>
                      </a:extLst>
                    </p:cNvPr>
                    <p:cNvGrpSpPr/>
                    <p:nvPr userDrawn="1"/>
                  </p:nvGrpSpPr>
                  <p:grpSpPr>
                    <a:xfrm>
                      <a:off x="1094874" y="-607596"/>
                      <a:ext cx="878306" cy="276726"/>
                      <a:chOff x="1106905" y="-607596"/>
                      <a:chExt cx="878307" cy="276726"/>
                    </a:xfrm>
                  </p:grpSpPr>
                  <p:cxnSp>
                    <p:nvCxnSpPr>
                      <p:cNvPr id="290" name="Rechte verbindingslijn 289">
                        <a:extLst>
                          <a:ext uri="{FF2B5EF4-FFF2-40B4-BE49-F238E27FC236}">
                            <a16:creationId xmlns:a16="http://schemas.microsoft.com/office/drawing/2014/main" id="{BA245519-DF97-4AD2-B1F0-F8D60E2B40EB}"/>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1" name="Rechte verbindingslijn 290">
                        <a:extLst>
                          <a:ext uri="{FF2B5EF4-FFF2-40B4-BE49-F238E27FC236}">
                            <a16:creationId xmlns:a16="http://schemas.microsoft.com/office/drawing/2014/main" id="{D09FDECC-9E0F-4C4E-85A7-90DDF04C64D9}"/>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2" name="Rechte verbindingslijn 291">
                        <a:extLst>
                          <a:ext uri="{FF2B5EF4-FFF2-40B4-BE49-F238E27FC236}">
                            <a16:creationId xmlns:a16="http://schemas.microsoft.com/office/drawing/2014/main" id="{0BE56406-E0B4-494D-8A1C-BB22CDFA9880}"/>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282" name="Groep 281">
                    <a:extLst>
                      <a:ext uri="{FF2B5EF4-FFF2-40B4-BE49-F238E27FC236}">
                        <a16:creationId xmlns:a16="http://schemas.microsoft.com/office/drawing/2014/main" id="{EEFF840B-B188-4B09-BB75-A9FBB62E30CF}"/>
                      </a:ext>
                    </a:extLst>
                  </p:cNvPr>
                  <p:cNvGrpSpPr/>
                  <p:nvPr userDrawn="1"/>
                </p:nvGrpSpPr>
                <p:grpSpPr>
                  <a:xfrm rot="2700000">
                    <a:off x="1605871" y="-605080"/>
                    <a:ext cx="90079" cy="407021"/>
                    <a:chOff x="3130062" y="-817193"/>
                    <a:chExt cx="131884" cy="595920"/>
                  </a:xfrm>
                  <a:solidFill>
                    <a:srgbClr val="3399FF"/>
                  </a:solidFill>
                </p:grpSpPr>
                <p:sp>
                  <p:nvSpPr>
                    <p:cNvPr id="283" name="Rechthoek 282">
                      <a:extLst>
                        <a:ext uri="{FF2B5EF4-FFF2-40B4-BE49-F238E27FC236}">
                          <a16:creationId xmlns:a16="http://schemas.microsoft.com/office/drawing/2014/main" id="{D4683257-08D8-4FD8-A2A8-7577B65FAC6F}"/>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84" name="Rechthoek: afgeronde bovenhoeken 283">
                      <a:extLst>
                        <a:ext uri="{FF2B5EF4-FFF2-40B4-BE49-F238E27FC236}">
                          <a16:creationId xmlns:a16="http://schemas.microsoft.com/office/drawing/2014/main" id="{790F4B10-A125-4554-B24B-642267FB21BF}"/>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85" name="Gelijkbenige driehoek 284">
                      <a:extLst>
                        <a:ext uri="{FF2B5EF4-FFF2-40B4-BE49-F238E27FC236}">
                          <a16:creationId xmlns:a16="http://schemas.microsoft.com/office/drawing/2014/main" id="{847586B8-F922-415C-9EDB-7B8C8F017E04}"/>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grpSp>
        <p:nvGrpSpPr>
          <p:cNvPr id="306" name="Instructie">
            <a:extLst>
              <a:ext uri="{FF2B5EF4-FFF2-40B4-BE49-F238E27FC236}">
                <a16:creationId xmlns:a16="http://schemas.microsoft.com/office/drawing/2014/main" id="{41CD3665-86A2-414D-A59A-8943535C7F6E}"/>
              </a:ext>
            </a:extLst>
          </p:cNvPr>
          <p:cNvGrpSpPr/>
          <p:nvPr userDrawn="1"/>
        </p:nvGrpSpPr>
        <p:grpSpPr>
          <a:xfrm>
            <a:off x="12391601" y="0"/>
            <a:ext cx="3183677" cy="2499789"/>
            <a:chOff x="12391601" y="0"/>
            <a:chExt cx="3183677" cy="2499789"/>
          </a:xfrm>
        </p:grpSpPr>
        <p:sp>
          <p:nvSpPr>
            <p:cNvPr id="307" name="Rechthoek 306">
              <a:extLst>
                <a:ext uri="{FF2B5EF4-FFF2-40B4-BE49-F238E27FC236}">
                  <a16:creationId xmlns:a16="http://schemas.microsoft.com/office/drawing/2014/main" id="{9A32F40A-4C11-4610-81C1-199E5F09B7B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308" name="Ovaal 307">
              <a:extLst>
                <a:ext uri="{FF2B5EF4-FFF2-40B4-BE49-F238E27FC236}">
                  <a16:creationId xmlns:a16="http://schemas.microsoft.com/office/drawing/2014/main" id="{6370B547-8666-463D-95A2-A3D48D7F7CFE}"/>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09" name="Rechte verbindingslijn 308">
              <a:extLst>
                <a:ext uri="{FF2B5EF4-FFF2-40B4-BE49-F238E27FC236}">
                  <a16:creationId xmlns:a16="http://schemas.microsoft.com/office/drawing/2014/main" id="{AA172FB5-AF84-4AA7-824F-A4FFEEC81C7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310" name="Rechte verbindingslijn 309">
              <a:extLst>
                <a:ext uri="{FF2B5EF4-FFF2-40B4-BE49-F238E27FC236}">
                  <a16:creationId xmlns:a16="http://schemas.microsoft.com/office/drawing/2014/main" id="{09A76822-3C78-4817-A736-0F4E903613C7}"/>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11" name="Rechthoek 310">
              <a:extLst>
                <a:ext uri="{FF2B5EF4-FFF2-40B4-BE49-F238E27FC236}">
                  <a16:creationId xmlns:a16="http://schemas.microsoft.com/office/drawing/2014/main" id="{A8B9418B-55A3-4347-B013-76EA5F639F04}"/>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312" name="Ovaal 311">
              <a:extLst>
                <a:ext uri="{FF2B5EF4-FFF2-40B4-BE49-F238E27FC236}">
                  <a16:creationId xmlns:a16="http://schemas.microsoft.com/office/drawing/2014/main" id="{54E51DD9-259C-4B83-BD26-6263C1C1F3CC}"/>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13" name="Rechthoek 312">
              <a:extLst>
                <a:ext uri="{FF2B5EF4-FFF2-40B4-BE49-F238E27FC236}">
                  <a16:creationId xmlns:a16="http://schemas.microsoft.com/office/drawing/2014/main" id="{024A3AC7-147C-4DFC-BADC-111EC0C68474}"/>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314" name="Groep 313">
              <a:extLst>
                <a:ext uri="{FF2B5EF4-FFF2-40B4-BE49-F238E27FC236}">
                  <a16:creationId xmlns:a16="http://schemas.microsoft.com/office/drawing/2014/main" id="{FFAFE8C1-0246-4F29-B5A9-52C18ED06F5B}"/>
                </a:ext>
              </a:extLst>
            </p:cNvPr>
            <p:cNvGrpSpPr/>
            <p:nvPr userDrawn="1"/>
          </p:nvGrpSpPr>
          <p:grpSpPr>
            <a:xfrm>
              <a:off x="12757282" y="2184550"/>
              <a:ext cx="825500" cy="209550"/>
              <a:chOff x="13504624" y="2482850"/>
              <a:chExt cx="825500" cy="209550"/>
            </a:xfrm>
          </p:grpSpPr>
          <p:sp>
            <p:nvSpPr>
              <p:cNvPr id="320" name="Rechthoek 319">
                <a:extLst>
                  <a:ext uri="{FF2B5EF4-FFF2-40B4-BE49-F238E27FC236}">
                    <a16:creationId xmlns:a16="http://schemas.microsoft.com/office/drawing/2014/main" id="{047AE026-CDD6-402E-A0A3-1CA9BFE653E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21" name="Rechte verbindingslijn 320">
                <a:extLst>
                  <a:ext uri="{FF2B5EF4-FFF2-40B4-BE49-F238E27FC236}">
                    <a16:creationId xmlns:a16="http://schemas.microsoft.com/office/drawing/2014/main" id="{9DBD39BE-5894-413A-81A1-2D93B15E223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22" name="Gelijkbenige driehoek 321">
                <a:extLst>
                  <a:ext uri="{FF2B5EF4-FFF2-40B4-BE49-F238E27FC236}">
                    <a16:creationId xmlns:a16="http://schemas.microsoft.com/office/drawing/2014/main" id="{C897DC9D-ACC5-4247-B625-0FF34402B7A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315" name="Rechte verbindingslijn 314">
              <a:extLst>
                <a:ext uri="{FF2B5EF4-FFF2-40B4-BE49-F238E27FC236}">
                  <a16:creationId xmlns:a16="http://schemas.microsoft.com/office/drawing/2014/main" id="{F435629D-EB5A-4F69-96B5-0709EFC9EDFC}"/>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16" name="Groep 315">
              <a:extLst>
                <a:ext uri="{FF2B5EF4-FFF2-40B4-BE49-F238E27FC236}">
                  <a16:creationId xmlns:a16="http://schemas.microsoft.com/office/drawing/2014/main" id="{0AC12C54-941B-461F-B50D-BBC0E67F6512}"/>
                </a:ext>
              </a:extLst>
            </p:cNvPr>
            <p:cNvGrpSpPr/>
            <p:nvPr userDrawn="1"/>
          </p:nvGrpSpPr>
          <p:grpSpPr>
            <a:xfrm>
              <a:off x="12751697" y="1147804"/>
              <a:ext cx="289372" cy="314992"/>
              <a:chOff x="7322769" y="-310267"/>
              <a:chExt cx="289372" cy="314992"/>
            </a:xfrm>
          </p:grpSpPr>
          <p:sp>
            <p:nvSpPr>
              <p:cNvPr id="317" name="Rechthoek 316">
                <a:extLst>
                  <a:ext uri="{FF2B5EF4-FFF2-40B4-BE49-F238E27FC236}">
                    <a16:creationId xmlns:a16="http://schemas.microsoft.com/office/drawing/2014/main" id="{6619608B-FDE1-4139-8B52-FBDA629FEB5A}"/>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8" name="Rechthoek 317">
                <a:extLst>
                  <a:ext uri="{FF2B5EF4-FFF2-40B4-BE49-F238E27FC236}">
                    <a16:creationId xmlns:a16="http://schemas.microsoft.com/office/drawing/2014/main" id="{BBA75094-E66A-45E6-B229-4FB9F5968174}"/>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9" name="Rechthoek 318">
                <a:extLst>
                  <a:ext uri="{FF2B5EF4-FFF2-40B4-BE49-F238E27FC236}">
                    <a16:creationId xmlns:a16="http://schemas.microsoft.com/office/drawing/2014/main" id="{2BD97741-AD20-4196-A0EE-5BC4F56A5C9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nvGrpSpPr>
          <p:cNvPr id="157" name="Instructie">
            <a:extLst>
              <a:ext uri="{FF2B5EF4-FFF2-40B4-BE49-F238E27FC236}">
                <a16:creationId xmlns:a16="http://schemas.microsoft.com/office/drawing/2014/main" id="{3202FFEE-3BAE-4573-8E79-584609AD08E6}"/>
              </a:ext>
            </a:extLst>
          </p:cNvPr>
          <p:cNvGrpSpPr/>
          <p:nvPr userDrawn="1"/>
        </p:nvGrpSpPr>
        <p:grpSpPr>
          <a:xfrm>
            <a:off x="-3437547" y="1434"/>
            <a:ext cx="3201327" cy="6001164"/>
            <a:chOff x="-3437547" y="1434"/>
            <a:chExt cx="3201327" cy="6001164"/>
          </a:xfrm>
        </p:grpSpPr>
        <p:cxnSp>
          <p:nvCxnSpPr>
            <p:cNvPr id="158" name="Rechte verbindingslijn 157">
              <a:extLst>
                <a:ext uri="{FF2B5EF4-FFF2-40B4-BE49-F238E27FC236}">
                  <a16:creationId xmlns:a16="http://schemas.microsoft.com/office/drawing/2014/main" id="{CB76DCFF-1456-43B0-A635-CD04B4777117}"/>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59" name="Ovaal 158">
              <a:extLst>
                <a:ext uri="{FF2B5EF4-FFF2-40B4-BE49-F238E27FC236}">
                  <a16:creationId xmlns:a16="http://schemas.microsoft.com/office/drawing/2014/main" id="{62EF1B08-52A6-4041-8038-FA62A9C83AAE}"/>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60" name="Rechthoek 159">
              <a:extLst>
                <a:ext uri="{FF2B5EF4-FFF2-40B4-BE49-F238E27FC236}">
                  <a16:creationId xmlns:a16="http://schemas.microsoft.com/office/drawing/2014/main" id="{98BA0345-9344-41D0-9452-18DDA09EDAC9}"/>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719138" marR="0" lvl="5" indent="-366713" algn="l" defTabSz="361950" rtl="0" eaLnBrk="1" fontAlgn="auto" latinLnBrk="0" hangingPunct="1">
                <a:lnSpc>
                  <a:spcPct val="95000"/>
                </a:lnSpc>
                <a:spcBef>
                  <a:spcPct val="2000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 Bullets</a:t>
              </a:r>
            </a:p>
          </p:txBody>
        </p:sp>
        <p:sp>
          <p:nvSpPr>
            <p:cNvPr id="161" name="Ovaal 160">
              <a:extLst>
                <a:ext uri="{FF2B5EF4-FFF2-40B4-BE49-F238E27FC236}">
                  <a16:creationId xmlns:a16="http://schemas.microsoft.com/office/drawing/2014/main" id="{1C8F0200-3B9C-4103-9FCF-0D944D56B0DA}"/>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62" name="Rechthoek 161">
              <a:extLst>
                <a:ext uri="{FF2B5EF4-FFF2-40B4-BE49-F238E27FC236}">
                  <a16:creationId xmlns:a16="http://schemas.microsoft.com/office/drawing/2014/main" id="{0F111FDE-D09B-4CDD-A681-99A1A8C6F363}"/>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627063" marR="0" lvl="6" indent="-274638" algn="l" defTabSz="361950" rtl="0" eaLnBrk="1" fontAlgn="auto" latinLnBrk="0" hangingPunct="1">
                <a:lnSpc>
                  <a:spcPct val="95000"/>
                </a:lnSpc>
                <a:spcBef>
                  <a:spcPct val="20000"/>
                </a:spcBef>
                <a:spcAft>
                  <a:spcPts val="1200"/>
                </a:spcAft>
                <a:buClr>
                  <a:schemeClr val="tx2"/>
                </a:buClr>
                <a:buSzTx/>
                <a:buFont typeface="+mj-lt"/>
                <a:buAutoNum type="alphaLcPeriod"/>
                <a:tabLst/>
                <a:defRPr/>
              </a:pPr>
              <a:r>
                <a:rPr lang="nl-NL" sz="1800" kern="1200" noProof="0" dirty="0">
                  <a:solidFill>
                    <a:schemeClr val="tx1">
                      <a:lumMod val="65000"/>
                      <a:lumOff val="35000"/>
                    </a:schemeClr>
                  </a:solidFill>
                  <a:latin typeface="+mn-lt"/>
                  <a:ea typeface="+mn-ea"/>
                  <a:cs typeface="+mn-cs"/>
                </a:rPr>
                <a:t># Abc</a:t>
              </a:r>
            </a:p>
          </p:txBody>
        </p:sp>
        <p:sp>
          <p:nvSpPr>
            <p:cNvPr id="163" name="Ovaal 162">
              <a:extLst>
                <a:ext uri="{FF2B5EF4-FFF2-40B4-BE49-F238E27FC236}">
                  <a16:creationId xmlns:a16="http://schemas.microsoft.com/office/drawing/2014/main" id="{FC67DA35-7595-4B92-B8FC-AC3769254280}"/>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64" name="Rechthoek 163">
              <a:extLst>
                <a:ext uri="{FF2B5EF4-FFF2-40B4-BE49-F238E27FC236}">
                  <a16:creationId xmlns:a16="http://schemas.microsoft.com/office/drawing/2014/main" id="{0EF4F12D-6D19-4F3D-B649-27F1B56B15D3}"/>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0363" marR="0" lvl="7" indent="-360363" algn="l" defTabSz="361950" rtl="0" eaLnBrk="1" fontAlgn="auto" latinLnBrk="0" hangingPunct="1">
                <a:lnSpc>
                  <a:spcPct val="95000"/>
                </a:lnSpc>
                <a:spcBef>
                  <a:spcPct val="20000"/>
                </a:spcBef>
                <a:spcAft>
                  <a:spcPts val="1200"/>
                </a:spcAft>
                <a:buClr>
                  <a:schemeClr val="tx2"/>
                </a:buClr>
                <a:buSzPct val="100000"/>
                <a:buFontTx/>
                <a:buBlip>
                  <a:blip r:embed="rId3"/>
                </a:buBlip>
                <a:tabLst/>
                <a:defRPr/>
              </a:pPr>
              <a:r>
                <a:rPr lang="nl-NL" sz="1800" kern="1200" noProof="0" dirty="0">
                  <a:solidFill>
                    <a:schemeClr val="tx1">
                      <a:lumMod val="65000"/>
                      <a:lumOff val="35000"/>
                    </a:schemeClr>
                  </a:solidFill>
                  <a:latin typeface="+mn-lt"/>
                  <a:ea typeface="+mn-ea"/>
                  <a:cs typeface="+mn-cs"/>
                </a:rPr>
                <a:t>Check leeg</a:t>
              </a:r>
            </a:p>
          </p:txBody>
        </p:sp>
        <p:sp>
          <p:nvSpPr>
            <p:cNvPr id="165" name="Ovaal 164">
              <a:extLst>
                <a:ext uri="{FF2B5EF4-FFF2-40B4-BE49-F238E27FC236}">
                  <a16:creationId xmlns:a16="http://schemas.microsoft.com/office/drawing/2014/main" id="{BB01C8EE-DC07-4328-BBF6-FE0C1FD56CE4}"/>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66" name="Rechthoek 165">
              <a:extLst>
                <a:ext uri="{FF2B5EF4-FFF2-40B4-BE49-F238E27FC236}">
                  <a16:creationId xmlns:a16="http://schemas.microsoft.com/office/drawing/2014/main" id="{5021A63E-08F8-47F8-AA75-0458D0664F97}"/>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360363" marR="0" lvl="8" indent="-360363" algn="l" defTabSz="361950" rtl="0" eaLnBrk="1" fontAlgn="auto" latinLnBrk="0" hangingPunct="1">
                <a:lnSpc>
                  <a:spcPct val="95000"/>
                </a:lnSpc>
                <a:spcBef>
                  <a:spcPct val="20000"/>
                </a:spcBef>
                <a:spcAft>
                  <a:spcPts val="1200"/>
                </a:spcAft>
                <a:buClr>
                  <a:schemeClr val="tx2"/>
                </a:buClr>
                <a:buSzTx/>
                <a:buFontTx/>
                <a:buBlip>
                  <a:blip r:embed="rId4"/>
                </a:buBlip>
                <a:tabLst/>
                <a:defRPr/>
              </a:pPr>
              <a:r>
                <a:rPr lang="nl-NL" sz="1800" kern="1200" noProof="0" dirty="0">
                  <a:solidFill>
                    <a:schemeClr val="tx1">
                      <a:lumMod val="65000"/>
                      <a:lumOff val="35000"/>
                    </a:schemeClr>
                  </a:solidFill>
                  <a:latin typeface="+mn-lt"/>
                  <a:ea typeface="+mn-ea"/>
                  <a:cs typeface="+mn-cs"/>
                </a:rPr>
                <a:t>Check vol</a:t>
              </a:r>
            </a:p>
          </p:txBody>
        </p:sp>
        <p:grpSp>
          <p:nvGrpSpPr>
            <p:cNvPr id="167" name="Meer informatie">
              <a:extLst>
                <a:ext uri="{FF2B5EF4-FFF2-40B4-BE49-F238E27FC236}">
                  <a16:creationId xmlns:a16="http://schemas.microsoft.com/office/drawing/2014/main" id="{A806DA39-2F8E-41FE-BD24-3F2328240D01}"/>
                </a:ext>
              </a:extLst>
            </p:cNvPr>
            <p:cNvGrpSpPr/>
            <p:nvPr userDrawn="1"/>
          </p:nvGrpSpPr>
          <p:grpSpPr>
            <a:xfrm>
              <a:off x="-3421298" y="5206936"/>
              <a:ext cx="3178515" cy="795662"/>
              <a:chOff x="-3741486" y="3387723"/>
              <a:chExt cx="3178515" cy="795662"/>
            </a:xfrm>
          </p:grpSpPr>
          <p:sp>
            <p:nvSpPr>
              <p:cNvPr id="235" name="Freeform 101">
                <a:extLst>
                  <a:ext uri="{FF2B5EF4-FFF2-40B4-BE49-F238E27FC236}">
                    <a16:creationId xmlns:a16="http://schemas.microsoft.com/office/drawing/2014/main" id="{7CE67D91-2A24-46FD-B4BF-ACE2DB5018CB}"/>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236" name="Rechthoek 235">
                <a:extLst>
                  <a:ext uri="{FF2B5EF4-FFF2-40B4-BE49-F238E27FC236}">
                    <a16:creationId xmlns:a16="http://schemas.microsoft.com/office/drawing/2014/main" id="{D2F7D211-5D55-4A68-A372-1E94F5539167}"/>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237" name="Rechte verbindingslijn 236">
                <a:extLst>
                  <a:ext uri="{FF2B5EF4-FFF2-40B4-BE49-F238E27FC236}">
                    <a16:creationId xmlns:a16="http://schemas.microsoft.com/office/drawing/2014/main" id="{83BD39BD-AA1C-4130-A3CA-0865684EA292}"/>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68" name="Rechthoek 167">
              <a:extLst>
                <a:ext uri="{FF2B5EF4-FFF2-40B4-BE49-F238E27FC236}">
                  <a16:creationId xmlns:a16="http://schemas.microsoft.com/office/drawing/2014/main" id="{6B193903-A4AD-47C0-B0EB-13722B5BF23E}"/>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n-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endParaRPr>
            </a:p>
          </p:txBody>
        </p:sp>
        <p:sp>
          <p:nvSpPr>
            <p:cNvPr id="169" name="Ovaal 168">
              <a:extLst>
                <a:ext uri="{FF2B5EF4-FFF2-40B4-BE49-F238E27FC236}">
                  <a16:creationId xmlns:a16="http://schemas.microsoft.com/office/drawing/2014/main" id="{0EECD93D-23CC-475E-BD03-4FB35256AB12}"/>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70" name="Rechte verbindingslijn 169">
              <a:extLst>
                <a:ext uri="{FF2B5EF4-FFF2-40B4-BE49-F238E27FC236}">
                  <a16:creationId xmlns:a16="http://schemas.microsoft.com/office/drawing/2014/main" id="{FB77A4E8-4690-4A17-8C0D-806AE68F57C0}"/>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71" name="Groep 170">
              <a:extLst>
                <a:ext uri="{FF2B5EF4-FFF2-40B4-BE49-F238E27FC236}">
                  <a16:creationId xmlns:a16="http://schemas.microsoft.com/office/drawing/2014/main" id="{00CFBA95-241E-45CC-9E50-FBDC9941A3A4}"/>
                </a:ext>
              </a:extLst>
            </p:cNvPr>
            <p:cNvGrpSpPr/>
            <p:nvPr userDrawn="1"/>
          </p:nvGrpSpPr>
          <p:grpSpPr>
            <a:xfrm>
              <a:off x="-3437547" y="349413"/>
              <a:ext cx="2933825" cy="558875"/>
              <a:chOff x="-3419346" y="368233"/>
              <a:chExt cx="3904920" cy="743862"/>
            </a:xfrm>
          </p:grpSpPr>
          <p:sp>
            <p:nvSpPr>
              <p:cNvPr id="183" name="Rechthoek 182">
                <a:extLst>
                  <a:ext uri="{FF2B5EF4-FFF2-40B4-BE49-F238E27FC236}">
                    <a16:creationId xmlns:a16="http://schemas.microsoft.com/office/drawing/2014/main" id="{7DF32C94-6FEF-4B6D-BB00-99B3EF959103}"/>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mn-lt"/>
                    <a:cs typeface="Arial" panose="020B0604020202020204" pitchFamily="34" charset="0"/>
                  </a:rPr>
                  <a:t>Start</a:t>
                </a:r>
              </a:p>
            </p:txBody>
          </p:sp>
          <p:cxnSp>
            <p:nvCxnSpPr>
              <p:cNvPr id="184" name="Rechte verbindingslijn 183">
                <a:extLst>
                  <a:ext uri="{FF2B5EF4-FFF2-40B4-BE49-F238E27FC236}">
                    <a16:creationId xmlns:a16="http://schemas.microsoft.com/office/drawing/2014/main" id="{0143A327-ACCB-4690-959C-84E6332060D1}"/>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Rechte verbindingslijn 184">
                <a:extLst>
                  <a:ext uri="{FF2B5EF4-FFF2-40B4-BE49-F238E27FC236}">
                    <a16:creationId xmlns:a16="http://schemas.microsoft.com/office/drawing/2014/main" id="{512D35EA-4307-4174-925D-C2AE124F3ADB}"/>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6" name="Rechthoek 185">
                <a:extLst>
                  <a:ext uri="{FF2B5EF4-FFF2-40B4-BE49-F238E27FC236}">
                    <a16:creationId xmlns:a16="http://schemas.microsoft.com/office/drawing/2014/main" id="{853CCDA1-FF41-4CB7-8D4F-B41647034813}"/>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nvGrpSpPr>
              <p:cNvPr id="187" name="Groep 186">
                <a:extLst>
                  <a:ext uri="{FF2B5EF4-FFF2-40B4-BE49-F238E27FC236}">
                    <a16:creationId xmlns:a16="http://schemas.microsoft.com/office/drawing/2014/main" id="{B495ECBA-E5E5-4455-BC5B-9B16F9808201}"/>
                  </a:ext>
                </a:extLst>
              </p:cNvPr>
              <p:cNvGrpSpPr/>
              <p:nvPr userDrawn="1"/>
            </p:nvGrpSpPr>
            <p:grpSpPr>
              <a:xfrm>
                <a:off x="-3002834" y="720303"/>
                <a:ext cx="182598" cy="143759"/>
                <a:chOff x="-3310843" y="700986"/>
                <a:chExt cx="182598" cy="143759"/>
              </a:xfrm>
            </p:grpSpPr>
            <p:grpSp>
              <p:nvGrpSpPr>
                <p:cNvPr id="226" name="Groep 225">
                  <a:extLst>
                    <a:ext uri="{FF2B5EF4-FFF2-40B4-BE49-F238E27FC236}">
                      <a16:creationId xmlns:a16="http://schemas.microsoft.com/office/drawing/2014/main" id="{9059752D-DC5A-4B95-94FA-A5EEDB6BDD3D}"/>
                    </a:ext>
                  </a:extLst>
                </p:cNvPr>
                <p:cNvGrpSpPr/>
                <p:nvPr userDrawn="1"/>
              </p:nvGrpSpPr>
              <p:grpSpPr>
                <a:xfrm>
                  <a:off x="-3310843" y="700986"/>
                  <a:ext cx="182598" cy="143759"/>
                  <a:chOff x="-3310843" y="700986"/>
                  <a:chExt cx="182598" cy="143759"/>
                </a:xfrm>
              </p:grpSpPr>
              <p:cxnSp>
                <p:nvCxnSpPr>
                  <p:cNvPr id="230" name="Rechte verbindingslijn 229">
                    <a:extLst>
                      <a:ext uri="{FF2B5EF4-FFF2-40B4-BE49-F238E27FC236}">
                        <a16:creationId xmlns:a16="http://schemas.microsoft.com/office/drawing/2014/main" id="{D7D5FD68-D8DB-49C1-A419-DE2ED7BB5A82}"/>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1" name="Rechte verbindingslijn 230">
                    <a:extLst>
                      <a:ext uri="{FF2B5EF4-FFF2-40B4-BE49-F238E27FC236}">
                        <a16:creationId xmlns:a16="http://schemas.microsoft.com/office/drawing/2014/main" id="{28AFAF2F-D5FF-45AB-B8EF-F24B96FC4B91}"/>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2" name="Rechte verbindingslijn 231">
                    <a:extLst>
                      <a:ext uri="{FF2B5EF4-FFF2-40B4-BE49-F238E27FC236}">
                        <a16:creationId xmlns:a16="http://schemas.microsoft.com/office/drawing/2014/main" id="{A4F96D4C-A544-4182-9B31-ECCF471E535F}"/>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3" name="Rechte verbindingslijn 232">
                    <a:extLst>
                      <a:ext uri="{FF2B5EF4-FFF2-40B4-BE49-F238E27FC236}">
                        <a16:creationId xmlns:a16="http://schemas.microsoft.com/office/drawing/2014/main" id="{798319A0-9931-42EA-80D2-E338D52FBE9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4" name="Rechte verbindingslijn 233">
                    <a:extLst>
                      <a:ext uri="{FF2B5EF4-FFF2-40B4-BE49-F238E27FC236}">
                        <a16:creationId xmlns:a16="http://schemas.microsoft.com/office/drawing/2014/main" id="{8DFDD7D9-4E07-4307-8913-055C1D5FEF01}"/>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27" name="Groep 226">
                  <a:extLst>
                    <a:ext uri="{FF2B5EF4-FFF2-40B4-BE49-F238E27FC236}">
                      <a16:creationId xmlns:a16="http://schemas.microsoft.com/office/drawing/2014/main" id="{C079FD78-C8C3-4B64-ACD8-7C81E09939A0}"/>
                    </a:ext>
                  </a:extLst>
                </p:cNvPr>
                <p:cNvGrpSpPr/>
                <p:nvPr userDrawn="1"/>
              </p:nvGrpSpPr>
              <p:grpSpPr>
                <a:xfrm flipH="1">
                  <a:off x="-3310774" y="735854"/>
                  <a:ext cx="88801" cy="72568"/>
                  <a:chOff x="-2091059" y="1395403"/>
                  <a:chExt cx="157316" cy="128558"/>
                </a:xfrm>
              </p:grpSpPr>
              <p:sp>
                <p:nvSpPr>
                  <p:cNvPr id="228" name="Rechthoek 227">
                    <a:extLst>
                      <a:ext uri="{FF2B5EF4-FFF2-40B4-BE49-F238E27FC236}">
                        <a16:creationId xmlns:a16="http://schemas.microsoft.com/office/drawing/2014/main" id="{55DCFC55-F27E-4ADF-BE7C-7F35EC305FB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29" name="Pijl: punthaak 228">
                    <a:extLst>
                      <a:ext uri="{FF2B5EF4-FFF2-40B4-BE49-F238E27FC236}">
                        <a16:creationId xmlns:a16="http://schemas.microsoft.com/office/drawing/2014/main" id="{716CEE48-3032-4170-8167-2E2BF3F1CFE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nvGrpSpPr>
              <p:cNvPr id="188" name="Groep 187">
                <a:extLst>
                  <a:ext uri="{FF2B5EF4-FFF2-40B4-BE49-F238E27FC236}">
                    <a16:creationId xmlns:a16="http://schemas.microsoft.com/office/drawing/2014/main" id="{CADD26A0-92BE-4FFD-B0ED-B31BEA528D04}"/>
                  </a:ext>
                </a:extLst>
              </p:cNvPr>
              <p:cNvGrpSpPr/>
              <p:nvPr userDrawn="1"/>
            </p:nvGrpSpPr>
            <p:grpSpPr>
              <a:xfrm>
                <a:off x="-3326107" y="720303"/>
                <a:ext cx="182598" cy="143759"/>
                <a:chOff x="-3634116" y="700986"/>
                <a:chExt cx="182598" cy="143759"/>
              </a:xfrm>
            </p:grpSpPr>
            <p:grpSp>
              <p:nvGrpSpPr>
                <p:cNvPr id="217" name="Groep 216">
                  <a:extLst>
                    <a:ext uri="{FF2B5EF4-FFF2-40B4-BE49-F238E27FC236}">
                      <a16:creationId xmlns:a16="http://schemas.microsoft.com/office/drawing/2014/main" id="{8D819415-7C4C-45CC-9E6D-BE13EDD9AA1D}"/>
                    </a:ext>
                  </a:extLst>
                </p:cNvPr>
                <p:cNvGrpSpPr/>
                <p:nvPr userDrawn="1"/>
              </p:nvGrpSpPr>
              <p:grpSpPr>
                <a:xfrm>
                  <a:off x="-3634116" y="700986"/>
                  <a:ext cx="182598" cy="143759"/>
                  <a:chOff x="-3634116" y="700986"/>
                  <a:chExt cx="182598" cy="143759"/>
                </a:xfrm>
              </p:grpSpPr>
              <p:cxnSp>
                <p:nvCxnSpPr>
                  <p:cNvPr id="221" name="Rechte verbindingslijn 220">
                    <a:extLst>
                      <a:ext uri="{FF2B5EF4-FFF2-40B4-BE49-F238E27FC236}">
                        <a16:creationId xmlns:a16="http://schemas.microsoft.com/office/drawing/2014/main" id="{80F75B0D-7668-405A-BDC8-F4F2B413A39E}"/>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2" name="Rechte verbindingslijn 221">
                    <a:extLst>
                      <a:ext uri="{FF2B5EF4-FFF2-40B4-BE49-F238E27FC236}">
                        <a16:creationId xmlns:a16="http://schemas.microsoft.com/office/drawing/2014/main" id="{2EFA2F76-34BD-449B-9636-259B277E69B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3" name="Rechte verbindingslijn 222">
                    <a:extLst>
                      <a:ext uri="{FF2B5EF4-FFF2-40B4-BE49-F238E27FC236}">
                        <a16:creationId xmlns:a16="http://schemas.microsoft.com/office/drawing/2014/main" id="{5FE032B7-D9ED-4411-95E2-C415B320C4C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4" name="Rechte verbindingslijn 223">
                    <a:extLst>
                      <a:ext uri="{FF2B5EF4-FFF2-40B4-BE49-F238E27FC236}">
                        <a16:creationId xmlns:a16="http://schemas.microsoft.com/office/drawing/2014/main" id="{7C4D63F6-DD61-48F8-868A-9FA24AA61CB1}"/>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5" name="Rechte verbindingslijn 224">
                    <a:extLst>
                      <a:ext uri="{FF2B5EF4-FFF2-40B4-BE49-F238E27FC236}">
                        <a16:creationId xmlns:a16="http://schemas.microsoft.com/office/drawing/2014/main" id="{92CA405D-34F9-4678-9514-90AC61841DEE}"/>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18" name="Groep 217">
                  <a:extLst>
                    <a:ext uri="{FF2B5EF4-FFF2-40B4-BE49-F238E27FC236}">
                      <a16:creationId xmlns:a16="http://schemas.microsoft.com/office/drawing/2014/main" id="{2611DF52-3389-4818-99EE-5F056DE562CA}"/>
                    </a:ext>
                  </a:extLst>
                </p:cNvPr>
                <p:cNvGrpSpPr/>
                <p:nvPr userDrawn="1"/>
              </p:nvGrpSpPr>
              <p:grpSpPr>
                <a:xfrm>
                  <a:off x="-3634047" y="735854"/>
                  <a:ext cx="88801" cy="72568"/>
                  <a:chOff x="-2091059" y="1395403"/>
                  <a:chExt cx="157316" cy="128558"/>
                </a:xfrm>
              </p:grpSpPr>
              <p:sp>
                <p:nvSpPr>
                  <p:cNvPr id="219" name="Rechthoek 218">
                    <a:extLst>
                      <a:ext uri="{FF2B5EF4-FFF2-40B4-BE49-F238E27FC236}">
                        <a16:creationId xmlns:a16="http://schemas.microsoft.com/office/drawing/2014/main" id="{A7425B21-F602-479E-82FD-4CB65938601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20" name="Pijl: punthaak 219">
                    <a:extLst>
                      <a:ext uri="{FF2B5EF4-FFF2-40B4-BE49-F238E27FC236}">
                        <a16:creationId xmlns:a16="http://schemas.microsoft.com/office/drawing/2014/main" id="{BD18E1DE-548A-49A5-A94D-536216047EC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cxnSp>
            <p:nvCxnSpPr>
              <p:cNvPr id="189" name="Rechte verbindingslijn 188">
                <a:extLst>
                  <a:ext uri="{FF2B5EF4-FFF2-40B4-BE49-F238E27FC236}">
                    <a16:creationId xmlns:a16="http://schemas.microsoft.com/office/drawing/2014/main" id="{0EF92C53-5975-4C87-BE74-FBF8D1D39E9A}"/>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0" name="Rechte verbindingslijn 189">
                <a:extLst>
                  <a:ext uri="{FF2B5EF4-FFF2-40B4-BE49-F238E27FC236}">
                    <a16:creationId xmlns:a16="http://schemas.microsoft.com/office/drawing/2014/main" id="{0272C6CD-B786-44A1-81B6-83F7446F68D9}"/>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1" name="Groep 190">
                <a:extLst>
                  <a:ext uri="{FF2B5EF4-FFF2-40B4-BE49-F238E27FC236}">
                    <a16:creationId xmlns:a16="http://schemas.microsoft.com/office/drawing/2014/main" id="{BDA2DEFF-48E1-4D57-9C6C-EAE9A2DE4631}"/>
                  </a:ext>
                </a:extLst>
              </p:cNvPr>
              <p:cNvGrpSpPr/>
              <p:nvPr userDrawn="1"/>
            </p:nvGrpSpPr>
            <p:grpSpPr>
              <a:xfrm>
                <a:off x="-2425037" y="370226"/>
                <a:ext cx="357690" cy="330595"/>
                <a:chOff x="-2721817" y="347336"/>
                <a:chExt cx="432805" cy="400021"/>
              </a:xfrm>
            </p:grpSpPr>
            <p:sp>
              <p:nvSpPr>
                <p:cNvPr id="206" name="Rechthoek 205">
                  <a:extLst>
                    <a:ext uri="{FF2B5EF4-FFF2-40B4-BE49-F238E27FC236}">
                      <a16:creationId xmlns:a16="http://schemas.microsoft.com/office/drawing/2014/main" id="{8E228495-76D9-47E0-9B84-FBECD513C1A4}"/>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207" name="Groep 206">
                  <a:extLst>
                    <a:ext uri="{FF2B5EF4-FFF2-40B4-BE49-F238E27FC236}">
                      <a16:creationId xmlns:a16="http://schemas.microsoft.com/office/drawing/2014/main" id="{E3EA8DD5-4D39-4EB6-A8F7-42181531FFDA}"/>
                    </a:ext>
                  </a:extLst>
                </p:cNvPr>
                <p:cNvGrpSpPr/>
                <p:nvPr userDrawn="1"/>
              </p:nvGrpSpPr>
              <p:grpSpPr>
                <a:xfrm>
                  <a:off x="-2652453" y="431583"/>
                  <a:ext cx="294076" cy="231526"/>
                  <a:chOff x="-3634116" y="700986"/>
                  <a:chExt cx="182598" cy="143759"/>
                </a:xfrm>
              </p:grpSpPr>
              <p:grpSp>
                <p:nvGrpSpPr>
                  <p:cNvPr id="208" name="Groep 207">
                    <a:extLst>
                      <a:ext uri="{FF2B5EF4-FFF2-40B4-BE49-F238E27FC236}">
                        <a16:creationId xmlns:a16="http://schemas.microsoft.com/office/drawing/2014/main" id="{E682C970-D9B7-407D-98C7-0DBF27D9EC77}"/>
                      </a:ext>
                    </a:extLst>
                  </p:cNvPr>
                  <p:cNvGrpSpPr/>
                  <p:nvPr userDrawn="1"/>
                </p:nvGrpSpPr>
                <p:grpSpPr>
                  <a:xfrm>
                    <a:off x="-3634116" y="700986"/>
                    <a:ext cx="182598" cy="143759"/>
                    <a:chOff x="-3634116" y="700986"/>
                    <a:chExt cx="182598" cy="143759"/>
                  </a:xfrm>
                </p:grpSpPr>
                <p:cxnSp>
                  <p:nvCxnSpPr>
                    <p:cNvPr id="212" name="Rechte verbindingslijn 211">
                      <a:extLst>
                        <a:ext uri="{FF2B5EF4-FFF2-40B4-BE49-F238E27FC236}">
                          <a16:creationId xmlns:a16="http://schemas.microsoft.com/office/drawing/2014/main" id="{E02B5C26-D62A-4241-B887-5E87ABEEF7D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3" name="Rechte verbindingslijn 212">
                      <a:extLst>
                        <a:ext uri="{FF2B5EF4-FFF2-40B4-BE49-F238E27FC236}">
                          <a16:creationId xmlns:a16="http://schemas.microsoft.com/office/drawing/2014/main" id="{D2E317ED-AC20-49FB-87D3-F8AE78D5933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4" name="Rechte verbindingslijn 213">
                      <a:extLst>
                        <a:ext uri="{FF2B5EF4-FFF2-40B4-BE49-F238E27FC236}">
                          <a16:creationId xmlns:a16="http://schemas.microsoft.com/office/drawing/2014/main" id="{761725EA-E7F5-4904-90FF-30AD154E756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5" name="Rechte verbindingslijn 214">
                      <a:extLst>
                        <a:ext uri="{FF2B5EF4-FFF2-40B4-BE49-F238E27FC236}">
                          <a16:creationId xmlns:a16="http://schemas.microsoft.com/office/drawing/2014/main" id="{382B46D8-DD40-4046-B87F-95EA176C1E5B}"/>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6" name="Rechte verbindingslijn 215">
                      <a:extLst>
                        <a:ext uri="{FF2B5EF4-FFF2-40B4-BE49-F238E27FC236}">
                          <a16:creationId xmlns:a16="http://schemas.microsoft.com/office/drawing/2014/main" id="{26E676B2-1600-4466-B092-B9CF10ADB3BE}"/>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09" name="Groep 208">
                    <a:extLst>
                      <a:ext uri="{FF2B5EF4-FFF2-40B4-BE49-F238E27FC236}">
                        <a16:creationId xmlns:a16="http://schemas.microsoft.com/office/drawing/2014/main" id="{0BDB8233-D51D-47C5-911B-4B97AECB8046}"/>
                      </a:ext>
                    </a:extLst>
                  </p:cNvPr>
                  <p:cNvGrpSpPr/>
                  <p:nvPr userDrawn="1"/>
                </p:nvGrpSpPr>
                <p:grpSpPr>
                  <a:xfrm>
                    <a:off x="-3634047" y="735854"/>
                    <a:ext cx="88801" cy="72568"/>
                    <a:chOff x="-2091059" y="1395403"/>
                    <a:chExt cx="157316" cy="128558"/>
                  </a:xfrm>
                </p:grpSpPr>
                <p:sp>
                  <p:nvSpPr>
                    <p:cNvPr id="210" name="Rechthoek 209">
                      <a:extLst>
                        <a:ext uri="{FF2B5EF4-FFF2-40B4-BE49-F238E27FC236}">
                          <a16:creationId xmlns:a16="http://schemas.microsoft.com/office/drawing/2014/main" id="{8D8D2EAD-5BAB-41F0-9B9A-2BED32FFAFE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11" name="Pijl: punthaak 210">
                      <a:extLst>
                        <a:ext uri="{FF2B5EF4-FFF2-40B4-BE49-F238E27FC236}">
                          <a16:creationId xmlns:a16="http://schemas.microsoft.com/office/drawing/2014/main" id="{88C00773-2C76-4046-B695-24BEFDF0F9D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grpSp>
            <p:nvGrpSpPr>
              <p:cNvPr id="192" name="Groep 191">
                <a:extLst>
                  <a:ext uri="{FF2B5EF4-FFF2-40B4-BE49-F238E27FC236}">
                    <a16:creationId xmlns:a16="http://schemas.microsoft.com/office/drawing/2014/main" id="{5D75D950-F713-4156-8F2D-164C286B2DBF}"/>
                  </a:ext>
                </a:extLst>
              </p:cNvPr>
              <p:cNvGrpSpPr/>
              <p:nvPr userDrawn="1"/>
            </p:nvGrpSpPr>
            <p:grpSpPr>
              <a:xfrm>
                <a:off x="-2425037" y="781500"/>
                <a:ext cx="357690" cy="330595"/>
                <a:chOff x="-2721817" y="782525"/>
                <a:chExt cx="432805" cy="400021"/>
              </a:xfrm>
            </p:grpSpPr>
            <p:sp>
              <p:nvSpPr>
                <p:cNvPr id="195" name="Rechthoek 194">
                  <a:extLst>
                    <a:ext uri="{FF2B5EF4-FFF2-40B4-BE49-F238E27FC236}">
                      <a16:creationId xmlns:a16="http://schemas.microsoft.com/office/drawing/2014/main" id="{6349F9B8-4815-44A0-8B15-3E8FF123A04F}"/>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196" name="Groep 195">
                  <a:extLst>
                    <a:ext uri="{FF2B5EF4-FFF2-40B4-BE49-F238E27FC236}">
                      <a16:creationId xmlns:a16="http://schemas.microsoft.com/office/drawing/2014/main" id="{04FB8F48-0481-4E45-A82B-0849520E6F11}"/>
                    </a:ext>
                  </a:extLst>
                </p:cNvPr>
                <p:cNvGrpSpPr/>
                <p:nvPr userDrawn="1"/>
              </p:nvGrpSpPr>
              <p:grpSpPr>
                <a:xfrm>
                  <a:off x="-2652453" y="866772"/>
                  <a:ext cx="294076" cy="231526"/>
                  <a:chOff x="-3310843" y="700986"/>
                  <a:chExt cx="182598" cy="143759"/>
                </a:xfrm>
              </p:grpSpPr>
              <p:grpSp>
                <p:nvGrpSpPr>
                  <p:cNvPr id="197" name="Groep 196">
                    <a:extLst>
                      <a:ext uri="{FF2B5EF4-FFF2-40B4-BE49-F238E27FC236}">
                        <a16:creationId xmlns:a16="http://schemas.microsoft.com/office/drawing/2014/main" id="{21655DDC-11C8-4C0D-A37D-16768681F583}"/>
                      </a:ext>
                    </a:extLst>
                  </p:cNvPr>
                  <p:cNvGrpSpPr/>
                  <p:nvPr userDrawn="1"/>
                </p:nvGrpSpPr>
                <p:grpSpPr>
                  <a:xfrm>
                    <a:off x="-3310843" y="700986"/>
                    <a:ext cx="182598" cy="143759"/>
                    <a:chOff x="-3310843" y="700986"/>
                    <a:chExt cx="182598" cy="143759"/>
                  </a:xfrm>
                </p:grpSpPr>
                <p:cxnSp>
                  <p:nvCxnSpPr>
                    <p:cNvPr id="201" name="Rechte verbindingslijn 200">
                      <a:extLst>
                        <a:ext uri="{FF2B5EF4-FFF2-40B4-BE49-F238E27FC236}">
                          <a16:creationId xmlns:a16="http://schemas.microsoft.com/office/drawing/2014/main" id="{6FAA4378-E673-493E-9C64-7909B05B36DB}"/>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2" name="Rechte verbindingslijn 201">
                      <a:extLst>
                        <a:ext uri="{FF2B5EF4-FFF2-40B4-BE49-F238E27FC236}">
                          <a16:creationId xmlns:a16="http://schemas.microsoft.com/office/drawing/2014/main" id="{8BC2CB36-8016-4581-AEFF-B7E7558B5273}"/>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3" name="Rechte verbindingslijn 202">
                      <a:extLst>
                        <a:ext uri="{FF2B5EF4-FFF2-40B4-BE49-F238E27FC236}">
                          <a16:creationId xmlns:a16="http://schemas.microsoft.com/office/drawing/2014/main" id="{B4797650-B623-415D-87FF-B52F190B6CDB}"/>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4" name="Rechte verbindingslijn 203">
                      <a:extLst>
                        <a:ext uri="{FF2B5EF4-FFF2-40B4-BE49-F238E27FC236}">
                          <a16:creationId xmlns:a16="http://schemas.microsoft.com/office/drawing/2014/main" id="{C47D2D22-EFB2-4DC6-BEB9-F235F853CE59}"/>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5" name="Rechte verbindingslijn 204">
                      <a:extLst>
                        <a:ext uri="{FF2B5EF4-FFF2-40B4-BE49-F238E27FC236}">
                          <a16:creationId xmlns:a16="http://schemas.microsoft.com/office/drawing/2014/main" id="{7FB64701-6824-4140-A7DF-DF21C0773AAA}"/>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98" name="Groep 197">
                    <a:extLst>
                      <a:ext uri="{FF2B5EF4-FFF2-40B4-BE49-F238E27FC236}">
                        <a16:creationId xmlns:a16="http://schemas.microsoft.com/office/drawing/2014/main" id="{7B8C40EB-00E1-4521-BFAD-C151745AA3C0}"/>
                      </a:ext>
                    </a:extLst>
                  </p:cNvPr>
                  <p:cNvGrpSpPr/>
                  <p:nvPr userDrawn="1"/>
                </p:nvGrpSpPr>
                <p:grpSpPr>
                  <a:xfrm flipH="1">
                    <a:off x="-3310774" y="735854"/>
                    <a:ext cx="88801" cy="72568"/>
                    <a:chOff x="-2091059" y="1395403"/>
                    <a:chExt cx="157316" cy="128558"/>
                  </a:xfrm>
                </p:grpSpPr>
                <p:sp>
                  <p:nvSpPr>
                    <p:cNvPr id="199" name="Rechthoek 198">
                      <a:extLst>
                        <a:ext uri="{FF2B5EF4-FFF2-40B4-BE49-F238E27FC236}">
                          <a16:creationId xmlns:a16="http://schemas.microsoft.com/office/drawing/2014/main" id="{FD1E652B-3092-42A8-B802-50BFF5767AE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00" name="Pijl: punthaak 199">
                      <a:extLst>
                        <a:ext uri="{FF2B5EF4-FFF2-40B4-BE49-F238E27FC236}">
                          <a16:creationId xmlns:a16="http://schemas.microsoft.com/office/drawing/2014/main" id="{AA77AC2E-4A5E-4FFF-9BCA-B979CCD5CE1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sp>
            <p:nvSpPr>
              <p:cNvPr id="193" name="Rechthoek 192">
                <a:extLst>
                  <a:ext uri="{FF2B5EF4-FFF2-40B4-BE49-F238E27FC236}">
                    <a16:creationId xmlns:a16="http://schemas.microsoft.com/office/drawing/2014/main" id="{CD2B1D29-1F99-41E8-8E88-962BFD7BC7E9}"/>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194" name="Rechthoek 193">
                <a:extLst>
                  <a:ext uri="{FF2B5EF4-FFF2-40B4-BE49-F238E27FC236}">
                    <a16:creationId xmlns:a16="http://schemas.microsoft.com/office/drawing/2014/main" id="{FFA6AC53-BEE7-4A7D-9AED-3EA747BAA312}"/>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172" name="Rechte verbindingslijn 171">
              <a:extLst>
                <a:ext uri="{FF2B5EF4-FFF2-40B4-BE49-F238E27FC236}">
                  <a16:creationId xmlns:a16="http://schemas.microsoft.com/office/drawing/2014/main" id="{FFFF91B4-EFE6-496D-930C-DDD4ED8480E8}"/>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73" name="Rechthoek 172">
              <a:extLst>
                <a:ext uri="{FF2B5EF4-FFF2-40B4-BE49-F238E27FC236}">
                  <a16:creationId xmlns:a16="http://schemas.microsoft.com/office/drawing/2014/main" id="{368BEFD7-45D1-4F17-92B3-413A1E90B570}"/>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268288" marR="0" lvl="0" indent="-268288" algn="l" defTabSz="361950" rtl="0" eaLnBrk="1" fontAlgn="auto" latinLnBrk="0" hangingPunct="1">
                <a:lnSpc>
                  <a:spcPct val="95000"/>
                </a:lnSpc>
                <a:spcBef>
                  <a:spcPct val="20000"/>
                </a:spcBef>
                <a:spcAft>
                  <a:spcPts val="1200"/>
                </a:spcAft>
                <a:buClr>
                  <a:schemeClr val="tx2"/>
                </a:buClr>
                <a:buSzTx/>
                <a:buFont typeface="Arial" panose="020B0604020202020204" pitchFamily="34" charset="0"/>
                <a:buChar char="•"/>
                <a:tabLst/>
                <a:defRPr/>
              </a:pPr>
              <a:r>
                <a:rPr lang="nl-NL" sz="1800" b="0" kern="1200" noProof="0" dirty="0">
                  <a:solidFill>
                    <a:schemeClr val="tx1">
                      <a:lumMod val="65000"/>
                      <a:lumOff val="35000"/>
                    </a:schemeClr>
                  </a:solidFill>
                  <a:latin typeface="+mn-lt"/>
                  <a:ea typeface="+mn-ea"/>
                  <a:cs typeface="+mn-cs"/>
                </a:rPr>
                <a:t>Bullets</a:t>
              </a:r>
            </a:p>
          </p:txBody>
        </p:sp>
        <p:sp>
          <p:nvSpPr>
            <p:cNvPr id="174" name="Ovaal 173">
              <a:extLst>
                <a:ext uri="{FF2B5EF4-FFF2-40B4-BE49-F238E27FC236}">
                  <a16:creationId xmlns:a16="http://schemas.microsoft.com/office/drawing/2014/main" id="{803879C0-7619-476B-B00C-C5F7C299F4F4}"/>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75" name="Rechthoek 174">
              <a:extLst>
                <a:ext uri="{FF2B5EF4-FFF2-40B4-BE49-F238E27FC236}">
                  <a16:creationId xmlns:a16="http://schemas.microsoft.com/office/drawing/2014/main" id="{E87E349F-D999-4986-8828-DEE87ACC330B}"/>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538163" marR="0" lvl="1" indent="-269875" algn="l" defTabSz="361950" rtl="0" eaLnBrk="1" fontAlgn="auto" latinLnBrk="0" hangingPunct="1">
                <a:lnSpc>
                  <a:spcPct val="95000"/>
                </a:lnSpc>
                <a:spcBef>
                  <a:spcPts val="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Sub-Bullets</a:t>
              </a:r>
            </a:p>
          </p:txBody>
        </p:sp>
        <p:sp>
          <p:nvSpPr>
            <p:cNvPr id="176" name="Ovaal 175">
              <a:extLst>
                <a:ext uri="{FF2B5EF4-FFF2-40B4-BE49-F238E27FC236}">
                  <a16:creationId xmlns:a16="http://schemas.microsoft.com/office/drawing/2014/main" id="{9CBC48E8-5E2E-4B84-9339-A6C1C3495304}"/>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77" name="Rechthoek 176">
              <a:extLst>
                <a:ext uri="{FF2B5EF4-FFF2-40B4-BE49-F238E27FC236}">
                  <a16:creationId xmlns:a16="http://schemas.microsoft.com/office/drawing/2014/main" id="{213A0809-9587-4515-91F3-A037E87CFA7E}"/>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2" indent="0" algn="l" defTabSz="361950" rtl="0" eaLnBrk="1" fontAlgn="auto" latinLnBrk="0" hangingPunct="1">
                <a:lnSpc>
                  <a:spcPct val="95000"/>
                </a:lnSpc>
                <a:spcBef>
                  <a:spcPts val="336"/>
                </a:spcBef>
                <a:spcAft>
                  <a:spcPts val="1200"/>
                </a:spcAft>
                <a:buClr>
                  <a:schemeClr val="tx2"/>
                </a:buClr>
                <a:buSzTx/>
                <a:buFont typeface="Arial" panose="020B0604020202020204" pitchFamily="34" charset="0"/>
                <a:buNone/>
                <a:tabLst/>
                <a:defRPr/>
              </a:pPr>
              <a:r>
                <a:rPr lang="nl-NL" sz="1800" kern="1200" noProof="0" dirty="0">
                  <a:solidFill>
                    <a:schemeClr val="tx1">
                      <a:lumMod val="65000"/>
                      <a:lumOff val="35000"/>
                    </a:schemeClr>
                  </a:solidFill>
                  <a:latin typeface="+mn-lt"/>
                  <a:ea typeface="+mn-ea"/>
                  <a:cs typeface="+mn-cs"/>
                </a:rPr>
                <a:t>Platte tekst</a:t>
              </a:r>
            </a:p>
          </p:txBody>
        </p:sp>
        <p:sp>
          <p:nvSpPr>
            <p:cNvPr id="178" name="Ovaal 177">
              <a:extLst>
                <a:ext uri="{FF2B5EF4-FFF2-40B4-BE49-F238E27FC236}">
                  <a16:creationId xmlns:a16="http://schemas.microsoft.com/office/drawing/2014/main" id="{80CEF3CE-1D88-447B-A8FA-89E21EA8D30C}"/>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79" name="Rechthoek 178">
              <a:extLst>
                <a:ext uri="{FF2B5EF4-FFF2-40B4-BE49-F238E27FC236}">
                  <a16:creationId xmlns:a16="http://schemas.microsoft.com/office/drawing/2014/main" id="{76F04A98-3DF3-462F-B971-F087FA590624}"/>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5000"/>
                </a:lnSpc>
                <a:spcBef>
                  <a:spcPct val="20000"/>
                </a:spcBef>
                <a:spcAft>
                  <a:spcPts val="1200"/>
                </a:spcAft>
                <a:buClr>
                  <a:schemeClr val="tx2"/>
                </a:buClr>
                <a:buSzTx/>
                <a:buFont typeface="Arial" pitchFamily="34" charset="0"/>
                <a:buNone/>
                <a:tabLst/>
                <a:defRPr/>
              </a:pPr>
              <a:r>
                <a:rPr lang="nl-NL" sz="2000" b="1" kern="1200" noProof="0" dirty="0">
                  <a:solidFill>
                    <a:schemeClr val="tx2"/>
                  </a:solidFill>
                  <a:latin typeface="+mn-lt"/>
                  <a:ea typeface="+mn-ea"/>
                  <a:cs typeface="+mn-cs"/>
                </a:rPr>
                <a:t>Subtitel</a:t>
              </a:r>
            </a:p>
          </p:txBody>
        </p:sp>
        <p:sp>
          <p:nvSpPr>
            <p:cNvPr id="180" name="Ovaal 179">
              <a:extLst>
                <a:ext uri="{FF2B5EF4-FFF2-40B4-BE49-F238E27FC236}">
                  <a16:creationId xmlns:a16="http://schemas.microsoft.com/office/drawing/2014/main" id="{261A5A4C-9235-427C-AE31-B8AAE69C1331}"/>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81" name="Rechthoek 180">
              <a:extLst>
                <a:ext uri="{FF2B5EF4-FFF2-40B4-BE49-F238E27FC236}">
                  <a16:creationId xmlns:a16="http://schemas.microsoft.com/office/drawing/2014/main" id="{2B4F734F-8149-4281-B244-3B13C1D156AC}"/>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352425" marR="0" lvl="4" indent="-352425" algn="l" defTabSz="361950" rtl="0" eaLnBrk="1" fontAlgn="auto" latinLnBrk="0" hangingPunct="1">
                <a:lnSpc>
                  <a:spcPct val="95000"/>
                </a:lnSpc>
                <a:spcBef>
                  <a:spcPct val="20000"/>
                </a:spcBef>
                <a:spcAft>
                  <a:spcPts val="1200"/>
                </a:spcAft>
                <a:buClr>
                  <a:schemeClr val="tx2"/>
                </a:buClr>
                <a:buSzTx/>
                <a:buFont typeface="+mj-lt"/>
                <a:buAutoNum type="arabicPeriod"/>
                <a:tabLst/>
                <a:defRPr/>
              </a:pPr>
              <a:r>
                <a:rPr lang="nl-NL" sz="1800" i="0" kern="1200" baseline="0" noProof="0" dirty="0">
                  <a:solidFill>
                    <a:schemeClr val="tx1">
                      <a:lumMod val="65000"/>
                      <a:lumOff val="35000"/>
                    </a:schemeClr>
                  </a:solidFill>
                  <a:latin typeface="+mn-lt"/>
                  <a:ea typeface="+mn-ea"/>
                  <a:cs typeface="+mn-cs"/>
                </a:rPr>
                <a:t>Opsomming</a:t>
              </a:r>
            </a:p>
          </p:txBody>
        </p:sp>
        <p:sp>
          <p:nvSpPr>
            <p:cNvPr id="182" name="Rechthoek 181">
              <a:extLst>
                <a:ext uri="{FF2B5EF4-FFF2-40B4-BE49-F238E27FC236}">
                  <a16:creationId xmlns:a16="http://schemas.microsoft.com/office/drawing/2014/main" id="{814284CC-E7A6-46ED-A959-C50257CD7C91}"/>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
        <p:nvSpPr>
          <p:cNvPr id="155" name="LOGO">
            <a:extLst>
              <a:ext uri="{FF2B5EF4-FFF2-40B4-BE49-F238E27FC236}">
                <a16:creationId xmlns:a16="http://schemas.microsoft.com/office/drawing/2014/main" id="{6FFE9F2A-4BD5-4871-88C4-D243EFFD4072}"/>
              </a:ext>
            </a:extLst>
          </p:cNvPr>
          <p:cNvSpPr>
            <a:spLocks noGrp="1"/>
          </p:cNvSpPr>
          <p:nvPr>
            <p:ph type="body" sz="quarter" idx="20" hasCustomPrompt="1"/>
          </p:nvPr>
        </p:nvSpPr>
        <p:spPr>
          <a:xfrm>
            <a:off x="5850466" y="6151264"/>
            <a:ext cx="495832" cy="543579"/>
          </a:xfrm>
          <a:blipFill>
            <a:blip r:embed="rId5">
              <a:extLst>
                <a:ext uri="{96DAC541-7B7A-43D3-8B79-37D633B846F1}">
                  <asvg:svgBlip xmlns:asvg="http://schemas.microsoft.com/office/drawing/2016/SVG/main" r:embed="rId6"/>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extLst>
      <p:ext uri="{BB962C8B-B14F-4D97-AF65-F5344CB8AC3E}">
        <p14:creationId xmlns:p14="http://schemas.microsoft.com/office/powerpoint/2010/main" val="39218024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en Grafiek 2x">
    <p:spTree>
      <p:nvGrpSpPr>
        <p:cNvPr id="1" name=""/>
        <p:cNvGrpSpPr/>
        <p:nvPr/>
      </p:nvGrpSpPr>
      <p:grpSpPr>
        <a:xfrm>
          <a:off x="0" y="0"/>
          <a:ext cx="0" cy="0"/>
          <a:chOff x="0" y="0"/>
          <a:chExt cx="0" cy="0"/>
        </a:xfrm>
      </p:grpSpPr>
      <p:sp>
        <p:nvSpPr>
          <p:cNvPr id="8" name="Tijdelijke aanduiding voor grafiek 7">
            <a:extLst>
              <a:ext uri="{FF2B5EF4-FFF2-40B4-BE49-F238E27FC236}">
                <a16:creationId xmlns:a16="http://schemas.microsoft.com/office/drawing/2014/main" id="{73670F2E-0A0A-4927-AD63-023C42B8728C}"/>
              </a:ext>
            </a:extLst>
          </p:cNvPr>
          <p:cNvSpPr>
            <a:spLocks noGrp="1"/>
          </p:cNvSpPr>
          <p:nvPr>
            <p:ph type="chart" sz="quarter" idx="22" hasCustomPrompt="1"/>
          </p:nvPr>
        </p:nvSpPr>
        <p:spPr>
          <a:xfrm>
            <a:off x="6346298" y="1498601"/>
            <a:ext cx="5034490" cy="3210304"/>
          </a:xfrm>
          <a:solidFill>
            <a:schemeClr val="bg1">
              <a:lumMod val="85000"/>
            </a:schemeClr>
          </a:solidFill>
        </p:spPr>
        <p:txBody>
          <a:bodyPr tIns="720000" anchor="ctr" anchorCtr="0"/>
          <a:lstStyle>
            <a:lvl1pPr marL="0" indent="0" algn="ctr">
              <a:buNone/>
              <a:defRPr sz="1400"/>
            </a:lvl1pPr>
          </a:lstStyle>
          <a:p>
            <a:r>
              <a:rPr lang="nl-NL" dirty="0"/>
              <a:t>Nieuwe grafiek inladen via icoon</a:t>
            </a:r>
          </a:p>
        </p:txBody>
      </p:sp>
      <p:sp>
        <p:nvSpPr>
          <p:cNvPr id="2" name="Titel 1">
            <a:extLst>
              <a:ext uri="{FF2B5EF4-FFF2-40B4-BE49-F238E27FC236}">
                <a16:creationId xmlns:a16="http://schemas.microsoft.com/office/drawing/2014/main" id="{C7B00C32-D7B5-4869-8F45-6B6E68FF15EF}"/>
              </a:ext>
            </a:extLst>
          </p:cNvPr>
          <p:cNvSpPr>
            <a:spLocks noGrp="1"/>
          </p:cNvSpPr>
          <p:nvPr>
            <p:ph type="title" hasCustomPrompt="1"/>
          </p:nvPr>
        </p:nvSpPr>
        <p:spPr>
          <a:xfrm>
            <a:off x="815233" y="500836"/>
            <a:ext cx="10568927" cy="840602"/>
          </a:xfrm>
        </p:spPr>
        <p:txBody>
          <a:bodyPr/>
          <a:lstStyle>
            <a:lvl1pPr>
              <a:defRPr/>
            </a:lvl1pPr>
          </a:lstStyle>
          <a:p>
            <a:r>
              <a:rPr lang="nl-NL" dirty="0"/>
              <a:t>Klik om de stijl te bewerken</a:t>
            </a:r>
          </a:p>
        </p:txBody>
      </p:sp>
      <p:sp>
        <p:nvSpPr>
          <p:cNvPr id="3" name="Tijdelijke aanduiding voor verticale tekst 2">
            <a:extLst>
              <a:ext uri="{FF2B5EF4-FFF2-40B4-BE49-F238E27FC236}">
                <a16:creationId xmlns:a16="http://schemas.microsoft.com/office/drawing/2014/main" id="{4B70815F-A2CC-4E1A-9A28-3127D6EDE0C9}"/>
              </a:ext>
            </a:extLst>
          </p:cNvPr>
          <p:cNvSpPr>
            <a:spLocks noGrp="1"/>
          </p:cNvSpPr>
          <p:nvPr>
            <p:ph type="body" orient="vert" idx="1"/>
          </p:nvPr>
        </p:nvSpPr>
        <p:spPr>
          <a:xfrm>
            <a:off x="815237" y="4866068"/>
            <a:ext cx="5034486" cy="10749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endParaRPr lang="en-US" dirty="0"/>
          </a:p>
        </p:txBody>
      </p:sp>
      <p:sp>
        <p:nvSpPr>
          <p:cNvPr id="4" name="Tijdelijke aanduiding voor datum 3">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F50A1544-A2E3-4FCC-8BB4-26A65063F741}" type="datetime1">
              <a:rPr lang="nl-NL" smtClean="0"/>
              <a:t>13-3-2024</a:t>
            </a:fld>
            <a:endParaRPr lang="nl-NL"/>
          </a:p>
        </p:txBody>
      </p:sp>
      <p:sp>
        <p:nvSpPr>
          <p:cNvPr id="6" name="Tijdelijke aanduiding voor dianummer 5">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sp>
        <p:nvSpPr>
          <p:cNvPr id="9" name="Tijdelijke aanduiding voor tekst 7">
            <a:extLst>
              <a:ext uri="{FF2B5EF4-FFF2-40B4-BE49-F238E27FC236}">
                <a16:creationId xmlns:a16="http://schemas.microsoft.com/office/drawing/2014/main" id="{8373EBB4-2E95-41DE-B54A-2935E5A6F511}"/>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0" name="Tijdelijke aanduiding voor tekst 7">
            <a:extLst>
              <a:ext uri="{FF2B5EF4-FFF2-40B4-BE49-F238E27FC236}">
                <a16:creationId xmlns:a16="http://schemas.microsoft.com/office/drawing/2014/main" id="{AB785094-9C1E-4334-819B-737B56CA5D58}"/>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1" name="Tijdelijke aanduiding voor tekst 7">
            <a:extLst>
              <a:ext uri="{FF2B5EF4-FFF2-40B4-BE49-F238E27FC236}">
                <a16:creationId xmlns:a16="http://schemas.microsoft.com/office/drawing/2014/main" id="{9D8C7CAD-46FD-42D0-B7F7-5DE65A3EED94}"/>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2" name="Tijdelijke aanduiding voor tekst 7">
            <a:extLst>
              <a:ext uri="{FF2B5EF4-FFF2-40B4-BE49-F238E27FC236}">
                <a16:creationId xmlns:a16="http://schemas.microsoft.com/office/drawing/2014/main" id="{EAE258EA-156D-43E1-A8C7-73F8A808F0CD}"/>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3" name="Tijdelijke aanduiding voor tekst 7">
            <a:extLst>
              <a:ext uri="{FF2B5EF4-FFF2-40B4-BE49-F238E27FC236}">
                <a16:creationId xmlns:a16="http://schemas.microsoft.com/office/drawing/2014/main" id="{DB36F721-6F9C-4668-835B-CC0FA799F50D}"/>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 name="Tijdelijke aanduiding voor tekst 7">
            <a:extLst>
              <a:ext uri="{FF2B5EF4-FFF2-40B4-BE49-F238E27FC236}">
                <a16:creationId xmlns:a16="http://schemas.microsoft.com/office/drawing/2014/main" id="{7D87458A-DAAD-43FF-B216-C2B00838D635}"/>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grpSp>
        <p:nvGrpSpPr>
          <p:cNvPr id="264" name="Instructie">
            <a:extLst>
              <a:ext uri="{FF2B5EF4-FFF2-40B4-BE49-F238E27FC236}">
                <a16:creationId xmlns:a16="http://schemas.microsoft.com/office/drawing/2014/main" id="{C1076185-249F-46FF-97ED-0E81F87AAEDD}"/>
              </a:ext>
            </a:extLst>
          </p:cNvPr>
          <p:cNvGrpSpPr/>
          <p:nvPr userDrawn="1"/>
        </p:nvGrpSpPr>
        <p:grpSpPr>
          <a:xfrm>
            <a:off x="12389714" y="3046306"/>
            <a:ext cx="3183677" cy="2546619"/>
            <a:chOff x="12389714" y="4327164"/>
            <a:chExt cx="3183677" cy="2546619"/>
          </a:xfrm>
        </p:grpSpPr>
        <p:grpSp>
          <p:nvGrpSpPr>
            <p:cNvPr id="265" name="Meer informatie">
              <a:extLst>
                <a:ext uri="{FF2B5EF4-FFF2-40B4-BE49-F238E27FC236}">
                  <a16:creationId xmlns:a16="http://schemas.microsoft.com/office/drawing/2014/main" id="{0313B666-E418-497A-BFF3-8CAC712ED283}"/>
                </a:ext>
              </a:extLst>
            </p:cNvPr>
            <p:cNvGrpSpPr/>
            <p:nvPr userDrawn="1"/>
          </p:nvGrpSpPr>
          <p:grpSpPr>
            <a:xfrm>
              <a:off x="12394875" y="6090510"/>
              <a:ext cx="3178515" cy="783273"/>
              <a:chOff x="-3741486" y="3359148"/>
              <a:chExt cx="3178515" cy="783273"/>
            </a:xfrm>
          </p:grpSpPr>
          <p:sp>
            <p:nvSpPr>
              <p:cNvPr id="303" name="Freeform 101">
                <a:extLst>
                  <a:ext uri="{FF2B5EF4-FFF2-40B4-BE49-F238E27FC236}">
                    <a16:creationId xmlns:a16="http://schemas.microsoft.com/office/drawing/2014/main" id="{6A8E60D6-CC17-4C4F-8352-AA183D8F1657}"/>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304" name="Rechthoek 303">
                <a:extLst>
                  <a:ext uri="{FF2B5EF4-FFF2-40B4-BE49-F238E27FC236}">
                    <a16:creationId xmlns:a16="http://schemas.microsoft.com/office/drawing/2014/main" id="{FE14C406-9BC4-4479-848B-3DD4184B9BEA}"/>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305" name="Rechte verbindingslijn 304">
                <a:extLst>
                  <a:ext uri="{FF2B5EF4-FFF2-40B4-BE49-F238E27FC236}">
                    <a16:creationId xmlns:a16="http://schemas.microsoft.com/office/drawing/2014/main" id="{4CCBEA36-85FD-48D3-A649-0FB0D9977B06}"/>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266" name="Rechte verbindingslijn 265">
              <a:extLst>
                <a:ext uri="{FF2B5EF4-FFF2-40B4-BE49-F238E27FC236}">
                  <a16:creationId xmlns:a16="http://schemas.microsoft.com/office/drawing/2014/main" id="{934EBEC0-CE44-4873-8453-95C4AC1DC8F5}"/>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267" name="Rechthoek 266">
              <a:extLst>
                <a:ext uri="{FF2B5EF4-FFF2-40B4-BE49-F238E27FC236}">
                  <a16:creationId xmlns:a16="http://schemas.microsoft.com/office/drawing/2014/main" id="{32EB1E5B-C65F-4F58-9FD4-9C6A29862C7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268" name="Ovaal 267">
              <a:extLst>
                <a:ext uri="{FF2B5EF4-FFF2-40B4-BE49-F238E27FC236}">
                  <a16:creationId xmlns:a16="http://schemas.microsoft.com/office/drawing/2014/main" id="{BCBEB1B3-095B-423E-B0A1-C3C0007DFF68}"/>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69" name="Rechte verbindingslijn 268">
              <a:extLst>
                <a:ext uri="{FF2B5EF4-FFF2-40B4-BE49-F238E27FC236}">
                  <a16:creationId xmlns:a16="http://schemas.microsoft.com/office/drawing/2014/main" id="{2B0EA390-3F35-4041-AE1F-E1C8CCEF373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270" name="Rechthoek 269">
              <a:extLst>
                <a:ext uri="{FF2B5EF4-FFF2-40B4-BE49-F238E27FC236}">
                  <a16:creationId xmlns:a16="http://schemas.microsoft.com/office/drawing/2014/main" id="{D787F5C5-8B60-4C28-A638-15EB344939EC}"/>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271" name="Groep 270">
              <a:extLst>
                <a:ext uri="{FF2B5EF4-FFF2-40B4-BE49-F238E27FC236}">
                  <a16:creationId xmlns:a16="http://schemas.microsoft.com/office/drawing/2014/main" id="{38D9BB95-123A-4628-AAB9-95037C9B980B}"/>
                </a:ext>
              </a:extLst>
            </p:cNvPr>
            <p:cNvGrpSpPr/>
            <p:nvPr userDrawn="1"/>
          </p:nvGrpSpPr>
          <p:grpSpPr>
            <a:xfrm>
              <a:off x="12755394" y="5222855"/>
              <a:ext cx="1714530" cy="639425"/>
              <a:chOff x="12757283" y="4365594"/>
              <a:chExt cx="1714530" cy="639425"/>
            </a:xfrm>
          </p:grpSpPr>
          <p:sp>
            <p:nvSpPr>
              <p:cNvPr id="272" name="Rechthoek 271">
                <a:extLst>
                  <a:ext uri="{FF2B5EF4-FFF2-40B4-BE49-F238E27FC236}">
                    <a16:creationId xmlns:a16="http://schemas.microsoft.com/office/drawing/2014/main" id="{C824331A-9EE1-451E-A946-E064E579FEAB}"/>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73" name="Rechthoek 272">
                <a:extLst>
                  <a:ext uri="{FF2B5EF4-FFF2-40B4-BE49-F238E27FC236}">
                    <a16:creationId xmlns:a16="http://schemas.microsoft.com/office/drawing/2014/main" id="{8DE511EF-F6BE-46CC-9BE6-B1A08C63E75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4" name="Tekstvak 273">
                <a:extLst>
                  <a:ext uri="{FF2B5EF4-FFF2-40B4-BE49-F238E27FC236}">
                    <a16:creationId xmlns:a16="http://schemas.microsoft.com/office/drawing/2014/main" id="{386DD181-95EC-498E-A834-0C817EFC6051}"/>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275" name="Tekstvak 274">
                <a:extLst>
                  <a:ext uri="{FF2B5EF4-FFF2-40B4-BE49-F238E27FC236}">
                    <a16:creationId xmlns:a16="http://schemas.microsoft.com/office/drawing/2014/main" id="{264E00A8-1C05-4461-8FBB-F260E6CC605C}"/>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276" name="Picture 3">
                <a:extLst>
                  <a:ext uri="{FF2B5EF4-FFF2-40B4-BE49-F238E27FC236}">
                    <a16:creationId xmlns:a16="http://schemas.microsoft.com/office/drawing/2014/main" id="{5139DE2A-F217-41D4-A238-F3C14B971B9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7" name="Groep 276">
                <a:extLst>
                  <a:ext uri="{FF2B5EF4-FFF2-40B4-BE49-F238E27FC236}">
                    <a16:creationId xmlns:a16="http://schemas.microsoft.com/office/drawing/2014/main" id="{1B53341B-3E2D-4544-99AC-9419B66DDBBF}"/>
                  </a:ext>
                </a:extLst>
              </p:cNvPr>
              <p:cNvGrpSpPr/>
              <p:nvPr userDrawn="1"/>
            </p:nvGrpSpPr>
            <p:grpSpPr>
              <a:xfrm>
                <a:off x="12831198" y="4432250"/>
                <a:ext cx="139861" cy="152244"/>
                <a:chOff x="12574450" y="6053892"/>
                <a:chExt cx="169232" cy="184215"/>
              </a:xfrm>
            </p:grpSpPr>
            <p:sp>
              <p:nvSpPr>
                <p:cNvPr id="300" name="Rechthoek 299">
                  <a:extLst>
                    <a:ext uri="{FF2B5EF4-FFF2-40B4-BE49-F238E27FC236}">
                      <a16:creationId xmlns:a16="http://schemas.microsoft.com/office/drawing/2014/main" id="{7B7781CF-DD60-485B-8A8D-E0CC9A81395C}"/>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301" name="Rechthoek 300">
                  <a:extLst>
                    <a:ext uri="{FF2B5EF4-FFF2-40B4-BE49-F238E27FC236}">
                      <a16:creationId xmlns:a16="http://schemas.microsoft.com/office/drawing/2014/main" id="{81172B35-79FE-45A8-B990-3919F86AE2CF}"/>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302" name="Rechthoek 301">
                  <a:extLst>
                    <a:ext uri="{FF2B5EF4-FFF2-40B4-BE49-F238E27FC236}">
                      <a16:creationId xmlns:a16="http://schemas.microsoft.com/office/drawing/2014/main" id="{77C4E7B9-0B5C-4CC1-A001-0F789C91D0ED}"/>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278" name="Groep 277">
                <a:extLst>
                  <a:ext uri="{FF2B5EF4-FFF2-40B4-BE49-F238E27FC236}">
                    <a16:creationId xmlns:a16="http://schemas.microsoft.com/office/drawing/2014/main" id="{93ED8848-00C0-4651-91FA-C30696A004FC}"/>
                  </a:ext>
                </a:extLst>
              </p:cNvPr>
              <p:cNvGrpSpPr/>
              <p:nvPr userDrawn="1"/>
            </p:nvGrpSpPr>
            <p:grpSpPr>
              <a:xfrm>
                <a:off x="12831198" y="4748585"/>
                <a:ext cx="184916" cy="120210"/>
                <a:chOff x="8815516" y="1076284"/>
                <a:chExt cx="503174" cy="327105"/>
              </a:xfrm>
            </p:grpSpPr>
            <p:sp>
              <p:nvSpPr>
                <p:cNvPr id="279" name="Rechthoek 278">
                  <a:extLst>
                    <a:ext uri="{FF2B5EF4-FFF2-40B4-BE49-F238E27FC236}">
                      <a16:creationId xmlns:a16="http://schemas.microsoft.com/office/drawing/2014/main" id="{E850563D-63A0-4137-800C-D46381E67121}"/>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280" name="Groep 279">
                  <a:extLst>
                    <a:ext uri="{FF2B5EF4-FFF2-40B4-BE49-F238E27FC236}">
                      <a16:creationId xmlns:a16="http://schemas.microsoft.com/office/drawing/2014/main" id="{EA20D96F-B50B-4030-8297-81AEB637F34B}"/>
                    </a:ext>
                  </a:extLst>
                </p:cNvPr>
                <p:cNvGrpSpPr/>
                <p:nvPr userDrawn="1"/>
              </p:nvGrpSpPr>
              <p:grpSpPr>
                <a:xfrm>
                  <a:off x="8815517" y="1076284"/>
                  <a:ext cx="503173" cy="327105"/>
                  <a:chOff x="1351248" y="-683635"/>
                  <a:chExt cx="503173" cy="327105"/>
                </a:xfrm>
              </p:grpSpPr>
              <p:grpSp>
                <p:nvGrpSpPr>
                  <p:cNvPr id="281" name="Groep 280">
                    <a:extLst>
                      <a:ext uri="{FF2B5EF4-FFF2-40B4-BE49-F238E27FC236}">
                        <a16:creationId xmlns:a16="http://schemas.microsoft.com/office/drawing/2014/main" id="{C96A81E4-A05D-4618-9D49-329864745EFE}"/>
                      </a:ext>
                    </a:extLst>
                  </p:cNvPr>
                  <p:cNvGrpSpPr/>
                  <p:nvPr userDrawn="1"/>
                </p:nvGrpSpPr>
                <p:grpSpPr>
                  <a:xfrm>
                    <a:off x="1351248" y="-683635"/>
                    <a:ext cx="375186" cy="293652"/>
                    <a:chOff x="1094874" y="-884923"/>
                    <a:chExt cx="884668" cy="692417"/>
                  </a:xfrm>
                </p:grpSpPr>
                <p:sp>
                  <p:nvSpPr>
                    <p:cNvPr id="286" name="Rechthoek 285">
                      <a:extLst>
                        <a:ext uri="{FF2B5EF4-FFF2-40B4-BE49-F238E27FC236}">
                          <a16:creationId xmlns:a16="http://schemas.microsoft.com/office/drawing/2014/main" id="{21E19D67-2A0F-4730-AC1C-AB170CFBF247}"/>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287" name="Groep 286">
                      <a:extLst>
                        <a:ext uri="{FF2B5EF4-FFF2-40B4-BE49-F238E27FC236}">
                          <a16:creationId xmlns:a16="http://schemas.microsoft.com/office/drawing/2014/main" id="{38291458-857E-4462-88A6-086697ADD2E6}"/>
                        </a:ext>
                      </a:extLst>
                    </p:cNvPr>
                    <p:cNvGrpSpPr/>
                    <p:nvPr userDrawn="1"/>
                  </p:nvGrpSpPr>
                  <p:grpSpPr>
                    <a:xfrm>
                      <a:off x="1094874" y="-878306"/>
                      <a:ext cx="867364" cy="685800"/>
                      <a:chOff x="1094874" y="-878306"/>
                      <a:chExt cx="867364" cy="613611"/>
                    </a:xfrm>
                  </p:grpSpPr>
                  <p:cxnSp>
                    <p:nvCxnSpPr>
                      <p:cNvPr id="293" name="Rechte verbindingslijn 292">
                        <a:extLst>
                          <a:ext uri="{FF2B5EF4-FFF2-40B4-BE49-F238E27FC236}">
                            <a16:creationId xmlns:a16="http://schemas.microsoft.com/office/drawing/2014/main" id="{0A94B65A-F952-4F11-8485-88C9448A19C4}"/>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4" name="Rechte verbindingslijn 293">
                        <a:extLst>
                          <a:ext uri="{FF2B5EF4-FFF2-40B4-BE49-F238E27FC236}">
                            <a16:creationId xmlns:a16="http://schemas.microsoft.com/office/drawing/2014/main" id="{6BCFD6BF-BA69-4F72-89CF-E78B4F4B85B7}"/>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95" name="Groep 294">
                        <a:extLst>
                          <a:ext uri="{FF2B5EF4-FFF2-40B4-BE49-F238E27FC236}">
                            <a16:creationId xmlns:a16="http://schemas.microsoft.com/office/drawing/2014/main" id="{3896AAA7-6C99-41D2-868E-D5188DB95895}"/>
                          </a:ext>
                        </a:extLst>
                      </p:cNvPr>
                      <p:cNvGrpSpPr/>
                      <p:nvPr userDrawn="1"/>
                    </p:nvGrpSpPr>
                    <p:grpSpPr>
                      <a:xfrm>
                        <a:off x="1270535" y="-878306"/>
                        <a:ext cx="526983" cy="613611"/>
                        <a:chOff x="1270535" y="-745959"/>
                        <a:chExt cx="526983" cy="481264"/>
                      </a:xfrm>
                    </p:grpSpPr>
                    <p:cxnSp>
                      <p:nvCxnSpPr>
                        <p:cNvPr id="296" name="Rechte verbindingslijn 295">
                          <a:extLst>
                            <a:ext uri="{FF2B5EF4-FFF2-40B4-BE49-F238E27FC236}">
                              <a16:creationId xmlns:a16="http://schemas.microsoft.com/office/drawing/2014/main" id="{1D743BA0-D862-4822-8E13-4E8A71900C62}"/>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7" name="Rechte verbindingslijn 296">
                          <a:extLst>
                            <a:ext uri="{FF2B5EF4-FFF2-40B4-BE49-F238E27FC236}">
                              <a16:creationId xmlns:a16="http://schemas.microsoft.com/office/drawing/2014/main" id="{D17B788D-6FD5-4B12-BF80-FC9A88D1B644}"/>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8" name="Rechte verbindingslijn 297">
                          <a:extLst>
                            <a:ext uri="{FF2B5EF4-FFF2-40B4-BE49-F238E27FC236}">
                              <a16:creationId xmlns:a16="http://schemas.microsoft.com/office/drawing/2014/main" id="{6C30B7E8-4608-4387-8B3F-0769443FA3A2}"/>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9" name="Rechte verbindingslijn 298">
                          <a:extLst>
                            <a:ext uri="{FF2B5EF4-FFF2-40B4-BE49-F238E27FC236}">
                              <a16:creationId xmlns:a16="http://schemas.microsoft.com/office/drawing/2014/main" id="{A2F8B08C-9D62-4FC7-B9AD-342A62667C9F}"/>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88" name="Rechte verbindingslijn 287">
                      <a:extLst>
                        <a:ext uri="{FF2B5EF4-FFF2-40B4-BE49-F238E27FC236}">
                          <a16:creationId xmlns:a16="http://schemas.microsoft.com/office/drawing/2014/main" id="{A5A12D64-A113-4575-9A8F-410A90B71A27}"/>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89" name="Groep 288">
                      <a:extLst>
                        <a:ext uri="{FF2B5EF4-FFF2-40B4-BE49-F238E27FC236}">
                          <a16:creationId xmlns:a16="http://schemas.microsoft.com/office/drawing/2014/main" id="{58D1000C-D2F7-41FD-B225-6F232CAC8ACD}"/>
                        </a:ext>
                      </a:extLst>
                    </p:cNvPr>
                    <p:cNvGrpSpPr/>
                    <p:nvPr userDrawn="1"/>
                  </p:nvGrpSpPr>
                  <p:grpSpPr>
                    <a:xfrm>
                      <a:off x="1094874" y="-607596"/>
                      <a:ext cx="878306" cy="276726"/>
                      <a:chOff x="1106905" y="-607596"/>
                      <a:chExt cx="878307" cy="276726"/>
                    </a:xfrm>
                  </p:grpSpPr>
                  <p:cxnSp>
                    <p:nvCxnSpPr>
                      <p:cNvPr id="290" name="Rechte verbindingslijn 289">
                        <a:extLst>
                          <a:ext uri="{FF2B5EF4-FFF2-40B4-BE49-F238E27FC236}">
                            <a16:creationId xmlns:a16="http://schemas.microsoft.com/office/drawing/2014/main" id="{BA245519-DF97-4AD2-B1F0-F8D60E2B40EB}"/>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1" name="Rechte verbindingslijn 290">
                        <a:extLst>
                          <a:ext uri="{FF2B5EF4-FFF2-40B4-BE49-F238E27FC236}">
                            <a16:creationId xmlns:a16="http://schemas.microsoft.com/office/drawing/2014/main" id="{D09FDECC-9E0F-4C4E-85A7-90DDF04C64D9}"/>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2" name="Rechte verbindingslijn 291">
                        <a:extLst>
                          <a:ext uri="{FF2B5EF4-FFF2-40B4-BE49-F238E27FC236}">
                            <a16:creationId xmlns:a16="http://schemas.microsoft.com/office/drawing/2014/main" id="{0BE56406-E0B4-494D-8A1C-BB22CDFA9880}"/>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282" name="Groep 281">
                    <a:extLst>
                      <a:ext uri="{FF2B5EF4-FFF2-40B4-BE49-F238E27FC236}">
                        <a16:creationId xmlns:a16="http://schemas.microsoft.com/office/drawing/2014/main" id="{EEFF840B-B188-4B09-BB75-A9FBB62E30CF}"/>
                      </a:ext>
                    </a:extLst>
                  </p:cNvPr>
                  <p:cNvGrpSpPr/>
                  <p:nvPr userDrawn="1"/>
                </p:nvGrpSpPr>
                <p:grpSpPr>
                  <a:xfrm rot="2700000">
                    <a:off x="1605871" y="-605080"/>
                    <a:ext cx="90079" cy="407021"/>
                    <a:chOff x="3130062" y="-817193"/>
                    <a:chExt cx="131884" cy="595920"/>
                  </a:xfrm>
                  <a:solidFill>
                    <a:srgbClr val="3399FF"/>
                  </a:solidFill>
                </p:grpSpPr>
                <p:sp>
                  <p:nvSpPr>
                    <p:cNvPr id="283" name="Rechthoek 282">
                      <a:extLst>
                        <a:ext uri="{FF2B5EF4-FFF2-40B4-BE49-F238E27FC236}">
                          <a16:creationId xmlns:a16="http://schemas.microsoft.com/office/drawing/2014/main" id="{D4683257-08D8-4FD8-A2A8-7577B65FAC6F}"/>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84" name="Rechthoek: afgeronde bovenhoeken 283">
                      <a:extLst>
                        <a:ext uri="{FF2B5EF4-FFF2-40B4-BE49-F238E27FC236}">
                          <a16:creationId xmlns:a16="http://schemas.microsoft.com/office/drawing/2014/main" id="{790F4B10-A125-4554-B24B-642267FB21BF}"/>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85" name="Gelijkbenige driehoek 284">
                      <a:extLst>
                        <a:ext uri="{FF2B5EF4-FFF2-40B4-BE49-F238E27FC236}">
                          <a16:creationId xmlns:a16="http://schemas.microsoft.com/office/drawing/2014/main" id="{847586B8-F922-415C-9EDB-7B8C8F017E04}"/>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grpSp>
        <p:nvGrpSpPr>
          <p:cNvPr id="306" name="Instructie">
            <a:extLst>
              <a:ext uri="{FF2B5EF4-FFF2-40B4-BE49-F238E27FC236}">
                <a16:creationId xmlns:a16="http://schemas.microsoft.com/office/drawing/2014/main" id="{41CD3665-86A2-414D-A59A-8943535C7F6E}"/>
              </a:ext>
            </a:extLst>
          </p:cNvPr>
          <p:cNvGrpSpPr/>
          <p:nvPr userDrawn="1"/>
        </p:nvGrpSpPr>
        <p:grpSpPr>
          <a:xfrm>
            <a:off x="12391601" y="0"/>
            <a:ext cx="3183677" cy="2499789"/>
            <a:chOff x="12391601" y="0"/>
            <a:chExt cx="3183677" cy="2499789"/>
          </a:xfrm>
        </p:grpSpPr>
        <p:sp>
          <p:nvSpPr>
            <p:cNvPr id="307" name="Rechthoek 306">
              <a:extLst>
                <a:ext uri="{FF2B5EF4-FFF2-40B4-BE49-F238E27FC236}">
                  <a16:creationId xmlns:a16="http://schemas.microsoft.com/office/drawing/2014/main" id="{9A32F40A-4C11-4610-81C1-199E5F09B7B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308" name="Ovaal 307">
              <a:extLst>
                <a:ext uri="{FF2B5EF4-FFF2-40B4-BE49-F238E27FC236}">
                  <a16:creationId xmlns:a16="http://schemas.microsoft.com/office/drawing/2014/main" id="{6370B547-8666-463D-95A2-A3D48D7F7CFE}"/>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09" name="Rechte verbindingslijn 308">
              <a:extLst>
                <a:ext uri="{FF2B5EF4-FFF2-40B4-BE49-F238E27FC236}">
                  <a16:creationId xmlns:a16="http://schemas.microsoft.com/office/drawing/2014/main" id="{AA172FB5-AF84-4AA7-824F-A4FFEEC81C7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310" name="Rechte verbindingslijn 309">
              <a:extLst>
                <a:ext uri="{FF2B5EF4-FFF2-40B4-BE49-F238E27FC236}">
                  <a16:creationId xmlns:a16="http://schemas.microsoft.com/office/drawing/2014/main" id="{09A76822-3C78-4817-A736-0F4E903613C7}"/>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11" name="Rechthoek 310">
              <a:extLst>
                <a:ext uri="{FF2B5EF4-FFF2-40B4-BE49-F238E27FC236}">
                  <a16:creationId xmlns:a16="http://schemas.microsoft.com/office/drawing/2014/main" id="{A8B9418B-55A3-4347-B013-76EA5F639F04}"/>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312" name="Ovaal 311">
              <a:extLst>
                <a:ext uri="{FF2B5EF4-FFF2-40B4-BE49-F238E27FC236}">
                  <a16:creationId xmlns:a16="http://schemas.microsoft.com/office/drawing/2014/main" id="{54E51DD9-259C-4B83-BD26-6263C1C1F3CC}"/>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13" name="Rechthoek 312">
              <a:extLst>
                <a:ext uri="{FF2B5EF4-FFF2-40B4-BE49-F238E27FC236}">
                  <a16:creationId xmlns:a16="http://schemas.microsoft.com/office/drawing/2014/main" id="{024A3AC7-147C-4DFC-BADC-111EC0C68474}"/>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314" name="Groep 313">
              <a:extLst>
                <a:ext uri="{FF2B5EF4-FFF2-40B4-BE49-F238E27FC236}">
                  <a16:creationId xmlns:a16="http://schemas.microsoft.com/office/drawing/2014/main" id="{FFAFE8C1-0246-4F29-B5A9-52C18ED06F5B}"/>
                </a:ext>
              </a:extLst>
            </p:cNvPr>
            <p:cNvGrpSpPr/>
            <p:nvPr userDrawn="1"/>
          </p:nvGrpSpPr>
          <p:grpSpPr>
            <a:xfrm>
              <a:off x="12757282" y="2184550"/>
              <a:ext cx="825500" cy="209550"/>
              <a:chOff x="13504624" y="2482850"/>
              <a:chExt cx="825500" cy="209550"/>
            </a:xfrm>
          </p:grpSpPr>
          <p:sp>
            <p:nvSpPr>
              <p:cNvPr id="320" name="Rechthoek 319">
                <a:extLst>
                  <a:ext uri="{FF2B5EF4-FFF2-40B4-BE49-F238E27FC236}">
                    <a16:creationId xmlns:a16="http://schemas.microsoft.com/office/drawing/2014/main" id="{047AE026-CDD6-402E-A0A3-1CA9BFE653E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21" name="Rechte verbindingslijn 320">
                <a:extLst>
                  <a:ext uri="{FF2B5EF4-FFF2-40B4-BE49-F238E27FC236}">
                    <a16:creationId xmlns:a16="http://schemas.microsoft.com/office/drawing/2014/main" id="{9DBD39BE-5894-413A-81A1-2D93B15E223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22" name="Gelijkbenige driehoek 321">
                <a:extLst>
                  <a:ext uri="{FF2B5EF4-FFF2-40B4-BE49-F238E27FC236}">
                    <a16:creationId xmlns:a16="http://schemas.microsoft.com/office/drawing/2014/main" id="{C897DC9D-ACC5-4247-B625-0FF34402B7A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315" name="Rechte verbindingslijn 314">
              <a:extLst>
                <a:ext uri="{FF2B5EF4-FFF2-40B4-BE49-F238E27FC236}">
                  <a16:creationId xmlns:a16="http://schemas.microsoft.com/office/drawing/2014/main" id="{F435629D-EB5A-4F69-96B5-0709EFC9EDFC}"/>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16" name="Groep 315">
              <a:extLst>
                <a:ext uri="{FF2B5EF4-FFF2-40B4-BE49-F238E27FC236}">
                  <a16:creationId xmlns:a16="http://schemas.microsoft.com/office/drawing/2014/main" id="{0AC12C54-941B-461F-B50D-BBC0E67F6512}"/>
                </a:ext>
              </a:extLst>
            </p:cNvPr>
            <p:cNvGrpSpPr/>
            <p:nvPr userDrawn="1"/>
          </p:nvGrpSpPr>
          <p:grpSpPr>
            <a:xfrm>
              <a:off x="12751697" y="1147804"/>
              <a:ext cx="289372" cy="314992"/>
              <a:chOff x="7322769" y="-310267"/>
              <a:chExt cx="289372" cy="314992"/>
            </a:xfrm>
          </p:grpSpPr>
          <p:sp>
            <p:nvSpPr>
              <p:cNvPr id="317" name="Rechthoek 316">
                <a:extLst>
                  <a:ext uri="{FF2B5EF4-FFF2-40B4-BE49-F238E27FC236}">
                    <a16:creationId xmlns:a16="http://schemas.microsoft.com/office/drawing/2014/main" id="{6619608B-FDE1-4139-8B52-FBDA629FEB5A}"/>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8" name="Rechthoek 317">
                <a:extLst>
                  <a:ext uri="{FF2B5EF4-FFF2-40B4-BE49-F238E27FC236}">
                    <a16:creationId xmlns:a16="http://schemas.microsoft.com/office/drawing/2014/main" id="{BBA75094-E66A-45E6-B229-4FB9F5968174}"/>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9" name="Rechthoek 318">
                <a:extLst>
                  <a:ext uri="{FF2B5EF4-FFF2-40B4-BE49-F238E27FC236}">
                    <a16:creationId xmlns:a16="http://schemas.microsoft.com/office/drawing/2014/main" id="{2BD97741-AD20-4196-A0EE-5BC4F56A5C9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
        <p:nvSpPr>
          <p:cNvPr id="155" name="Tijdelijke aanduiding voor grafiek 7">
            <a:extLst>
              <a:ext uri="{FF2B5EF4-FFF2-40B4-BE49-F238E27FC236}">
                <a16:creationId xmlns:a16="http://schemas.microsoft.com/office/drawing/2014/main" id="{1B86F8E0-D329-4C4F-B1D9-8FC8C6FE2564}"/>
              </a:ext>
            </a:extLst>
          </p:cNvPr>
          <p:cNvSpPr>
            <a:spLocks noGrp="1"/>
          </p:cNvSpPr>
          <p:nvPr>
            <p:ph type="chart" sz="quarter" idx="23" hasCustomPrompt="1"/>
          </p:nvPr>
        </p:nvSpPr>
        <p:spPr>
          <a:xfrm>
            <a:off x="815233" y="1498600"/>
            <a:ext cx="5034490" cy="3210305"/>
          </a:xfrm>
          <a:solidFill>
            <a:schemeClr val="bg1">
              <a:lumMod val="85000"/>
            </a:schemeClr>
          </a:solidFill>
        </p:spPr>
        <p:txBody>
          <a:bodyPr tIns="720000" anchor="ctr" anchorCtr="0"/>
          <a:lstStyle>
            <a:lvl1pPr marL="0" indent="0" algn="ctr">
              <a:buNone/>
              <a:defRPr sz="1400"/>
            </a:lvl1pPr>
          </a:lstStyle>
          <a:p>
            <a:r>
              <a:rPr lang="nl-NL" dirty="0"/>
              <a:t>Nieuwe grafiek inladen via icoon</a:t>
            </a:r>
          </a:p>
        </p:txBody>
      </p:sp>
      <p:sp>
        <p:nvSpPr>
          <p:cNvPr id="156" name="Tijdelijke aanduiding voor verticale tekst 2">
            <a:extLst>
              <a:ext uri="{FF2B5EF4-FFF2-40B4-BE49-F238E27FC236}">
                <a16:creationId xmlns:a16="http://schemas.microsoft.com/office/drawing/2014/main" id="{74508A74-90B4-4573-930A-CF58F8AFC630}"/>
              </a:ext>
            </a:extLst>
          </p:cNvPr>
          <p:cNvSpPr>
            <a:spLocks noGrp="1"/>
          </p:cNvSpPr>
          <p:nvPr>
            <p:ph type="body" orient="vert" idx="24"/>
          </p:nvPr>
        </p:nvSpPr>
        <p:spPr>
          <a:xfrm>
            <a:off x="6346298" y="4866068"/>
            <a:ext cx="5034486" cy="10749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endParaRPr lang="en-US" dirty="0"/>
          </a:p>
        </p:txBody>
      </p:sp>
      <p:grpSp>
        <p:nvGrpSpPr>
          <p:cNvPr id="157" name="Instructie">
            <a:extLst>
              <a:ext uri="{FF2B5EF4-FFF2-40B4-BE49-F238E27FC236}">
                <a16:creationId xmlns:a16="http://schemas.microsoft.com/office/drawing/2014/main" id="{BFDFACCA-3493-48F4-8785-B3610C5D5ED0}"/>
              </a:ext>
            </a:extLst>
          </p:cNvPr>
          <p:cNvGrpSpPr/>
          <p:nvPr userDrawn="1"/>
        </p:nvGrpSpPr>
        <p:grpSpPr>
          <a:xfrm>
            <a:off x="-3437547" y="1434"/>
            <a:ext cx="3201327" cy="6001164"/>
            <a:chOff x="-3437547" y="1434"/>
            <a:chExt cx="3201327" cy="6001164"/>
          </a:xfrm>
        </p:grpSpPr>
        <p:cxnSp>
          <p:nvCxnSpPr>
            <p:cNvPr id="158" name="Rechte verbindingslijn 157">
              <a:extLst>
                <a:ext uri="{FF2B5EF4-FFF2-40B4-BE49-F238E27FC236}">
                  <a16:creationId xmlns:a16="http://schemas.microsoft.com/office/drawing/2014/main" id="{6DBFBF3B-39C1-40AB-AE97-9BA3D81B47AA}"/>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59" name="Ovaal 158">
              <a:extLst>
                <a:ext uri="{FF2B5EF4-FFF2-40B4-BE49-F238E27FC236}">
                  <a16:creationId xmlns:a16="http://schemas.microsoft.com/office/drawing/2014/main" id="{BF1B4D03-BF83-426B-A151-FB8D2A5A540D}"/>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60" name="Rechthoek 159">
              <a:extLst>
                <a:ext uri="{FF2B5EF4-FFF2-40B4-BE49-F238E27FC236}">
                  <a16:creationId xmlns:a16="http://schemas.microsoft.com/office/drawing/2014/main" id="{FF0B3991-E49E-4601-9709-96514433E535}"/>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719138" marR="0" lvl="5" indent="-366713" algn="l" defTabSz="361950" rtl="0" eaLnBrk="1" fontAlgn="auto" latinLnBrk="0" hangingPunct="1">
                <a:lnSpc>
                  <a:spcPct val="95000"/>
                </a:lnSpc>
                <a:spcBef>
                  <a:spcPct val="2000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 Bullets</a:t>
              </a:r>
            </a:p>
          </p:txBody>
        </p:sp>
        <p:sp>
          <p:nvSpPr>
            <p:cNvPr id="161" name="Ovaal 160">
              <a:extLst>
                <a:ext uri="{FF2B5EF4-FFF2-40B4-BE49-F238E27FC236}">
                  <a16:creationId xmlns:a16="http://schemas.microsoft.com/office/drawing/2014/main" id="{77BDC17C-DB70-47AB-BEAE-E3BEBCCE3234}"/>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62" name="Rechthoek 161">
              <a:extLst>
                <a:ext uri="{FF2B5EF4-FFF2-40B4-BE49-F238E27FC236}">
                  <a16:creationId xmlns:a16="http://schemas.microsoft.com/office/drawing/2014/main" id="{AE189E30-33FB-46A6-B259-F6CE444571AC}"/>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627063" marR="0" lvl="6" indent="-274638" algn="l" defTabSz="361950" rtl="0" eaLnBrk="1" fontAlgn="auto" latinLnBrk="0" hangingPunct="1">
                <a:lnSpc>
                  <a:spcPct val="95000"/>
                </a:lnSpc>
                <a:spcBef>
                  <a:spcPct val="20000"/>
                </a:spcBef>
                <a:spcAft>
                  <a:spcPts val="1200"/>
                </a:spcAft>
                <a:buClr>
                  <a:schemeClr val="tx2"/>
                </a:buClr>
                <a:buSzTx/>
                <a:buFont typeface="+mj-lt"/>
                <a:buAutoNum type="alphaLcPeriod"/>
                <a:tabLst/>
                <a:defRPr/>
              </a:pPr>
              <a:r>
                <a:rPr lang="nl-NL" sz="1800" kern="1200" noProof="0" dirty="0">
                  <a:solidFill>
                    <a:schemeClr val="tx1">
                      <a:lumMod val="65000"/>
                      <a:lumOff val="35000"/>
                    </a:schemeClr>
                  </a:solidFill>
                  <a:latin typeface="+mn-lt"/>
                  <a:ea typeface="+mn-ea"/>
                  <a:cs typeface="+mn-cs"/>
                </a:rPr>
                <a:t># Abc</a:t>
              </a:r>
            </a:p>
          </p:txBody>
        </p:sp>
        <p:sp>
          <p:nvSpPr>
            <p:cNvPr id="163" name="Ovaal 162">
              <a:extLst>
                <a:ext uri="{FF2B5EF4-FFF2-40B4-BE49-F238E27FC236}">
                  <a16:creationId xmlns:a16="http://schemas.microsoft.com/office/drawing/2014/main" id="{4684103F-0BAA-4F0C-B70F-1CFB53377775}"/>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64" name="Rechthoek 163">
              <a:extLst>
                <a:ext uri="{FF2B5EF4-FFF2-40B4-BE49-F238E27FC236}">
                  <a16:creationId xmlns:a16="http://schemas.microsoft.com/office/drawing/2014/main" id="{59A42542-F682-4CCF-88D9-954AF0154AC4}"/>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0363" marR="0" lvl="7" indent="-360363" algn="l" defTabSz="361950" rtl="0" eaLnBrk="1" fontAlgn="auto" latinLnBrk="0" hangingPunct="1">
                <a:lnSpc>
                  <a:spcPct val="95000"/>
                </a:lnSpc>
                <a:spcBef>
                  <a:spcPct val="20000"/>
                </a:spcBef>
                <a:spcAft>
                  <a:spcPts val="1200"/>
                </a:spcAft>
                <a:buClr>
                  <a:schemeClr val="tx2"/>
                </a:buClr>
                <a:buSzPct val="100000"/>
                <a:buFontTx/>
                <a:buBlip>
                  <a:blip r:embed="rId3"/>
                </a:buBlip>
                <a:tabLst/>
                <a:defRPr/>
              </a:pPr>
              <a:r>
                <a:rPr lang="nl-NL" sz="1800" kern="1200" noProof="0" dirty="0">
                  <a:solidFill>
                    <a:schemeClr val="tx1">
                      <a:lumMod val="65000"/>
                      <a:lumOff val="35000"/>
                    </a:schemeClr>
                  </a:solidFill>
                  <a:latin typeface="+mn-lt"/>
                  <a:ea typeface="+mn-ea"/>
                  <a:cs typeface="+mn-cs"/>
                </a:rPr>
                <a:t>Check leeg</a:t>
              </a:r>
            </a:p>
          </p:txBody>
        </p:sp>
        <p:sp>
          <p:nvSpPr>
            <p:cNvPr id="165" name="Ovaal 164">
              <a:extLst>
                <a:ext uri="{FF2B5EF4-FFF2-40B4-BE49-F238E27FC236}">
                  <a16:creationId xmlns:a16="http://schemas.microsoft.com/office/drawing/2014/main" id="{20E76B7B-4AFA-49A1-B2D9-3DB2BE7AF3D2}"/>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66" name="Rechthoek 165">
              <a:extLst>
                <a:ext uri="{FF2B5EF4-FFF2-40B4-BE49-F238E27FC236}">
                  <a16:creationId xmlns:a16="http://schemas.microsoft.com/office/drawing/2014/main" id="{39A10ACE-32D5-4B79-BBF3-C90B419B7EC0}"/>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360363" marR="0" lvl="8" indent="-360363" algn="l" defTabSz="361950" rtl="0" eaLnBrk="1" fontAlgn="auto" latinLnBrk="0" hangingPunct="1">
                <a:lnSpc>
                  <a:spcPct val="95000"/>
                </a:lnSpc>
                <a:spcBef>
                  <a:spcPct val="20000"/>
                </a:spcBef>
                <a:spcAft>
                  <a:spcPts val="1200"/>
                </a:spcAft>
                <a:buClr>
                  <a:schemeClr val="tx2"/>
                </a:buClr>
                <a:buSzTx/>
                <a:buFontTx/>
                <a:buBlip>
                  <a:blip r:embed="rId4"/>
                </a:buBlip>
                <a:tabLst/>
                <a:defRPr/>
              </a:pPr>
              <a:r>
                <a:rPr lang="nl-NL" sz="1800" kern="1200" noProof="0" dirty="0">
                  <a:solidFill>
                    <a:schemeClr val="tx1">
                      <a:lumMod val="65000"/>
                      <a:lumOff val="35000"/>
                    </a:schemeClr>
                  </a:solidFill>
                  <a:latin typeface="+mn-lt"/>
                  <a:ea typeface="+mn-ea"/>
                  <a:cs typeface="+mn-cs"/>
                </a:rPr>
                <a:t>Check vol</a:t>
              </a:r>
            </a:p>
          </p:txBody>
        </p:sp>
        <p:grpSp>
          <p:nvGrpSpPr>
            <p:cNvPr id="167" name="Meer informatie">
              <a:extLst>
                <a:ext uri="{FF2B5EF4-FFF2-40B4-BE49-F238E27FC236}">
                  <a16:creationId xmlns:a16="http://schemas.microsoft.com/office/drawing/2014/main" id="{E0375C29-EFF5-4AE4-A9E8-F2937526DFF0}"/>
                </a:ext>
              </a:extLst>
            </p:cNvPr>
            <p:cNvGrpSpPr/>
            <p:nvPr userDrawn="1"/>
          </p:nvGrpSpPr>
          <p:grpSpPr>
            <a:xfrm>
              <a:off x="-3421298" y="5206936"/>
              <a:ext cx="3178515" cy="795662"/>
              <a:chOff x="-3741486" y="3387723"/>
              <a:chExt cx="3178515" cy="795662"/>
            </a:xfrm>
          </p:grpSpPr>
          <p:sp>
            <p:nvSpPr>
              <p:cNvPr id="235" name="Freeform 101">
                <a:extLst>
                  <a:ext uri="{FF2B5EF4-FFF2-40B4-BE49-F238E27FC236}">
                    <a16:creationId xmlns:a16="http://schemas.microsoft.com/office/drawing/2014/main" id="{DC1547E7-DB45-4DC4-852F-E2E6E88A155D}"/>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236" name="Rechthoek 235">
                <a:extLst>
                  <a:ext uri="{FF2B5EF4-FFF2-40B4-BE49-F238E27FC236}">
                    <a16:creationId xmlns:a16="http://schemas.microsoft.com/office/drawing/2014/main" id="{818A8A20-3B4E-49DF-92D8-54065CD69E3C}"/>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237" name="Rechte verbindingslijn 236">
                <a:extLst>
                  <a:ext uri="{FF2B5EF4-FFF2-40B4-BE49-F238E27FC236}">
                    <a16:creationId xmlns:a16="http://schemas.microsoft.com/office/drawing/2014/main" id="{EC49F176-3313-48DF-955F-44D2A2BB6AE7}"/>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68" name="Rechthoek 167">
              <a:extLst>
                <a:ext uri="{FF2B5EF4-FFF2-40B4-BE49-F238E27FC236}">
                  <a16:creationId xmlns:a16="http://schemas.microsoft.com/office/drawing/2014/main" id="{C1E9E32C-F752-4896-8EDE-E86CAB856A69}"/>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n-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endParaRPr>
            </a:p>
          </p:txBody>
        </p:sp>
        <p:sp>
          <p:nvSpPr>
            <p:cNvPr id="169" name="Ovaal 168">
              <a:extLst>
                <a:ext uri="{FF2B5EF4-FFF2-40B4-BE49-F238E27FC236}">
                  <a16:creationId xmlns:a16="http://schemas.microsoft.com/office/drawing/2014/main" id="{F0F3A47D-3B83-42A3-8E16-4FBAA47008A5}"/>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70" name="Rechte verbindingslijn 169">
              <a:extLst>
                <a:ext uri="{FF2B5EF4-FFF2-40B4-BE49-F238E27FC236}">
                  <a16:creationId xmlns:a16="http://schemas.microsoft.com/office/drawing/2014/main" id="{6DEA9A13-6BE8-4938-AA5D-6092E15ADF73}"/>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71" name="Groep 170">
              <a:extLst>
                <a:ext uri="{FF2B5EF4-FFF2-40B4-BE49-F238E27FC236}">
                  <a16:creationId xmlns:a16="http://schemas.microsoft.com/office/drawing/2014/main" id="{3303D0B2-3CD1-4427-9238-F5707CD09CD0}"/>
                </a:ext>
              </a:extLst>
            </p:cNvPr>
            <p:cNvGrpSpPr/>
            <p:nvPr userDrawn="1"/>
          </p:nvGrpSpPr>
          <p:grpSpPr>
            <a:xfrm>
              <a:off x="-3437547" y="349413"/>
              <a:ext cx="2933825" cy="558875"/>
              <a:chOff x="-3419346" y="368233"/>
              <a:chExt cx="3904920" cy="743862"/>
            </a:xfrm>
          </p:grpSpPr>
          <p:sp>
            <p:nvSpPr>
              <p:cNvPr id="183" name="Rechthoek 182">
                <a:extLst>
                  <a:ext uri="{FF2B5EF4-FFF2-40B4-BE49-F238E27FC236}">
                    <a16:creationId xmlns:a16="http://schemas.microsoft.com/office/drawing/2014/main" id="{626C0CCD-0F4D-43C6-9B91-A9A5E1C493DB}"/>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mn-lt"/>
                    <a:cs typeface="Arial" panose="020B0604020202020204" pitchFamily="34" charset="0"/>
                  </a:rPr>
                  <a:t>Start</a:t>
                </a:r>
              </a:p>
            </p:txBody>
          </p:sp>
          <p:cxnSp>
            <p:nvCxnSpPr>
              <p:cNvPr id="184" name="Rechte verbindingslijn 183">
                <a:extLst>
                  <a:ext uri="{FF2B5EF4-FFF2-40B4-BE49-F238E27FC236}">
                    <a16:creationId xmlns:a16="http://schemas.microsoft.com/office/drawing/2014/main" id="{6B7F4751-0F62-4B7B-8C70-DC24536947CE}"/>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Rechte verbindingslijn 184">
                <a:extLst>
                  <a:ext uri="{FF2B5EF4-FFF2-40B4-BE49-F238E27FC236}">
                    <a16:creationId xmlns:a16="http://schemas.microsoft.com/office/drawing/2014/main" id="{DD9F4615-720D-4400-9B0F-5BA1A71A4345}"/>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6" name="Rechthoek 185">
                <a:extLst>
                  <a:ext uri="{FF2B5EF4-FFF2-40B4-BE49-F238E27FC236}">
                    <a16:creationId xmlns:a16="http://schemas.microsoft.com/office/drawing/2014/main" id="{C181F58A-FB7F-42D0-8162-A376BD94970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nvGrpSpPr>
              <p:cNvPr id="187" name="Groep 186">
                <a:extLst>
                  <a:ext uri="{FF2B5EF4-FFF2-40B4-BE49-F238E27FC236}">
                    <a16:creationId xmlns:a16="http://schemas.microsoft.com/office/drawing/2014/main" id="{71A0D793-22CE-4A2F-BE17-CACA3019620D}"/>
                  </a:ext>
                </a:extLst>
              </p:cNvPr>
              <p:cNvGrpSpPr/>
              <p:nvPr userDrawn="1"/>
            </p:nvGrpSpPr>
            <p:grpSpPr>
              <a:xfrm>
                <a:off x="-3002834" y="720303"/>
                <a:ext cx="182598" cy="143759"/>
                <a:chOff x="-3310843" y="700986"/>
                <a:chExt cx="182598" cy="143759"/>
              </a:xfrm>
            </p:grpSpPr>
            <p:grpSp>
              <p:nvGrpSpPr>
                <p:cNvPr id="226" name="Groep 225">
                  <a:extLst>
                    <a:ext uri="{FF2B5EF4-FFF2-40B4-BE49-F238E27FC236}">
                      <a16:creationId xmlns:a16="http://schemas.microsoft.com/office/drawing/2014/main" id="{D2E3203F-58A0-4468-92BE-B9241BED4B7C}"/>
                    </a:ext>
                  </a:extLst>
                </p:cNvPr>
                <p:cNvGrpSpPr/>
                <p:nvPr userDrawn="1"/>
              </p:nvGrpSpPr>
              <p:grpSpPr>
                <a:xfrm>
                  <a:off x="-3310843" y="700986"/>
                  <a:ext cx="182598" cy="143759"/>
                  <a:chOff x="-3310843" y="700986"/>
                  <a:chExt cx="182598" cy="143759"/>
                </a:xfrm>
              </p:grpSpPr>
              <p:cxnSp>
                <p:nvCxnSpPr>
                  <p:cNvPr id="230" name="Rechte verbindingslijn 229">
                    <a:extLst>
                      <a:ext uri="{FF2B5EF4-FFF2-40B4-BE49-F238E27FC236}">
                        <a16:creationId xmlns:a16="http://schemas.microsoft.com/office/drawing/2014/main" id="{E3C64448-320B-4B5B-855C-3795BA168278}"/>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1" name="Rechte verbindingslijn 230">
                    <a:extLst>
                      <a:ext uri="{FF2B5EF4-FFF2-40B4-BE49-F238E27FC236}">
                        <a16:creationId xmlns:a16="http://schemas.microsoft.com/office/drawing/2014/main" id="{F850A888-47F6-4091-A191-D763BD01F67C}"/>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2" name="Rechte verbindingslijn 231">
                    <a:extLst>
                      <a:ext uri="{FF2B5EF4-FFF2-40B4-BE49-F238E27FC236}">
                        <a16:creationId xmlns:a16="http://schemas.microsoft.com/office/drawing/2014/main" id="{1A3FC6DE-8664-430B-BFBB-645FD6BB4BB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3" name="Rechte verbindingslijn 232">
                    <a:extLst>
                      <a:ext uri="{FF2B5EF4-FFF2-40B4-BE49-F238E27FC236}">
                        <a16:creationId xmlns:a16="http://schemas.microsoft.com/office/drawing/2014/main" id="{A7B360D2-5C5F-4C18-A9BD-2549AF0F0BD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4" name="Rechte verbindingslijn 233">
                    <a:extLst>
                      <a:ext uri="{FF2B5EF4-FFF2-40B4-BE49-F238E27FC236}">
                        <a16:creationId xmlns:a16="http://schemas.microsoft.com/office/drawing/2014/main" id="{8DBCD01B-36CB-4F21-A26A-CAC20EC6A89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27" name="Groep 226">
                  <a:extLst>
                    <a:ext uri="{FF2B5EF4-FFF2-40B4-BE49-F238E27FC236}">
                      <a16:creationId xmlns:a16="http://schemas.microsoft.com/office/drawing/2014/main" id="{041A95D1-ED73-4678-BCEC-A5DEB3BF33DF}"/>
                    </a:ext>
                  </a:extLst>
                </p:cNvPr>
                <p:cNvGrpSpPr/>
                <p:nvPr userDrawn="1"/>
              </p:nvGrpSpPr>
              <p:grpSpPr>
                <a:xfrm flipH="1">
                  <a:off x="-3310774" y="735854"/>
                  <a:ext cx="88801" cy="72568"/>
                  <a:chOff x="-2091059" y="1395403"/>
                  <a:chExt cx="157316" cy="128558"/>
                </a:xfrm>
              </p:grpSpPr>
              <p:sp>
                <p:nvSpPr>
                  <p:cNvPr id="228" name="Rechthoek 227">
                    <a:extLst>
                      <a:ext uri="{FF2B5EF4-FFF2-40B4-BE49-F238E27FC236}">
                        <a16:creationId xmlns:a16="http://schemas.microsoft.com/office/drawing/2014/main" id="{8C24B69C-A3A1-42E4-943E-EE260C99859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29" name="Pijl: punthaak 228">
                    <a:extLst>
                      <a:ext uri="{FF2B5EF4-FFF2-40B4-BE49-F238E27FC236}">
                        <a16:creationId xmlns:a16="http://schemas.microsoft.com/office/drawing/2014/main" id="{A3589687-BE55-4FAE-B45F-9532FAA73D1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nvGrpSpPr>
              <p:cNvPr id="188" name="Groep 187">
                <a:extLst>
                  <a:ext uri="{FF2B5EF4-FFF2-40B4-BE49-F238E27FC236}">
                    <a16:creationId xmlns:a16="http://schemas.microsoft.com/office/drawing/2014/main" id="{206CBAE6-A837-4420-BF8B-73332C3A6358}"/>
                  </a:ext>
                </a:extLst>
              </p:cNvPr>
              <p:cNvGrpSpPr/>
              <p:nvPr userDrawn="1"/>
            </p:nvGrpSpPr>
            <p:grpSpPr>
              <a:xfrm>
                <a:off x="-3326107" y="720303"/>
                <a:ext cx="182598" cy="143759"/>
                <a:chOff x="-3634116" y="700986"/>
                <a:chExt cx="182598" cy="143759"/>
              </a:xfrm>
            </p:grpSpPr>
            <p:grpSp>
              <p:nvGrpSpPr>
                <p:cNvPr id="217" name="Groep 216">
                  <a:extLst>
                    <a:ext uri="{FF2B5EF4-FFF2-40B4-BE49-F238E27FC236}">
                      <a16:creationId xmlns:a16="http://schemas.microsoft.com/office/drawing/2014/main" id="{A39B4038-FCBD-4B04-9648-307521670355}"/>
                    </a:ext>
                  </a:extLst>
                </p:cNvPr>
                <p:cNvGrpSpPr/>
                <p:nvPr userDrawn="1"/>
              </p:nvGrpSpPr>
              <p:grpSpPr>
                <a:xfrm>
                  <a:off x="-3634116" y="700986"/>
                  <a:ext cx="182598" cy="143759"/>
                  <a:chOff x="-3634116" y="700986"/>
                  <a:chExt cx="182598" cy="143759"/>
                </a:xfrm>
              </p:grpSpPr>
              <p:cxnSp>
                <p:nvCxnSpPr>
                  <p:cNvPr id="221" name="Rechte verbindingslijn 220">
                    <a:extLst>
                      <a:ext uri="{FF2B5EF4-FFF2-40B4-BE49-F238E27FC236}">
                        <a16:creationId xmlns:a16="http://schemas.microsoft.com/office/drawing/2014/main" id="{A4BD28C2-7659-4F6F-8FE3-3B3278D038AC}"/>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2" name="Rechte verbindingslijn 221">
                    <a:extLst>
                      <a:ext uri="{FF2B5EF4-FFF2-40B4-BE49-F238E27FC236}">
                        <a16:creationId xmlns:a16="http://schemas.microsoft.com/office/drawing/2014/main" id="{F7C7DCDE-EBD0-44D7-9EBE-0EB080341C46}"/>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3" name="Rechte verbindingslijn 222">
                    <a:extLst>
                      <a:ext uri="{FF2B5EF4-FFF2-40B4-BE49-F238E27FC236}">
                        <a16:creationId xmlns:a16="http://schemas.microsoft.com/office/drawing/2014/main" id="{91613607-A8F9-45F2-9BFE-E0C3ADE95485}"/>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4" name="Rechte verbindingslijn 223">
                    <a:extLst>
                      <a:ext uri="{FF2B5EF4-FFF2-40B4-BE49-F238E27FC236}">
                        <a16:creationId xmlns:a16="http://schemas.microsoft.com/office/drawing/2014/main" id="{52DF89C8-02A6-4431-8E94-4BA87D094A98}"/>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5" name="Rechte verbindingslijn 224">
                    <a:extLst>
                      <a:ext uri="{FF2B5EF4-FFF2-40B4-BE49-F238E27FC236}">
                        <a16:creationId xmlns:a16="http://schemas.microsoft.com/office/drawing/2014/main" id="{0ECA8E04-ABC6-4D2B-99C0-63164AB2A24E}"/>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18" name="Groep 217">
                  <a:extLst>
                    <a:ext uri="{FF2B5EF4-FFF2-40B4-BE49-F238E27FC236}">
                      <a16:creationId xmlns:a16="http://schemas.microsoft.com/office/drawing/2014/main" id="{644516D3-9C79-440E-AD6D-D2794723C6B6}"/>
                    </a:ext>
                  </a:extLst>
                </p:cNvPr>
                <p:cNvGrpSpPr/>
                <p:nvPr userDrawn="1"/>
              </p:nvGrpSpPr>
              <p:grpSpPr>
                <a:xfrm>
                  <a:off x="-3634047" y="735854"/>
                  <a:ext cx="88801" cy="72568"/>
                  <a:chOff x="-2091059" y="1395403"/>
                  <a:chExt cx="157316" cy="128558"/>
                </a:xfrm>
              </p:grpSpPr>
              <p:sp>
                <p:nvSpPr>
                  <p:cNvPr id="219" name="Rechthoek 218">
                    <a:extLst>
                      <a:ext uri="{FF2B5EF4-FFF2-40B4-BE49-F238E27FC236}">
                        <a16:creationId xmlns:a16="http://schemas.microsoft.com/office/drawing/2014/main" id="{2E050E63-A60D-4894-8A32-558A9A73E9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20" name="Pijl: punthaak 219">
                    <a:extLst>
                      <a:ext uri="{FF2B5EF4-FFF2-40B4-BE49-F238E27FC236}">
                        <a16:creationId xmlns:a16="http://schemas.microsoft.com/office/drawing/2014/main" id="{73FDAE2E-5155-4FA9-97FF-C6AB1707BFD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cxnSp>
            <p:nvCxnSpPr>
              <p:cNvPr id="189" name="Rechte verbindingslijn 188">
                <a:extLst>
                  <a:ext uri="{FF2B5EF4-FFF2-40B4-BE49-F238E27FC236}">
                    <a16:creationId xmlns:a16="http://schemas.microsoft.com/office/drawing/2014/main" id="{368A4075-C294-419A-B19F-1A557B5D6A40}"/>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0" name="Rechte verbindingslijn 189">
                <a:extLst>
                  <a:ext uri="{FF2B5EF4-FFF2-40B4-BE49-F238E27FC236}">
                    <a16:creationId xmlns:a16="http://schemas.microsoft.com/office/drawing/2014/main" id="{CCA8D454-556E-441D-AD56-208A729B03B9}"/>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1" name="Groep 190">
                <a:extLst>
                  <a:ext uri="{FF2B5EF4-FFF2-40B4-BE49-F238E27FC236}">
                    <a16:creationId xmlns:a16="http://schemas.microsoft.com/office/drawing/2014/main" id="{B78F2CF8-D56C-471B-9565-B470B08A45B7}"/>
                  </a:ext>
                </a:extLst>
              </p:cNvPr>
              <p:cNvGrpSpPr/>
              <p:nvPr userDrawn="1"/>
            </p:nvGrpSpPr>
            <p:grpSpPr>
              <a:xfrm>
                <a:off x="-2425037" y="370226"/>
                <a:ext cx="357690" cy="330595"/>
                <a:chOff x="-2721817" y="347336"/>
                <a:chExt cx="432805" cy="400021"/>
              </a:xfrm>
            </p:grpSpPr>
            <p:sp>
              <p:nvSpPr>
                <p:cNvPr id="206" name="Rechthoek 205">
                  <a:extLst>
                    <a:ext uri="{FF2B5EF4-FFF2-40B4-BE49-F238E27FC236}">
                      <a16:creationId xmlns:a16="http://schemas.microsoft.com/office/drawing/2014/main" id="{AA707707-BAFA-45B7-A789-7B5628AA02BA}"/>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207" name="Groep 206">
                  <a:extLst>
                    <a:ext uri="{FF2B5EF4-FFF2-40B4-BE49-F238E27FC236}">
                      <a16:creationId xmlns:a16="http://schemas.microsoft.com/office/drawing/2014/main" id="{504284C9-BDA4-45FE-BE78-205AE46C3B8E}"/>
                    </a:ext>
                  </a:extLst>
                </p:cNvPr>
                <p:cNvGrpSpPr/>
                <p:nvPr userDrawn="1"/>
              </p:nvGrpSpPr>
              <p:grpSpPr>
                <a:xfrm>
                  <a:off x="-2652453" y="431583"/>
                  <a:ext cx="294076" cy="231526"/>
                  <a:chOff x="-3634116" y="700986"/>
                  <a:chExt cx="182598" cy="143759"/>
                </a:xfrm>
              </p:grpSpPr>
              <p:grpSp>
                <p:nvGrpSpPr>
                  <p:cNvPr id="208" name="Groep 207">
                    <a:extLst>
                      <a:ext uri="{FF2B5EF4-FFF2-40B4-BE49-F238E27FC236}">
                        <a16:creationId xmlns:a16="http://schemas.microsoft.com/office/drawing/2014/main" id="{26334BB1-D3B2-45E5-A150-38FC7CB95B09}"/>
                      </a:ext>
                    </a:extLst>
                  </p:cNvPr>
                  <p:cNvGrpSpPr/>
                  <p:nvPr userDrawn="1"/>
                </p:nvGrpSpPr>
                <p:grpSpPr>
                  <a:xfrm>
                    <a:off x="-3634116" y="700986"/>
                    <a:ext cx="182598" cy="143759"/>
                    <a:chOff x="-3634116" y="700986"/>
                    <a:chExt cx="182598" cy="143759"/>
                  </a:xfrm>
                </p:grpSpPr>
                <p:cxnSp>
                  <p:nvCxnSpPr>
                    <p:cNvPr id="212" name="Rechte verbindingslijn 211">
                      <a:extLst>
                        <a:ext uri="{FF2B5EF4-FFF2-40B4-BE49-F238E27FC236}">
                          <a16:creationId xmlns:a16="http://schemas.microsoft.com/office/drawing/2014/main" id="{62C5F93C-ACFE-4752-A4E4-1E795DAC2923}"/>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3" name="Rechte verbindingslijn 212">
                      <a:extLst>
                        <a:ext uri="{FF2B5EF4-FFF2-40B4-BE49-F238E27FC236}">
                          <a16:creationId xmlns:a16="http://schemas.microsoft.com/office/drawing/2014/main" id="{A1D1B15E-01A0-43A6-8B7F-414A21A85B77}"/>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4" name="Rechte verbindingslijn 213">
                      <a:extLst>
                        <a:ext uri="{FF2B5EF4-FFF2-40B4-BE49-F238E27FC236}">
                          <a16:creationId xmlns:a16="http://schemas.microsoft.com/office/drawing/2014/main" id="{AD43BBEF-C0F4-495C-850C-EE4A55F55EAF}"/>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5" name="Rechte verbindingslijn 214">
                      <a:extLst>
                        <a:ext uri="{FF2B5EF4-FFF2-40B4-BE49-F238E27FC236}">
                          <a16:creationId xmlns:a16="http://schemas.microsoft.com/office/drawing/2014/main" id="{C0572212-F82A-4D76-8749-53F2DB94333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6" name="Rechte verbindingslijn 215">
                      <a:extLst>
                        <a:ext uri="{FF2B5EF4-FFF2-40B4-BE49-F238E27FC236}">
                          <a16:creationId xmlns:a16="http://schemas.microsoft.com/office/drawing/2014/main" id="{1253500C-04A3-4876-933D-3580A707A238}"/>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09" name="Groep 208">
                    <a:extLst>
                      <a:ext uri="{FF2B5EF4-FFF2-40B4-BE49-F238E27FC236}">
                        <a16:creationId xmlns:a16="http://schemas.microsoft.com/office/drawing/2014/main" id="{0965DD74-EB6B-417A-A24C-952E20D62CAC}"/>
                      </a:ext>
                    </a:extLst>
                  </p:cNvPr>
                  <p:cNvGrpSpPr/>
                  <p:nvPr userDrawn="1"/>
                </p:nvGrpSpPr>
                <p:grpSpPr>
                  <a:xfrm>
                    <a:off x="-3634047" y="735854"/>
                    <a:ext cx="88801" cy="72568"/>
                    <a:chOff x="-2091059" y="1395403"/>
                    <a:chExt cx="157316" cy="128558"/>
                  </a:xfrm>
                </p:grpSpPr>
                <p:sp>
                  <p:nvSpPr>
                    <p:cNvPr id="210" name="Rechthoek 209">
                      <a:extLst>
                        <a:ext uri="{FF2B5EF4-FFF2-40B4-BE49-F238E27FC236}">
                          <a16:creationId xmlns:a16="http://schemas.microsoft.com/office/drawing/2014/main" id="{5007E185-E233-4F0B-967C-B4846C6D72C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11" name="Pijl: punthaak 210">
                      <a:extLst>
                        <a:ext uri="{FF2B5EF4-FFF2-40B4-BE49-F238E27FC236}">
                          <a16:creationId xmlns:a16="http://schemas.microsoft.com/office/drawing/2014/main" id="{D221C925-C3BC-4088-B848-A755CD90AD3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grpSp>
            <p:nvGrpSpPr>
              <p:cNvPr id="192" name="Groep 191">
                <a:extLst>
                  <a:ext uri="{FF2B5EF4-FFF2-40B4-BE49-F238E27FC236}">
                    <a16:creationId xmlns:a16="http://schemas.microsoft.com/office/drawing/2014/main" id="{4699F992-2B55-40ED-A290-28DBF7CB9A77}"/>
                  </a:ext>
                </a:extLst>
              </p:cNvPr>
              <p:cNvGrpSpPr/>
              <p:nvPr userDrawn="1"/>
            </p:nvGrpSpPr>
            <p:grpSpPr>
              <a:xfrm>
                <a:off x="-2425037" y="781500"/>
                <a:ext cx="357690" cy="330595"/>
                <a:chOff x="-2721817" y="782525"/>
                <a:chExt cx="432805" cy="400021"/>
              </a:xfrm>
            </p:grpSpPr>
            <p:sp>
              <p:nvSpPr>
                <p:cNvPr id="195" name="Rechthoek 194">
                  <a:extLst>
                    <a:ext uri="{FF2B5EF4-FFF2-40B4-BE49-F238E27FC236}">
                      <a16:creationId xmlns:a16="http://schemas.microsoft.com/office/drawing/2014/main" id="{BF7C7730-E88B-41BD-9455-89E8A4C28209}"/>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196" name="Groep 195">
                  <a:extLst>
                    <a:ext uri="{FF2B5EF4-FFF2-40B4-BE49-F238E27FC236}">
                      <a16:creationId xmlns:a16="http://schemas.microsoft.com/office/drawing/2014/main" id="{FBB1A5A5-6C83-40F2-9F08-AFED6B5CC4BB}"/>
                    </a:ext>
                  </a:extLst>
                </p:cNvPr>
                <p:cNvGrpSpPr/>
                <p:nvPr userDrawn="1"/>
              </p:nvGrpSpPr>
              <p:grpSpPr>
                <a:xfrm>
                  <a:off x="-2652453" y="866772"/>
                  <a:ext cx="294076" cy="231526"/>
                  <a:chOff x="-3310843" y="700986"/>
                  <a:chExt cx="182598" cy="143759"/>
                </a:xfrm>
              </p:grpSpPr>
              <p:grpSp>
                <p:nvGrpSpPr>
                  <p:cNvPr id="197" name="Groep 196">
                    <a:extLst>
                      <a:ext uri="{FF2B5EF4-FFF2-40B4-BE49-F238E27FC236}">
                        <a16:creationId xmlns:a16="http://schemas.microsoft.com/office/drawing/2014/main" id="{81356CD9-0077-41B1-BF45-AA894FE630C6}"/>
                      </a:ext>
                    </a:extLst>
                  </p:cNvPr>
                  <p:cNvGrpSpPr/>
                  <p:nvPr userDrawn="1"/>
                </p:nvGrpSpPr>
                <p:grpSpPr>
                  <a:xfrm>
                    <a:off x="-3310843" y="700986"/>
                    <a:ext cx="182598" cy="143759"/>
                    <a:chOff x="-3310843" y="700986"/>
                    <a:chExt cx="182598" cy="143759"/>
                  </a:xfrm>
                </p:grpSpPr>
                <p:cxnSp>
                  <p:nvCxnSpPr>
                    <p:cNvPr id="201" name="Rechte verbindingslijn 200">
                      <a:extLst>
                        <a:ext uri="{FF2B5EF4-FFF2-40B4-BE49-F238E27FC236}">
                          <a16:creationId xmlns:a16="http://schemas.microsoft.com/office/drawing/2014/main" id="{CE0AF9C4-952B-462B-9A3E-B9DEA4C7C661}"/>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2" name="Rechte verbindingslijn 201">
                      <a:extLst>
                        <a:ext uri="{FF2B5EF4-FFF2-40B4-BE49-F238E27FC236}">
                          <a16:creationId xmlns:a16="http://schemas.microsoft.com/office/drawing/2014/main" id="{FD2829DC-66E7-463A-BE33-EED671ADADF5}"/>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3" name="Rechte verbindingslijn 202">
                      <a:extLst>
                        <a:ext uri="{FF2B5EF4-FFF2-40B4-BE49-F238E27FC236}">
                          <a16:creationId xmlns:a16="http://schemas.microsoft.com/office/drawing/2014/main" id="{33396B64-ED22-4F3B-B270-4562B60D0289}"/>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4" name="Rechte verbindingslijn 203">
                      <a:extLst>
                        <a:ext uri="{FF2B5EF4-FFF2-40B4-BE49-F238E27FC236}">
                          <a16:creationId xmlns:a16="http://schemas.microsoft.com/office/drawing/2014/main" id="{0D79B194-80F0-4044-8013-9F0F34BE9D18}"/>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5" name="Rechte verbindingslijn 204">
                      <a:extLst>
                        <a:ext uri="{FF2B5EF4-FFF2-40B4-BE49-F238E27FC236}">
                          <a16:creationId xmlns:a16="http://schemas.microsoft.com/office/drawing/2014/main" id="{4FA1CCC6-5F68-4613-AA60-B39B63A1192C}"/>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98" name="Groep 197">
                    <a:extLst>
                      <a:ext uri="{FF2B5EF4-FFF2-40B4-BE49-F238E27FC236}">
                        <a16:creationId xmlns:a16="http://schemas.microsoft.com/office/drawing/2014/main" id="{FADD9A36-AEB0-412C-8859-E74F269A836A}"/>
                      </a:ext>
                    </a:extLst>
                  </p:cNvPr>
                  <p:cNvGrpSpPr/>
                  <p:nvPr userDrawn="1"/>
                </p:nvGrpSpPr>
                <p:grpSpPr>
                  <a:xfrm flipH="1">
                    <a:off x="-3310774" y="735854"/>
                    <a:ext cx="88801" cy="72568"/>
                    <a:chOff x="-2091059" y="1395403"/>
                    <a:chExt cx="157316" cy="128558"/>
                  </a:xfrm>
                </p:grpSpPr>
                <p:sp>
                  <p:nvSpPr>
                    <p:cNvPr id="199" name="Rechthoek 198">
                      <a:extLst>
                        <a:ext uri="{FF2B5EF4-FFF2-40B4-BE49-F238E27FC236}">
                          <a16:creationId xmlns:a16="http://schemas.microsoft.com/office/drawing/2014/main" id="{AB8F5D30-75C7-4D3E-A3C0-414BACE3A7C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00" name="Pijl: punthaak 199">
                      <a:extLst>
                        <a:ext uri="{FF2B5EF4-FFF2-40B4-BE49-F238E27FC236}">
                          <a16:creationId xmlns:a16="http://schemas.microsoft.com/office/drawing/2014/main" id="{932E9856-B196-41BD-9A04-892EA4CA116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sp>
            <p:nvSpPr>
              <p:cNvPr id="193" name="Rechthoek 192">
                <a:extLst>
                  <a:ext uri="{FF2B5EF4-FFF2-40B4-BE49-F238E27FC236}">
                    <a16:creationId xmlns:a16="http://schemas.microsoft.com/office/drawing/2014/main" id="{66F18D3B-9960-438D-B141-8A1B95838AC7}"/>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194" name="Rechthoek 193">
                <a:extLst>
                  <a:ext uri="{FF2B5EF4-FFF2-40B4-BE49-F238E27FC236}">
                    <a16:creationId xmlns:a16="http://schemas.microsoft.com/office/drawing/2014/main" id="{B7357D9C-4F57-45BB-AFAB-37BD7F2C4F4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172" name="Rechte verbindingslijn 171">
              <a:extLst>
                <a:ext uri="{FF2B5EF4-FFF2-40B4-BE49-F238E27FC236}">
                  <a16:creationId xmlns:a16="http://schemas.microsoft.com/office/drawing/2014/main" id="{DDB134F0-5755-4B52-9A3D-1C452265028F}"/>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73" name="Rechthoek 172">
              <a:extLst>
                <a:ext uri="{FF2B5EF4-FFF2-40B4-BE49-F238E27FC236}">
                  <a16:creationId xmlns:a16="http://schemas.microsoft.com/office/drawing/2014/main" id="{EBDD2BD4-B2B7-4956-BF67-2AF52BD9342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268288" marR="0" lvl="0" indent="-268288" algn="l" defTabSz="361950" rtl="0" eaLnBrk="1" fontAlgn="auto" latinLnBrk="0" hangingPunct="1">
                <a:lnSpc>
                  <a:spcPct val="95000"/>
                </a:lnSpc>
                <a:spcBef>
                  <a:spcPct val="20000"/>
                </a:spcBef>
                <a:spcAft>
                  <a:spcPts val="1200"/>
                </a:spcAft>
                <a:buClr>
                  <a:schemeClr val="tx2"/>
                </a:buClr>
                <a:buSzTx/>
                <a:buFont typeface="Arial" panose="020B0604020202020204" pitchFamily="34" charset="0"/>
                <a:buChar char="•"/>
                <a:tabLst/>
                <a:defRPr/>
              </a:pPr>
              <a:r>
                <a:rPr lang="nl-NL" sz="1800" b="0" kern="1200" noProof="0" dirty="0">
                  <a:solidFill>
                    <a:schemeClr val="tx1">
                      <a:lumMod val="65000"/>
                      <a:lumOff val="35000"/>
                    </a:schemeClr>
                  </a:solidFill>
                  <a:latin typeface="+mn-lt"/>
                  <a:ea typeface="+mn-ea"/>
                  <a:cs typeface="+mn-cs"/>
                </a:rPr>
                <a:t>Bullets</a:t>
              </a:r>
            </a:p>
          </p:txBody>
        </p:sp>
        <p:sp>
          <p:nvSpPr>
            <p:cNvPr id="174" name="Ovaal 173">
              <a:extLst>
                <a:ext uri="{FF2B5EF4-FFF2-40B4-BE49-F238E27FC236}">
                  <a16:creationId xmlns:a16="http://schemas.microsoft.com/office/drawing/2014/main" id="{B92E439D-1C3A-4914-943F-CFA181CCBAF0}"/>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75" name="Rechthoek 174">
              <a:extLst>
                <a:ext uri="{FF2B5EF4-FFF2-40B4-BE49-F238E27FC236}">
                  <a16:creationId xmlns:a16="http://schemas.microsoft.com/office/drawing/2014/main" id="{FA489365-372E-4030-B305-DE151357D13D}"/>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538163" marR="0" lvl="1" indent="-269875" algn="l" defTabSz="361950" rtl="0" eaLnBrk="1" fontAlgn="auto" latinLnBrk="0" hangingPunct="1">
                <a:lnSpc>
                  <a:spcPct val="95000"/>
                </a:lnSpc>
                <a:spcBef>
                  <a:spcPts val="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Sub-Bullets</a:t>
              </a:r>
            </a:p>
          </p:txBody>
        </p:sp>
        <p:sp>
          <p:nvSpPr>
            <p:cNvPr id="176" name="Ovaal 175">
              <a:extLst>
                <a:ext uri="{FF2B5EF4-FFF2-40B4-BE49-F238E27FC236}">
                  <a16:creationId xmlns:a16="http://schemas.microsoft.com/office/drawing/2014/main" id="{253B2B5E-F8D9-45FD-8458-465A2DC23013}"/>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77" name="Rechthoek 176">
              <a:extLst>
                <a:ext uri="{FF2B5EF4-FFF2-40B4-BE49-F238E27FC236}">
                  <a16:creationId xmlns:a16="http://schemas.microsoft.com/office/drawing/2014/main" id="{73153DAA-7437-4F5D-ADB1-D8956ADE8105}"/>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2" indent="0" algn="l" defTabSz="361950" rtl="0" eaLnBrk="1" fontAlgn="auto" latinLnBrk="0" hangingPunct="1">
                <a:lnSpc>
                  <a:spcPct val="95000"/>
                </a:lnSpc>
                <a:spcBef>
                  <a:spcPts val="336"/>
                </a:spcBef>
                <a:spcAft>
                  <a:spcPts val="1200"/>
                </a:spcAft>
                <a:buClr>
                  <a:schemeClr val="tx2"/>
                </a:buClr>
                <a:buSzTx/>
                <a:buFont typeface="Arial" panose="020B0604020202020204" pitchFamily="34" charset="0"/>
                <a:buNone/>
                <a:tabLst/>
                <a:defRPr/>
              </a:pPr>
              <a:r>
                <a:rPr lang="nl-NL" sz="1800" kern="1200" noProof="0" dirty="0">
                  <a:solidFill>
                    <a:schemeClr val="tx1">
                      <a:lumMod val="65000"/>
                      <a:lumOff val="35000"/>
                    </a:schemeClr>
                  </a:solidFill>
                  <a:latin typeface="+mn-lt"/>
                  <a:ea typeface="+mn-ea"/>
                  <a:cs typeface="+mn-cs"/>
                </a:rPr>
                <a:t>Platte tekst</a:t>
              </a:r>
            </a:p>
          </p:txBody>
        </p:sp>
        <p:sp>
          <p:nvSpPr>
            <p:cNvPr id="178" name="Ovaal 177">
              <a:extLst>
                <a:ext uri="{FF2B5EF4-FFF2-40B4-BE49-F238E27FC236}">
                  <a16:creationId xmlns:a16="http://schemas.microsoft.com/office/drawing/2014/main" id="{EF534245-9589-4621-8A7F-6C0C63B2F34D}"/>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79" name="Rechthoek 178">
              <a:extLst>
                <a:ext uri="{FF2B5EF4-FFF2-40B4-BE49-F238E27FC236}">
                  <a16:creationId xmlns:a16="http://schemas.microsoft.com/office/drawing/2014/main" id="{E4949FF6-2FCD-4F3B-B9B4-98D48688476B}"/>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5000"/>
                </a:lnSpc>
                <a:spcBef>
                  <a:spcPct val="20000"/>
                </a:spcBef>
                <a:spcAft>
                  <a:spcPts val="1200"/>
                </a:spcAft>
                <a:buClr>
                  <a:schemeClr val="tx2"/>
                </a:buClr>
                <a:buSzTx/>
                <a:buFont typeface="Arial" pitchFamily="34" charset="0"/>
                <a:buNone/>
                <a:tabLst/>
                <a:defRPr/>
              </a:pPr>
              <a:r>
                <a:rPr lang="nl-NL" sz="2000" b="1" kern="1200" noProof="0" dirty="0">
                  <a:solidFill>
                    <a:schemeClr val="tx2"/>
                  </a:solidFill>
                  <a:latin typeface="+mn-lt"/>
                  <a:ea typeface="+mn-ea"/>
                  <a:cs typeface="+mn-cs"/>
                </a:rPr>
                <a:t>Subtitel</a:t>
              </a:r>
            </a:p>
          </p:txBody>
        </p:sp>
        <p:sp>
          <p:nvSpPr>
            <p:cNvPr id="180" name="Ovaal 179">
              <a:extLst>
                <a:ext uri="{FF2B5EF4-FFF2-40B4-BE49-F238E27FC236}">
                  <a16:creationId xmlns:a16="http://schemas.microsoft.com/office/drawing/2014/main" id="{25FC1754-A53B-4966-9CB3-2CFC0241953F}"/>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81" name="Rechthoek 180">
              <a:extLst>
                <a:ext uri="{FF2B5EF4-FFF2-40B4-BE49-F238E27FC236}">
                  <a16:creationId xmlns:a16="http://schemas.microsoft.com/office/drawing/2014/main" id="{2565FD4C-7F6D-4F41-91D9-48236DC8ED2D}"/>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352425" marR="0" lvl="4" indent="-352425" algn="l" defTabSz="361950" rtl="0" eaLnBrk="1" fontAlgn="auto" latinLnBrk="0" hangingPunct="1">
                <a:lnSpc>
                  <a:spcPct val="95000"/>
                </a:lnSpc>
                <a:spcBef>
                  <a:spcPct val="20000"/>
                </a:spcBef>
                <a:spcAft>
                  <a:spcPts val="1200"/>
                </a:spcAft>
                <a:buClr>
                  <a:schemeClr val="tx2"/>
                </a:buClr>
                <a:buSzTx/>
                <a:buFont typeface="+mj-lt"/>
                <a:buAutoNum type="arabicPeriod"/>
                <a:tabLst/>
                <a:defRPr/>
              </a:pPr>
              <a:r>
                <a:rPr lang="nl-NL" sz="1800" i="0" kern="1200" baseline="0" noProof="0" dirty="0">
                  <a:solidFill>
                    <a:schemeClr val="tx1">
                      <a:lumMod val="65000"/>
                      <a:lumOff val="35000"/>
                    </a:schemeClr>
                  </a:solidFill>
                  <a:latin typeface="+mn-lt"/>
                  <a:ea typeface="+mn-ea"/>
                  <a:cs typeface="+mn-cs"/>
                </a:rPr>
                <a:t>Opsomming</a:t>
              </a:r>
            </a:p>
          </p:txBody>
        </p:sp>
        <p:sp>
          <p:nvSpPr>
            <p:cNvPr id="182" name="Rechthoek 181">
              <a:extLst>
                <a:ext uri="{FF2B5EF4-FFF2-40B4-BE49-F238E27FC236}">
                  <a16:creationId xmlns:a16="http://schemas.microsoft.com/office/drawing/2014/main" id="{D939910E-A06D-4EAD-B148-B89F371E319C}"/>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
        <p:nvSpPr>
          <p:cNvPr id="238" name="LOGO">
            <a:extLst>
              <a:ext uri="{FF2B5EF4-FFF2-40B4-BE49-F238E27FC236}">
                <a16:creationId xmlns:a16="http://schemas.microsoft.com/office/drawing/2014/main" id="{15A6472B-ED82-4BFD-833C-E70B766A4D9D}"/>
              </a:ext>
            </a:extLst>
          </p:cNvPr>
          <p:cNvSpPr>
            <a:spLocks noGrp="1"/>
          </p:cNvSpPr>
          <p:nvPr>
            <p:ph type="body" sz="quarter" idx="20" hasCustomPrompt="1"/>
          </p:nvPr>
        </p:nvSpPr>
        <p:spPr>
          <a:xfrm>
            <a:off x="5850466" y="6151264"/>
            <a:ext cx="495832" cy="543579"/>
          </a:xfrm>
          <a:blipFill>
            <a:blip r:embed="rId5">
              <a:extLst>
                <a:ext uri="{96DAC541-7B7A-43D3-8B79-37D633B846F1}">
                  <asvg:svgBlip xmlns:asvg="http://schemas.microsoft.com/office/drawing/2016/SVG/main" r:embed="rId6"/>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extLst>
      <p:ext uri="{BB962C8B-B14F-4D97-AF65-F5344CB8AC3E}">
        <p14:creationId xmlns:p14="http://schemas.microsoft.com/office/powerpoint/2010/main" val="12001610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fiek en Tekst ">
    <p:spTree>
      <p:nvGrpSpPr>
        <p:cNvPr id="1" name=""/>
        <p:cNvGrpSpPr/>
        <p:nvPr/>
      </p:nvGrpSpPr>
      <p:grpSpPr>
        <a:xfrm>
          <a:off x="0" y="0"/>
          <a:ext cx="0" cy="0"/>
          <a:chOff x="0" y="0"/>
          <a:chExt cx="0" cy="0"/>
        </a:xfrm>
      </p:grpSpPr>
      <p:sp>
        <p:nvSpPr>
          <p:cNvPr id="263" name="Tijdelijke aanduiding voor grafiek 7">
            <a:extLst>
              <a:ext uri="{FF2B5EF4-FFF2-40B4-BE49-F238E27FC236}">
                <a16:creationId xmlns:a16="http://schemas.microsoft.com/office/drawing/2014/main" id="{254E8663-9878-4C68-A80D-D4AC60B19B6A}"/>
              </a:ext>
            </a:extLst>
          </p:cNvPr>
          <p:cNvSpPr>
            <a:spLocks noGrp="1"/>
          </p:cNvSpPr>
          <p:nvPr>
            <p:ph type="chart" sz="quarter" idx="22" hasCustomPrompt="1"/>
          </p:nvPr>
        </p:nvSpPr>
        <p:spPr>
          <a:xfrm>
            <a:off x="816962" y="1498599"/>
            <a:ext cx="5289680" cy="4442400"/>
          </a:xfrm>
          <a:solidFill>
            <a:schemeClr val="bg1">
              <a:lumMod val="85000"/>
            </a:schemeClr>
          </a:solidFill>
        </p:spPr>
        <p:txBody>
          <a:bodyPr tIns="720000" anchor="ctr" anchorCtr="0"/>
          <a:lstStyle>
            <a:lvl1pPr marL="0" indent="0" algn="ctr">
              <a:buNone/>
              <a:defRPr sz="1400"/>
            </a:lvl1pPr>
          </a:lstStyle>
          <a:p>
            <a:r>
              <a:rPr lang="nl-NL" dirty="0"/>
              <a:t>Nieuwe grafiek inladen via icoon</a:t>
            </a:r>
          </a:p>
        </p:txBody>
      </p:sp>
      <p:sp>
        <p:nvSpPr>
          <p:cNvPr id="2" name="Titel 1">
            <a:extLst>
              <a:ext uri="{FF2B5EF4-FFF2-40B4-BE49-F238E27FC236}">
                <a16:creationId xmlns:a16="http://schemas.microsoft.com/office/drawing/2014/main" id="{C7B00C32-D7B5-4869-8F45-6B6E68FF15EF}"/>
              </a:ext>
            </a:extLst>
          </p:cNvPr>
          <p:cNvSpPr>
            <a:spLocks noGrp="1"/>
          </p:cNvSpPr>
          <p:nvPr>
            <p:ph type="title" hasCustomPrompt="1"/>
          </p:nvPr>
        </p:nvSpPr>
        <p:spPr>
          <a:xfrm>
            <a:off x="815233" y="500836"/>
            <a:ext cx="10568927" cy="840602"/>
          </a:xfrm>
        </p:spPr>
        <p:txBody>
          <a:bodyPr/>
          <a:lstStyle>
            <a:lvl1pPr>
              <a:defRPr/>
            </a:lvl1pPr>
          </a:lstStyle>
          <a:p>
            <a:r>
              <a:rPr lang="nl-NL" dirty="0"/>
              <a:t>Klik om de stijl te bewerken</a:t>
            </a:r>
          </a:p>
        </p:txBody>
      </p:sp>
      <p:sp>
        <p:nvSpPr>
          <p:cNvPr id="3" name="Tijdelijke aanduiding voor verticale tekst 2">
            <a:extLst>
              <a:ext uri="{FF2B5EF4-FFF2-40B4-BE49-F238E27FC236}">
                <a16:creationId xmlns:a16="http://schemas.microsoft.com/office/drawing/2014/main" id="{4B70815F-A2CC-4E1A-9A28-3127D6EDE0C9}"/>
              </a:ext>
            </a:extLst>
          </p:cNvPr>
          <p:cNvSpPr>
            <a:spLocks noGrp="1"/>
          </p:cNvSpPr>
          <p:nvPr>
            <p:ph type="body" orient="vert" idx="1" hasCustomPrompt="1"/>
          </p:nvPr>
        </p:nvSpPr>
        <p:spPr>
          <a:xfrm>
            <a:off x="6425006" y="1498600"/>
            <a:ext cx="4959154" cy="44424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a:t>Bullets</a:t>
            </a:r>
          </a:p>
          <a:p>
            <a:pPr lvl="1"/>
            <a:r>
              <a:rPr lang="nl-NL" dirty="0"/>
              <a:t>Sub-Bullets</a:t>
            </a:r>
          </a:p>
          <a:p>
            <a:pPr lvl="2"/>
            <a:r>
              <a:rPr lang="nl-NL" dirty="0"/>
              <a:t>Platte tekst</a:t>
            </a:r>
          </a:p>
          <a:p>
            <a:pPr lvl="3"/>
            <a:r>
              <a:rPr lang="nl-NL" dirty="0"/>
              <a:t>Subtitel</a:t>
            </a:r>
          </a:p>
          <a:p>
            <a:pPr lvl="4"/>
            <a:r>
              <a:rPr lang="nl-NL" dirty="0"/>
              <a:t>Opsomming</a:t>
            </a:r>
          </a:p>
          <a:p>
            <a:pPr lvl="5"/>
            <a:r>
              <a:rPr lang="nl-NL" dirty="0"/>
              <a:t># Bullets</a:t>
            </a:r>
          </a:p>
          <a:p>
            <a:pPr lvl="6"/>
            <a:r>
              <a:rPr lang="nl-NL" dirty="0"/>
              <a:t># Abc</a:t>
            </a:r>
          </a:p>
          <a:p>
            <a:pPr lvl="7"/>
            <a:r>
              <a:rPr lang="nl-NL" dirty="0"/>
              <a:t>Check leeg</a:t>
            </a:r>
          </a:p>
          <a:p>
            <a:pPr lvl="8"/>
            <a:r>
              <a:rPr lang="nl-NL" dirty="0"/>
              <a:t>Check vol</a:t>
            </a:r>
            <a:endParaRPr lang="en-US" dirty="0"/>
          </a:p>
        </p:txBody>
      </p:sp>
      <p:sp>
        <p:nvSpPr>
          <p:cNvPr id="4" name="Tijdelijke aanduiding voor datum 3">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EAFEF31A-E391-4312-9628-5903CB0029ED}" type="datetime1">
              <a:rPr lang="nl-NL" smtClean="0"/>
              <a:t>13-3-2024</a:t>
            </a:fld>
            <a:endParaRPr lang="nl-NL"/>
          </a:p>
        </p:txBody>
      </p:sp>
      <p:sp>
        <p:nvSpPr>
          <p:cNvPr id="6" name="Tijdelijke aanduiding voor dianummer 5">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sp>
        <p:nvSpPr>
          <p:cNvPr id="9" name="Tijdelijke aanduiding voor tekst 7">
            <a:extLst>
              <a:ext uri="{FF2B5EF4-FFF2-40B4-BE49-F238E27FC236}">
                <a16:creationId xmlns:a16="http://schemas.microsoft.com/office/drawing/2014/main" id="{8373EBB4-2E95-41DE-B54A-2935E5A6F511}"/>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0" name="Tijdelijke aanduiding voor tekst 7">
            <a:extLst>
              <a:ext uri="{FF2B5EF4-FFF2-40B4-BE49-F238E27FC236}">
                <a16:creationId xmlns:a16="http://schemas.microsoft.com/office/drawing/2014/main" id="{AB785094-9C1E-4334-819B-737B56CA5D58}"/>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1" name="Tijdelijke aanduiding voor tekst 7">
            <a:extLst>
              <a:ext uri="{FF2B5EF4-FFF2-40B4-BE49-F238E27FC236}">
                <a16:creationId xmlns:a16="http://schemas.microsoft.com/office/drawing/2014/main" id="{9D8C7CAD-46FD-42D0-B7F7-5DE65A3EED94}"/>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2" name="Tijdelijke aanduiding voor tekst 7">
            <a:extLst>
              <a:ext uri="{FF2B5EF4-FFF2-40B4-BE49-F238E27FC236}">
                <a16:creationId xmlns:a16="http://schemas.microsoft.com/office/drawing/2014/main" id="{EAE258EA-156D-43E1-A8C7-73F8A808F0CD}"/>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3" name="Tijdelijke aanduiding voor tekst 7">
            <a:extLst>
              <a:ext uri="{FF2B5EF4-FFF2-40B4-BE49-F238E27FC236}">
                <a16:creationId xmlns:a16="http://schemas.microsoft.com/office/drawing/2014/main" id="{DB36F721-6F9C-4668-835B-CC0FA799F50D}"/>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 name="Tijdelijke aanduiding voor tekst 7">
            <a:extLst>
              <a:ext uri="{FF2B5EF4-FFF2-40B4-BE49-F238E27FC236}">
                <a16:creationId xmlns:a16="http://schemas.microsoft.com/office/drawing/2014/main" id="{7D87458A-DAAD-43FF-B216-C2B00838D635}"/>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grpSp>
        <p:nvGrpSpPr>
          <p:cNvPr id="17" name="Instructie">
            <a:extLst>
              <a:ext uri="{FF2B5EF4-FFF2-40B4-BE49-F238E27FC236}">
                <a16:creationId xmlns:a16="http://schemas.microsoft.com/office/drawing/2014/main" id="{440CD394-D361-4A46-B011-86D88397DBEE}"/>
              </a:ext>
            </a:extLst>
          </p:cNvPr>
          <p:cNvGrpSpPr/>
          <p:nvPr userDrawn="1"/>
        </p:nvGrpSpPr>
        <p:grpSpPr>
          <a:xfrm>
            <a:off x="-3425546" y="0"/>
            <a:ext cx="3183678" cy="5340257"/>
            <a:chOff x="12391601" y="0"/>
            <a:chExt cx="3183678" cy="5340257"/>
          </a:xfrm>
        </p:grpSpPr>
        <p:grpSp>
          <p:nvGrpSpPr>
            <p:cNvPr id="18" name="Meer informatie">
              <a:extLst>
                <a:ext uri="{FF2B5EF4-FFF2-40B4-BE49-F238E27FC236}">
                  <a16:creationId xmlns:a16="http://schemas.microsoft.com/office/drawing/2014/main" id="{6FAA1300-D453-4185-A594-73F04995B003}"/>
                </a:ext>
              </a:extLst>
            </p:cNvPr>
            <p:cNvGrpSpPr/>
            <p:nvPr userDrawn="1"/>
          </p:nvGrpSpPr>
          <p:grpSpPr>
            <a:xfrm>
              <a:off x="12396764" y="4556984"/>
              <a:ext cx="3178515" cy="783273"/>
              <a:chOff x="-3741486" y="3386444"/>
              <a:chExt cx="3178515" cy="783273"/>
            </a:xfrm>
          </p:grpSpPr>
          <p:sp>
            <p:nvSpPr>
              <p:cNvPr id="58" name="Freeform 101">
                <a:extLst>
                  <a:ext uri="{FF2B5EF4-FFF2-40B4-BE49-F238E27FC236}">
                    <a16:creationId xmlns:a16="http://schemas.microsoft.com/office/drawing/2014/main" id="{FCED17F6-F419-4AB2-BFC9-7FE96FA39E5A}"/>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59" name="Rechthoek 58">
                <a:extLst>
                  <a:ext uri="{FF2B5EF4-FFF2-40B4-BE49-F238E27FC236}">
                    <a16:creationId xmlns:a16="http://schemas.microsoft.com/office/drawing/2014/main" id="{20A529DA-5068-470F-AC6F-29FD9BBB849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60" name="Rechte verbindingslijn 59">
                <a:extLst>
                  <a:ext uri="{FF2B5EF4-FFF2-40B4-BE49-F238E27FC236}">
                    <a16:creationId xmlns:a16="http://schemas.microsoft.com/office/drawing/2014/main" id="{02F972B1-D458-433B-AD64-AFDDDFB68C50}"/>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9" name="Rechthoek 18">
              <a:extLst>
                <a:ext uri="{FF2B5EF4-FFF2-40B4-BE49-F238E27FC236}">
                  <a16:creationId xmlns:a16="http://schemas.microsoft.com/office/drawing/2014/main" id="{FE3B63F2-C79C-4177-AC61-9A05DE2238C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Afbeelding invoegen/veranderen</a:t>
              </a:r>
            </a:p>
          </p:txBody>
        </p:sp>
        <p:sp>
          <p:nvSpPr>
            <p:cNvPr id="20" name="Ovaal 19">
              <a:extLst>
                <a:ext uri="{FF2B5EF4-FFF2-40B4-BE49-F238E27FC236}">
                  <a16:creationId xmlns:a16="http://schemas.microsoft.com/office/drawing/2014/main" id="{5EFEF502-3B3B-4C77-9F50-22684457EF81}"/>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1" name="Rechte verbindingslijn 20">
              <a:extLst>
                <a:ext uri="{FF2B5EF4-FFF2-40B4-BE49-F238E27FC236}">
                  <a16:creationId xmlns:a16="http://schemas.microsoft.com/office/drawing/2014/main" id="{AF039575-A992-454E-A054-CCF42D227F84}"/>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2" name="Rechte verbindingslijn 21">
              <a:extLst>
                <a:ext uri="{FF2B5EF4-FFF2-40B4-BE49-F238E27FC236}">
                  <a16:creationId xmlns:a16="http://schemas.microsoft.com/office/drawing/2014/main" id="{019D7EA8-A876-44D8-85C8-E4D6425881F5}"/>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3" name="Rechthoek 22">
              <a:extLst>
                <a:ext uri="{FF2B5EF4-FFF2-40B4-BE49-F238E27FC236}">
                  <a16:creationId xmlns:a16="http://schemas.microsoft.com/office/drawing/2014/main" id="{23206817-17E5-462D-9CCE-EFF33AD26324}"/>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24" name="Rechte verbindingslijn 23">
              <a:extLst>
                <a:ext uri="{FF2B5EF4-FFF2-40B4-BE49-F238E27FC236}">
                  <a16:creationId xmlns:a16="http://schemas.microsoft.com/office/drawing/2014/main" id="{42524149-09CA-4711-92F0-BF06D1EA33A1}"/>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25" name="Ovaal 24">
              <a:extLst>
                <a:ext uri="{FF2B5EF4-FFF2-40B4-BE49-F238E27FC236}">
                  <a16:creationId xmlns:a16="http://schemas.microsoft.com/office/drawing/2014/main" id="{A69C472E-E7D8-4D53-8465-ACDA694D737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6" name="Rechthoek 25">
              <a:extLst>
                <a:ext uri="{FF2B5EF4-FFF2-40B4-BE49-F238E27FC236}">
                  <a16:creationId xmlns:a16="http://schemas.microsoft.com/office/drawing/2014/main" id="{36A00D8E-F59D-4819-A19E-C56F05760547}"/>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7" name="Groep 26">
              <a:extLst>
                <a:ext uri="{FF2B5EF4-FFF2-40B4-BE49-F238E27FC236}">
                  <a16:creationId xmlns:a16="http://schemas.microsoft.com/office/drawing/2014/main" id="{7A85FBA7-0952-4140-AFFC-7D782186B122}"/>
                </a:ext>
              </a:extLst>
            </p:cNvPr>
            <p:cNvGrpSpPr/>
            <p:nvPr userDrawn="1"/>
          </p:nvGrpSpPr>
          <p:grpSpPr>
            <a:xfrm>
              <a:off x="12757282" y="2184550"/>
              <a:ext cx="825500" cy="209550"/>
              <a:chOff x="13504624" y="2482850"/>
              <a:chExt cx="825500" cy="209550"/>
            </a:xfrm>
          </p:grpSpPr>
          <p:sp>
            <p:nvSpPr>
              <p:cNvPr id="55" name="Rechthoek 54">
                <a:extLst>
                  <a:ext uri="{FF2B5EF4-FFF2-40B4-BE49-F238E27FC236}">
                    <a16:creationId xmlns:a16="http://schemas.microsoft.com/office/drawing/2014/main" id="{8DC6655B-1360-4138-861C-EE6D631A343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mn-lt"/>
                    <a:cs typeface="Arial" panose="020B0604020202020204" pitchFamily="34" charset="0"/>
                  </a:rPr>
                  <a:t>Invoegen</a:t>
                </a:r>
              </a:p>
            </p:txBody>
          </p:sp>
          <p:cxnSp>
            <p:nvCxnSpPr>
              <p:cNvPr id="56" name="Rechte verbindingslijn 55">
                <a:extLst>
                  <a:ext uri="{FF2B5EF4-FFF2-40B4-BE49-F238E27FC236}">
                    <a16:creationId xmlns:a16="http://schemas.microsoft.com/office/drawing/2014/main" id="{9B9B3924-34DF-4552-B444-DD21B552959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7" name="Gelijkbenige driehoek 56">
                <a:extLst>
                  <a:ext uri="{FF2B5EF4-FFF2-40B4-BE49-F238E27FC236}">
                    <a16:creationId xmlns:a16="http://schemas.microsoft.com/office/drawing/2014/main" id="{24389F24-68E6-438C-BF6A-4352866207E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nvGrpSpPr>
            <p:cNvPr id="28" name="Groep 27">
              <a:extLst>
                <a:ext uri="{FF2B5EF4-FFF2-40B4-BE49-F238E27FC236}">
                  <a16:creationId xmlns:a16="http://schemas.microsoft.com/office/drawing/2014/main" id="{7FC562D3-9E82-4303-89BD-732B73361B1B}"/>
                </a:ext>
              </a:extLst>
            </p:cNvPr>
            <p:cNvGrpSpPr/>
            <p:nvPr userDrawn="1"/>
          </p:nvGrpSpPr>
          <p:grpSpPr>
            <a:xfrm>
              <a:off x="12757282" y="1141626"/>
              <a:ext cx="294789" cy="318834"/>
              <a:chOff x="14466489" y="1001522"/>
              <a:chExt cx="290627" cy="314333"/>
            </a:xfrm>
          </p:grpSpPr>
          <p:sp>
            <p:nvSpPr>
              <p:cNvPr id="49" name="Rechthoek 48">
                <a:extLst>
                  <a:ext uri="{FF2B5EF4-FFF2-40B4-BE49-F238E27FC236}">
                    <a16:creationId xmlns:a16="http://schemas.microsoft.com/office/drawing/2014/main" id="{286846B1-9811-4C1E-AD04-3D99B410E846}"/>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50" name="Ovaal 49">
                <a:extLst>
                  <a:ext uri="{FF2B5EF4-FFF2-40B4-BE49-F238E27FC236}">
                    <a16:creationId xmlns:a16="http://schemas.microsoft.com/office/drawing/2014/main" id="{657AC1EB-CE4F-4350-BEB6-A726E0AAD93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51" name="Vrije vorm: vorm 50">
                <a:extLst>
                  <a:ext uri="{FF2B5EF4-FFF2-40B4-BE49-F238E27FC236}">
                    <a16:creationId xmlns:a16="http://schemas.microsoft.com/office/drawing/2014/main" id="{C847E939-56F2-4E6C-8C23-C567B2CE135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52" name="Rechthoek: afgeronde hoeken 51">
                <a:extLst>
                  <a:ext uri="{FF2B5EF4-FFF2-40B4-BE49-F238E27FC236}">
                    <a16:creationId xmlns:a16="http://schemas.microsoft.com/office/drawing/2014/main" id="{DF0FC940-E2A1-4E05-9F26-4E1BA274DDA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cxnSp>
            <p:nvCxnSpPr>
              <p:cNvPr id="53" name="Rechte verbindingslijn 52">
                <a:extLst>
                  <a:ext uri="{FF2B5EF4-FFF2-40B4-BE49-F238E27FC236}">
                    <a16:creationId xmlns:a16="http://schemas.microsoft.com/office/drawing/2014/main" id="{D9266030-A790-429E-AD77-5B76CD73797B}"/>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4" name="Rechte verbindingslijn 53">
                <a:extLst>
                  <a:ext uri="{FF2B5EF4-FFF2-40B4-BE49-F238E27FC236}">
                    <a16:creationId xmlns:a16="http://schemas.microsoft.com/office/drawing/2014/main" id="{681B7997-D3E9-4D66-A670-68D754919607}"/>
                  </a:ext>
                </a:extLst>
              </p:cNvPr>
              <p:cNvCxnSpPr>
                <a:cxnSpLocks/>
                <a:stCxn id="5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 name="Ovaal 28">
              <a:extLst>
                <a:ext uri="{FF2B5EF4-FFF2-40B4-BE49-F238E27FC236}">
                  <a16:creationId xmlns:a16="http://schemas.microsoft.com/office/drawing/2014/main" id="{C77314DF-47AA-482A-AB46-7A0F1FD98A4B}"/>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30" name="Rechthoek 29">
              <a:extLst>
                <a:ext uri="{FF2B5EF4-FFF2-40B4-BE49-F238E27FC236}">
                  <a16:creationId xmlns:a16="http://schemas.microsoft.com/office/drawing/2014/main" id="{26A4B84C-49D1-40CF-915A-FEF2F8287CB7}"/>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‘Hulpmiddelen voor afbeeldingen - Opmaak’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1" name="Rechte verbindingslijn 30">
              <a:extLst>
                <a:ext uri="{FF2B5EF4-FFF2-40B4-BE49-F238E27FC236}">
                  <a16:creationId xmlns:a16="http://schemas.microsoft.com/office/drawing/2014/main" id="{081A74F7-E0E1-4967-B8EC-917487FFA19F}"/>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2" name="Groep 31">
              <a:extLst>
                <a:ext uri="{FF2B5EF4-FFF2-40B4-BE49-F238E27FC236}">
                  <a16:creationId xmlns:a16="http://schemas.microsoft.com/office/drawing/2014/main" id="{989C4831-3643-44AD-BBD1-208FD37A9D6D}"/>
                </a:ext>
              </a:extLst>
            </p:cNvPr>
            <p:cNvGrpSpPr/>
            <p:nvPr userDrawn="1"/>
          </p:nvGrpSpPr>
          <p:grpSpPr>
            <a:xfrm>
              <a:off x="12696514" y="3701158"/>
              <a:ext cx="514284" cy="612918"/>
              <a:chOff x="12682980" y="3403241"/>
              <a:chExt cx="622284" cy="741632"/>
            </a:xfrm>
          </p:grpSpPr>
          <p:grpSp>
            <p:nvGrpSpPr>
              <p:cNvPr id="33" name="Groep 32">
                <a:extLst>
                  <a:ext uri="{FF2B5EF4-FFF2-40B4-BE49-F238E27FC236}">
                    <a16:creationId xmlns:a16="http://schemas.microsoft.com/office/drawing/2014/main" id="{05A1D074-070B-45A7-8EF8-35B846C02905}"/>
                  </a:ext>
                </a:extLst>
              </p:cNvPr>
              <p:cNvGrpSpPr/>
              <p:nvPr userDrawn="1"/>
            </p:nvGrpSpPr>
            <p:grpSpPr>
              <a:xfrm>
                <a:off x="12771568" y="3403241"/>
                <a:ext cx="467138" cy="448489"/>
                <a:chOff x="12782195" y="3403241"/>
                <a:chExt cx="467138" cy="448489"/>
              </a:xfrm>
            </p:grpSpPr>
            <p:grpSp>
              <p:nvGrpSpPr>
                <p:cNvPr id="36" name="Groep 35">
                  <a:extLst>
                    <a:ext uri="{FF2B5EF4-FFF2-40B4-BE49-F238E27FC236}">
                      <a16:creationId xmlns:a16="http://schemas.microsoft.com/office/drawing/2014/main" id="{F39A4D0C-F0A4-439B-813D-729DBF4E0C1D}"/>
                    </a:ext>
                  </a:extLst>
                </p:cNvPr>
                <p:cNvGrpSpPr/>
                <p:nvPr userDrawn="1"/>
              </p:nvGrpSpPr>
              <p:grpSpPr>
                <a:xfrm>
                  <a:off x="12782195" y="3403241"/>
                  <a:ext cx="412967" cy="393907"/>
                  <a:chOff x="13554906" y="3320109"/>
                  <a:chExt cx="443906" cy="423419"/>
                </a:xfrm>
              </p:grpSpPr>
              <p:grpSp>
                <p:nvGrpSpPr>
                  <p:cNvPr id="43" name="Groep 42">
                    <a:extLst>
                      <a:ext uri="{FF2B5EF4-FFF2-40B4-BE49-F238E27FC236}">
                        <a16:creationId xmlns:a16="http://schemas.microsoft.com/office/drawing/2014/main" id="{6975A810-5C60-4959-9269-30DCF2A88C67}"/>
                      </a:ext>
                    </a:extLst>
                  </p:cNvPr>
                  <p:cNvGrpSpPr/>
                  <p:nvPr userDrawn="1"/>
                </p:nvGrpSpPr>
                <p:grpSpPr>
                  <a:xfrm>
                    <a:off x="13554906" y="3320109"/>
                    <a:ext cx="443906" cy="423419"/>
                    <a:chOff x="12909684" y="1276143"/>
                    <a:chExt cx="443906" cy="423419"/>
                  </a:xfrm>
                </p:grpSpPr>
                <p:sp>
                  <p:nvSpPr>
                    <p:cNvPr id="46" name="Rechthoek 45">
                      <a:extLst>
                        <a:ext uri="{FF2B5EF4-FFF2-40B4-BE49-F238E27FC236}">
                          <a16:creationId xmlns:a16="http://schemas.microsoft.com/office/drawing/2014/main" id="{02092E30-BB57-40BD-AAAD-ACF505D93D58}"/>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47" name="Rechthoek 46">
                      <a:extLst>
                        <a:ext uri="{FF2B5EF4-FFF2-40B4-BE49-F238E27FC236}">
                          <a16:creationId xmlns:a16="http://schemas.microsoft.com/office/drawing/2014/main" id="{B0C7BD40-518E-4A57-9907-B9EDAB04275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48" name="Ovaal 47">
                      <a:extLst>
                        <a:ext uri="{FF2B5EF4-FFF2-40B4-BE49-F238E27FC236}">
                          <a16:creationId xmlns:a16="http://schemas.microsoft.com/office/drawing/2014/main" id="{6E3D0CE7-390E-4968-9B8C-0F2F0E774A7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pic>
                <p:nvPicPr>
                  <p:cNvPr id="44" name="Afbeelding 43">
                    <a:extLst>
                      <a:ext uri="{FF2B5EF4-FFF2-40B4-BE49-F238E27FC236}">
                        <a16:creationId xmlns:a16="http://schemas.microsoft.com/office/drawing/2014/main" id="{F368C42A-5DA8-4174-A8A7-9D8C2B5A19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5" name="Afbeelding 44">
                    <a:extLst>
                      <a:ext uri="{FF2B5EF4-FFF2-40B4-BE49-F238E27FC236}">
                        <a16:creationId xmlns:a16="http://schemas.microsoft.com/office/drawing/2014/main" id="{48F26AA6-D98B-437A-BE8B-5FA0759659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37" name="Groep 36">
                  <a:extLst>
                    <a:ext uri="{FF2B5EF4-FFF2-40B4-BE49-F238E27FC236}">
                      <a16:creationId xmlns:a16="http://schemas.microsoft.com/office/drawing/2014/main" id="{09BB1A7F-83BB-469B-BD59-BAFC1233A60E}"/>
                    </a:ext>
                  </a:extLst>
                </p:cNvPr>
                <p:cNvGrpSpPr/>
                <p:nvPr userDrawn="1"/>
              </p:nvGrpSpPr>
              <p:grpSpPr>
                <a:xfrm>
                  <a:off x="13103513" y="3705268"/>
                  <a:ext cx="145820" cy="146462"/>
                  <a:chOff x="13096169" y="3602278"/>
                  <a:chExt cx="145820" cy="146462"/>
                </a:xfrm>
              </p:grpSpPr>
              <p:sp>
                <p:nvSpPr>
                  <p:cNvPr id="41" name="Rechthoek 40">
                    <a:extLst>
                      <a:ext uri="{FF2B5EF4-FFF2-40B4-BE49-F238E27FC236}">
                        <a16:creationId xmlns:a16="http://schemas.microsoft.com/office/drawing/2014/main" id="{116A7F31-09EE-4B4F-970B-6B56A1CCF14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42" name="Rechthoek 41">
                    <a:extLst>
                      <a:ext uri="{FF2B5EF4-FFF2-40B4-BE49-F238E27FC236}">
                        <a16:creationId xmlns:a16="http://schemas.microsoft.com/office/drawing/2014/main" id="{64A73E91-2FB1-468E-9444-185F3AFB72C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nvGrpSpPr>
                <p:cNvPr id="38" name="Groep 37">
                  <a:extLst>
                    <a:ext uri="{FF2B5EF4-FFF2-40B4-BE49-F238E27FC236}">
                      <a16:creationId xmlns:a16="http://schemas.microsoft.com/office/drawing/2014/main" id="{A699BDB9-75ED-429F-827C-E5B552C8AD18}"/>
                    </a:ext>
                  </a:extLst>
                </p:cNvPr>
                <p:cNvGrpSpPr/>
                <p:nvPr userDrawn="1"/>
              </p:nvGrpSpPr>
              <p:grpSpPr>
                <a:xfrm rot="10800000">
                  <a:off x="13061402" y="3665637"/>
                  <a:ext cx="145820" cy="146462"/>
                  <a:chOff x="13096169" y="3602278"/>
                  <a:chExt cx="145820" cy="146462"/>
                </a:xfrm>
              </p:grpSpPr>
              <p:sp>
                <p:nvSpPr>
                  <p:cNvPr id="39" name="Rechthoek 38">
                    <a:extLst>
                      <a:ext uri="{FF2B5EF4-FFF2-40B4-BE49-F238E27FC236}">
                        <a16:creationId xmlns:a16="http://schemas.microsoft.com/office/drawing/2014/main" id="{5741CB5A-AF7A-4AA8-905F-F2559CD55D2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40" name="Rechthoek 39">
                    <a:extLst>
                      <a:ext uri="{FF2B5EF4-FFF2-40B4-BE49-F238E27FC236}">
                        <a16:creationId xmlns:a16="http://schemas.microsoft.com/office/drawing/2014/main" id="{F17BC356-79D3-4AF6-B250-39396BD286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sp>
            <p:nvSpPr>
              <p:cNvPr id="34" name="Rechthoek 33">
                <a:extLst>
                  <a:ext uri="{FF2B5EF4-FFF2-40B4-BE49-F238E27FC236}">
                    <a16:creationId xmlns:a16="http://schemas.microsoft.com/office/drawing/2014/main" id="{088F2A88-10FB-4CB9-A301-F986C26147EC}"/>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chemeClr val="tx1"/>
                    </a:solidFill>
                    <a:latin typeface="+mn-lt"/>
                    <a:cs typeface="Arial" panose="020B0604020202020204" pitchFamily="34" charset="0"/>
                  </a:rPr>
                  <a:t>Bijsnijden</a:t>
                </a:r>
              </a:p>
            </p:txBody>
          </p:sp>
          <p:sp>
            <p:nvSpPr>
              <p:cNvPr id="35" name="Gelijkbenige driehoek 34">
                <a:extLst>
                  <a:ext uri="{FF2B5EF4-FFF2-40B4-BE49-F238E27FC236}">
                    <a16:creationId xmlns:a16="http://schemas.microsoft.com/office/drawing/2014/main" id="{46E6F8D6-7158-4FED-BD1F-5D2DB64CEB49}"/>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nvGrpSpPr>
          <p:cNvPr id="264" name="Instructie">
            <a:extLst>
              <a:ext uri="{FF2B5EF4-FFF2-40B4-BE49-F238E27FC236}">
                <a16:creationId xmlns:a16="http://schemas.microsoft.com/office/drawing/2014/main" id="{E8576963-C26D-4C78-947B-7E43F504A7F5}"/>
              </a:ext>
            </a:extLst>
          </p:cNvPr>
          <p:cNvGrpSpPr/>
          <p:nvPr userDrawn="1"/>
        </p:nvGrpSpPr>
        <p:grpSpPr>
          <a:xfrm>
            <a:off x="12389714" y="3046306"/>
            <a:ext cx="3183677" cy="2546619"/>
            <a:chOff x="12389714" y="4327164"/>
            <a:chExt cx="3183677" cy="2546619"/>
          </a:xfrm>
        </p:grpSpPr>
        <p:grpSp>
          <p:nvGrpSpPr>
            <p:cNvPr id="265" name="Meer informatie">
              <a:extLst>
                <a:ext uri="{FF2B5EF4-FFF2-40B4-BE49-F238E27FC236}">
                  <a16:creationId xmlns:a16="http://schemas.microsoft.com/office/drawing/2014/main" id="{DA583B44-C667-4BE3-A27F-13F0734297B2}"/>
                </a:ext>
              </a:extLst>
            </p:cNvPr>
            <p:cNvGrpSpPr/>
            <p:nvPr userDrawn="1"/>
          </p:nvGrpSpPr>
          <p:grpSpPr>
            <a:xfrm>
              <a:off x="12394875" y="6090510"/>
              <a:ext cx="3178515" cy="783273"/>
              <a:chOff x="-3741486" y="3359148"/>
              <a:chExt cx="3178515" cy="783273"/>
            </a:xfrm>
          </p:grpSpPr>
          <p:sp>
            <p:nvSpPr>
              <p:cNvPr id="303" name="Freeform 101">
                <a:extLst>
                  <a:ext uri="{FF2B5EF4-FFF2-40B4-BE49-F238E27FC236}">
                    <a16:creationId xmlns:a16="http://schemas.microsoft.com/office/drawing/2014/main" id="{ADB5B4D4-0528-4E36-BC67-ACC0942E59D2}"/>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304" name="Rechthoek 303">
                <a:extLst>
                  <a:ext uri="{FF2B5EF4-FFF2-40B4-BE49-F238E27FC236}">
                    <a16:creationId xmlns:a16="http://schemas.microsoft.com/office/drawing/2014/main" id="{F9381A0B-33AB-49A2-A248-E144911C4CBD}"/>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305" name="Rechte verbindingslijn 304">
                <a:extLst>
                  <a:ext uri="{FF2B5EF4-FFF2-40B4-BE49-F238E27FC236}">
                    <a16:creationId xmlns:a16="http://schemas.microsoft.com/office/drawing/2014/main" id="{3CCCBE2B-267C-4847-B7CD-EA76F29C5B6B}"/>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266" name="Rechte verbindingslijn 265">
              <a:extLst>
                <a:ext uri="{FF2B5EF4-FFF2-40B4-BE49-F238E27FC236}">
                  <a16:creationId xmlns:a16="http://schemas.microsoft.com/office/drawing/2014/main" id="{B2D07903-3820-4FA3-9FF6-61273D9D2B4A}"/>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267" name="Rechthoek 266">
              <a:extLst>
                <a:ext uri="{FF2B5EF4-FFF2-40B4-BE49-F238E27FC236}">
                  <a16:creationId xmlns:a16="http://schemas.microsoft.com/office/drawing/2014/main" id="{B4EB76A1-CF04-40A8-B0F8-CE1EBBB8731D}"/>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268" name="Ovaal 267">
              <a:extLst>
                <a:ext uri="{FF2B5EF4-FFF2-40B4-BE49-F238E27FC236}">
                  <a16:creationId xmlns:a16="http://schemas.microsoft.com/office/drawing/2014/main" id="{3240A37A-5817-42B4-8281-4FDB32895D5C}"/>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69" name="Rechte verbindingslijn 268">
              <a:extLst>
                <a:ext uri="{FF2B5EF4-FFF2-40B4-BE49-F238E27FC236}">
                  <a16:creationId xmlns:a16="http://schemas.microsoft.com/office/drawing/2014/main" id="{41B1E641-8130-41CE-9E76-CCE14BA884D0}"/>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270" name="Rechthoek 269">
              <a:extLst>
                <a:ext uri="{FF2B5EF4-FFF2-40B4-BE49-F238E27FC236}">
                  <a16:creationId xmlns:a16="http://schemas.microsoft.com/office/drawing/2014/main" id="{75E1C260-1B15-4C7B-A230-B93C64417D72}"/>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271" name="Groep 270">
              <a:extLst>
                <a:ext uri="{FF2B5EF4-FFF2-40B4-BE49-F238E27FC236}">
                  <a16:creationId xmlns:a16="http://schemas.microsoft.com/office/drawing/2014/main" id="{E26759BB-150B-4734-B521-98B6B491BC34}"/>
                </a:ext>
              </a:extLst>
            </p:cNvPr>
            <p:cNvGrpSpPr/>
            <p:nvPr userDrawn="1"/>
          </p:nvGrpSpPr>
          <p:grpSpPr>
            <a:xfrm>
              <a:off x="12755394" y="5222855"/>
              <a:ext cx="1714530" cy="639425"/>
              <a:chOff x="12757283" y="4365594"/>
              <a:chExt cx="1714530" cy="639425"/>
            </a:xfrm>
          </p:grpSpPr>
          <p:sp>
            <p:nvSpPr>
              <p:cNvPr id="272" name="Rechthoek 271">
                <a:extLst>
                  <a:ext uri="{FF2B5EF4-FFF2-40B4-BE49-F238E27FC236}">
                    <a16:creationId xmlns:a16="http://schemas.microsoft.com/office/drawing/2014/main" id="{B981AFBD-AE91-4206-995B-F845EFF844F8}"/>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73" name="Rechthoek 272">
                <a:extLst>
                  <a:ext uri="{FF2B5EF4-FFF2-40B4-BE49-F238E27FC236}">
                    <a16:creationId xmlns:a16="http://schemas.microsoft.com/office/drawing/2014/main" id="{437B20C4-1C01-4B39-A3C7-2368A8F9B5C9}"/>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4" name="Tekstvak 273">
                <a:extLst>
                  <a:ext uri="{FF2B5EF4-FFF2-40B4-BE49-F238E27FC236}">
                    <a16:creationId xmlns:a16="http://schemas.microsoft.com/office/drawing/2014/main" id="{1A43ECFF-4F4E-4624-BD69-BB9033F1D5D4}"/>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275" name="Tekstvak 274">
                <a:extLst>
                  <a:ext uri="{FF2B5EF4-FFF2-40B4-BE49-F238E27FC236}">
                    <a16:creationId xmlns:a16="http://schemas.microsoft.com/office/drawing/2014/main" id="{7A35EAB8-4387-4C85-92D5-AB0128407A7B}"/>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276" name="Picture 3">
                <a:extLst>
                  <a:ext uri="{FF2B5EF4-FFF2-40B4-BE49-F238E27FC236}">
                    <a16:creationId xmlns:a16="http://schemas.microsoft.com/office/drawing/2014/main" id="{42EE0FE0-D8DE-4CFD-9E9B-033025B325E7}"/>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7" name="Groep 276">
                <a:extLst>
                  <a:ext uri="{FF2B5EF4-FFF2-40B4-BE49-F238E27FC236}">
                    <a16:creationId xmlns:a16="http://schemas.microsoft.com/office/drawing/2014/main" id="{3E3433EC-6B8F-4B6C-855C-5998B7C13544}"/>
                  </a:ext>
                </a:extLst>
              </p:cNvPr>
              <p:cNvGrpSpPr/>
              <p:nvPr userDrawn="1"/>
            </p:nvGrpSpPr>
            <p:grpSpPr>
              <a:xfrm>
                <a:off x="12831198" y="4432250"/>
                <a:ext cx="139861" cy="152244"/>
                <a:chOff x="12574450" y="6053892"/>
                <a:chExt cx="169232" cy="184215"/>
              </a:xfrm>
            </p:grpSpPr>
            <p:sp>
              <p:nvSpPr>
                <p:cNvPr id="300" name="Rechthoek 299">
                  <a:extLst>
                    <a:ext uri="{FF2B5EF4-FFF2-40B4-BE49-F238E27FC236}">
                      <a16:creationId xmlns:a16="http://schemas.microsoft.com/office/drawing/2014/main" id="{561215AA-AC74-40C5-B8CC-6934E332183E}"/>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301" name="Rechthoek 300">
                  <a:extLst>
                    <a:ext uri="{FF2B5EF4-FFF2-40B4-BE49-F238E27FC236}">
                      <a16:creationId xmlns:a16="http://schemas.microsoft.com/office/drawing/2014/main" id="{B20722CB-70B1-416D-8ACB-156191C329D2}"/>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302" name="Rechthoek 301">
                  <a:extLst>
                    <a:ext uri="{FF2B5EF4-FFF2-40B4-BE49-F238E27FC236}">
                      <a16:creationId xmlns:a16="http://schemas.microsoft.com/office/drawing/2014/main" id="{D15F601A-178A-4662-ABF1-4F78D2474AFB}"/>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278" name="Groep 277">
                <a:extLst>
                  <a:ext uri="{FF2B5EF4-FFF2-40B4-BE49-F238E27FC236}">
                    <a16:creationId xmlns:a16="http://schemas.microsoft.com/office/drawing/2014/main" id="{844C174E-2ED0-4E57-B35B-3AC11FA9CC34}"/>
                  </a:ext>
                </a:extLst>
              </p:cNvPr>
              <p:cNvGrpSpPr/>
              <p:nvPr userDrawn="1"/>
            </p:nvGrpSpPr>
            <p:grpSpPr>
              <a:xfrm>
                <a:off x="12831198" y="4748585"/>
                <a:ext cx="184916" cy="120210"/>
                <a:chOff x="8815516" y="1076284"/>
                <a:chExt cx="503174" cy="327105"/>
              </a:xfrm>
            </p:grpSpPr>
            <p:sp>
              <p:nvSpPr>
                <p:cNvPr id="279" name="Rechthoek 278">
                  <a:extLst>
                    <a:ext uri="{FF2B5EF4-FFF2-40B4-BE49-F238E27FC236}">
                      <a16:creationId xmlns:a16="http://schemas.microsoft.com/office/drawing/2014/main" id="{06785D8E-F0C9-4CAE-B6D3-B1A98F0DD68C}"/>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280" name="Groep 279">
                  <a:extLst>
                    <a:ext uri="{FF2B5EF4-FFF2-40B4-BE49-F238E27FC236}">
                      <a16:creationId xmlns:a16="http://schemas.microsoft.com/office/drawing/2014/main" id="{92051AB0-FD0D-4F85-89C5-FB8B6E6155F0}"/>
                    </a:ext>
                  </a:extLst>
                </p:cNvPr>
                <p:cNvGrpSpPr/>
                <p:nvPr userDrawn="1"/>
              </p:nvGrpSpPr>
              <p:grpSpPr>
                <a:xfrm>
                  <a:off x="8815517" y="1076284"/>
                  <a:ext cx="503173" cy="327105"/>
                  <a:chOff x="1351248" y="-683635"/>
                  <a:chExt cx="503173" cy="327105"/>
                </a:xfrm>
              </p:grpSpPr>
              <p:grpSp>
                <p:nvGrpSpPr>
                  <p:cNvPr id="281" name="Groep 280">
                    <a:extLst>
                      <a:ext uri="{FF2B5EF4-FFF2-40B4-BE49-F238E27FC236}">
                        <a16:creationId xmlns:a16="http://schemas.microsoft.com/office/drawing/2014/main" id="{C98B2D3E-C5F2-41D4-9062-0243FFD5225E}"/>
                      </a:ext>
                    </a:extLst>
                  </p:cNvPr>
                  <p:cNvGrpSpPr/>
                  <p:nvPr userDrawn="1"/>
                </p:nvGrpSpPr>
                <p:grpSpPr>
                  <a:xfrm>
                    <a:off x="1351248" y="-683635"/>
                    <a:ext cx="375186" cy="293652"/>
                    <a:chOff x="1094874" y="-884923"/>
                    <a:chExt cx="884668" cy="692417"/>
                  </a:xfrm>
                </p:grpSpPr>
                <p:sp>
                  <p:nvSpPr>
                    <p:cNvPr id="286" name="Rechthoek 285">
                      <a:extLst>
                        <a:ext uri="{FF2B5EF4-FFF2-40B4-BE49-F238E27FC236}">
                          <a16:creationId xmlns:a16="http://schemas.microsoft.com/office/drawing/2014/main" id="{D59AC2C1-3F12-413D-8D9B-8BFB898178DB}"/>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287" name="Groep 286">
                      <a:extLst>
                        <a:ext uri="{FF2B5EF4-FFF2-40B4-BE49-F238E27FC236}">
                          <a16:creationId xmlns:a16="http://schemas.microsoft.com/office/drawing/2014/main" id="{3BBF015D-CD65-40E5-A038-70B97F0696EB}"/>
                        </a:ext>
                      </a:extLst>
                    </p:cNvPr>
                    <p:cNvGrpSpPr/>
                    <p:nvPr userDrawn="1"/>
                  </p:nvGrpSpPr>
                  <p:grpSpPr>
                    <a:xfrm>
                      <a:off x="1094874" y="-878306"/>
                      <a:ext cx="867364" cy="685800"/>
                      <a:chOff x="1094874" y="-878306"/>
                      <a:chExt cx="867364" cy="613611"/>
                    </a:xfrm>
                  </p:grpSpPr>
                  <p:cxnSp>
                    <p:nvCxnSpPr>
                      <p:cNvPr id="293" name="Rechte verbindingslijn 292">
                        <a:extLst>
                          <a:ext uri="{FF2B5EF4-FFF2-40B4-BE49-F238E27FC236}">
                            <a16:creationId xmlns:a16="http://schemas.microsoft.com/office/drawing/2014/main" id="{A6DF8B57-D680-484E-810D-2E58E389B92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4" name="Rechte verbindingslijn 293">
                        <a:extLst>
                          <a:ext uri="{FF2B5EF4-FFF2-40B4-BE49-F238E27FC236}">
                            <a16:creationId xmlns:a16="http://schemas.microsoft.com/office/drawing/2014/main" id="{9F66BC44-112B-4B39-ACA3-C4034E9F55B6}"/>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95" name="Groep 294">
                        <a:extLst>
                          <a:ext uri="{FF2B5EF4-FFF2-40B4-BE49-F238E27FC236}">
                            <a16:creationId xmlns:a16="http://schemas.microsoft.com/office/drawing/2014/main" id="{6775D971-478E-4774-8130-D7887807636E}"/>
                          </a:ext>
                        </a:extLst>
                      </p:cNvPr>
                      <p:cNvGrpSpPr/>
                      <p:nvPr userDrawn="1"/>
                    </p:nvGrpSpPr>
                    <p:grpSpPr>
                      <a:xfrm>
                        <a:off x="1270535" y="-878306"/>
                        <a:ext cx="526983" cy="613611"/>
                        <a:chOff x="1270535" y="-745959"/>
                        <a:chExt cx="526983" cy="481264"/>
                      </a:xfrm>
                    </p:grpSpPr>
                    <p:cxnSp>
                      <p:nvCxnSpPr>
                        <p:cNvPr id="296" name="Rechte verbindingslijn 295">
                          <a:extLst>
                            <a:ext uri="{FF2B5EF4-FFF2-40B4-BE49-F238E27FC236}">
                              <a16:creationId xmlns:a16="http://schemas.microsoft.com/office/drawing/2014/main" id="{EA6C033D-D2AD-442E-8EA9-DA247F9B57A3}"/>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7" name="Rechte verbindingslijn 296">
                          <a:extLst>
                            <a:ext uri="{FF2B5EF4-FFF2-40B4-BE49-F238E27FC236}">
                              <a16:creationId xmlns:a16="http://schemas.microsoft.com/office/drawing/2014/main" id="{9DB7AEE9-C36A-48F9-ADDE-15EA90FBEF94}"/>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8" name="Rechte verbindingslijn 297">
                          <a:extLst>
                            <a:ext uri="{FF2B5EF4-FFF2-40B4-BE49-F238E27FC236}">
                              <a16:creationId xmlns:a16="http://schemas.microsoft.com/office/drawing/2014/main" id="{A1268447-082A-4F87-808B-2018B3B54816}"/>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9" name="Rechte verbindingslijn 298">
                          <a:extLst>
                            <a:ext uri="{FF2B5EF4-FFF2-40B4-BE49-F238E27FC236}">
                              <a16:creationId xmlns:a16="http://schemas.microsoft.com/office/drawing/2014/main" id="{C11B00DD-84AA-45E5-A416-140319D9A709}"/>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88" name="Rechte verbindingslijn 287">
                      <a:extLst>
                        <a:ext uri="{FF2B5EF4-FFF2-40B4-BE49-F238E27FC236}">
                          <a16:creationId xmlns:a16="http://schemas.microsoft.com/office/drawing/2014/main" id="{D7824C4B-9354-40DF-9DDF-2778433121F1}"/>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89" name="Groep 288">
                      <a:extLst>
                        <a:ext uri="{FF2B5EF4-FFF2-40B4-BE49-F238E27FC236}">
                          <a16:creationId xmlns:a16="http://schemas.microsoft.com/office/drawing/2014/main" id="{8383D320-88A6-409E-B5C9-B4CB52F53C55}"/>
                        </a:ext>
                      </a:extLst>
                    </p:cNvPr>
                    <p:cNvGrpSpPr/>
                    <p:nvPr userDrawn="1"/>
                  </p:nvGrpSpPr>
                  <p:grpSpPr>
                    <a:xfrm>
                      <a:off x="1094874" y="-607596"/>
                      <a:ext cx="878306" cy="276726"/>
                      <a:chOff x="1106905" y="-607596"/>
                      <a:chExt cx="878307" cy="276726"/>
                    </a:xfrm>
                  </p:grpSpPr>
                  <p:cxnSp>
                    <p:nvCxnSpPr>
                      <p:cNvPr id="290" name="Rechte verbindingslijn 289">
                        <a:extLst>
                          <a:ext uri="{FF2B5EF4-FFF2-40B4-BE49-F238E27FC236}">
                            <a16:creationId xmlns:a16="http://schemas.microsoft.com/office/drawing/2014/main" id="{B068F39C-0313-4B4B-8211-1676A35C750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1" name="Rechte verbindingslijn 290">
                        <a:extLst>
                          <a:ext uri="{FF2B5EF4-FFF2-40B4-BE49-F238E27FC236}">
                            <a16:creationId xmlns:a16="http://schemas.microsoft.com/office/drawing/2014/main" id="{CD4ABFAC-8F34-43B6-841F-175BFB4B0449}"/>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2" name="Rechte verbindingslijn 291">
                        <a:extLst>
                          <a:ext uri="{FF2B5EF4-FFF2-40B4-BE49-F238E27FC236}">
                            <a16:creationId xmlns:a16="http://schemas.microsoft.com/office/drawing/2014/main" id="{AC7E6B09-EDC2-4C5C-8DD4-9F494805AFA7}"/>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282" name="Groep 281">
                    <a:extLst>
                      <a:ext uri="{FF2B5EF4-FFF2-40B4-BE49-F238E27FC236}">
                        <a16:creationId xmlns:a16="http://schemas.microsoft.com/office/drawing/2014/main" id="{72EEE111-454A-406D-AF4A-24F05BAE0467}"/>
                      </a:ext>
                    </a:extLst>
                  </p:cNvPr>
                  <p:cNvGrpSpPr/>
                  <p:nvPr userDrawn="1"/>
                </p:nvGrpSpPr>
                <p:grpSpPr>
                  <a:xfrm rot="2700000">
                    <a:off x="1605871" y="-605080"/>
                    <a:ext cx="90079" cy="407021"/>
                    <a:chOff x="3130062" y="-817193"/>
                    <a:chExt cx="131884" cy="595920"/>
                  </a:xfrm>
                  <a:solidFill>
                    <a:srgbClr val="3399FF"/>
                  </a:solidFill>
                </p:grpSpPr>
                <p:sp>
                  <p:nvSpPr>
                    <p:cNvPr id="283" name="Rechthoek 282">
                      <a:extLst>
                        <a:ext uri="{FF2B5EF4-FFF2-40B4-BE49-F238E27FC236}">
                          <a16:creationId xmlns:a16="http://schemas.microsoft.com/office/drawing/2014/main" id="{35E2E38A-B781-4214-BC1B-98BAB732EB6E}"/>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84" name="Rechthoek: afgeronde bovenhoeken 283">
                      <a:extLst>
                        <a:ext uri="{FF2B5EF4-FFF2-40B4-BE49-F238E27FC236}">
                          <a16:creationId xmlns:a16="http://schemas.microsoft.com/office/drawing/2014/main" id="{F251DD92-378B-41C1-BCEE-F01EB8CCF899}"/>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85" name="Gelijkbenige driehoek 284">
                      <a:extLst>
                        <a:ext uri="{FF2B5EF4-FFF2-40B4-BE49-F238E27FC236}">
                          <a16:creationId xmlns:a16="http://schemas.microsoft.com/office/drawing/2014/main" id="{C464A831-A19F-46AE-AEE6-FA8058FB5C07}"/>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grpSp>
        <p:nvGrpSpPr>
          <p:cNvPr id="306" name="Instructie">
            <a:extLst>
              <a:ext uri="{FF2B5EF4-FFF2-40B4-BE49-F238E27FC236}">
                <a16:creationId xmlns:a16="http://schemas.microsoft.com/office/drawing/2014/main" id="{D7A87ADE-C6DB-4341-AAFB-8110ABE22F7A}"/>
              </a:ext>
            </a:extLst>
          </p:cNvPr>
          <p:cNvGrpSpPr/>
          <p:nvPr userDrawn="1"/>
        </p:nvGrpSpPr>
        <p:grpSpPr>
          <a:xfrm>
            <a:off x="12391601" y="0"/>
            <a:ext cx="3183677" cy="2499789"/>
            <a:chOff x="12391601" y="0"/>
            <a:chExt cx="3183677" cy="2499789"/>
          </a:xfrm>
        </p:grpSpPr>
        <p:sp>
          <p:nvSpPr>
            <p:cNvPr id="307" name="Rechthoek 306">
              <a:extLst>
                <a:ext uri="{FF2B5EF4-FFF2-40B4-BE49-F238E27FC236}">
                  <a16:creationId xmlns:a16="http://schemas.microsoft.com/office/drawing/2014/main" id="{CC70B24E-27DE-4DF8-B02D-A934493DBBF4}"/>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308" name="Ovaal 307">
              <a:extLst>
                <a:ext uri="{FF2B5EF4-FFF2-40B4-BE49-F238E27FC236}">
                  <a16:creationId xmlns:a16="http://schemas.microsoft.com/office/drawing/2014/main" id="{DAC3814F-F702-4157-B807-58F55DC42D5C}"/>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09" name="Rechte verbindingslijn 308">
              <a:extLst>
                <a:ext uri="{FF2B5EF4-FFF2-40B4-BE49-F238E27FC236}">
                  <a16:creationId xmlns:a16="http://schemas.microsoft.com/office/drawing/2014/main" id="{20B6989D-EC63-4844-9959-645D5441B472}"/>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310" name="Rechte verbindingslijn 309">
              <a:extLst>
                <a:ext uri="{FF2B5EF4-FFF2-40B4-BE49-F238E27FC236}">
                  <a16:creationId xmlns:a16="http://schemas.microsoft.com/office/drawing/2014/main" id="{DD2FF76B-CF34-4125-B2D5-B54262D8372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11" name="Rechthoek 310">
              <a:extLst>
                <a:ext uri="{FF2B5EF4-FFF2-40B4-BE49-F238E27FC236}">
                  <a16:creationId xmlns:a16="http://schemas.microsoft.com/office/drawing/2014/main" id="{58AFD24F-874C-4831-A856-95F773EF9CB2}"/>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312" name="Ovaal 311">
              <a:extLst>
                <a:ext uri="{FF2B5EF4-FFF2-40B4-BE49-F238E27FC236}">
                  <a16:creationId xmlns:a16="http://schemas.microsoft.com/office/drawing/2014/main" id="{368BEC3D-124B-434A-B51B-6D6E43782DA3}"/>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13" name="Rechthoek 312">
              <a:extLst>
                <a:ext uri="{FF2B5EF4-FFF2-40B4-BE49-F238E27FC236}">
                  <a16:creationId xmlns:a16="http://schemas.microsoft.com/office/drawing/2014/main" id="{8CDA1B9D-FC78-4F5E-A8DB-FA3F0E7DD211}"/>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314" name="Groep 313">
              <a:extLst>
                <a:ext uri="{FF2B5EF4-FFF2-40B4-BE49-F238E27FC236}">
                  <a16:creationId xmlns:a16="http://schemas.microsoft.com/office/drawing/2014/main" id="{F065DC72-3576-4624-B275-7314866AFAF1}"/>
                </a:ext>
              </a:extLst>
            </p:cNvPr>
            <p:cNvGrpSpPr/>
            <p:nvPr userDrawn="1"/>
          </p:nvGrpSpPr>
          <p:grpSpPr>
            <a:xfrm>
              <a:off x="12757282" y="2184550"/>
              <a:ext cx="825500" cy="209550"/>
              <a:chOff x="13504624" y="2482850"/>
              <a:chExt cx="825500" cy="209550"/>
            </a:xfrm>
          </p:grpSpPr>
          <p:sp>
            <p:nvSpPr>
              <p:cNvPr id="320" name="Rechthoek 319">
                <a:extLst>
                  <a:ext uri="{FF2B5EF4-FFF2-40B4-BE49-F238E27FC236}">
                    <a16:creationId xmlns:a16="http://schemas.microsoft.com/office/drawing/2014/main" id="{7C786B25-E43F-4051-A658-9DDB8A53B05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21" name="Rechte verbindingslijn 320">
                <a:extLst>
                  <a:ext uri="{FF2B5EF4-FFF2-40B4-BE49-F238E27FC236}">
                    <a16:creationId xmlns:a16="http://schemas.microsoft.com/office/drawing/2014/main" id="{1F6AF7D2-BD33-42F6-8252-05AB36FA5F8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22" name="Gelijkbenige driehoek 321">
                <a:extLst>
                  <a:ext uri="{FF2B5EF4-FFF2-40B4-BE49-F238E27FC236}">
                    <a16:creationId xmlns:a16="http://schemas.microsoft.com/office/drawing/2014/main" id="{75318670-ABF5-45CB-A6B6-E669D864CAD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315" name="Rechte verbindingslijn 314">
              <a:extLst>
                <a:ext uri="{FF2B5EF4-FFF2-40B4-BE49-F238E27FC236}">
                  <a16:creationId xmlns:a16="http://schemas.microsoft.com/office/drawing/2014/main" id="{E5043573-538B-40CF-AE62-B2C703A4C0E3}"/>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16" name="Groep 315">
              <a:extLst>
                <a:ext uri="{FF2B5EF4-FFF2-40B4-BE49-F238E27FC236}">
                  <a16:creationId xmlns:a16="http://schemas.microsoft.com/office/drawing/2014/main" id="{9EF53D99-BCC7-4FCD-B9AB-CC6A37349608}"/>
                </a:ext>
              </a:extLst>
            </p:cNvPr>
            <p:cNvGrpSpPr/>
            <p:nvPr userDrawn="1"/>
          </p:nvGrpSpPr>
          <p:grpSpPr>
            <a:xfrm>
              <a:off x="12751697" y="1147804"/>
              <a:ext cx="289372" cy="314992"/>
              <a:chOff x="7322769" y="-310267"/>
              <a:chExt cx="289372" cy="314992"/>
            </a:xfrm>
          </p:grpSpPr>
          <p:sp>
            <p:nvSpPr>
              <p:cNvPr id="317" name="Rechthoek 316">
                <a:extLst>
                  <a:ext uri="{FF2B5EF4-FFF2-40B4-BE49-F238E27FC236}">
                    <a16:creationId xmlns:a16="http://schemas.microsoft.com/office/drawing/2014/main" id="{0D9E4A17-CA37-4C02-BA47-2B9FBDB6FCE2}"/>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8" name="Rechthoek 317">
                <a:extLst>
                  <a:ext uri="{FF2B5EF4-FFF2-40B4-BE49-F238E27FC236}">
                    <a16:creationId xmlns:a16="http://schemas.microsoft.com/office/drawing/2014/main" id="{D3536F08-0ACE-459C-9706-411F278589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9" name="Rechthoek 318">
                <a:extLst>
                  <a:ext uri="{FF2B5EF4-FFF2-40B4-BE49-F238E27FC236}">
                    <a16:creationId xmlns:a16="http://schemas.microsoft.com/office/drawing/2014/main" id="{15E6E09A-8F8A-4CA3-86FC-7302444FF79C}"/>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
        <p:nvSpPr>
          <p:cNvPr id="118" name="LOGO">
            <a:extLst>
              <a:ext uri="{FF2B5EF4-FFF2-40B4-BE49-F238E27FC236}">
                <a16:creationId xmlns:a16="http://schemas.microsoft.com/office/drawing/2014/main" id="{F8485D93-4459-4EE7-9746-610AA174E153}"/>
              </a:ext>
            </a:extLst>
          </p:cNvPr>
          <p:cNvSpPr>
            <a:spLocks noGrp="1"/>
          </p:cNvSpPr>
          <p:nvPr>
            <p:ph type="body" sz="quarter" idx="20" hasCustomPrompt="1"/>
          </p:nvPr>
        </p:nvSpPr>
        <p:spPr>
          <a:xfrm>
            <a:off x="5850466" y="6151264"/>
            <a:ext cx="495832" cy="543579"/>
          </a:xfrm>
          <a:blipFill>
            <a:blip r:embed="rId5">
              <a:extLst>
                <a:ext uri="{96DAC541-7B7A-43D3-8B79-37D633B846F1}">
                  <asvg:svgBlip xmlns:asvg="http://schemas.microsoft.com/office/drawing/2016/SVG/main" r:embed="rId6"/>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extLst>
      <p:ext uri="{BB962C8B-B14F-4D97-AF65-F5344CB8AC3E}">
        <p14:creationId xmlns:p14="http://schemas.microsoft.com/office/powerpoint/2010/main" val="25357800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00C32-D7B5-4869-8F45-6B6E68FF15EF}"/>
              </a:ext>
            </a:extLst>
          </p:cNvPr>
          <p:cNvSpPr>
            <a:spLocks noGrp="1"/>
          </p:cNvSpPr>
          <p:nvPr>
            <p:ph type="title" hasCustomPrompt="1"/>
          </p:nvPr>
        </p:nvSpPr>
        <p:spPr>
          <a:xfrm>
            <a:off x="815233" y="500836"/>
            <a:ext cx="10568927" cy="840602"/>
          </a:xfrm>
        </p:spPr>
        <p:txBody>
          <a:bodyPr/>
          <a:lstStyle>
            <a:lvl1pPr>
              <a:defRPr/>
            </a:lvl1pPr>
          </a:lstStyle>
          <a:p>
            <a:r>
              <a:rPr lang="nl-NL" dirty="0"/>
              <a:t>Klik om de stijl te bewerken</a:t>
            </a:r>
          </a:p>
        </p:txBody>
      </p:sp>
      <p:sp>
        <p:nvSpPr>
          <p:cNvPr id="4" name="Tijdelijke aanduiding voor datum 3">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4B3BD8C8-AC6F-4517-BD65-6EAEBA34C1D1}" type="datetime1">
              <a:rPr lang="nl-NL" smtClean="0"/>
              <a:t>13-3-2024</a:t>
            </a:fld>
            <a:endParaRPr lang="nl-NL"/>
          </a:p>
        </p:txBody>
      </p:sp>
      <p:sp>
        <p:nvSpPr>
          <p:cNvPr id="6" name="Tijdelijke aanduiding voor dianummer 5">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sp>
        <p:nvSpPr>
          <p:cNvPr id="133" name="Tijdelijke aanduiding voor tekst 7">
            <a:extLst>
              <a:ext uri="{FF2B5EF4-FFF2-40B4-BE49-F238E27FC236}">
                <a16:creationId xmlns:a16="http://schemas.microsoft.com/office/drawing/2014/main" id="{D4CE9A2D-B932-4B9F-AD9C-39AF6845F2AE}"/>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94" name="Tijdelijke aanduiding voor tekst 7">
            <a:extLst>
              <a:ext uri="{FF2B5EF4-FFF2-40B4-BE49-F238E27FC236}">
                <a16:creationId xmlns:a16="http://schemas.microsoft.com/office/drawing/2014/main" id="{DDF9DAF9-916B-42B0-A56D-A3D3A05BCA60}"/>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95" name="Tijdelijke aanduiding voor tekst 7">
            <a:extLst>
              <a:ext uri="{FF2B5EF4-FFF2-40B4-BE49-F238E27FC236}">
                <a16:creationId xmlns:a16="http://schemas.microsoft.com/office/drawing/2014/main" id="{ED858E33-42CF-4EFE-89CF-B3D90C1263F3}"/>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96" name="Tijdelijke aanduiding voor tekst 7">
            <a:extLst>
              <a:ext uri="{FF2B5EF4-FFF2-40B4-BE49-F238E27FC236}">
                <a16:creationId xmlns:a16="http://schemas.microsoft.com/office/drawing/2014/main" id="{22376B8E-3BE9-476B-A162-E34248324F42}"/>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97" name="Tijdelijke aanduiding voor tekst 7">
            <a:extLst>
              <a:ext uri="{FF2B5EF4-FFF2-40B4-BE49-F238E27FC236}">
                <a16:creationId xmlns:a16="http://schemas.microsoft.com/office/drawing/2014/main" id="{F205E2AC-ED42-4D0B-95DD-A8984C2380D9}"/>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98" name="Tijdelijke aanduiding voor tekst 7">
            <a:extLst>
              <a:ext uri="{FF2B5EF4-FFF2-40B4-BE49-F238E27FC236}">
                <a16:creationId xmlns:a16="http://schemas.microsoft.com/office/drawing/2014/main" id="{7B8A6535-A1F3-4A6F-8244-C3C880DA5318}"/>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7" name="Tijdelijke aanduiding voor grafiek 6">
            <a:extLst>
              <a:ext uri="{FF2B5EF4-FFF2-40B4-BE49-F238E27FC236}">
                <a16:creationId xmlns:a16="http://schemas.microsoft.com/office/drawing/2014/main" id="{7F4B0BC2-69E1-4814-BF8C-C28256928A11}"/>
              </a:ext>
            </a:extLst>
          </p:cNvPr>
          <p:cNvSpPr>
            <a:spLocks noGrp="1"/>
          </p:cNvSpPr>
          <p:nvPr>
            <p:ph type="chart" sz="quarter" idx="22" hasCustomPrompt="1"/>
          </p:nvPr>
        </p:nvSpPr>
        <p:spPr>
          <a:xfrm>
            <a:off x="815233" y="1498599"/>
            <a:ext cx="10566296" cy="4442400"/>
          </a:xfrm>
          <a:solidFill>
            <a:srgbClr val="D9D9D9"/>
          </a:solidFill>
        </p:spPr>
        <p:txBody>
          <a:bodyPr bIns="900000" anchor="ctr" anchorCtr="0"/>
          <a:lstStyle>
            <a:lvl1pPr marL="0" indent="0" algn="ctr">
              <a:buNone/>
              <a:defRPr/>
            </a:lvl1pPr>
          </a:lstStyle>
          <a:p>
            <a:r>
              <a:rPr lang="nl-NL" dirty="0"/>
              <a:t>Plaats hier een grafiek</a:t>
            </a:r>
          </a:p>
        </p:txBody>
      </p:sp>
      <p:grpSp>
        <p:nvGrpSpPr>
          <p:cNvPr id="199" name="Instructie">
            <a:extLst>
              <a:ext uri="{FF2B5EF4-FFF2-40B4-BE49-F238E27FC236}">
                <a16:creationId xmlns:a16="http://schemas.microsoft.com/office/drawing/2014/main" id="{AD8C282A-4041-4653-BC38-7C6293367487}"/>
              </a:ext>
            </a:extLst>
          </p:cNvPr>
          <p:cNvGrpSpPr/>
          <p:nvPr userDrawn="1"/>
        </p:nvGrpSpPr>
        <p:grpSpPr>
          <a:xfrm>
            <a:off x="12389714" y="3046306"/>
            <a:ext cx="3183677" cy="2546619"/>
            <a:chOff x="12389714" y="4327164"/>
            <a:chExt cx="3183677" cy="2546619"/>
          </a:xfrm>
        </p:grpSpPr>
        <p:grpSp>
          <p:nvGrpSpPr>
            <p:cNvPr id="200" name="Meer informatie">
              <a:extLst>
                <a:ext uri="{FF2B5EF4-FFF2-40B4-BE49-F238E27FC236}">
                  <a16:creationId xmlns:a16="http://schemas.microsoft.com/office/drawing/2014/main" id="{9EE3AD1B-0990-4700-815D-54635000D642}"/>
                </a:ext>
              </a:extLst>
            </p:cNvPr>
            <p:cNvGrpSpPr/>
            <p:nvPr userDrawn="1"/>
          </p:nvGrpSpPr>
          <p:grpSpPr>
            <a:xfrm>
              <a:off x="12394875" y="6090510"/>
              <a:ext cx="3178515" cy="783273"/>
              <a:chOff x="-3741486" y="3359148"/>
              <a:chExt cx="3178515" cy="783273"/>
            </a:xfrm>
          </p:grpSpPr>
          <p:sp>
            <p:nvSpPr>
              <p:cNvPr id="238" name="Freeform 101">
                <a:extLst>
                  <a:ext uri="{FF2B5EF4-FFF2-40B4-BE49-F238E27FC236}">
                    <a16:creationId xmlns:a16="http://schemas.microsoft.com/office/drawing/2014/main" id="{24D346EA-C28D-4E8C-BC5E-306BD8F0B10A}"/>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239" name="Rechthoek 238">
                <a:extLst>
                  <a:ext uri="{FF2B5EF4-FFF2-40B4-BE49-F238E27FC236}">
                    <a16:creationId xmlns:a16="http://schemas.microsoft.com/office/drawing/2014/main" id="{6EBA654D-31D1-4E4F-B213-7637DDFA7605}"/>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240" name="Rechte verbindingslijn 239">
                <a:extLst>
                  <a:ext uri="{FF2B5EF4-FFF2-40B4-BE49-F238E27FC236}">
                    <a16:creationId xmlns:a16="http://schemas.microsoft.com/office/drawing/2014/main" id="{2A5401F7-352A-4627-95E8-87394EE2AC07}"/>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201" name="Rechte verbindingslijn 200">
              <a:extLst>
                <a:ext uri="{FF2B5EF4-FFF2-40B4-BE49-F238E27FC236}">
                  <a16:creationId xmlns:a16="http://schemas.microsoft.com/office/drawing/2014/main" id="{D2A22416-17B2-4D2D-B799-FE1127A01786}"/>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202" name="Rechthoek 201">
              <a:extLst>
                <a:ext uri="{FF2B5EF4-FFF2-40B4-BE49-F238E27FC236}">
                  <a16:creationId xmlns:a16="http://schemas.microsoft.com/office/drawing/2014/main" id="{9B1B0CA7-E295-4480-9FFA-140367EC5DC2}"/>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203" name="Ovaal 202">
              <a:extLst>
                <a:ext uri="{FF2B5EF4-FFF2-40B4-BE49-F238E27FC236}">
                  <a16:creationId xmlns:a16="http://schemas.microsoft.com/office/drawing/2014/main" id="{8009B495-0317-4DA2-9B3D-6213E97A1909}"/>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04" name="Rechte verbindingslijn 203">
              <a:extLst>
                <a:ext uri="{FF2B5EF4-FFF2-40B4-BE49-F238E27FC236}">
                  <a16:creationId xmlns:a16="http://schemas.microsoft.com/office/drawing/2014/main" id="{B2E552BF-E486-42E1-9074-084FFE4330D8}"/>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205" name="Rechthoek 204">
              <a:extLst>
                <a:ext uri="{FF2B5EF4-FFF2-40B4-BE49-F238E27FC236}">
                  <a16:creationId xmlns:a16="http://schemas.microsoft.com/office/drawing/2014/main" id="{0BF6041F-ED03-40D9-A903-031F061C362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206" name="Groep 205">
              <a:extLst>
                <a:ext uri="{FF2B5EF4-FFF2-40B4-BE49-F238E27FC236}">
                  <a16:creationId xmlns:a16="http://schemas.microsoft.com/office/drawing/2014/main" id="{4BF2D374-C84C-409B-94E7-454CFAA3DF1A}"/>
                </a:ext>
              </a:extLst>
            </p:cNvPr>
            <p:cNvGrpSpPr/>
            <p:nvPr userDrawn="1"/>
          </p:nvGrpSpPr>
          <p:grpSpPr>
            <a:xfrm>
              <a:off x="12755394" y="5222855"/>
              <a:ext cx="1714530" cy="639425"/>
              <a:chOff x="12757283" y="4365594"/>
              <a:chExt cx="1714530" cy="639425"/>
            </a:xfrm>
          </p:grpSpPr>
          <p:sp>
            <p:nvSpPr>
              <p:cNvPr id="207" name="Rechthoek 206">
                <a:extLst>
                  <a:ext uri="{FF2B5EF4-FFF2-40B4-BE49-F238E27FC236}">
                    <a16:creationId xmlns:a16="http://schemas.microsoft.com/office/drawing/2014/main" id="{3F78C6E2-2954-4248-BBA6-B7B8204C61B0}"/>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08" name="Rechthoek 207">
                <a:extLst>
                  <a:ext uri="{FF2B5EF4-FFF2-40B4-BE49-F238E27FC236}">
                    <a16:creationId xmlns:a16="http://schemas.microsoft.com/office/drawing/2014/main" id="{6563F5D0-A81F-4843-B1BE-566F68472272}"/>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9" name="Tekstvak 208">
                <a:extLst>
                  <a:ext uri="{FF2B5EF4-FFF2-40B4-BE49-F238E27FC236}">
                    <a16:creationId xmlns:a16="http://schemas.microsoft.com/office/drawing/2014/main" id="{3D356473-5B70-4074-828D-A93CAE3F1501}"/>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210" name="Tekstvak 209">
                <a:extLst>
                  <a:ext uri="{FF2B5EF4-FFF2-40B4-BE49-F238E27FC236}">
                    <a16:creationId xmlns:a16="http://schemas.microsoft.com/office/drawing/2014/main" id="{B9B321B7-B84D-4C76-872B-ABEB889C34B5}"/>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211" name="Picture 3">
                <a:extLst>
                  <a:ext uri="{FF2B5EF4-FFF2-40B4-BE49-F238E27FC236}">
                    <a16:creationId xmlns:a16="http://schemas.microsoft.com/office/drawing/2014/main" id="{7EBE91D3-7384-48DD-900A-97A9A28E780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2" name="Groep 211">
                <a:extLst>
                  <a:ext uri="{FF2B5EF4-FFF2-40B4-BE49-F238E27FC236}">
                    <a16:creationId xmlns:a16="http://schemas.microsoft.com/office/drawing/2014/main" id="{0373FF3C-AB50-4A72-A3D9-104D60739DA6}"/>
                  </a:ext>
                </a:extLst>
              </p:cNvPr>
              <p:cNvGrpSpPr/>
              <p:nvPr userDrawn="1"/>
            </p:nvGrpSpPr>
            <p:grpSpPr>
              <a:xfrm>
                <a:off x="12831198" y="4432250"/>
                <a:ext cx="139861" cy="152244"/>
                <a:chOff x="12574450" y="6053892"/>
                <a:chExt cx="169232" cy="184215"/>
              </a:xfrm>
            </p:grpSpPr>
            <p:sp>
              <p:nvSpPr>
                <p:cNvPr id="235" name="Rechthoek 234">
                  <a:extLst>
                    <a:ext uri="{FF2B5EF4-FFF2-40B4-BE49-F238E27FC236}">
                      <a16:creationId xmlns:a16="http://schemas.microsoft.com/office/drawing/2014/main" id="{B415D114-57B8-4C13-B765-1287FB50B386}"/>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236" name="Rechthoek 235">
                  <a:extLst>
                    <a:ext uri="{FF2B5EF4-FFF2-40B4-BE49-F238E27FC236}">
                      <a16:creationId xmlns:a16="http://schemas.microsoft.com/office/drawing/2014/main" id="{E6786030-4D95-4D44-9011-3411579CA8F7}"/>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237" name="Rechthoek 236">
                  <a:extLst>
                    <a:ext uri="{FF2B5EF4-FFF2-40B4-BE49-F238E27FC236}">
                      <a16:creationId xmlns:a16="http://schemas.microsoft.com/office/drawing/2014/main" id="{C3526B88-95D3-4C02-B8FE-AEB789792654}"/>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213" name="Groep 212">
                <a:extLst>
                  <a:ext uri="{FF2B5EF4-FFF2-40B4-BE49-F238E27FC236}">
                    <a16:creationId xmlns:a16="http://schemas.microsoft.com/office/drawing/2014/main" id="{A065C731-F3BA-43E6-AD0F-C19911D60BE2}"/>
                  </a:ext>
                </a:extLst>
              </p:cNvPr>
              <p:cNvGrpSpPr/>
              <p:nvPr userDrawn="1"/>
            </p:nvGrpSpPr>
            <p:grpSpPr>
              <a:xfrm>
                <a:off x="12831198" y="4748585"/>
                <a:ext cx="184916" cy="120210"/>
                <a:chOff x="8815516" y="1076284"/>
                <a:chExt cx="503174" cy="327105"/>
              </a:xfrm>
            </p:grpSpPr>
            <p:sp>
              <p:nvSpPr>
                <p:cNvPr id="214" name="Rechthoek 213">
                  <a:extLst>
                    <a:ext uri="{FF2B5EF4-FFF2-40B4-BE49-F238E27FC236}">
                      <a16:creationId xmlns:a16="http://schemas.microsoft.com/office/drawing/2014/main" id="{CB6984A5-6A42-438E-8224-C12A74C9F5A6}"/>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215" name="Groep 214">
                  <a:extLst>
                    <a:ext uri="{FF2B5EF4-FFF2-40B4-BE49-F238E27FC236}">
                      <a16:creationId xmlns:a16="http://schemas.microsoft.com/office/drawing/2014/main" id="{A32DD0B8-FC32-4DD4-9C0E-E3E30AA738F9}"/>
                    </a:ext>
                  </a:extLst>
                </p:cNvPr>
                <p:cNvGrpSpPr/>
                <p:nvPr userDrawn="1"/>
              </p:nvGrpSpPr>
              <p:grpSpPr>
                <a:xfrm>
                  <a:off x="8815517" y="1076284"/>
                  <a:ext cx="503173" cy="327105"/>
                  <a:chOff x="1351248" y="-683635"/>
                  <a:chExt cx="503173" cy="327105"/>
                </a:xfrm>
              </p:grpSpPr>
              <p:grpSp>
                <p:nvGrpSpPr>
                  <p:cNvPr id="216" name="Groep 215">
                    <a:extLst>
                      <a:ext uri="{FF2B5EF4-FFF2-40B4-BE49-F238E27FC236}">
                        <a16:creationId xmlns:a16="http://schemas.microsoft.com/office/drawing/2014/main" id="{20EBF9C0-B2A0-4B0D-9DDB-7A9FE0DB3898}"/>
                      </a:ext>
                    </a:extLst>
                  </p:cNvPr>
                  <p:cNvGrpSpPr/>
                  <p:nvPr userDrawn="1"/>
                </p:nvGrpSpPr>
                <p:grpSpPr>
                  <a:xfrm>
                    <a:off x="1351248" y="-683635"/>
                    <a:ext cx="375186" cy="293652"/>
                    <a:chOff x="1094874" y="-884923"/>
                    <a:chExt cx="884668" cy="692417"/>
                  </a:xfrm>
                </p:grpSpPr>
                <p:sp>
                  <p:nvSpPr>
                    <p:cNvPr id="221" name="Rechthoek 220">
                      <a:extLst>
                        <a:ext uri="{FF2B5EF4-FFF2-40B4-BE49-F238E27FC236}">
                          <a16:creationId xmlns:a16="http://schemas.microsoft.com/office/drawing/2014/main" id="{3E552132-2FE4-4920-BA92-84B8B5B92609}"/>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222" name="Groep 221">
                      <a:extLst>
                        <a:ext uri="{FF2B5EF4-FFF2-40B4-BE49-F238E27FC236}">
                          <a16:creationId xmlns:a16="http://schemas.microsoft.com/office/drawing/2014/main" id="{5D0E06D8-7104-4299-A1C4-6CBFB31179E2}"/>
                        </a:ext>
                      </a:extLst>
                    </p:cNvPr>
                    <p:cNvGrpSpPr/>
                    <p:nvPr userDrawn="1"/>
                  </p:nvGrpSpPr>
                  <p:grpSpPr>
                    <a:xfrm>
                      <a:off x="1094874" y="-878306"/>
                      <a:ext cx="867364" cy="685800"/>
                      <a:chOff x="1094874" y="-878306"/>
                      <a:chExt cx="867364" cy="613611"/>
                    </a:xfrm>
                  </p:grpSpPr>
                  <p:cxnSp>
                    <p:nvCxnSpPr>
                      <p:cNvPr id="228" name="Rechte verbindingslijn 227">
                        <a:extLst>
                          <a:ext uri="{FF2B5EF4-FFF2-40B4-BE49-F238E27FC236}">
                            <a16:creationId xmlns:a16="http://schemas.microsoft.com/office/drawing/2014/main" id="{B19AEAAD-811B-4690-9D43-8142562C7E93}"/>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9" name="Rechte verbindingslijn 228">
                        <a:extLst>
                          <a:ext uri="{FF2B5EF4-FFF2-40B4-BE49-F238E27FC236}">
                            <a16:creationId xmlns:a16="http://schemas.microsoft.com/office/drawing/2014/main" id="{E40C2A29-8916-4E0D-A9C9-19946660B32D}"/>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30" name="Groep 229">
                        <a:extLst>
                          <a:ext uri="{FF2B5EF4-FFF2-40B4-BE49-F238E27FC236}">
                            <a16:creationId xmlns:a16="http://schemas.microsoft.com/office/drawing/2014/main" id="{81CD2086-978E-4194-94DF-8EC288138D55}"/>
                          </a:ext>
                        </a:extLst>
                      </p:cNvPr>
                      <p:cNvGrpSpPr/>
                      <p:nvPr userDrawn="1"/>
                    </p:nvGrpSpPr>
                    <p:grpSpPr>
                      <a:xfrm>
                        <a:off x="1270535" y="-878306"/>
                        <a:ext cx="526983" cy="613611"/>
                        <a:chOff x="1270535" y="-745959"/>
                        <a:chExt cx="526983" cy="481264"/>
                      </a:xfrm>
                    </p:grpSpPr>
                    <p:cxnSp>
                      <p:nvCxnSpPr>
                        <p:cNvPr id="231" name="Rechte verbindingslijn 230">
                          <a:extLst>
                            <a:ext uri="{FF2B5EF4-FFF2-40B4-BE49-F238E27FC236}">
                              <a16:creationId xmlns:a16="http://schemas.microsoft.com/office/drawing/2014/main" id="{44D6BC87-0722-4FE6-AA9D-E83C2ED100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32" name="Rechte verbindingslijn 231">
                          <a:extLst>
                            <a:ext uri="{FF2B5EF4-FFF2-40B4-BE49-F238E27FC236}">
                              <a16:creationId xmlns:a16="http://schemas.microsoft.com/office/drawing/2014/main" id="{FD06BD63-141F-4970-82B2-88C799D6383D}"/>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33" name="Rechte verbindingslijn 232">
                          <a:extLst>
                            <a:ext uri="{FF2B5EF4-FFF2-40B4-BE49-F238E27FC236}">
                              <a16:creationId xmlns:a16="http://schemas.microsoft.com/office/drawing/2014/main" id="{CD0257BF-A4AD-44F0-9BD3-297EC26CB830}"/>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34" name="Rechte verbindingslijn 233">
                          <a:extLst>
                            <a:ext uri="{FF2B5EF4-FFF2-40B4-BE49-F238E27FC236}">
                              <a16:creationId xmlns:a16="http://schemas.microsoft.com/office/drawing/2014/main" id="{55766EEF-91E5-4836-B110-60E25C868E17}"/>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23" name="Rechte verbindingslijn 222">
                      <a:extLst>
                        <a:ext uri="{FF2B5EF4-FFF2-40B4-BE49-F238E27FC236}">
                          <a16:creationId xmlns:a16="http://schemas.microsoft.com/office/drawing/2014/main" id="{1F298033-01AC-45A1-9A3F-2B6C05623C0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24" name="Groep 223">
                      <a:extLst>
                        <a:ext uri="{FF2B5EF4-FFF2-40B4-BE49-F238E27FC236}">
                          <a16:creationId xmlns:a16="http://schemas.microsoft.com/office/drawing/2014/main" id="{3F4C4FEF-5648-4558-B933-7A57D75C1AEA}"/>
                        </a:ext>
                      </a:extLst>
                    </p:cNvPr>
                    <p:cNvGrpSpPr/>
                    <p:nvPr userDrawn="1"/>
                  </p:nvGrpSpPr>
                  <p:grpSpPr>
                    <a:xfrm>
                      <a:off x="1094874" y="-607596"/>
                      <a:ext cx="878306" cy="276726"/>
                      <a:chOff x="1106905" y="-607596"/>
                      <a:chExt cx="878307" cy="276726"/>
                    </a:xfrm>
                  </p:grpSpPr>
                  <p:cxnSp>
                    <p:nvCxnSpPr>
                      <p:cNvPr id="225" name="Rechte verbindingslijn 224">
                        <a:extLst>
                          <a:ext uri="{FF2B5EF4-FFF2-40B4-BE49-F238E27FC236}">
                            <a16:creationId xmlns:a16="http://schemas.microsoft.com/office/drawing/2014/main" id="{0F49D6BC-0144-4AD9-B698-ED9395988D81}"/>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6" name="Rechte verbindingslijn 225">
                        <a:extLst>
                          <a:ext uri="{FF2B5EF4-FFF2-40B4-BE49-F238E27FC236}">
                            <a16:creationId xmlns:a16="http://schemas.microsoft.com/office/drawing/2014/main" id="{74679F8B-24DE-4129-8ADC-F54141673C46}"/>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7" name="Rechte verbindingslijn 226">
                        <a:extLst>
                          <a:ext uri="{FF2B5EF4-FFF2-40B4-BE49-F238E27FC236}">
                            <a16:creationId xmlns:a16="http://schemas.microsoft.com/office/drawing/2014/main" id="{E366C5D8-F400-4B15-A395-3384EB0C2E4D}"/>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217" name="Groep 216">
                    <a:extLst>
                      <a:ext uri="{FF2B5EF4-FFF2-40B4-BE49-F238E27FC236}">
                        <a16:creationId xmlns:a16="http://schemas.microsoft.com/office/drawing/2014/main" id="{A2624000-8195-4E7C-BD69-271CF284F728}"/>
                      </a:ext>
                    </a:extLst>
                  </p:cNvPr>
                  <p:cNvGrpSpPr/>
                  <p:nvPr userDrawn="1"/>
                </p:nvGrpSpPr>
                <p:grpSpPr>
                  <a:xfrm rot="2700000">
                    <a:off x="1605871" y="-605080"/>
                    <a:ext cx="90079" cy="407021"/>
                    <a:chOff x="3130062" y="-817193"/>
                    <a:chExt cx="131884" cy="595920"/>
                  </a:xfrm>
                  <a:solidFill>
                    <a:srgbClr val="3399FF"/>
                  </a:solidFill>
                </p:grpSpPr>
                <p:sp>
                  <p:nvSpPr>
                    <p:cNvPr id="218" name="Rechthoek 217">
                      <a:extLst>
                        <a:ext uri="{FF2B5EF4-FFF2-40B4-BE49-F238E27FC236}">
                          <a16:creationId xmlns:a16="http://schemas.microsoft.com/office/drawing/2014/main" id="{DBA9D684-8F9D-4A33-A41A-80CAC9316EB6}"/>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19" name="Rechthoek: afgeronde bovenhoeken 218">
                      <a:extLst>
                        <a:ext uri="{FF2B5EF4-FFF2-40B4-BE49-F238E27FC236}">
                          <a16:creationId xmlns:a16="http://schemas.microsoft.com/office/drawing/2014/main" id="{7C6224E5-7FA2-4BAB-A8A8-3D691D45326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20" name="Gelijkbenige driehoek 219">
                      <a:extLst>
                        <a:ext uri="{FF2B5EF4-FFF2-40B4-BE49-F238E27FC236}">
                          <a16:creationId xmlns:a16="http://schemas.microsoft.com/office/drawing/2014/main" id="{80AE1904-FB93-4546-9D82-E1568BC2CC4B}"/>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grpSp>
        <p:nvGrpSpPr>
          <p:cNvPr id="241" name="Instructie">
            <a:extLst>
              <a:ext uri="{FF2B5EF4-FFF2-40B4-BE49-F238E27FC236}">
                <a16:creationId xmlns:a16="http://schemas.microsoft.com/office/drawing/2014/main" id="{19BA543B-018D-4A42-884E-C0EB8E9AC32E}"/>
              </a:ext>
            </a:extLst>
          </p:cNvPr>
          <p:cNvGrpSpPr/>
          <p:nvPr userDrawn="1"/>
        </p:nvGrpSpPr>
        <p:grpSpPr>
          <a:xfrm>
            <a:off x="12391601" y="0"/>
            <a:ext cx="3183677" cy="2499789"/>
            <a:chOff x="12391601" y="0"/>
            <a:chExt cx="3183677" cy="2499789"/>
          </a:xfrm>
        </p:grpSpPr>
        <p:sp>
          <p:nvSpPr>
            <p:cNvPr id="242" name="Rechthoek 241">
              <a:extLst>
                <a:ext uri="{FF2B5EF4-FFF2-40B4-BE49-F238E27FC236}">
                  <a16:creationId xmlns:a16="http://schemas.microsoft.com/office/drawing/2014/main" id="{74E65EC8-CF31-4C90-9D36-22DADF293E7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243" name="Ovaal 242">
              <a:extLst>
                <a:ext uri="{FF2B5EF4-FFF2-40B4-BE49-F238E27FC236}">
                  <a16:creationId xmlns:a16="http://schemas.microsoft.com/office/drawing/2014/main" id="{8E7A1238-5BA7-4B5C-83DB-4F44D97D488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44" name="Rechte verbindingslijn 243">
              <a:extLst>
                <a:ext uri="{FF2B5EF4-FFF2-40B4-BE49-F238E27FC236}">
                  <a16:creationId xmlns:a16="http://schemas.microsoft.com/office/drawing/2014/main" id="{0A75492B-91B9-4096-BA14-1C592035D66C}"/>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45" name="Rechte verbindingslijn 244">
              <a:extLst>
                <a:ext uri="{FF2B5EF4-FFF2-40B4-BE49-F238E27FC236}">
                  <a16:creationId xmlns:a16="http://schemas.microsoft.com/office/drawing/2014/main" id="{027D92B0-C557-4EA7-B082-FE2F7C284EB5}"/>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46" name="Rechthoek 245">
              <a:extLst>
                <a:ext uri="{FF2B5EF4-FFF2-40B4-BE49-F238E27FC236}">
                  <a16:creationId xmlns:a16="http://schemas.microsoft.com/office/drawing/2014/main" id="{962E45F2-D39C-49E5-A8B9-89E2424F3531}"/>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247" name="Ovaal 246">
              <a:extLst>
                <a:ext uri="{FF2B5EF4-FFF2-40B4-BE49-F238E27FC236}">
                  <a16:creationId xmlns:a16="http://schemas.microsoft.com/office/drawing/2014/main" id="{D7B7A023-7594-45A3-B0DC-C5462D70D259}"/>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8" name="Rechthoek 247">
              <a:extLst>
                <a:ext uri="{FF2B5EF4-FFF2-40B4-BE49-F238E27FC236}">
                  <a16:creationId xmlns:a16="http://schemas.microsoft.com/office/drawing/2014/main" id="{262075F2-E9E0-4240-83DC-1AC55556541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249" name="Groep 248">
              <a:extLst>
                <a:ext uri="{FF2B5EF4-FFF2-40B4-BE49-F238E27FC236}">
                  <a16:creationId xmlns:a16="http://schemas.microsoft.com/office/drawing/2014/main" id="{2C879F55-72EB-4BA3-A9BF-9B0CB97AF688}"/>
                </a:ext>
              </a:extLst>
            </p:cNvPr>
            <p:cNvGrpSpPr/>
            <p:nvPr userDrawn="1"/>
          </p:nvGrpSpPr>
          <p:grpSpPr>
            <a:xfrm>
              <a:off x="12757282" y="2184550"/>
              <a:ext cx="825500" cy="209550"/>
              <a:chOff x="13504624" y="2482850"/>
              <a:chExt cx="825500" cy="209550"/>
            </a:xfrm>
          </p:grpSpPr>
          <p:sp>
            <p:nvSpPr>
              <p:cNvPr id="255" name="Rechthoek 254">
                <a:extLst>
                  <a:ext uri="{FF2B5EF4-FFF2-40B4-BE49-F238E27FC236}">
                    <a16:creationId xmlns:a16="http://schemas.microsoft.com/office/drawing/2014/main" id="{FFE654CA-CED7-41ED-9C91-7F4BA80CEA9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56" name="Rechte verbindingslijn 255">
                <a:extLst>
                  <a:ext uri="{FF2B5EF4-FFF2-40B4-BE49-F238E27FC236}">
                    <a16:creationId xmlns:a16="http://schemas.microsoft.com/office/drawing/2014/main" id="{CC50E587-7926-48E4-8F86-D863B16D424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57" name="Gelijkbenige driehoek 256">
                <a:extLst>
                  <a:ext uri="{FF2B5EF4-FFF2-40B4-BE49-F238E27FC236}">
                    <a16:creationId xmlns:a16="http://schemas.microsoft.com/office/drawing/2014/main" id="{859E1BC5-EC75-4CC7-A3BA-193D2593B78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250" name="Rechte verbindingslijn 249">
              <a:extLst>
                <a:ext uri="{FF2B5EF4-FFF2-40B4-BE49-F238E27FC236}">
                  <a16:creationId xmlns:a16="http://schemas.microsoft.com/office/drawing/2014/main" id="{934B7849-7F9F-47ED-891B-5FAACEB5B809}"/>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251" name="Groep 250">
              <a:extLst>
                <a:ext uri="{FF2B5EF4-FFF2-40B4-BE49-F238E27FC236}">
                  <a16:creationId xmlns:a16="http://schemas.microsoft.com/office/drawing/2014/main" id="{9539F423-EB6F-4E7B-943F-394F588F74B3}"/>
                </a:ext>
              </a:extLst>
            </p:cNvPr>
            <p:cNvGrpSpPr/>
            <p:nvPr userDrawn="1"/>
          </p:nvGrpSpPr>
          <p:grpSpPr>
            <a:xfrm>
              <a:off x="12751697" y="1147804"/>
              <a:ext cx="289372" cy="314992"/>
              <a:chOff x="7322769" y="-310267"/>
              <a:chExt cx="289372" cy="314992"/>
            </a:xfrm>
          </p:grpSpPr>
          <p:sp>
            <p:nvSpPr>
              <p:cNvPr id="252" name="Rechthoek 251">
                <a:extLst>
                  <a:ext uri="{FF2B5EF4-FFF2-40B4-BE49-F238E27FC236}">
                    <a16:creationId xmlns:a16="http://schemas.microsoft.com/office/drawing/2014/main" id="{C8CFF879-F2CB-4F85-99F9-287193C48EAA}"/>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53" name="Rechthoek 252">
                <a:extLst>
                  <a:ext uri="{FF2B5EF4-FFF2-40B4-BE49-F238E27FC236}">
                    <a16:creationId xmlns:a16="http://schemas.microsoft.com/office/drawing/2014/main" id="{0D9E5EB7-B6CA-4F12-AD7A-7D3F47ECDD2F}"/>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54" name="Rechthoek 253">
                <a:extLst>
                  <a:ext uri="{FF2B5EF4-FFF2-40B4-BE49-F238E27FC236}">
                    <a16:creationId xmlns:a16="http://schemas.microsoft.com/office/drawing/2014/main" id="{FFEB0EE0-42CE-4F0F-9116-6EC27BFB926F}"/>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
        <p:nvSpPr>
          <p:cNvPr id="73" name="LOGO">
            <a:extLst>
              <a:ext uri="{FF2B5EF4-FFF2-40B4-BE49-F238E27FC236}">
                <a16:creationId xmlns:a16="http://schemas.microsoft.com/office/drawing/2014/main" id="{0142FC14-698B-4346-B968-FA83867FAAB7}"/>
              </a:ext>
            </a:extLst>
          </p:cNvPr>
          <p:cNvSpPr>
            <a:spLocks noGrp="1"/>
          </p:cNvSpPr>
          <p:nvPr>
            <p:ph type="body" sz="quarter" idx="20" hasCustomPrompt="1"/>
          </p:nvPr>
        </p:nvSpPr>
        <p:spPr>
          <a:xfrm>
            <a:off x="5850466" y="6151264"/>
            <a:ext cx="495832" cy="543579"/>
          </a:xfrm>
          <a:blipFill>
            <a:blip r:embed="rId3">
              <a:extLst>
                <a:ext uri="{96DAC541-7B7A-43D3-8B79-37D633B846F1}">
                  <asvg:svgBlip xmlns:asvg="http://schemas.microsoft.com/office/drawing/2016/SVG/main" r:embed="rId4"/>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extLst>
      <p:ext uri="{BB962C8B-B14F-4D97-AF65-F5344CB8AC3E}">
        <p14:creationId xmlns:p14="http://schemas.microsoft.com/office/powerpoint/2010/main" val="13162482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Tabel ">
    <p:spTree>
      <p:nvGrpSpPr>
        <p:cNvPr id="1" name=""/>
        <p:cNvGrpSpPr/>
        <p:nvPr/>
      </p:nvGrpSpPr>
      <p:grpSpPr>
        <a:xfrm>
          <a:off x="0" y="0"/>
          <a:ext cx="0" cy="0"/>
          <a:chOff x="0" y="0"/>
          <a:chExt cx="0" cy="0"/>
        </a:xfrm>
      </p:grpSpPr>
      <p:sp>
        <p:nvSpPr>
          <p:cNvPr id="15" name="Tijdelijke aanduiding voor tabel 14">
            <a:extLst>
              <a:ext uri="{FF2B5EF4-FFF2-40B4-BE49-F238E27FC236}">
                <a16:creationId xmlns:a16="http://schemas.microsoft.com/office/drawing/2014/main" id="{3AE03EB7-B30D-4181-8C4C-1F43A6557997}"/>
              </a:ext>
            </a:extLst>
          </p:cNvPr>
          <p:cNvSpPr>
            <a:spLocks noGrp="1"/>
          </p:cNvSpPr>
          <p:nvPr>
            <p:ph type="tbl" sz="quarter" idx="23" hasCustomPrompt="1"/>
          </p:nvPr>
        </p:nvSpPr>
        <p:spPr>
          <a:xfrm>
            <a:off x="6091238" y="1498600"/>
            <a:ext cx="5289550" cy="4442400"/>
          </a:xfrm>
          <a:solidFill>
            <a:schemeClr val="bg1">
              <a:lumMod val="85000"/>
            </a:schemeClr>
          </a:solidFill>
        </p:spPr>
        <p:txBody>
          <a:bodyPr tIns="720000" anchor="ctr" anchorCtr="0"/>
          <a:lstStyle>
            <a:lvl1pPr marL="0" indent="0" algn="ctr">
              <a:buNone/>
              <a:defRPr sz="1400"/>
            </a:lvl1pPr>
          </a:lstStyle>
          <a:p>
            <a:r>
              <a:rPr lang="en-GB" dirty="0" err="1"/>
              <a:t>Nieuwe</a:t>
            </a:r>
            <a:r>
              <a:rPr lang="en-GB" dirty="0"/>
              <a:t> </a:t>
            </a:r>
            <a:r>
              <a:rPr lang="en-GB" dirty="0" err="1"/>
              <a:t>tabel</a:t>
            </a:r>
            <a:r>
              <a:rPr lang="en-GB" dirty="0"/>
              <a:t> </a:t>
            </a:r>
            <a:r>
              <a:rPr lang="en-GB" dirty="0" err="1"/>
              <a:t>inladen</a:t>
            </a:r>
            <a:r>
              <a:rPr lang="en-GB" dirty="0"/>
              <a:t> via </a:t>
            </a:r>
            <a:r>
              <a:rPr lang="en-GB" dirty="0" err="1"/>
              <a:t>icoon</a:t>
            </a:r>
            <a:endParaRPr lang="nl-NL" dirty="0"/>
          </a:p>
        </p:txBody>
      </p:sp>
      <p:sp>
        <p:nvSpPr>
          <p:cNvPr id="2" name="Titel 1">
            <a:extLst>
              <a:ext uri="{FF2B5EF4-FFF2-40B4-BE49-F238E27FC236}">
                <a16:creationId xmlns:a16="http://schemas.microsoft.com/office/drawing/2014/main" id="{C7B00C32-D7B5-4869-8F45-6B6E68FF15EF}"/>
              </a:ext>
            </a:extLst>
          </p:cNvPr>
          <p:cNvSpPr>
            <a:spLocks noGrp="1"/>
          </p:cNvSpPr>
          <p:nvPr>
            <p:ph type="title" hasCustomPrompt="1"/>
          </p:nvPr>
        </p:nvSpPr>
        <p:spPr/>
        <p:txBody>
          <a:bodyPr/>
          <a:lstStyle>
            <a:lvl1pPr>
              <a:defRPr/>
            </a:lvl1pPr>
          </a:lstStyle>
          <a:p>
            <a:r>
              <a:rPr lang="nl-NL" dirty="0"/>
              <a:t>Klik om de stijl te bewerken</a:t>
            </a:r>
          </a:p>
        </p:txBody>
      </p:sp>
      <p:sp>
        <p:nvSpPr>
          <p:cNvPr id="3" name="Tijdelijke aanduiding voor verticale tekst 2">
            <a:extLst>
              <a:ext uri="{FF2B5EF4-FFF2-40B4-BE49-F238E27FC236}">
                <a16:creationId xmlns:a16="http://schemas.microsoft.com/office/drawing/2014/main" id="{4B70815F-A2CC-4E1A-9A28-3127D6EDE0C9}"/>
              </a:ext>
            </a:extLst>
          </p:cNvPr>
          <p:cNvSpPr>
            <a:spLocks noGrp="1"/>
          </p:cNvSpPr>
          <p:nvPr>
            <p:ph type="body" orient="vert" idx="1" hasCustomPrompt="1"/>
          </p:nvPr>
        </p:nvSpPr>
        <p:spPr>
          <a:xfrm>
            <a:off x="815237" y="1498600"/>
            <a:ext cx="4959154" cy="44424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a:t>Bullets</a:t>
            </a:r>
          </a:p>
          <a:p>
            <a:pPr lvl="1"/>
            <a:r>
              <a:rPr lang="nl-NL" dirty="0"/>
              <a:t>Sub-Bullets</a:t>
            </a:r>
          </a:p>
          <a:p>
            <a:pPr lvl="2"/>
            <a:r>
              <a:rPr lang="nl-NL" dirty="0"/>
              <a:t>Platte tekst</a:t>
            </a:r>
          </a:p>
          <a:p>
            <a:pPr lvl="3"/>
            <a:r>
              <a:rPr lang="nl-NL" dirty="0"/>
              <a:t>Subtitel</a:t>
            </a:r>
          </a:p>
          <a:p>
            <a:pPr lvl="4"/>
            <a:r>
              <a:rPr lang="nl-NL" dirty="0"/>
              <a:t>Opsomming</a:t>
            </a:r>
          </a:p>
          <a:p>
            <a:pPr lvl="5"/>
            <a:r>
              <a:rPr lang="nl-NL" dirty="0"/>
              <a:t># Bullets</a:t>
            </a:r>
          </a:p>
          <a:p>
            <a:pPr lvl="6"/>
            <a:r>
              <a:rPr lang="nl-NL" dirty="0"/>
              <a:t># Abc</a:t>
            </a:r>
          </a:p>
          <a:p>
            <a:pPr lvl="7"/>
            <a:r>
              <a:rPr lang="nl-NL" dirty="0"/>
              <a:t>Check leeg</a:t>
            </a:r>
          </a:p>
          <a:p>
            <a:pPr lvl="8"/>
            <a:r>
              <a:rPr lang="nl-NL" dirty="0"/>
              <a:t>Check vol</a:t>
            </a:r>
            <a:endParaRPr lang="en-US" dirty="0"/>
          </a:p>
        </p:txBody>
      </p:sp>
      <p:sp>
        <p:nvSpPr>
          <p:cNvPr id="4" name="Tijdelijke aanduiding voor datum 3">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F50A1544-A2E3-4FCC-8BB4-26A65063F741}" type="datetime1">
              <a:rPr lang="nl-NL" smtClean="0"/>
              <a:t>13-3-2024</a:t>
            </a:fld>
            <a:endParaRPr lang="nl-NL"/>
          </a:p>
        </p:txBody>
      </p:sp>
      <p:sp>
        <p:nvSpPr>
          <p:cNvPr id="6" name="Tijdelijke aanduiding voor dianummer 5">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sp>
        <p:nvSpPr>
          <p:cNvPr id="9" name="Tijdelijke aanduiding voor tekst 7">
            <a:extLst>
              <a:ext uri="{FF2B5EF4-FFF2-40B4-BE49-F238E27FC236}">
                <a16:creationId xmlns:a16="http://schemas.microsoft.com/office/drawing/2014/main" id="{8373EBB4-2E95-41DE-B54A-2935E5A6F511}"/>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0" name="Tijdelijke aanduiding voor tekst 7">
            <a:extLst>
              <a:ext uri="{FF2B5EF4-FFF2-40B4-BE49-F238E27FC236}">
                <a16:creationId xmlns:a16="http://schemas.microsoft.com/office/drawing/2014/main" id="{AB785094-9C1E-4334-819B-737B56CA5D58}"/>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1" name="Tijdelijke aanduiding voor tekst 7">
            <a:extLst>
              <a:ext uri="{FF2B5EF4-FFF2-40B4-BE49-F238E27FC236}">
                <a16:creationId xmlns:a16="http://schemas.microsoft.com/office/drawing/2014/main" id="{9D8C7CAD-46FD-42D0-B7F7-5DE65A3EED94}"/>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2" name="Tijdelijke aanduiding voor tekst 7">
            <a:extLst>
              <a:ext uri="{FF2B5EF4-FFF2-40B4-BE49-F238E27FC236}">
                <a16:creationId xmlns:a16="http://schemas.microsoft.com/office/drawing/2014/main" id="{EAE258EA-156D-43E1-A8C7-73F8A808F0CD}"/>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3" name="Tijdelijke aanduiding voor tekst 7">
            <a:extLst>
              <a:ext uri="{FF2B5EF4-FFF2-40B4-BE49-F238E27FC236}">
                <a16:creationId xmlns:a16="http://schemas.microsoft.com/office/drawing/2014/main" id="{DB36F721-6F9C-4668-835B-CC0FA799F50D}"/>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 name="Tijdelijke aanduiding voor tekst 7">
            <a:extLst>
              <a:ext uri="{FF2B5EF4-FFF2-40B4-BE49-F238E27FC236}">
                <a16:creationId xmlns:a16="http://schemas.microsoft.com/office/drawing/2014/main" id="{7D87458A-DAAD-43FF-B216-C2B00838D635}"/>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grpSp>
        <p:nvGrpSpPr>
          <p:cNvPr id="264" name="Instructie">
            <a:extLst>
              <a:ext uri="{FF2B5EF4-FFF2-40B4-BE49-F238E27FC236}">
                <a16:creationId xmlns:a16="http://schemas.microsoft.com/office/drawing/2014/main" id="{86B4DB86-5A07-4FD8-AC96-81D692F70396}"/>
              </a:ext>
            </a:extLst>
          </p:cNvPr>
          <p:cNvGrpSpPr/>
          <p:nvPr userDrawn="1"/>
        </p:nvGrpSpPr>
        <p:grpSpPr>
          <a:xfrm>
            <a:off x="12391601" y="0"/>
            <a:ext cx="3183678" cy="3418198"/>
            <a:chOff x="12391601" y="0"/>
            <a:chExt cx="3183678" cy="3418198"/>
          </a:xfrm>
        </p:grpSpPr>
        <p:grpSp>
          <p:nvGrpSpPr>
            <p:cNvPr id="265" name="Meer informatie">
              <a:extLst>
                <a:ext uri="{FF2B5EF4-FFF2-40B4-BE49-F238E27FC236}">
                  <a16:creationId xmlns:a16="http://schemas.microsoft.com/office/drawing/2014/main" id="{6793DFD1-D7A4-4527-A65F-AFA6892228A5}"/>
                </a:ext>
              </a:extLst>
            </p:cNvPr>
            <p:cNvGrpSpPr/>
            <p:nvPr userDrawn="1"/>
          </p:nvGrpSpPr>
          <p:grpSpPr>
            <a:xfrm>
              <a:off x="12396764" y="2622893"/>
              <a:ext cx="3178515" cy="795305"/>
              <a:chOff x="-3741486" y="3347116"/>
              <a:chExt cx="3178515" cy="795305"/>
            </a:xfrm>
          </p:grpSpPr>
          <p:sp>
            <p:nvSpPr>
              <p:cNvPr id="287" name="Freeform 101">
                <a:extLst>
                  <a:ext uri="{FF2B5EF4-FFF2-40B4-BE49-F238E27FC236}">
                    <a16:creationId xmlns:a16="http://schemas.microsoft.com/office/drawing/2014/main" id="{E54526BB-62B9-4D94-BF4C-E117C5028248}"/>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288" name="Rechthoek 287">
                <a:extLst>
                  <a:ext uri="{FF2B5EF4-FFF2-40B4-BE49-F238E27FC236}">
                    <a16:creationId xmlns:a16="http://schemas.microsoft.com/office/drawing/2014/main" id="{49A49591-EF36-46FB-85F6-6E9631DE467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289" name="Rechte verbindingslijn 288">
                <a:extLst>
                  <a:ext uri="{FF2B5EF4-FFF2-40B4-BE49-F238E27FC236}">
                    <a16:creationId xmlns:a16="http://schemas.microsoft.com/office/drawing/2014/main" id="{DB3E87D8-DEF2-47C2-BBDF-F73DA6CBFA7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266" name="Rechthoek 265">
              <a:extLst>
                <a:ext uri="{FF2B5EF4-FFF2-40B4-BE49-F238E27FC236}">
                  <a16:creationId xmlns:a16="http://schemas.microsoft.com/office/drawing/2014/main" id="{61FCC24E-2004-46DB-B13F-B8B97B674D00}"/>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267" name="Ovaal 266">
              <a:extLst>
                <a:ext uri="{FF2B5EF4-FFF2-40B4-BE49-F238E27FC236}">
                  <a16:creationId xmlns:a16="http://schemas.microsoft.com/office/drawing/2014/main" id="{D8EDDDE9-176F-4A7C-ABF5-5FAF55C1C6C0}"/>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68" name="Rechte verbindingslijn 267">
              <a:extLst>
                <a:ext uri="{FF2B5EF4-FFF2-40B4-BE49-F238E27FC236}">
                  <a16:creationId xmlns:a16="http://schemas.microsoft.com/office/drawing/2014/main" id="{50A42FF7-2F08-49B9-8B2C-7502A31D1632}"/>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69" name="Rechte verbindingslijn 268">
              <a:extLst>
                <a:ext uri="{FF2B5EF4-FFF2-40B4-BE49-F238E27FC236}">
                  <a16:creationId xmlns:a16="http://schemas.microsoft.com/office/drawing/2014/main" id="{47B4D3BC-4767-4FFA-9397-A5D70631A5B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70" name="Rechthoek 269">
              <a:extLst>
                <a:ext uri="{FF2B5EF4-FFF2-40B4-BE49-F238E27FC236}">
                  <a16:creationId xmlns:a16="http://schemas.microsoft.com/office/drawing/2014/main" id="{EF462A6D-E6F9-46C3-835E-DF053209DCEE}"/>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271" name="Ovaal 270">
              <a:extLst>
                <a:ext uri="{FF2B5EF4-FFF2-40B4-BE49-F238E27FC236}">
                  <a16:creationId xmlns:a16="http://schemas.microsoft.com/office/drawing/2014/main" id="{5533D57D-6685-4E03-A654-773A380C5979}"/>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72" name="Rechthoek 271">
              <a:extLst>
                <a:ext uri="{FF2B5EF4-FFF2-40B4-BE49-F238E27FC236}">
                  <a16:creationId xmlns:a16="http://schemas.microsoft.com/office/drawing/2014/main" id="{7AF47FFC-A580-4145-AD62-87E448E15A20}"/>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273" name="Groep 272">
              <a:extLst>
                <a:ext uri="{FF2B5EF4-FFF2-40B4-BE49-F238E27FC236}">
                  <a16:creationId xmlns:a16="http://schemas.microsoft.com/office/drawing/2014/main" id="{E38032D2-2632-4307-9215-04AF0CA144AA}"/>
                </a:ext>
              </a:extLst>
            </p:cNvPr>
            <p:cNvGrpSpPr/>
            <p:nvPr userDrawn="1"/>
          </p:nvGrpSpPr>
          <p:grpSpPr>
            <a:xfrm>
              <a:off x="12757282" y="2184550"/>
              <a:ext cx="825500" cy="209550"/>
              <a:chOff x="13504624" y="2482850"/>
              <a:chExt cx="825500" cy="209550"/>
            </a:xfrm>
          </p:grpSpPr>
          <p:sp>
            <p:nvSpPr>
              <p:cNvPr id="284" name="Rechthoek 283">
                <a:extLst>
                  <a:ext uri="{FF2B5EF4-FFF2-40B4-BE49-F238E27FC236}">
                    <a16:creationId xmlns:a16="http://schemas.microsoft.com/office/drawing/2014/main" id="{B24C8CD6-02E6-42C8-90E4-BC9D90525A6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285" name="Rechte verbindingslijn 284">
                <a:extLst>
                  <a:ext uri="{FF2B5EF4-FFF2-40B4-BE49-F238E27FC236}">
                    <a16:creationId xmlns:a16="http://schemas.microsoft.com/office/drawing/2014/main" id="{33D9AD98-6507-4683-95C9-3EBA7B23B24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6" name="Gelijkbenige driehoek 285">
                <a:extLst>
                  <a:ext uri="{FF2B5EF4-FFF2-40B4-BE49-F238E27FC236}">
                    <a16:creationId xmlns:a16="http://schemas.microsoft.com/office/drawing/2014/main" id="{98FCCEE9-4561-431A-BAA2-82FE903CB2A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274" name="Rechte verbindingslijn 273">
              <a:extLst>
                <a:ext uri="{FF2B5EF4-FFF2-40B4-BE49-F238E27FC236}">
                  <a16:creationId xmlns:a16="http://schemas.microsoft.com/office/drawing/2014/main" id="{4C00C29C-A162-445E-9EFE-00C5CC8C31DC}"/>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275" name="Tabel icoon">
              <a:extLst>
                <a:ext uri="{FF2B5EF4-FFF2-40B4-BE49-F238E27FC236}">
                  <a16:creationId xmlns:a16="http://schemas.microsoft.com/office/drawing/2014/main" id="{9D627361-21E2-470C-B017-0BF81D6BFC90}"/>
                </a:ext>
              </a:extLst>
            </p:cNvPr>
            <p:cNvGrpSpPr/>
            <p:nvPr userDrawn="1"/>
          </p:nvGrpSpPr>
          <p:grpSpPr>
            <a:xfrm>
              <a:off x="12757283" y="1133664"/>
              <a:ext cx="375500" cy="339168"/>
              <a:chOff x="6072040" y="3376043"/>
              <a:chExt cx="1227920" cy="1109109"/>
            </a:xfrm>
          </p:grpSpPr>
          <p:sp>
            <p:nvSpPr>
              <p:cNvPr id="276" name="Rechthoek 275">
                <a:extLst>
                  <a:ext uri="{FF2B5EF4-FFF2-40B4-BE49-F238E27FC236}">
                    <a16:creationId xmlns:a16="http://schemas.microsoft.com/office/drawing/2014/main" id="{F127B670-2CBE-40D4-898C-5E98022F4213}"/>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77" name="Rechthoek 276">
                <a:extLst>
                  <a:ext uri="{FF2B5EF4-FFF2-40B4-BE49-F238E27FC236}">
                    <a16:creationId xmlns:a16="http://schemas.microsoft.com/office/drawing/2014/main" id="{81B8A114-E9FB-4766-8B64-27A88B276940}"/>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cxnSp>
            <p:nvCxnSpPr>
              <p:cNvPr id="278" name="Rechte verbindingslijn 277">
                <a:extLst>
                  <a:ext uri="{FF2B5EF4-FFF2-40B4-BE49-F238E27FC236}">
                    <a16:creationId xmlns:a16="http://schemas.microsoft.com/office/drawing/2014/main" id="{F9E9FEEB-CFC7-4960-9CCD-27AF3591324F}"/>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79" name="Rechte verbindingslijn 278">
                <a:extLst>
                  <a:ext uri="{FF2B5EF4-FFF2-40B4-BE49-F238E27FC236}">
                    <a16:creationId xmlns:a16="http://schemas.microsoft.com/office/drawing/2014/main" id="{BC1FE3B4-EA85-4DFE-A8A3-52FC9758C784}"/>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0" name="Rechte verbindingslijn 279">
                <a:extLst>
                  <a:ext uri="{FF2B5EF4-FFF2-40B4-BE49-F238E27FC236}">
                    <a16:creationId xmlns:a16="http://schemas.microsoft.com/office/drawing/2014/main" id="{F7C5D368-DA8F-4E94-A0B5-948E7DA7B34A}"/>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1" name="Rechte verbindingslijn 280">
                <a:extLst>
                  <a:ext uri="{FF2B5EF4-FFF2-40B4-BE49-F238E27FC236}">
                    <a16:creationId xmlns:a16="http://schemas.microsoft.com/office/drawing/2014/main" id="{465A3C7F-E6CB-4BDB-8B8E-43C1824A6535}"/>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2" name="Rechte verbindingslijn 281">
                <a:extLst>
                  <a:ext uri="{FF2B5EF4-FFF2-40B4-BE49-F238E27FC236}">
                    <a16:creationId xmlns:a16="http://schemas.microsoft.com/office/drawing/2014/main" id="{7A3C3A56-B1BA-4459-9780-FFBC42D5089D}"/>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83" name="Rechthoek 282">
                <a:extLst>
                  <a:ext uri="{FF2B5EF4-FFF2-40B4-BE49-F238E27FC236}">
                    <a16:creationId xmlns:a16="http://schemas.microsoft.com/office/drawing/2014/main" id="{D41DC124-74B1-4CCB-80E9-43DC6401934F}"/>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nvGrpSpPr>
          <p:cNvPr id="143" name="Instructie">
            <a:extLst>
              <a:ext uri="{FF2B5EF4-FFF2-40B4-BE49-F238E27FC236}">
                <a16:creationId xmlns:a16="http://schemas.microsoft.com/office/drawing/2014/main" id="{580C624C-DEF9-4C48-9704-3B9937D3D6C4}"/>
              </a:ext>
            </a:extLst>
          </p:cNvPr>
          <p:cNvGrpSpPr/>
          <p:nvPr userDrawn="1"/>
        </p:nvGrpSpPr>
        <p:grpSpPr>
          <a:xfrm>
            <a:off x="-3437547" y="1434"/>
            <a:ext cx="3201327" cy="6001164"/>
            <a:chOff x="-3437547" y="1434"/>
            <a:chExt cx="3201327" cy="6001164"/>
          </a:xfrm>
        </p:grpSpPr>
        <p:cxnSp>
          <p:nvCxnSpPr>
            <p:cNvPr id="144" name="Rechte verbindingslijn 143">
              <a:extLst>
                <a:ext uri="{FF2B5EF4-FFF2-40B4-BE49-F238E27FC236}">
                  <a16:creationId xmlns:a16="http://schemas.microsoft.com/office/drawing/2014/main" id="{F333EBCE-6A32-461F-ADD9-C06F682F3DD9}"/>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45" name="Ovaal 144">
              <a:extLst>
                <a:ext uri="{FF2B5EF4-FFF2-40B4-BE49-F238E27FC236}">
                  <a16:creationId xmlns:a16="http://schemas.microsoft.com/office/drawing/2014/main" id="{3A7189AA-E823-4085-B477-F31E62FD7693}"/>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46" name="Rechthoek 145">
              <a:extLst>
                <a:ext uri="{FF2B5EF4-FFF2-40B4-BE49-F238E27FC236}">
                  <a16:creationId xmlns:a16="http://schemas.microsoft.com/office/drawing/2014/main" id="{EBC4091E-9DD7-4E4D-B34F-7C8ACCB047F3}"/>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719138" marR="0" lvl="5" indent="-366713" algn="l" defTabSz="361950" rtl="0" eaLnBrk="1" fontAlgn="auto" latinLnBrk="0" hangingPunct="1">
                <a:lnSpc>
                  <a:spcPct val="95000"/>
                </a:lnSpc>
                <a:spcBef>
                  <a:spcPct val="2000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 Bullets</a:t>
              </a:r>
            </a:p>
          </p:txBody>
        </p:sp>
        <p:sp>
          <p:nvSpPr>
            <p:cNvPr id="147" name="Ovaal 146">
              <a:extLst>
                <a:ext uri="{FF2B5EF4-FFF2-40B4-BE49-F238E27FC236}">
                  <a16:creationId xmlns:a16="http://schemas.microsoft.com/office/drawing/2014/main" id="{D822A950-973B-4705-B857-B039BC40D256}"/>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48" name="Rechthoek 147">
              <a:extLst>
                <a:ext uri="{FF2B5EF4-FFF2-40B4-BE49-F238E27FC236}">
                  <a16:creationId xmlns:a16="http://schemas.microsoft.com/office/drawing/2014/main" id="{7F91AD65-D5B8-4EDC-8459-8081CC078BA5}"/>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627063" marR="0" lvl="6" indent="-274638" algn="l" defTabSz="361950" rtl="0" eaLnBrk="1" fontAlgn="auto" latinLnBrk="0" hangingPunct="1">
                <a:lnSpc>
                  <a:spcPct val="95000"/>
                </a:lnSpc>
                <a:spcBef>
                  <a:spcPct val="20000"/>
                </a:spcBef>
                <a:spcAft>
                  <a:spcPts val="1200"/>
                </a:spcAft>
                <a:buClr>
                  <a:schemeClr val="tx2"/>
                </a:buClr>
                <a:buSzTx/>
                <a:buFont typeface="+mj-lt"/>
                <a:buAutoNum type="alphaLcPeriod"/>
                <a:tabLst/>
                <a:defRPr/>
              </a:pPr>
              <a:r>
                <a:rPr lang="nl-NL" sz="1800" kern="1200" noProof="0" dirty="0">
                  <a:solidFill>
                    <a:schemeClr val="tx1">
                      <a:lumMod val="65000"/>
                      <a:lumOff val="35000"/>
                    </a:schemeClr>
                  </a:solidFill>
                  <a:latin typeface="+mn-lt"/>
                  <a:ea typeface="+mn-ea"/>
                  <a:cs typeface="+mn-cs"/>
                </a:rPr>
                <a:t># Abc</a:t>
              </a:r>
            </a:p>
          </p:txBody>
        </p:sp>
        <p:sp>
          <p:nvSpPr>
            <p:cNvPr id="149" name="Ovaal 148">
              <a:extLst>
                <a:ext uri="{FF2B5EF4-FFF2-40B4-BE49-F238E27FC236}">
                  <a16:creationId xmlns:a16="http://schemas.microsoft.com/office/drawing/2014/main" id="{9B9DAE3E-72A1-4918-8BBC-1803957EA346}"/>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50" name="Rechthoek 149">
              <a:extLst>
                <a:ext uri="{FF2B5EF4-FFF2-40B4-BE49-F238E27FC236}">
                  <a16:creationId xmlns:a16="http://schemas.microsoft.com/office/drawing/2014/main" id="{1B33CA2B-D204-414C-A9D4-C6C9B002F46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0363" marR="0" lvl="7" indent="-360363" algn="l" defTabSz="361950" rtl="0" eaLnBrk="1" fontAlgn="auto" latinLnBrk="0" hangingPunct="1">
                <a:lnSpc>
                  <a:spcPct val="95000"/>
                </a:lnSpc>
                <a:spcBef>
                  <a:spcPct val="20000"/>
                </a:spcBef>
                <a:spcAft>
                  <a:spcPts val="1200"/>
                </a:spcAft>
                <a:buClr>
                  <a:schemeClr val="tx2"/>
                </a:buClr>
                <a:buSzPct val="100000"/>
                <a:buFontTx/>
                <a:buBlip>
                  <a:blip r:embed="rId2"/>
                </a:buBlip>
                <a:tabLst/>
                <a:defRPr/>
              </a:pPr>
              <a:r>
                <a:rPr lang="nl-NL" sz="1800" kern="1200" noProof="0" dirty="0">
                  <a:solidFill>
                    <a:schemeClr val="tx1">
                      <a:lumMod val="65000"/>
                      <a:lumOff val="35000"/>
                    </a:schemeClr>
                  </a:solidFill>
                  <a:latin typeface="+mn-lt"/>
                  <a:ea typeface="+mn-ea"/>
                  <a:cs typeface="+mn-cs"/>
                </a:rPr>
                <a:t>Check leeg</a:t>
              </a:r>
            </a:p>
          </p:txBody>
        </p:sp>
        <p:sp>
          <p:nvSpPr>
            <p:cNvPr id="151" name="Ovaal 150">
              <a:extLst>
                <a:ext uri="{FF2B5EF4-FFF2-40B4-BE49-F238E27FC236}">
                  <a16:creationId xmlns:a16="http://schemas.microsoft.com/office/drawing/2014/main" id="{DFC73218-500A-4F19-A6BB-60D4E9EB8252}"/>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52" name="Rechthoek 151">
              <a:extLst>
                <a:ext uri="{FF2B5EF4-FFF2-40B4-BE49-F238E27FC236}">
                  <a16:creationId xmlns:a16="http://schemas.microsoft.com/office/drawing/2014/main" id="{970C1316-0DC2-4A09-B98D-AD3B535BACAC}"/>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360363" marR="0" lvl="8" indent="-360363" algn="l" defTabSz="361950" rtl="0" eaLnBrk="1" fontAlgn="auto" latinLnBrk="0" hangingPunct="1">
                <a:lnSpc>
                  <a:spcPct val="95000"/>
                </a:lnSpc>
                <a:spcBef>
                  <a:spcPct val="20000"/>
                </a:spcBef>
                <a:spcAft>
                  <a:spcPts val="1200"/>
                </a:spcAft>
                <a:buClr>
                  <a:schemeClr val="tx2"/>
                </a:buClr>
                <a:buSzTx/>
                <a:buFontTx/>
                <a:buBlip>
                  <a:blip r:embed="rId3"/>
                </a:buBlip>
                <a:tabLst/>
                <a:defRPr/>
              </a:pPr>
              <a:r>
                <a:rPr lang="nl-NL" sz="1800" kern="1200" noProof="0" dirty="0">
                  <a:solidFill>
                    <a:schemeClr val="tx1">
                      <a:lumMod val="65000"/>
                      <a:lumOff val="35000"/>
                    </a:schemeClr>
                  </a:solidFill>
                  <a:latin typeface="+mn-lt"/>
                  <a:ea typeface="+mn-ea"/>
                  <a:cs typeface="+mn-cs"/>
                </a:rPr>
                <a:t>Check vol</a:t>
              </a:r>
            </a:p>
          </p:txBody>
        </p:sp>
        <p:grpSp>
          <p:nvGrpSpPr>
            <p:cNvPr id="153" name="Meer informatie">
              <a:extLst>
                <a:ext uri="{FF2B5EF4-FFF2-40B4-BE49-F238E27FC236}">
                  <a16:creationId xmlns:a16="http://schemas.microsoft.com/office/drawing/2014/main" id="{8AE906F2-66DE-401F-A57C-8469BCE73313}"/>
                </a:ext>
              </a:extLst>
            </p:cNvPr>
            <p:cNvGrpSpPr/>
            <p:nvPr userDrawn="1"/>
          </p:nvGrpSpPr>
          <p:grpSpPr>
            <a:xfrm>
              <a:off x="-3421298" y="5206936"/>
              <a:ext cx="3178515" cy="795662"/>
              <a:chOff x="-3741486" y="3387723"/>
              <a:chExt cx="3178515" cy="795662"/>
            </a:xfrm>
          </p:grpSpPr>
          <p:sp>
            <p:nvSpPr>
              <p:cNvPr id="221" name="Freeform 101">
                <a:extLst>
                  <a:ext uri="{FF2B5EF4-FFF2-40B4-BE49-F238E27FC236}">
                    <a16:creationId xmlns:a16="http://schemas.microsoft.com/office/drawing/2014/main" id="{BF951A54-4D91-4776-9765-E435758308F2}"/>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222" name="Rechthoek 221">
                <a:extLst>
                  <a:ext uri="{FF2B5EF4-FFF2-40B4-BE49-F238E27FC236}">
                    <a16:creationId xmlns:a16="http://schemas.microsoft.com/office/drawing/2014/main" id="{65B880C9-8FF3-4854-98BF-353D65BCD21E}"/>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223" name="Rechte verbindingslijn 222">
                <a:extLst>
                  <a:ext uri="{FF2B5EF4-FFF2-40B4-BE49-F238E27FC236}">
                    <a16:creationId xmlns:a16="http://schemas.microsoft.com/office/drawing/2014/main" id="{A4A2B34F-6698-4F5E-ABDD-33A4ACC3F4A0}"/>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54" name="Rechthoek 153">
              <a:extLst>
                <a:ext uri="{FF2B5EF4-FFF2-40B4-BE49-F238E27FC236}">
                  <a16:creationId xmlns:a16="http://schemas.microsoft.com/office/drawing/2014/main" id="{7B51F5C7-09DB-4BD2-BA98-CD1D5706AB67}"/>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n-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endParaRPr>
            </a:p>
          </p:txBody>
        </p:sp>
        <p:sp>
          <p:nvSpPr>
            <p:cNvPr id="155" name="Ovaal 154">
              <a:extLst>
                <a:ext uri="{FF2B5EF4-FFF2-40B4-BE49-F238E27FC236}">
                  <a16:creationId xmlns:a16="http://schemas.microsoft.com/office/drawing/2014/main" id="{94759345-53BF-4CAA-B9DD-C9A1D4175AC3}"/>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6" name="Rechte verbindingslijn 155">
              <a:extLst>
                <a:ext uri="{FF2B5EF4-FFF2-40B4-BE49-F238E27FC236}">
                  <a16:creationId xmlns:a16="http://schemas.microsoft.com/office/drawing/2014/main" id="{9BDDB8BD-8C5F-4B8E-9533-93FB50D08628}"/>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57" name="Groep 156">
              <a:extLst>
                <a:ext uri="{FF2B5EF4-FFF2-40B4-BE49-F238E27FC236}">
                  <a16:creationId xmlns:a16="http://schemas.microsoft.com/office/drawing/2014/main" id="{C6A9BB7F-CD09-4B34-9DDC-47901F3FAF43}"/>
                </a:ext>
              </a:extLst>
            </p:cNvPr>
            <p:cNvGrpSpPr/>
            <p:nvPr userDrawn="1"/>
          </p:nvGrpSpPr>
          <p:grpSpPr>
            <a:xfrm>
              <a:off x="-3437547" y="349413"/>
              <a:ext cx="2933825" cy="558875"/>
              <a:chOff x="-3419346" y="368233"/>
              <a:chExt cx="3904920" cy="743862"/>
            </a:xfrm>
          </p:grpSpPr>
          <p:sp>
            <p:nvSpPr>
              <p:cNvPr id="169" name="Rechthoek 168">
                <a:extLst>
                  <a:ext uri="{FF2B5EF4-FFF2-40B4-BE49-F238E27FC236}">
                    <a16:creationId xmlns:a16="http://schemas.microsoft.com/office/drawing/2014/main" id="{051AAE86-CB32-443B-A7F9-44579AE00F99}"/>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mn-lt"/>
                    <a:cs typeface="Arial" panose="020B0604020202020204" pitchFamily="34" charset="0"/>
                  </a:rPr>
                  <a:t>Start</a:t>
                </a:r>
              </a:p>
            </p:txBody>
          </p:sp>
          <p:cxnSp>
            <p:nvCxnSpPr>
              <p:cNvPr id="170" name="Rechte verbindingslijn 169">
                <a:extLst>
                  <a:ext uri="{FF2B5EF4-FFF2-40B4-BE49-F238E27FC236}">
                    <a16:creationId xmlns:a16="http://schemas.microsoft.com/office/drawing/2014/main" id="{0119FEA4-AAC0-4A45-B442-A81E9716F09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3D674A44-43D9-4F3A-8253-749A9B7289C0}"/>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AB8A5981-9327-42D4-9765-3C7C8C0A663E}"/>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nvGrpSpPr>
              <p:cNvPr id="173" name="Groep 172">
                <a:extLst>
                  <a:ext uri="{FF2B5EF4-FFF2-40B4-BE49-F238E27FC236}">
                    <a16:creationId xmlns:a16="http://schemas.microsoft.com/office/drawing/2014/main" id="{59A437E9-677E-4831-B6B5-FA06C143D501}"/>
                  </a:ext>
                </a:extLst>
              </p:cNvPr>
              <p:cNvGrpSpPr/>
              <p:nvPr userDrawn="1"/>
            </p:nvGrpSpPr>
            <p:grpSpPr>
              <a:xfrm>
                <a:off x="-3002834" y="720303"/>
                <a:ext cx="182598" cy="143759"/>
                <a:chOff x="-3310843" y="700986"/>
                <a:chExt cx="182598" cy="143759"/>
              </a:xfrm>
            </p:grpSpPr>
            <p:grpSp>
              <p:nvGrpSpPr>
                <p:cNvPr id="212" name="Groep 211">
                  <a:extLst>
                    <a:ext uri="{FF2B5EF4-FFF2-40B4-BE49-F238E27FC236}">
                      <a16:creationId xmlns:a16="http://schemas.microsoft.com/office/drawing/2014/main" id="{9B0CF1D8-9120-42CF-87B6-09B126C5D460}"/>
                    </a:ext>
                  </a:extLst>
                </p:cNvPr>
                <p:cNvGrpSpPr/>
                <p:nvPr userDrawn="1"/>
              </p:nvGrpSpPr>
              <p:grpSpPr>
                <a:xfrm>
                  <a:off x="-3310843" y="700986"/>
                  <a:ext cx="182598" cy="143759"/>
                  <a:chOff x="-3310843" y="700986"/>
                  <a:chExt cx="182598" cy="143759"/>
                </a:xfrm>
              </p:grpSpPr>
              <p:cxnSp>
                <p:nvCxnSpPr>
                  <p:cNvPr id="216" name="Rechte verbindingslijn 215">
                    <a:extLst>
                      <a:ext uri="{FF2B5EF4-FFF2-40B4-BE49-F238E27FC236}">
                        <a16:creationId xmlns:a16="http://schemas.microsoft.com/office/drawing/2014/main" id="{D85D2C22-523B-4E7C-BF1D-1D36B38070C8}"/>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7E65EE3E-FBC2-471E-A5B7-304134B2E425}"/>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id="{FA67AF14-475A-4D85-9470-72AAAADEB55B}"/>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425C9352-E268-465F-AD42-B4057FD0B1A2}"/>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7E6F2035-3FD5-45DF-8725-6DA1CF5B788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13" name="Groep 212">
                  <a:extLst>
                    <a:ext uri="{FF2B5EF4-FFF2-40B4-BE49-F238E27FC236}">
                      <a16:creationId xmlns:a16="http://schemas.microsoft.com/office/drawing/2014/main" id="{37CD031A-4654-48E5-9006-9C0CCCF193C9}"/>
                    </a:ext>
                  </a:extLst>
                </p:cNvPr>
                <p:cNvGrpSpPr/>
                <p:nvPr userDrawn="1"/>
              </p:nvGrpSpPr>
              <p:grpSpPr>
                <a:xfrm flipH="1">
                  <a:off x="-3310774" y="735854"/>
                  <a:ext cx="88801" cy="72568"/>
                  <a:chOff x="-2091059" y="1395403"/>
                  <a:chExt cx="157316" cy="128558"/>
                </a:xfrm>
              </p:grpSpPr>
              <p:sp>
                <p:nvSpPr>
                  <p:cNvPr id="214" name="Rechthoek 213">
                    <a:extLst>
                      <a:ext uri="{FF2B5EF4-FFF2-40B4-BE49-F238E27FC236}">
                        <a16:creationId xmlns:a16="http://schemas.microsoft.com/office/drawing/2014/main" id="{947A58CD-3F47-49AA-870A-4498C8990A3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15" name="Pijl: punthaak 214">
                    <a:extLst>
                      <a:ext uri="{FF2B5EF4-FFF2-40B4-BE49-F238E27FC236}">
                        <a16:creationId xmlns:a16="http://schemas.microsoft.com/office/drawing/2014/main" id="{9088115E-C4F2-49CB-842C-C1F19344D8F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nvGrpSpPr>
              <p:cNvPr id="174" name="Groep 173">
                <a:extLst>
                  <a:ext uri="{FF2B5EF4-FFF2-40B4-BE49-F238E27FC236}">
                    <a16:creationId xmlns:a16="http://schemas.microsoft.com/office/drawing/2014/main" id="{C8E8FBB0-1D6B-4D20-89E5-CA426C15CAAC}"/>
                  </a:ext>
                </a:extLst>
              </p:cNvPr>
              <p:cNvGrpSpPr/>
              <p:nvPr userDrawn="1"/>
            </p:nvGrpSpPr>
            <p:grpSpPr>
              <a:xfrm>
                <a:off x="-3326107" y="720303"/>
                <a:ext cx="182598" cy="143759"/>
                <a:chOff x="-3634116" y="700986"/>
                <a:chExt cx="182598" cy="143759"/>
              </a:xfrm>
            </p:grpSpPr>
            <p:grpSp>
              <p:nvGrpSpPr>
                <p:cNvPr id="203" name="Groep 202">
                  <a:extLst>
                    <a:ext uri="{FF2B5EF4-FFF2-40B4-BE49-F238E27FC236}">
                      <a16:creationId xmlns:a16="http://schemas.microsoft.com/office/drawing/2014/main" id="{F756A9F5-0AE8-4D99-962A-0F5B2D84A44A}"/>
                    </a:ext>
                  </a:extLst>
                </p:cNvPr>
                <p:cNvGrpSpPr/>
                <p:nvPr userDrawn="1"/>
              </p:nvGrpSpPr>
              <p:grpSpPr>
                <a:xfrm>
                  <a:off x="-3634116" y="700986"/>
                  <a:ext cx="182598" cy="143759"/>
                  <a:chOff x="-3634116" y="700986"/>
                  <a:chExt cx="182598" cy="143759"/>
                </a:xfrm>
              </p:grpSpPr>
              <p:cxnSp>
                <p:nvCxnSpPr>
                  <p:cNvPr id="207" name="Rechte verbindingslijn 206">
                    <a:extLst>
                      <a:ext uri="{FF2B5EF4-FFF2-40B4-BE49-F238E27FC236}">
                        <a16:creationId xmlns:a16="http://schemas.microsoft.com/office/drawing/2014/main" id="{1288818B-3F12-4AC4-B6D7-D70BB4385DA8}"/>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D91F7998-885A-4398-A57D-E881C8F94FB5}"/>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09" name="Rechte verbindingslijn 208">
                    <a:extLst>
                      <a:ext uri="{FF2B5EF4-FFF2-40B4-BE49-F238E27FC236}">
                        <a16:creationId xmlns:a16="http://schemas.microsoft.com/office/drawing/2014/main" id="{28F1CACA-D816-427C-88E4-2C2C1B6901E2}"/>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10" name="Rechte verbindingslijn 209">
                    <a:extLst>
                      <a:ext uri="{FF2B5EF4-FFF2-40B4-BE49-F238E27FC236}">
                        <a16:creationId xmlns:a16="http://schemas.microsoft.com/office/drawing/2014/main" id="{E759EB2E-9FC5-4252-BDD8-49BE3B872E1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11" name="Rechte verbindingslijn 210">
                    <a:extLst>
                      <a:ext uri="{FF2B5EF4-FFF2-40B4-BE49-F238E27FC236}">
                        <a16:creationId xmlns:a16="http://schemas.microsoft.com/office/drawing/2014/main" id="{7C398823-51C3-41E8-A9F7-55C1DA43D863}"/>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04" name="Groep 203">
                  <a:extLst>
                    <a:ext uri="{FF2B5EF4-FFF2-40B4-BE49-F238E27FC236}">
                      <a16:creationId xmlns:a16="http://schemas.microsoft.com/office/drawing/2014/main" id="{D733DA0F-F392-4041-97CF-906AF2E4C1FE}"/>
                    </a:ext>
                  </a:extLst>
                </p:cNvPr>
                <p:cNvGrpSpPr/>
                <p:nvPr userDrawn="1"/>
              </p:nvGrpSpPr>
              <p:grpSpPr>
                <a:xfrm>
                  <a:off x="-3634047" y="735854"/>
                  <a:ext cx="88801" cy="72568"/>
                  <a:chOff x="-2091059" y="1395403"/>
                  <a:chExt cx="157316" cy="128558"/>
                </a:xfrm>
              </p:grpSpPr>
              <p:sp>
                <p:nvSpPr>
                  <p:cNvPr id="205" name="Rechthoek 204">
                    <a:extLst>
                      <a:ext uri="{FF2B5EF4-FFF2-40B4-BE49-F238E27FC236}">
                        <a16:creationId xmlns:a16="http://schemas.microsoft.com/office/drawing/2014/main" id="{741190BF-62B5-4352-88D0-583ED1C59C8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06" name="Pijl: punthaak 205">
                    <a:extLst>
                      <a:ext uri="{FF2B5EF4-FFF2-40B4-BE49-F238E27FC236}">
                        <a16:creationId xmlns:a16="http://schemas.microsoft.com/office/drawing/2014/main" id="{00AD6690-1F96-493F-B2C8-EF3D1E4C16A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cxnSp>
            <p:nvCxnSpPr>
              <p:cNvPr id="175" name="Rechte verbindingslijn 174">
                <a:extLst>
                  <a:ext uri="{FF2B5EF4-FFF2-40B4-BE49-F238E27FC236}">
                    <a16:creationId xmlns:a16="http://schemas.microsoft.com/office/drawing/2014/main" id="{139EBA99-29F2-4AB7-9EEC-CBDF81409F67}"/>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76" name="Rechte verbindingslijn 175">
                <a:extLst>
                  <a:ext uri="{FF2B5EF4-FFF2-40B4-BE49-F238E27FC236}">
                    <a16:creationId xmlns:a16="http://schemas.microsoft.com/office/drawing/2014/main" id="{8B231C0F-FD59-44C4-9022-2FED62FFFB30}"/>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77" name="Groep 176">
                <a:extLst>
                  <a:ext uri="{FF2B5EF4-FFF2-40B4-BE49-F238E27FC236}">
                    <a16:creationId xmlns:a16="http://schemas.microsoft.com/office/drawing/2014/main" id="{E5E06B55-74F3-4D7B-B88B-1A29FA648821}"/>
                  </a:ext>
                </a:extLst>
              </p:cNvPr>
              <p:cNvGrpSpPr/>
              <p:nvPr userDrawn="1"/>
            </p:nvGrpSpPr>
            <p:grpSpPr>
              <a:xfrm>
                <a:off x="-2425037" y="370226"/>
                <a:ext cx="357690" cy="330595"/>
                <a:chOff x="-2721817" y="347336"/>
                <a:chExt cx="432805" cy="400021"/>
              </a:xfrm>
            </p:grpSpPr>
            <p:sp>
              <p:nvSpPr>
                <p:cNvPr id="192" name="Rechthoek 191">
                  <a:extLst>
                    <a:ext uri="{FF2B5EF4-FFF2-40B4-BE49-F238E27FC236}">
                      <a16:creationId xmlns:a16="http://schemas.microsoft.com/office/drawing/2014/main" id="{25FFBC3A-3EB3-43D9-BA9E-0B0A7228FCD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193" name="Groep 192">
                  <a:extLst>
                    <a:ext uri="{FF2B5EF4-FFF2-40B4-BE49-F238E27FC236}">
                      <a16:creationId xmlns:a16="http://schemas.microsoft.com/office/drawing/2014/main" id="{1C66F615-DB42-43C0-B9E1-F9F6C75832BB}"/>
                    </a:ext>
                  </a:extLst>
                </p:cNvPr>
                <p:cNvGrpSpPr/>
                <p:nvPr userDrawn="1"/>
              </p:nvGrpSpPr>
              <p:grpSpPr>
                <a:xfrm>
                  <a:off x="-2652453" y="431583"/>
                  <a:ext cx="294076" cy="231526"/>
                  <a:chOff x="-3634116" y="700986"/>
                  <a:chExt cx="182598" cy="143759"/>
                </a:xfrm>
              </p:grpSpPr>
              <p:grpSp>
                <p:nvGrpSpPr>
                  <p:cNvPr id="194" name="Groep 193">
                    <a:extLst>
                      <a:ext uri="{FF2B5EF4-FFF2-40B4-BE49-F238E27FC236}">
                        <a16:creationId xmlns:a16="http://schemas.microsoft.com/office/drawing/2014/main" id="{6DAA1429-C0F4-4EFE-947B-41117B627EE6}"/>
                      </a:ext>
                    </a:extLst>
                  </p:cNvPr>
                  <p:cNvGrpSpPr/>
                  <p:nvPr userDrawn="1"/>
                </p:nvGrpSpPr>
                <p:grpSpPr>
                  <a:xfrm>
                    <a:off x="-3634116" y="700986"/>
                    <a:ext cx="182598" cy="143759"/>
                    <a:chOff x="-3634116" y="700986"/>
                    <a:chExt cx="182598" cy="143759"/>
                  </a:xfrm>
                </p:grpSpPr>
                <p:cxnSp>
                  <p:nvCxnSpPr>
                    <p:cNvPr id="198" name="Rechte verbindingslijn 197">
                      <a:extLst>
                        <a:ext uri="{FF2B5EF4-FFF2-40B4-BE49-F238E27FC236}">
                          <a16:creationId xmlns:a16="http://schemas.microsoft.com/office/drawing/2014/main" id="{796F7CF7-9ECA-4475-B621-B91C78CFE205}"/>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99" name="Rechte verbindingslijn 198">
                      <a:extLst>
                        <a:ext uri="{FF2B5EF4-FFF2-40B4-BE49-F238E27FC236}">
                          <a16:creationId xmlns:a16="http://schemas.microsoft.com/office/drawing/2014/main" id="{6F88526F-514F-4941-8F00-7EC70E606352}"/>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00" name="Rechte verbindingslijn 199">
                      <a:extLst>
                        <a:ext uri="{FF2B5EF4-FFF2-40B4-BE49-F238E27FC236}">
                          <a16:creationId xmlns:a16="http://schemas.microsoft.com/office/drawing/2014/main" id="{EA3B1A0F-8826-42F7-83DE-74BCBD59C0CD}"/>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01" name="Rechte verbindingslijn 200">
                      <a:extLst>
                        <a:ext uri="{FF2B5EF4-FFF2-40B4-BE49-F238E27FC236}">
                          <a16:creationId xmlns:a16="http://schemas.microsoft.com/office/drawing/2014/main" id="{723CE26A-5D09-487C-8EA0-5D27AFB1902C}"/>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02" name="Rechte verbindingslijn 201">
                      <a:extLst>
                        <a:ext uri="{FF2B5EF4-FFF2-40B4-BE49-F238E27FC236}">
                          <a16:creationId xmlns:a16="http://schemas.microsoft.com/office/drawing/2014/main" id="{1577E123-1296-47D7-B111-565C617F1C2C}"/>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95" name="Groep 194">
                    <a:extLst>
                      <a:ext uri="{FF2B5EF4-FFF2-40B4-BE49-F238E27FC236}">
                        <a16:creationId xmlns:a16="http://schemas.microsoft.com/office/drawing/2014/main" id="{1FB05CF2-9960-4153-ACAC-6D2168A3A725}"/>
                      </a:ext>
                    </a:extLst>
                  </p:cNvPr>
                  <p:cNvGrpSpPr/>
                  <p:nvPr userDrawn="1"/>
                </p:nvGrpSpPr>
                <p:grpSpPr>
                  <a:xfrm>
                    <a:off x="-3634047" y="735854"/>
                    <a:ext cx="88801" cy="72568"/>
                    <a:chOff x="-2091059" y="1395403"/>
                    <a:chExt cx="157316" cy="128558"/>
                  </a:xfrm>
                </p:grpSpPr>
                <p:sp>
                  <p:nvSpPr>
                    <p:cNvPr id="196" name="Rechthoek 195">
                      <a:extLst>
                        <a:ext uri="{FF2B5EF4-FFF2-40B4-BE49-F238E27FC236}">
                          <a16:creationId xmlns:a16="http://schemas.microsoft.com/office/drawing/2014/main" id="{4363E3E4-DA11-4DDA-BF91-5004E230B24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197" name="Pijl: punthaak 196">
                      <a:extLst>
                        <a:ext uri="{FF2B5EF4-FFF2-40B4-BE49-F238E27FC236}">
                          <a16:creationId xmlns:a16="http://schemas.microsoft.com/office/drawing/2014/main" id="{06ED5551-C405-441F-9E34-9FCAEF085A0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grpSp>
            <p:nvGrpSpPr>
              <p:cNvPr id="178" name="Groep 177">
                <a:extLst>
                  <a:ext uri="{FF2B5EF4-FFF2-40B4-BE49-F238E27FC236}">
                    <a16:creationId xmlns:a16="http://schemas.microsoft.com/office/drawing/2014/main" id="{B24000BD-ED25-4890-9B67-B964BDA2980C}"/>
                  </a:ext>
                </a:extLst>
              </p:cNvPr>
              <p:cNvGrpSpPr/>
              <p:nvPr userDrawn="1"/>
            </p:nvGrpSpPr>
            <p:grpSpPr>
              <a:xfrm>
                <a:off x="-2425037" y="781500"/>
                <a:ext cx="357690" cy="330595"/>
                <a:chOff x="-2721817" y="782525"/>
                <a:chExt cx="432805" cy="400021"/>
              </a:xfrm>
            </p:grpSpPr>
            <p:sp>
              <p:nvSpPr>
                <p:cNvPr id="181" name="Rechthoek 180">
                  <a:extLst>
                    <a:ext uri="{FF2B5EF4-FFF2-40B4-BE49-F238E27FC236}">
                      <a16:creationId xmlns:a16="http://schemas.microsoft.com/office/drawing/2014/main" id="{E62092FF-DC7E-44F9-94B3-11A71AFD4B13}"/>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182" name="Groep 181">
                  <a:extLst>
                    <a:ext uri="{FF2B5EF4-FFF2-40B4-BE49-F238E27FC236}">
                      <a16:creationId xmlns:a16="http://schemas.microsoft.com/office/drawing/2014/main" id="{88DB3DBC-BE3F-47BC-8E0C-3854C4D8ECF4}"/>
                    </a:ext>
                  </a:extLst>
                </p:cNvPr>
                <p:cNvGrpSpPr/>
                <p:nvPr userDrawn="1"/>
              </p:nvGrpSpPr>
              <p:grpSpPr>
                <a:xfrm>
                  <a:off x="-2652453" y="866772"/>
                  <a:ext cx="294076" cy="231526"/>
                  <a:chOff x="-3310843" y="700986"/>
                  <a:chExt cx="182598" cy="143759"/>
                </a:xfrm>
              </p:grpSpPr>
              <p:grpSp>
                <p:nvGrpSpPr>
                  <p:cNvPr id="183" name="Groep 182">
                    <a:extLst>
                      <a:ext uri="{FF2B5EF4-FFF2-40B4-BE49-F238E27FC236}">
                        <a16:creationId xmlns:a16="http://schemas.microsoft.com/office/drawing/2014/main" id="{9CE7968E-326A-452F-B3F7-AB525239222F}"/>
                      </a:ext>
                    </a:extLst>
                  </p:cNvPr>
                  <p:cNvGrpSpPr/>
                  <p:nvPr userDrawn="1"/>
                </p:nvGrpSpPr>
                <p:grpSpPr>
                  <a:xfrm>
                    <a:off x="-3310843" y="700986"/>
                    <a:ext cx="182598" cy="143759"/>
                    <a:chOff x="-3310843" y="700986"/>
                    <a:chExt cx="182598" cy="143759"/>
                  </a:xfrm>
                </p:grpSpPr>
                <p:cxnSp>
                  <p:nvCxnSpPr>
                    <p:cNvPr id="187" name="Rechte verbindingslijn 186">
                      <a:extLst>
                        <a:ext uri="{FF2B5EF4-FFF2-40B4-BE49-F238E27FC236}">
                          <a16:creationId xmlns:a16="http://schemas.microsoft.com/office/drawing/2014/main" id="{F9CCCD94-0A21-4852-A5C9-1BF96AB301D7}"/>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88" name="Rechte verbindingslijn 187">
                      <a:extLst>
                        <a:ext uri="{FF2B5EF4-FFF2-40B4-BE49-F238E27FC236}">
                          <a16:creationId xmlns:a16="http://schemas.microsoft.com/office/drawing/2014/main" id="{38805625-74E6-480F-9B92-635CCE7D9E0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89" name="Rechte verbindingslijn 188">
                      <a:extLst>
                        <a:ext uri="{FF2B5EF4-FFF2-40B4-BE49-F238E27FC236}">
                          <a16:creationId xmlns:a16="http://schemas.microsoft.com/office/drawing/2014/main" id="{EB3953CD-04C9-467A-836E-65D18C824F07}"/>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90" name="Rechte verbindingslijn 189">
                      <a:extLst>
                        <a:ext uri="{FF2B5EF4-FFF2-40B4-BE49-F238E27FC236}">
                          <a16:creationId xmlns:a16="http://schemas.microsoft.com/office/drawing/2014/main" id="{DDF26CF7-2BA3-4308-9EBE-4CFD185384E6}"/>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91" name="Rechte verbindingslijn 190">
                      <a:extLst>
                        <a:ext uri="{FF2B5EF4-FFF2-40B4-BE49-F238E27FC236}">
                          <a16:creationId xmlns:a16="http://schemas.microsoft.com/office/drawing/2014/main" id="{47AEBAA8-6ADE-41A6-B9AA-84BE60CB13F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84" name="Groep 183">
                    <a:extLst>
                      <a:ext uri="{FF2B5EF4-FFF2-40B4-BE49-F238E27FC236}">
                        <a16:creationId xmlns:a16="http://schemas.microsoft.com/office/drawing/2014/main" id="{758168BE-EFC1-441A-9079-E9AB5DA3E489}"/>
                      </a:ext>
                    </a:extLst>
                  </p:cNvPr>
                  <p:cNvGrpSpPr/>
                  <p:nvPr userDrawn="1"/>
                </p:nvGrpSpPr>
                <p:grpSpPr>
                  <a:xfrm flipH="1">
                    <a:off x="-3310774" y="735854"/>
                    <a:ext cx="88801" cy="72568"/>
                    <a:chOff x="-2091059" y="1395403"/>
                    <a:chExt cx="157316" cy="128558"/>
                  </a:xfrm>
                </p:grpSpPr>
                <p:sp>
                  <p:nvSpPr>
                    <p:cNvPr id="185" name="Rechthoek 184">
                      <a:extLst>
                        <a:ext uri="{FF2B5EF4-FFF2-40B4-BE49-F238E27FC236}">
                          <a16:creationId xmlns:a16="http://schemas.microsoft.com/office/drawing/2014/main" id="{4D4D8D21-7BE3-49D2-8EA0-49C80F239D1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186" name="Pijl: punthaak 185">
                      <a:extLst>
                        <a:ext uri="{FF2B5EF4-FFF2-40B4-BE49-F238E27FC236}">
                          <a16:creationId xmlns:a16="http://schemas.microsoft.com/office/drawing/2014/main" id="{86F37C97-EE8F-434C-9EDA-8DFFC0086CE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sp>
            <p:nvSpPr>
              <p:cNvPr id="179" name="Rechthoek 178">
                <a:extLst>
                  <a:ext uri="{FF2B5EF4-FFF2-40B4-BE49-F238E27FC236}">
                    <a16:creationId xmlns:a16="http://schemas.microsoft.com/office/drawing/2014/main" id="{B62B5E7B-C0FD-492C-8B83-78704350465E}"/>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180" name="Rechthoek 179">
                <a:extLst>
                  <a:ext uri="{FF2B5EF4-FFF2-40B4-BE49-F238E27FC236}">
                    <a16:creationId xmlns:a16="http://schemas.microsoft.com/office/drawing/2014/main" id="{20BF6761-B75F-4739-818D-34EE8195A57E}"/>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158" name="Rechte verbindingslijn 157">
              <a:extLst>
                <a:ext uri="{FF2B5EF4-FFF2-40B4-BE49-F238E27FC236}">
                  <a16:creationId xmlns:a16="http://schemas.microsoft.com/office/drawing/2014/main" id="{7CC270EE-3314-4C2D-9822-955D7C1F8F66}"/>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3A26CA19-8FFA-438C-BCFD-EDA06193B63B}"/>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268288" marR="0" lvl="0" indent="-268288" algn="l" defTabSz="361950" rtl="0" eaLnBrk="1" fontAlgn="auto" latinLnBrk="0" hangingPunct="1">
                <a:lnSpc>
                  <a:spcPct val="95000"/>
                </a:lnSpc>
                <a:spcBef>
                  <a:spcPct val="20000"/>
                </a:spcBef>
                <a:spcAft>
                  <a:spcPts val="1200"/>
                </a:spcAft>
                <a:buClr>
                  <a:schemeClr val="tx2"/>
                </a:buClr>
                <a:buSzTx/>
                <a:buFont typeface="Arial" panose="020B0604020202020204" pitchFamily="34" charset="0"/>
                <a:buChar char="•"/>
                <a:tabLst/>
                <a:defRPr/>
              </a:pPr>
              <a:r>
                <a:rPr lang="nl-NL" sz="1800" b="0" kern="1200" noProof="0" dirty="0">
                  <a:solidFill>
                    <a:schemeClr val="tx1">
                      <a:lumMod val="65000"/>
                      <a:lumOff val="35000"/>
                    </a:schemeClr>
                  </a:solidFill>
                  <a:latin typeface="+mn-lt"/>
                  <a:ea typeface="+mn-ea"/>
                  <a:cs typeface="+mn-cs"/>
                </a:rPr>
                <a:t>Bullets</a:t>
              </a:r>
            </a:p>
          </p:txBody>
        </p:sp>
        <p:sp>
          <p:nvSpPr>
            <p:cNvPr id="160" name="Ovaal 159">
              <a:extLst>
                <a:ext uri="{FF2B5EF4-FFF2-40B4-BE49-F238E27FC236}">
                  <a16:creationId xmlns:a16="http://schemas.microsoft.com/office/drawing/2014/main" id="{0D579CF8-363F-4A2A-B856-4AD27CFE0FF9}"/>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61" name="Rechthoek 160">
              <a:extLst>
                <a:ext uri="{FF2B5EF4-FFF2-40B4-BE49-F238E27FC236}">
                  <a16:creationId xmlns:a16="http://schemas.microsoft.com/office/drawing/2014/main" id="{29770F39-D3E2-440C-859A-62A440197754}"/>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538163" marR="0" lvl="1" indent="-269875" algn="l" defTabSz="361950" rtl="0" eaLnBrk="1" fontAlgn="auto" latinLnBrk="0" hangingPunct="1">
                <a:lnSpc>
                  <a:spcPct val="95000"/>
                </a:lnSpc>
                <a:spcBef>
                  <a:spcPts val="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Sub-Bullets</a:t>
              </a:r>
            </a:p>
          </p:txBody>
        </p:sp>
        <p:sp>
          <p:nvSpPr>
            <p:cNvPr id="162" name="Ovaal 161">
              <a:extLst>
                <a:ext uri="{FF2B5EF4-FFF2-40B4-BE49-F238E27FC236}">
                  <a16:creationId xmlns:a16="http://schemas.microsoft.com/office/drawing/2014/main" id="{2CF63A44-163A-4F04-8F88-1EEE35F238F5}"/>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63" name="Rechthoek 162">
              <a:extLst>
                <a:ext uri="{FF2B5EF4-FFF2-40B4-BE49-F238E27FC236}">
                  <a16:creationId xmlns:a16="http://schemas.microsoft.com/office/drawing/2014/main" id="{D06D4436-0CB6-4CD3-9C6A-CC8275B00922}"/>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2" indent="0" algn="l" defTabSz="361950" rtl="0" eaLnBrk="1" fontAlgn="auto" latinLnBrk="0" hangingPunct="1">
                <a:lnSpc>
                  <a:spcPct val="95000"/>
                </a:lnSpc>
                <a:spcBef>
                  <a:spcPts val="336"/>
                </a:spcBef>
                <a:spcAft>
                  <a:spcPts val="1200"/>
                </a:spcAft>
                <a:buClr>
                  <a:schemeClr val="tx2"/>
                </a:buClr>
                <a:buSzTx/>
                <a:buFont typeface="Arial" panose="020B0604020202020204" pitchFamily="34" charset="0"/>
                <a:buNone/>
                <a:tabLst/>
                <a:defRPr/>
              </a:pPr>
              <a:r>
                <a:rPr lang="nl-NL" sz="1800" kern="1200" noProof="0" dirty="0">
                  <a:solidFill>
                    <a:schemeClr val="tx1">
                      <a:lumMod val="65000"/>
                      <a:lumOff val="35000"/>
                    </a:schemeClr>
                  </a:solidFill>
                  <a:latin typeface="+mn-lt"/>
                  <a:ea typeface="+mn-ea"/>
                  <a:cs typeface="+mn-cs"/>
                </a:rPr>
                <a:t>Platte tekst</a:t>
              </a:r>
            </a:p>
          </p:txBody>
        </p:sp>
        <p:sp>
          <p:nvSpPr>
            <p:cNvPr id="164" name="Ovaal 163">
              <a:extLst>
                <a:ext uri="{FF2B5EF4-FFF2-40B4-BE49-F238E27FC236}">
                  <a16:creationId xmlns:a16="http://schemas.microsoft.com/office/drawing/2014/main" id="{1AFDA2CD-2CD5-440E-9217-5DC19026FFE6}"/>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65" name="Rechthoek 164">
              <a:extLst>
                <a:ext uri="{FF2B5EF4-FFF2-40B4-BE49-F238E27FC236}">
                  <a16:creationId xmlns:a16="http://schemas.microsoft.com/office/drawing/2014/main" id="{4895A174-7F4B-4B4B-9E24-CB5556BA2168}"/>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5000"/>
                </a:lnSpc>
                <a:spcBef>
                  <a:spcPct val="20000"/>
                </a:spcBef>
                <a:spcAft>
                  <a:spcPts val="1200"/>
                </a:spcAft>
                <a:buClr>
                  <a:schemeClr val="tx2"/>
                </a:buClr>
                <a:buSzTx/>
                <a:buFont typeface="Arial" pitchFamily="34" charset="0"/>
                <a:buNone/>
                <a:tabLst/>
                <a:defRPr/>
              </a:pPr>
              <a:r>
                <a:rPr lang="nl-NL" sz="2000" b="1" kern="1200" noProof="0" dirty="0">
                  <a:solidFill>
                    <a:schemeClr val="tx2"/>
                  </a:solidFill>
                  <a:latin typeface="+mn-lt"/>
                  <a:ea typeface="+mn-ea"/>
                  <a:cs typeface="+mn-cs"/>
                </a:rPr>
                <a:t>Subtitel</a:t>
              </a:r>
            </a:p>
          </p:txBody>
        </p:sp>
        <p:sp>
          <p:nvSpPr>
            <p:cNvPr id="166" name="Ovaal 165">
              <a:extLst>
                <a:ext uri="{FF2B5EF4-FFF2-40B4-BE49-F238E27FC236}">
                  <a16:creationId xmlns:a16="http://schemas.microsoft.com/office/drawing/2014/main" id="{56A81BEF-E650-4081-AF40-430A940AF965}"/>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67" name="Rechthoek 166">
              <a:extLst>
                <a:ext uri="{FF2B5EF4-FFF2-40B4-BE49-F238E27FC236}">
                  <a16:creationId xmlns:a16="http://schemas.microsoft.com/office/drawing/2014/main" id="{0B96D06F-C0D1-4C26-AD28-323928E0C90E}"/>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352425" marR="0" lvl="4" indent="-352425" algn="l" defTabSz="361950" rtl="0" eaLnBrk="1" fontAlgn="auto" latinLnBrk="0" hangingPunct="1">
                <a:lnSpc>
                  <a:spcPct val="95000"/>
                </a:lnSpc>
                <a:spcBef>
                  <a:spcPct val="20000"/>
                </a:spcBef>
                <a:spcAft>
                  <a:spcPts val="1200"/>
                </a:spcAft>
                <a:buClr>
                  <a:schemeClr val="tx2"/>
                </a:buClr>
                <a:buSzTx/>
                <a:buFont typeface="+mj-lt"/>
                <a:buAutoNum type="arabicPeriod"/>
                <a:tabLst/>
                <a:defRPr/>
              </a:pPr>
              <a:r>
                <a:rPr lang="nl-NL" sz="1800" i="0" kern="1200" baseline="0" noProof="0" dirty="0">
                  <a:solidFill>
                    <a:schemeClr val="tx1">
                      <a:lumMod val="65000"/>
                      <a:lumOff val="35000"/>
                    </a:schemeClr>
                  </a:solidFill>
                  <a:latin typeface="+mn-lt"/>
                  <a:ea typeface="+mn-ea"/>
                  <a:cs typeface="+mn-cs"/>
                </a:rPr>
                <a:t>Opsomming</a:t>
              </a:r>
            </a:p>
          </p:txBody>
        </p:sp>
        <p:sp>
          <p:nvSpPr>
            <p:cNvPr id="168" name="Rechthoek 167">
              <a:extLst>
                <a:ext uri="{FF2B5EF4-FFF2-40B4-BE49-F238E27FC236}">
                  <a16:creationId xmlns:a16="http://schemas.microsoft.com/office/drawing/2014/main" id="{1D6A6961-0610-4F98-8152-71E1EE981616}"/>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
        <p:nvSpPr>
          <p:cNvPr id="122" name="LOGO">
            <a:extLst>
              <a:ext uri="{FF2B5EF4-FFF2-40B4-BE49-F238E27FC236}">
                <a16:creationId xmlns:a16="http://schemas.microsoft.com/office/drawing/2014/main" id="{A202F853-EFF3-4476-843D-F60A9E2FF64D}"/>
              </a:ext>
            </a:extLst>
          </p:cNvPr>
          <p:cNvSpPr>
            <a:spLocks noGrp="1"/>
          </p:cNvSpPr>
          <p:nvPr>
            <p:ph type="body" sz="quarter" idx="20" hasCustomPrompt="1"/>
          </p:nvPr>
        </p:nvSpPr>
        <p:spPr>
          <a:xfrm>
            <a:off x="5850466" y="6151264"/>
            <a:ext cx="495832" cy="543579"/>
          </a:xfrm>
          <a:blipFill>
            <a:blip r:embed="rId4">
              <a:extLst>
                <a:ext uri="{96DAC541-7B7A-43D3-8B79-37D633B846F1}">
                  <asvg:svgBlip xmlns:asvg="http://schemas.microsoft.com/office/drawing/2016/SVG/main" r:embed="rId5"/>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extLst>
      <p:ext uri="{BB962C8B-B14F-4D97-AF65-F5344CB8AC3E}">
        <p14:creationId xmlns:p14="http://schemas.microsoft.com/office/powerpoint/2010/main" val="38564713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el en Tekst ">
    <p:spTree>
      <p:nvGrpSpPr>
        <p:cNvPr id="1" name=""/>
        <p:cNvGrpSpPr/>
        <p:nvPr/>
      </p:nvGrpSpPr>
      <p:grpSpPr>
        <a:xfrm>
          <a:off x="0" y="0"/>
          <a:ext cx="0" cy="0"/>
          <a:chOff x="0" y="0"/>
          <a:chExt cx="0" cy="0"/>
        </a:xfrm>
      </p:grpSpPr>
      <p:sp>
        <p:nvSpPr>
          <p:cNvPr id="264" name="Tijdelijke aanduiding voor tabel 14">
            <a:extLst>
              <a:ext uri="{FF2B5EF4-FFF2-40B4-BE49-F238E27FC236}">
                <a16:creationId xmlns:a16="http://schemas.microsoft.com/office/drawing/2014/main" id="{E12C0EEC-CF83-4AE4-BA70-C717C17B5884}"/>
              </a:ext>
            </a:extLst>
          </p:cNvPr>
          <p:cNvSpPr>
            <a:spLocks noGrp="1"/>
          </p:cNvSpPr>
          <p:nvPr>
            <p:ph type="tbl" sz="quarter" idx="23" hasCustomPrompt="1"/>
          </p:nvPr>
        </p:nvSpPr>
        <p:spPr>
          <a:xfrm>
            <a:off x="817092" y="1498600"/>
            <a:ext cx="5289550" cy="4442400"/>
          </a:xfrm>
          <a:solidFill>
            <a:schemeClr val="bg1">
              <a:lumMod val="85000"/>
            </a:schemeClr>
          </a:solidFill>
        </p:spPr>
        <p:txBody>
          <a:bodyPr tIns="720000" anchor="ctr" anchorCtr="0"/>
          <a:lstStyle>
            <a:lvl1pPr marL="0" indent="0" algn="ctr">
              <a:buNone/>
              <a:defRPr sz="1400"/>
            </a:lvl1pPr>
          </a:lstStyle>
          <a:p>
            <a:r>
              <a:rPr lang="en-GB" dirty="0" err="1"/>
              <a:t>Nieuwe</a:t>
            </a:r>
            <a:r>
              <a:rPr lang="en-GB" dirty="0"/>
              <a:t> </a:t>
            </a:r>
            <a:r>
              <a:rPr lang="en-GB" dirty="0" err="1"/>
              <a:t>tabel</a:t>
            </a:r>
            <a:r>
              <a:rPr lang="en-GB" dirty="0"/>
              <a:t> </a:t>
            </a:r>
            <a:r>
              <a:rPr lang="en-GB" dirty="0" err="1"/>
              <a:t>inladen</a:t>
            </a:r>
            <a:r>
              <a:rPr lang="en-GB" dirty="0"/>
              <a:t> via </a:t>
            </a:r>
            <a:r>
              <a:rPr lang="en-GB" dirty="0" err="1"/>
              <a:t>icoon</a:t>
            </a:r>
            <a:endParaRPr lang="nl-NL" dirty="0"/>
          </a:p>
        </p:txBody>
      </p:sp>
      <p:sp>
        <p:nvSpPr>
          <p:cNvPr id="2" name="Titel 1">
            <a:extLst>
              <a:ext uri="{FF2B5EF4-FFF2-40B4-BE49-F238E27FC236}">
                <a16:creationId xmlns:a16="http://schemas.microsoft.com/office/drawing/2014/main" id="{C7B00C32-D7B5-4869-8F45-6B6E68FF15EF}"/>
              </a:ext>
            </a:extLst>
          </p:cNvPr>
          <p:cNvSpPr>
            <a:spLocks noGrp="1"/>
          </p:cNvSpPr>
          <p:nvPr>
            <p:ph type="title" hasCustomPrompt="1"/>
          </p:nvPr>
        </p:nvSpPr>
        <p:spPr>
          <a:xfrm>
            <a:off x="815233" y="500836"/>
            <a:ext cx="10568927" cy="840602"/>
          </a:xfrm>
        </p:spPr>
        <p:txBody>
          <a:bodyPr/>
          <a:lstStyle>
            <a:lvl1pPr>
              <a:defRPr/>
            </a:lvl1pPr>
          </a:lstStyle>
          <a:p>
            <a:r>
              <a:rPr lang="nl-NL" dirty="0"/>
              <a:t>Klik om de stijl te bewerken</a:t>
            </a:r>
          </a:p>
        </p:txBody>
      </p:sp>
      <p:sp>
        <p:nvSpPr>
          <p:cNvPr id="3" name="Tijdelijke aanduiding voor verticale tekst 2">
            <a:extLst>
              <a:ext uri="{FF2B5EF4-FFF2-40B4-BE49-F238E27FC236}">
                <a16:creationId xmlns:a16="http://schemas.microsoft.com/office/drawing/2014/main" id="{4B70815F-A2CC-4E1A-9A28-3127D6EDE0C9}"/>
              </a:ext>
            </a:extLst>
          </p:cNvPr>
          <p:cNvSpPr>
            <a:spLocks noGrp="1"/>
          </p:cNvSpPr>
          <p:nvPr>
            <p:ph type="body" orient="vert" idx="1" hasCustomPrompt="1"/>
          </p:nvPr>
        </p:nvSpPr>
        <p:spPr>
          <a:xfrm>
            <a:off x="6425006" y="1498600"/>
            <a:ext cx="4959154" cy="44424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a:t>Bullets</a:t>
            </a:r>
          </a:p>
          <a:p>
            <a:pPr lvl="1"/>
            <a:r>
              <a:rPr lang="nl-NL" dirty="0"/>
              <a:t>Sub-Bullets</a:t>
            </a:r>
          </a:p>
          <a:p>
            <a:pPr lvl="2"/>
            <a:r>
              <a:rPr lang="nl-NL" dirty="0"/>
              <a:t>Platte tekst</a:t>
            </a:r>
          </a:p>
          <a:p>
            <a:pPr lvl="3"/>
            <a:r>
              <a:rPr lang="nl-NL" dirty="0"/>
              <a:t>Subtitel</a:t>
            </a:r>
          </a:p>
          <a:p>
            <a:pPr lvl="4"/>
            <a:r>
              <a:rPr lang="nl-NL" dirty="0"/>
              <a:t>Opsomming</a:t>
            </a:r>
          </a:p>
          <a:p>
            <a:pPr lvl="5"/>
            <a:r>
              <a:rPr lang="nl-NL" dirty="0"/>
              <a:t># Bullets</a:t>
            </a:r>
          </a:p>
          <a:p>
            <a:pPr lvl="6"/>
            <a:r>
              <a:rPr lang="nl-NL" dirty="0"/>
              <a:t># Abc</a:t>
            </a:r>
          </a:p>
          <a:p>
            <a:pPr lvl="7"/>
            <a:r>
              <a:rPr lang="nl-NL" dirty="0"/>
              <a:t>Check leeg</a:t>
            </a:r>
          </a:p>
          <a:p>
            <a:pPr lvl="8"/>
            <a:r>
              <a:rPr lang="nl-NL" dirty="0"/>
              <a:t>Check vol</a:t>
            </a:r>
            <a:endParaRPr lang="en-US" dirty="0"/>
          </a:p>
        </p:txBody>
      </p:sp>
      <p:sp>
        <p:nvSpPr>
          <p:cNvPr id="4" name="Tijdelijke aanduiding voor datum 3">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EAFEF31A-E391-4312-9628-5903CB0029ED}" type="datetime1">
              <a:rPr lang="nl-NL" smtClean="0"/>
              <a:t>13-3-2024</a:t>
            </a:fld>
            <a:endParaRPr lang="nl-NL"/>
          </a:p>
        </p:txBody>
      </p:sp>
      <p:sp>
        <p:nvSpPr>
          <p:cNvPr id="6" name="Tijdelijke aanduiding voor dianummer 5">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sp>
        <p:nvSpPr>
          <p:cNvPr id="9" name="Tijdelijke aanduiding voor tekst 7">
            <a:extLst>
              <a:ext uri="{FF2B5EF4-FFF2-40B4-BE49-F238E27FC236}">
                <a16:creationId xmlns:a16="http://schemas.microsoft.com/office/drawing/2014/main" id="{8373EBB4-2E95-41DE-B54A-2935E5A6F511}"/>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0" name="Tijdelijke aanduiding voor tekst 7">
            <a:extLst>
              <a:ext uri="{FF2B5EF4-FFF2-40B4-BE49-F238E27FC236}">
                <a16:creationId xmlns:a16="http://schemas.microsoft.com/office/drawing/2014/main" id="{AB785094-9C1E-4334-819B-737B56CA5D58}"/>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1" name="Tijdelijke aanduiding voor tekst 7">
            <a:extLst>
              <a:ext uri="{FF2B5EF4-FFF2-40B4-BE49-F238E27FC236}">
                <a16:creationId xmlns:a16="http://schemas.microsoft.com/office/drawing/2014/main" id="{9D8C7CAD-46FD-42D0-B7F7-5DE65A3EED94}"/>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2" name="Tijdelijke aanduiding voor tekst 7">
            <a:extLst>
              <a:ext uri="{FF2B5EF4-FFF2-40B4-BE49-F238E27FC236}">
                <a16:creationId xmlns:a16="http://schemas.microsoft.com/office/drawing/2014/main" id="{EAE258EA-156D-43E1-A8C7-73F8A808F0CD}"/>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3" name="Tijdelijke aanduiding voor tekst 7">
            <a:extLst>
              <a:ext uri="{FF2B5EF4-FFF2-40B4-BE49-F238E27FC236}">
                <a16:creationId xmlns:a16="http://schemas.microsoft.com/office/drawing/2014/main" id="{DB36F721-6F9C-4668-835B-CC0FA799F50D}"/>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 name="Tijdelijke aanduiding voor tekst 7">
            <a:extLst>
              <a:ext uri="{FF2B5EF4-FFF2-40B4-BE49-F238E27FC236}">
                <a16:creationId xmlns:a16="http://schemas.microsoft.com/office/drawing/2014/main" id="{7D87458A-DAAD-43FF-B216-C2B00838D635}"/>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grpSp>
        <p:nvGrpSpPr>
          <p:cNvPr id="17" name="Instructie">
            <a:extLst>
              <a:ext uri="{FF2B5EF4-FFF2-40B4-BE49-F238E27FC236}">
                <a16:creationId xmlns:a16="http://schemas.microsoft.com/office/drawing/2014/main" id="{440CD394-D361-4A46-B011-86D88397DBEE}"/>
              </a:ext>
            </a:extLst>
          </p:cNvPr>
          <p:cNvGrpSpPr/>
          <p:nvPr userDrawn="1"/>
        </p:nvGrpSpPr>
        <p:grpSpPr>
          <a:xfrm>
            <a:off x="-3425546" y="0"/>
            <a:ext cx="3183678" cy="5340257"/>
            <a:chOff x="12391601" y="0"/>
            <a:chExt cx="3183678" cy="5340257"/>
          </a:xfrm>
        </p:grpSpPr>
        <p:grpSp>
          <p:nvGrpSpPr>
            <p:cNvPr id="18" name="Meer informatie">
              <a:extLst>
                <a:ext uri="{FF2B5EF4-FFF2-40B4-BE49-F238E27FC236}">
                  <a16:creationId xmlns:a16="http://schemas.microsoft.com/office/drawing/2014/main" id="{6FAA1300-D453-4185-A594-73F04995B003}"/>
                </a:ext>
              </a:extLst>
            </p:cNvPr>
            <p:cNvGrpSpPr/>
            <p:nvPr userDrawn="1"/>
          </p:nvGrpSpPr>
          <p:grpSpPr>
            <a:xfrm>
              <a:off x="12396764" y="4556984"/>
              <a:ext cx="3178515" cy="783273"/>
              <a:chOff x="-3741486" y="3386444"/>
              <a:chExt cx="3178515" cy="783273"/>
            </a:xfrm>
          </p:grpSpPr>
          <p:sp>
            <p:nvSpPr>
              <p:cNvPr id="58" name="Freeform 101">
                <a:extLst>
                  <a:ext uri="{FF2B5EF4-FFF2-40B4-BE49-F238E27FC236}">
                    <a16:creationId xmlns:a16="http://schemas.microsoft.com/office/drawing/2014/main" id="{FCED17F6-F419-4AB2-BFC9-7FE96FA39E5A}"/>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59" name="Rechthoek 58">
                <a:extLst>
                  <a:ext uri="{FF2B5EF4-FFF2-40B4-BE49-F238E27FC236}">
                    <a16:creationId xmlns:a16="http://schemas.microsoft.com/office/drawing/2014/main" id="{20A529DA-5068-470F-AC6F-29FD9BBB849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60" name="Rechte verbindingslijn 59">
                <a:extLst>
                  <a:ext uri="{FF2B5EF4-FFF2-40B4-BE49-F238E27FC236}">
                    <a16:creationId xmlns:a16="http://schemas.microsoft.com/office/drawing/2014/main" id="{02F972B1-D458-433B-AD64-AFDDDFB68C50}"/>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9" name="Rechthoek 18">
              <a:extLst>
                <a:ext uri="{FF2B5EF4-FFF2-40B4-BE49-F238E27FC236}">
                  <a16:creationId xmlns:a16="http://schemas.microsoft.com/office/drawing/2014/main" id="{FE3B63F2-C79C-4177-AC61-9A05DE2238C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Afbeelding invoegen/veranderen</a:t>
              </a:r>
            </a:p>
          </p:txBody>
        </p:sp>
        <p:sp>
          <p:nvSpPr>
            <p:cNvPr id="20" name="Ovaal 19">
              <a:extLst>
                <a:ext uri="{FF2B5EF4-FFF2-40B4-BE49-F238E27FC236}">
                  <a16:creationId xmlns:a16="http://schemas.microsoft.com/office/drawing/2014/main" id="{5EFEF502-3B3B-4C77-9F50-22684457EF81}"/>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1" name="Rechte verbindingslijn 20">
              <a:extLst>
                <a:ext uri="{FF2B5EF4-FFF2-40B4-BE49-F238E27FC236}">
                  <a16:creationId xmlns:a16="http://schemas.microsoft.com/office/drawing/2014/main" id="{AF039575-A992-454E-A054-CCF42D227F84}"/>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2" name="Rechte verbindingslijn 21">
              <a:extLst>
                <a:ext uri="{FF2B5EF4-FFF2-40B4-BE49-F238E27FC236}">
                  <a16:creationId xmlns:a16="http://schemas.microsoft.com/office/drawing/2014/main" id="{019D7EA8-A876-44D8-85C8-E4D6425881F5}"/>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3" name="Rechthoek 22">
              <a:extLst>
                <a:ext uri="{FF2B5EF4-FFF2-40B4-BE49-F238E27FC236}">
                  <a16:creationId xmlns:a16="http://schemas.microsoft.com/office/drawing/2014/main" id="{23206817-17E5-462D-9CCE-EFF33AD26324}"/>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24" name="Rechte verbindingslijn 23">
              <a:extLst>
                <a:ext uri="{FF2B5EF4-FFF2-40B4-BE49-F238E27FC236}">
                  <a16:creationId xmlns:a16="http://schemas.microsoft.com/office/drawing/2014/main" id="{42524149-09CA-4711-92F0-BF06D1EA33A1}"/>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25" name="Ovaal 24">
              <a:extLst>
                <a:ext uri="{FF2B5EF4-FFF2-40B4-BE49-F238E27FC236}">
                  <a16:creationId xmlns:a16="http://schemas.microsoft.com/office/drawing/2014/main" id="{A69C472E-E7D8-4D53-8465-ACDA694D737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6" name="Rechthoek 25">
              <a:extLst>
                <a:ext uri="{FF2B5EF4-FFF2-40B4-BE49-F238E27FC236}">
                  <a16:creationId xmlns:a16="http://schemas.microsoft.com/office/drawing/2014/main" id="{36A00D8E-F59D-4819-A19E-C56F05760547}"/>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7" name="Groep 26">
              <a:extLst>
                <a:ext uri="{FF2B5EF4-FFF2-40B4-BE49-F238E27FC236}">
                  <a16:creationId xmlns:a16="http://schemas.microsoft.com/office/drawing/2014/main" id="{7A85FBA7-0952-4140-AFFC-7D782186B122}"/>
                </a:ext>
              </a:extLst>
            </p:cNvPr>
            <p:cNvGrpSpPr/>
            <p:nvPr userDrawn="1"/>
          </p:nvGrpSpPr>
          <p:grpSpPr>
            <a:xfrm>
              <a:off x="12757282" y="2184550"/>
              <a:ext cx="825500" cy="209550"/>
              <a:chOff x="13504624" y="2482850"/>
              <a:chExt cx="825500" cy="209550"/>
            </a:xfrm>
          </p:grpSpPr>
          <p:sp>
            <p:nvSpPr>
              <p:cNvPr id="55" name="Rechthoek 54">
                <a:extLst>
                  <a:ext uri="{FF2B5EF4-FFF2-40B4-BE49-F238E27FC236}">
                    <a16:creationId xmlns:a16="http://schemas.microsoft.com/office/drawing/2014/main" id="{8DC6655B-1360-4138-861C-EE6D631A343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mn-lt"/>
                    <a:cs typeface="Arial" panose="020B0604020202020204" pitchFamily="34" charset="0"/>
                  </a:rPr>
                  <a:t>Invoegen</a:t>
                </a:r>
              </a:p>
            </p:txBody>
          </p:sp>
          <p:cxnSp>
            <p:nvCxnSpPr>
              <p:cNvPr id="56" name="Rechte verbindingslijn 55">
                <a:extLst>
                  <a:ext uri="{FF2B5EF4-FFF2-40B4-BE49-F238E27FC236}">
                    <a16:creationId xmlns:a16="http://schemas.microsoft.com/office/drawing/2014/main" id="{9B9B3924-34DF-4552-B444-DD21B552959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7" name="Gelijkbenige driehoek 56">
                <a:extLst>
                  <a:ext uri="{FF2B5EF4-FFF2-40B4-BE49-F238E27FC236}">
                    <a16:creationId xmlns:a16="http://schemas.microsoft.com/office/drawing/2014/main" id="{24389F24-68E6-438C-BF6A-4352866207E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nvGrpSpPr>
            <p:cNvPr id="28" name="Groep 27">
              <a:extLst>
                <a:ext uri="{FF2B5EF4-FFF2-40B4-BE49-F238E27FC236}">
                  <a16:creationId xmlns:a16="http://schemas.microsoft.com/office/drawing/2014/main" id="{7FC562D3-9E82-4303-89BD-732B73361B1B}"/>
                </a:ext>
              </a:extLst>
            </p:cNvPr>
            <p:cNvGrpSpPr/>
            <p:nvPr userDrawn="1"/>
          </p:nvGrpSpPr>
          <p:grpSpPr>
            <a:xfrm>
              <a:off x="12757282" y="1141626"/>
              <a:ext cx="294789" cy="318834"/>
              <a:chOff x="14466489" y="1001522"/>
              <a:chExt cx="290627" cy="314333"/>
            </a:xfrm>
          </p:grpSpPr>
          <p:sp>
            <p:nvSpPr>
              <p:cNvPr id="49" name="Rechthoek 48">
                <a:extLst>
                  <a:ext uri="{FF2B5EF4-FFF2-40B4-BE49-F238E27FC236}">
                    <a16:creationId xmlns:a16="http://schemas.microsoft.com/office/drawing/2014/main" id="{286846B1-9811-4C1E-AD04-3D99B410E846}"/>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50" name="Ovaal 49">
                <a:extLst>
                  <a:ext uri="{FF2B5EF4-FFF2-40B4-BE49-F238E27FC236}">
                    <a16:creationId xmlns:a16="http://schemas.microsoft.com/office/drawing/2014/main" id="{657AC1EB-CE4F-4350-BEB6-A726E0AAD93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51" name="Vrije vorm: vorm 50">
                <a:extLst>
                  <a:ext uri="{FF2B5EF4-FFF2-40B4-BE49-F238E27FC236}">
                    <a16:creationId xmlns:a16="http://schemas.microsoft.com/office/drawing/2014/main" id="{C847E939-56F2-4E6C-8C23-C567B2CE135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52" name="Rechthoek: afgeronde hoeken 51">
                <a:extLst>
                  <a:ext uri="{FF2B5EF4-FFF2-40B4-BE49-F238E27FC236}">
                    <a16:creationId xmlns:a16="http://schemas.microsoft.com/office/drawing/2014/main" id="{DF0FC940-E2A1-4E05-9F26-4E1BA274DDA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cxnSp>
            <p:nvCxnSpPr>
              <p:cNvPr id="53" name="Rechte verbindingslijn 52">
                <a:extLst>
                  <a:ext uri="{FF2B5EF4-FFF2-40B4-BE49-F238E27FC236}">
                    <a16:creationId xmlns:a16="http://schemas.microsoft.com/office/drawing/2014/main" id="{D9266030-A790-429E-AD77-5B76CD73797B}"/>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4" name="Rechte verbindingslijn 53">
                <a:extLst>
                  <a:ext uri="{FF2B5EF4-FFF2-40B4-BE49-F238E27FC236}">
                    <a16:creationId xmlns:a16="http://schemas.microsoft.com/office/drawing/2014/main" id="{681B7997-D3E9-4D66-A670-68D754919607}"/>
                  </a:ext>
                </a:extLst>
              </p:cNvPr>
              <p:cNvCxnSpPr>
                <a:cxnSpLocks/>
                <a:stCxn id="5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 name="Ovaal 28">
              <a:extLst>
                <a:ext uri="{FF2B5EF4-FFF2-40B4-BE49-F238E27FC236}">
                  <a16:creationId xmlns:a16="http://schemas.microsoft.com/office/drawing/2014/main" id="{C77314DF-47AA-482A-AB46-7A0F1FD98A4B}"/>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30" name="Rechthoek 29">
              <a:extLst>
                <a:ext uri="{FF2B5EF4-FFF2-40B4-BE49-F238E27FC236}">
                  <a16:creationId xmlns:a16="http://schemas.microsoft.com/office/drawing/2014/main" id="{26A4B84C-49D1-40CF-915A-FEF2F8287CB7}"/>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‘Hulpmiddelen voor afbeeldingen - Opmaak’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1" name="Rechte verbindingslijn 30">
              <a:extLst>
                <a:ext uri="{FF2B5EF4-FFF2-40B4-BE49-F238E27FC236}">
                  <a16:creationId xmlns:a16="http://schemas.microsoft.com/office/drawing/2014/main" id="{081A74F7-E0E1-4967-B8EC-917487FFA19F}"/>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2" name="Groep 31">
              <a:extLst>
                <a:ext uri="{FF2B5EF4-FFF2-40B4-BE49-F238E27FC236}">
                  <a16:creationId xmlns:a16="http://schemas.microsoft.com/office/drawing/2014/main" id="{989C4831-3643-44AD-BBD1-208FD37A9D6D}"/>
                </a:ext>
              </a:extLst>
            </p:cNvPr>
            <p:cNvGrpSpPr/>
            <p:nvPr userDrawn="1"/>
          </p:nvGrpSpPr>
          <p:grpSpPr>
            <a:xfrm>
              <a:off x="12696514" y="3701158"/>
              <a:ext cx="514284" cy="612918"/>
              <a:chOff x="12682980" y="3403241"/>
              <a:chExt cx="622284" cy="741632"/>
            </a:xfrm>
          </p:grpSpPr>
          <p:grpSp>
            <p:nvGrpSpPr>
              <p:cNvPr id="33" name="Groep 32">
                <a:extLst>
                  <a:ext uri="{FF2B5EF4-FFF2-40B4-BE49-F238E27FC236}">
                    <a16:creationId xmlns:a16="http://schemas.microsoft.com/office/drawing/2014/main" id="{05A1D074-070B-45A7-8EF8-35B846C02905}"/>
                  </a:ext>
                </a:extLst>
              </p:cNvPr>
              <p:cNvGrpSpPr/>
              <p:nvPr userDrawn="1"/>
            </p:nvGrpSpPr>
            <p:grpSpPr>
              <a:xfrm>
                <a:off x="12771568" y="3403241"/>
                <a:ext cx="467138" cy="448489"/>
                <a:chOff x="12782195" y="3403241"/>
                <a:chExt cx="467138" cy="448489"/>
              </a:xfrm>
            </p:grpSpPr>
            <p:grpSp>
              <p:nvGrpSpPr>
                <p:cNvPr id="36" name="Groep 35">
                  <a:extLst>
                    <a:ext uri="{FF2B5EF4-FFF2-40B4-BE49-F238E27FC236}">
                      <a16:creationId xmlns:a16="http://schemas.microsoft.com/office/drawing/2014/main" id="{F39A4D0C-F0A4-439B-813D-729DBF4E0C1D}"/>
                    </a:ext>
                  </a:extLst>
                </p:cNvPr>
                <p:cNvGrpSpPr/>
                <p:nvPr userDrawn="1"/>
              </p:nvGrpSpPr>
              <p:grpSpPr>
                <a:xfrm>
                  <a:off x="12782195" y="3403241"/>
                  <a:ext cx="412967" cy="393907"/>
                  <a:chOff x="13554906" y="3320109"/>
                  <a:chExt cx="443906" cy="423419"/>
                </a:xfrm>
              </p:grpSpPr>
              <p:grpSp>
                <p:nvGrpSpPr>
                  <p:cNvPr id="43" name="Groep 42">
                    <a:extLst>
                      <a:ext uri="{FF2B5EF4-FFF2-40B4-BE49-F238E27FC236}">
                        <a16:creationId xmlns:a16="http://schemas.microsoft.com/office/drawing/2014/main" id="{6975A810-5C60-4959-9269-30DCF2A88C67}"/>
                      </a:ext>
                    </a:extLst>
                  </p:cNvPr>
                  <p:cNvGrpSpPr/>
                  <p:nvPr userDrawn="1"/>
                </p:nvGrpSpPr>
                <p:grpSpPr>
                  <a:xfrm>
                    <a:off x="13554906" y="3320109"/>
                    <a:ext cx="443906" cy="423419"/>
                    <a:chOff x="12909684" y="1276143"/>
                    <a:chExt cx="443906" cy="423419"/>
                  </a:xfrm>
                </p:grpSpPr>
                <p:sp>
                  <p:nvSpPr>
                    <p:cNvPr id="46" name="Rechthoek 45">
                      <a:extLst>
                        <a:ext uri="{FF2B5EF4-FFF2-40B4-BE49-F238E27FC236}">
                          <a16:creationId xmlns:a16="http://schemas.microsoft.com/office/drawing/2014/main" id="{02092E30-BB57-40BD-AAAD-ACF505D93D58}"/>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47" name="Rechthoek 46">
                      <a:extLst>
                        <a:ext uri="{FF2B5EF4-FFF2-40B4-BE49-F238E27FC236}">
                          <a16:creationId xmlns:a16="http://schemas.microsoft.com/office/drawing/2014/main" id="{B0C7BD40-518E-4A57-9907-B9EDAB04275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48" name="Ovaal 47">
                      <a:extLst>
                        <a:ext uri="{FF2B5EF4-FFF2-40B4-BE49-F238E27FC236}">
                          <a16:creationId xmlns:a16="http://schemas.microsoft.com/office/drawing/2014/main" id="{6E3D0CE7-390E-4968-9B8C-0F2F0E774A7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pic>
                <p:nvPicPr>
                  <p:cNvPr id="44" name="Afbeelding 43">
                    <a:extLst>
                      <a:ext uri="{FF2B5EF4-FFF2-40B4-BE49-F238E27FC236}">
                        <a16:creationId xmlns:a16="http://schemas.microsoft.com/office/drawing/2014/main" id="{F368C42A-5DA8-4174-A8A7-9D8C2B5A19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5" name="Afbeelding 44">
                    <a:extLst>
                      <a:ext uri="{FF2B5EF4-FFF2-40B4-BE49-F238E27FC236}">
                        <a16:creationId xmlns:a16="http://schemas.microsoft.com/office/drawing/2014/main" id="{48F26AA6-D98B-437A-BE8B-5FA0759659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37" name="Groep 36">
                  <a:extLst>
                    <a:ext uri="{FF2B5EF4-FFF2-40B4-BE49-F238E27FC236}">
                      <a16:creationId xmlns:a16="http://schemas.microsoft.com/office/drawing/2014/main" id="{09BB1A7F-83BB-469B-BD59-BAFC1233A60E}"/>
                    </a:ext>
                  </a:extLst>
                </p:cNvPr>
                <p:cNvGrpSpPr/>
                <p:nvPr userDrawn="1"/>
              </p:nvGrpSpPr>
              <p:grpSpPr>
                <a:xfrm>
                  <a:off x="13103513" y="3705268"/>
                  <a:ext cx="145820" cy="146462"/>
                  <a:chOff x="13096169" y="3602278"/>
                  <a:chExt cx="145820" cy="146462"/>
                </a:xfrm>
              </p:grpSpPr>
              <p:sp>
                <p:nvSpPr>
                  <p:cNvPr id="41" name="Rechthoek 40">
                    <a:extLst>
                      <a:ext uri="{FF2B5EF4-FFF2-40B4-BE49-F238E27FC236}">
                        <a16:creationId xmlns:a16="http://schemas.microsoft.com/office/drawing/2014/main" id="{116A7F31-09EE-4B4F-970B-6B56A1CCF14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42" name="Rechthoek 41">
                    <a:extLst>
                      <a:ext uri="{FF2B5EF4-FFF2-40B4-BE49-F238E27FC236}">
                        <a16:creationId xmlns:a16="http://schemas.microsoft.com/office/drawing/2014/main" id="{64A73E91-2FB1-468E-9444-185F3AFB72C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nvGrpSpPr>
                <p:cNvPr id="38" name="Groep 37">
                  <a:extLst>
                    <a:ext uri="{FF2B5EF4-FFF2-40B4-BE49-F238E27FC236}">
                      <a16:creationId xmlns:a16="http://schemas.microsoft.com/office/drawing/2014/main" id="{A699BDB9-75ED-429F-827C-E5B552C8AD18}"/>
                    </a:ext>
                  </a:extLst>
                </p:cNvPr>
                <p:cNvGrpSpPr/>
                <p:nvPr userDrawn="1"/>
              </p:nvGrpSpPr>
              <p:grpSpPr>
                <a:xfrm rot="10800000">
                  <a:off x="13061402" y="3665637"/>
                  <a:ext cx="145820" cy="146462"/>
                  <a:chOff x="13096169" y="3602278"/>
                  <a:chExt cx="145820" cy="146462"/>
                </a:xfrm>
              </p:grpSpPr>
              <p:sp>
                <p:nvSpPr>
                  <p:cNvPr id="39" name="Rechthoek 38">
                    <a:extLst>
                      <a:ext uri="{FF2B5EF4-FFF2-40B4-BE49-F238E27FC236}">
                        <a16:creationId xmlns:a16="http://schemas.microsoft.com/office/drawing/2014/main" id="{5741CB5A-AF7A-4AA8-905F-F2559CD55D2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40" name="Rechthoek 39">
                    <a:extLst>
                      <a:ext uri="{FF2B5EF4-FFF2-40B4-BE49-F238E27FC236}">
                        <a16:creationId xmlns:a16="http://schemas.microsoft.com/office/drawing/2014/main" id="{F17BC356-79D3-4AF6-B250-39396BD286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sp>
            <p:nvSpPr>
              <p:cNvPr id="34" name="Rechthoek 33">
                <a:extLst>
                  <a:ext uri="{FF2B5EF4-FFF2-40B4-BE49-F238E27FC236}">
                    <a16:creationId xmlns:a16="http://schemas.microsoft.com/office/drawing/2014/main" id="{088F2A88-10FB-4CB9-A301-F986C26147EC}"/>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chemeClr val="tx1"/>
                    </a:solidFill>
                    <a:latin typeface="+mn-lt"/>
                    <a:cs typeface="Arial" panose="020B0604020202020204" pitchFamily="34" charset="0"/>
                  </a:rPr>
                  <a:t>Bijsnijden</a:t>
                </a:r>
              </a:p>
            </p:txBody>
          </p:sp>
          <p:sp>
            <p:nvSpPr>
              <p:cNvPr id="35" name="Gelijkbenige driehoek 34">
                <a:extLst>
                  <a:ext uri="{FF2B5EF4-FFF2-40B4-BE49-F238E27FC236}">
                    <a16:creationId xmlns:a16="http://schemas.microsoft.com/office/drawing/2014/main" id="{46E6F8D6-7158-4FED-BD1F-5D2DB64CEB49}"/>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nvGrpSpPr>
          <p:cNvPr id="265" name="Instructie">
            <a:extLst>
              <a:ext uri="{FF2B5EF4-FFF2-40B4-BE49-F238E27FC236}">
                <a16:creationId xmlns:a16="http://schemas.microsoft.com/office/drawing/2014/main" id="{34031EE5-7084-44C3-AA08-C061C61A2C79}"/>
              </a:ext>
            </a:extLst>
          </p:cNvPr>
          <p:cNvGrpSpPr/>
          <p:nvPr userDrawn="1"/>
        </p:nvGrpSpPr>
        <p:grpSpPr>
          <a:xfrm>
            <a:off x="12391601" y="0"/>
            <a:ext cx="3183678" cy="3418198"/>
            <a:chOff x="12391601" y="0"/>
            <a:chExt cx="3183678" cy="3418198"/>
          </a:xfrm>
        </p:grpSpPr>
        <p:grpSp>
          <p:nvGrpSpPr>
            <p:cNvPr id="266" name="Meer informatie">
              <a:extLst>
                <a:ext uri="{FF2B5EF4-FFF2-40B4-BE49-F238E27FC236}">
                  <a16:creationId xmlns:a16="http://schemas.microsoft.com/office/drawing/2014/main" id="{A687E1A3-CF68-4930-8B1B-0BFCFE1D8C7F}"/>
                </a:ext>
              </a:extLst>
            </p:cNvPr>
            <p:cNvGrpSpPr/>
            <p:nvPr userDrawn="1"/>
          </p:nvGrpSpPr>
          <p:grpSpPr>
            <a:xfrm>
              <a:off x="12396764" y="2622893"/>
              <a:ext cx="3178515" cy="795305"/>
              <a:chOff x="-3741486" y="3347116"/>
              <a:chExt cx="3178515" cy="795305"/>
            </a:xfrm>
          </p:grpSpPr>
          <p:sp>
            <p:nvSpPr>
              <p:cNvPr id="288" name="Freeform 101">
                <a:extLst>
                  <a:ext uri="{FF2B5EF4-FFF2-40B4-BE49-F238E27FC236}">
                    <a16:creationId xmlns:a16="http://schemas.microsoft.com/office/drawing/2014/main" id="{FB6D532C-C66F-424E-9E2F-C7C1C0042DAE}"/>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289" name="Rechthoek 288">
                <a:extLst>
                  <a:ext uri="{FF2B5EF4-FFF2-40B4-BE49-F238E27FC236}">
                    <a16:creationId xmlns:a16="http://schemas.microsoft.com/office/drawing/2014/main" id="{5EA19A3E-298C-49B7-81F8-1CC691184956}"/>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290" name="Rechte verbindingslijn 289">
                <a:extLst>
                  <a:ext uri="{FF2B5EF4-FFF2-40B4-BE49-F238E27FC236}">
                    <a16:creationId xmlns:a16="http://schemas.microsoft.com/office/drawing/2014/main" id="{DAF9AB59-7FA2-493E-8150-48974FA0D2A4}"/>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267" name="Rechthoek 266">
              <a:extLst>
                <a:ext uri="{FF2B5EF4-FFF2-40B4-BE49-F238E27FC236}">
                  <a16:creationId xmlns:a16="http://schemas.microsoft.com/office/drawing/2014/main" id="{BAA0AE37-8AED-4C73-8454-49E04D10E58D}"/>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268" name="Ovaal 267">
              <a:extLst>
                <a:ext uri="{FF2B5EF4-FFF2-40B4-BE49-F238E27FC236}">
                  <a16:creationId xmlns:a16="http://schemas.microsoft.com/office/drawing/2014/main" id="{4AA4C2BE-E61D-4A1D-82C1-A783180A6225}"/>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69" name="Rechte verbindingslijn 268">
              <a:extLst>
                <a:ext uri="{FF2B5EF4-FFF2-40B4-BE49-F238E27FC236}">
                  <a16:creationId xmlns:a16="http://schemas.microsoft.com/office/drawing/2014/main" id="{E903E105-605C-4B9E-92C5-C48ED8B42668}"/>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70" name="Rechte verbindingslijn 269">
              <a:extLst>
                <a:ext uri="{FF2B5EF4-FFF2-40B4-BE49-F238E27FC236}">
                  <a16:creationId xmlns:a16="http://schemas.microsoft.com/office/drawing/2014/main" id="{1D472C57-9634-4A99-A9D6-2E872523173E}"/>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71" name="Rechthoek 270">
              <a:extLst>
                <a:ext uri="{FF2B5EF4-FFF2-40B4-BE49-F238E27FC236}">
                  <a16:creationId xmlns:a16="http://schemas.microsoft.com/office/drawing/2014/main" id="{22979C92-5510-45D0-B6C8-D5D0348B6EEE}"/>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272" name="Ovaal 271">
              <a:extLst>
                <a:ext uri="{FF2B5EF4-FFF2-40B4-BE49-F238E27FC236}">
                  <a16:creationId xmlns:a16="http://schemas.microsoft.com/office/drawing/2014/main" id="{0E4CA709-FE1D-4458-9519-8F19D657B45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73" name="Rechthoek 272">
              <a:extLst>
                <a:ext uri="{FF2B5EF4-FFF2-40B4-BE49-F238E27FC236}">
                  <a16:creationId xmlns:a16="http://schemas.microsoft.com/office/drawing/2014/main" id="{33F23E48-793C-4044-9598-6152FBE9F974}"/>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274" name="Groep 273">
              <a:extLst>
                <a:ext uri="{FF2B5EF4-FFF2-40B4-BE49-F238E27FC236}">
                  <a16:creationId xmlns:a16="http://schemas.microsoft.com/office/drawing/2014/main" id="{25C1F042-D549-4A42-A728-54B5762F8C72}"/>
                </a:ext>
              </a:extLst>
            </p:cNvPr>
            <p:cNvGrpSpPr/>
            <p:nvPr userDrawn="1"/>
          </p:nvGrpSpPr>
          <p:grpSpPr>
            <a:xfrm>
              <a:off x="12757282" y="2184550"/>
              <a:ext cx="825500" cy="209550"/>
              <a:chOff x="13504624" y="2482850"/>
              <a:chExt cx="825500" cy="209550"/>
            </a:xfrm>
          </p:grpSpPr>
          <p:sp>
            <p:nvSpPr>
              <p:cNvPr id="285" name="Rechthoek 284">
                <a:extLst>
                  <a:ext uri="{FF2B5EF4-FFF2-40B4-BE49-F238E27FC236}">
                    <a16:creationId xmlns:a16="http://schemas.microsoft.com/office/drawing/2014/main" id="{92B410D3-A6B7-4F25-B206-14321DE61E7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286" name="Rechte verbindingslijn 285">
                <a:extLst>
                  <a:ext uri="{FF2B5EF4-FFF2-40B4-BE49-F238E27FC236}">
                    <a16:creationId xmlns:a16="http://schemas.microsoft.com/office/drawing/2014/main" id="{065C63D0-D1E6-4400-9526-AEF49CF0AE9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7" name="Gelijkbenige driehoek 286">
                <a:extLst>
                  <a:ext uri="{FF2B5EF4-FFF2-40B4-BE49-F238E27FC236}">
                    <a16:creationId xmlns:a16="http://schemas.microsoft.com/office/drawing/2014/main" id="{9EC7EF14-25FB-4E9F-AD1E-74BE1FBD7F0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275" name="Rechte verbindingslijn 274">
              <a:extLst>
                <a:ext uri="{FF2B5EF4-FFF2-40B4-BE49-F238E27FC236}">
                  <a16:creationId xmlns:a16="http://schemas.microsoft.com/office/drawing/2014/main" id="{6E70A7FF-323D-4812-809A-BA92BDF40C4F}"/>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276" name="Tabel icoon">
              <a:extLst>
                <a:ext uri="{FF2B5EF4-FFF2-40B4-BE49-F238E27FC236}">
                  <a16:creationId xmlns:a16="http://schemas.microsoft.com/office/drawing/2014/main" id="{D9BCD4C3-4C29-41C3-977C-1B84432C9ACB}"/>
                </a:ext>
              </a:extLst>
            </p:cNvPr>
            <p:cNvGrpSpPr/>
            <p:nvPr userDrawn="1"/>
          </p:nvGrpSpPr>
          <p:grpSpPr>
            <a:xfrm>
              <a:off x="12757283" y="1133664"/>
              <a:ext cx="375500" cy="339168"/>
              <a:chOff x="6072040" y="3376043"/>
              <a:chExt cx="1227920" cy="1109109"/>
            </a:xfrm>
          </p:grpSpPr>
          <p:sp>
            <p:nvSpPr>
              <p:cNvPr id="277" name="Rechthoek 276">
                <a:extLst>
                  <a:ext uri="{FF2B5EF4-FFF2-40B4-BE49-F238E27FC236}">
                    <a16:creationId xmlns:a16="http://schemas.microsoft.com/office/drawing/2014/main" id="{72F630AC-7C45-457F-95DA-AF0EF3EEF48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78" name="Rechthoek 277">
                <a:extLst>
                  <a:ext uri="{FF2B5EF4-FFF2-40B4-BE49-F238E27FC236}">
                    <a16:creationId xmlns:a16="http://schemas.microsoft.com/office/drawing/2014/main" id="{5AD57A30-3318-4AEE-8D61-EBA20235DC92}"/>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cxnSp>
            <p:nvCxnSpPr>
              <p:cNvPr id="279" name="Rechte verbindingslijn 278">
                <a:extLst>
                  <a:ext uri="{FF2B5EF4-FFF2-40B4-BE49-F238E27FC236}">
                    <a16:creationId xmlns:a16="http://schemas.microsoft.com/office/drawing/2014/main" id="{237CFE95-0201-4473-80A6-95FC6FEF736F}"/>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0" name="Rechte verbindingslijn 279">
                <a:extLst>
                  <a:ext uri="{FF2B5EF4-FFF2-40B4-BE49-F238E27FC236}">
                    <a16:creationId xmlns:a16="http://schemas.microsoft.com/office/drawing/2014/main" id="{67CDE65C-BC94-48FF-9919-76510ADB6450}"/>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1" name="Rechte verbindingslijn 280">
                <a:extLst>
                  <a:ext uri="{FF2B5EF4-FFF2-40B4-BE49-F238E27FC236}">
                    <a16:creationId xmlns:a16="http://schemas.microsoft.com/office/drawing/2014/main" id="{F74792A5-4383-4E5A-8A06-3AC5880629C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2" name="Rechte verbindingslijn 281">
                <a:extLst>
                  <a:ext uri="{FF2B5EF4-FFF2-40B4-BE49-F238E27FC236}">
                    <a16:creationId xmlns:a16="http://schemas.microsoft.com/office/drawing/2014/main" id="{1D28B0CB-E62E-43B9-A5C3-B0478C5AAB79}"/>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3" name="Rechte verbindingslijn 282">
                <a:extLst>
                  <a:ext uri="{FF2B5EF4-FFF2-40B4-BE49-F238E27FC236}">
                    <a16:creationId xmlns:a16="http://schemas.microsoft.com/office/drawing/2014/main" id="{2065C1DA-BB6E-4DB9-A481-98F0889828AE}"/>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84" name="Rechthoek 283">
                <a:extLst>
                  <a:ext uri="{FF2B5EF4-FFF2-40B4-BE49-F238E27FC236}">
                    <a16:creationId xmlns:a16="http://schemas.microsoft.com/office/drawing/2014/main" id="{86B245FD-FA97-4309-8700-728341E81FC7}"/>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
        <p:nvSpPr>
          <p:cNvPr id="85" name="LOGO">
            <a:extLst>
              <a:ext uri="{FF2B5EF4-FFF2-40B4-BE49-F238E27FC236}">
                <a16:creationId xmlns:a16="http://schemas.microsoft.com/office/drawing/2014/main" id="{DA408888-5174-44D2-A5C3-37D3CFB3D8F5}"/>
              </a:ext>
            </a:extLst>
          </p:cNvPr>
          <p:cNvSpPr>
            <a:spLocks noGrp="1"/>
          </p:cNvSpPr>
          <p:nvPr>
            <p:ph type="body" sz="quarter" idx="20" hasCustomPrompt="1"/>
          </p:nvPr>
        </p:nvSpPr>
        <p:spPr>
          <a:xfrm>
            <a:off x="5850466" y="6151264"/>
            <a:ext cx="495832" cy="543579"/>
          </a:xfrm>
          <a:blipFill>
            <a:blip r:embed="rId4">
              <a:extLst>
                <a:ext uri="{96DAC541-7B7A-43D3-8B79-37D633B846F1}">
                  <asvg:svgBlip xmlns:asvg="http://schemas.microsoft.com/office/drawing/2016/SVG/main" r:embed="rId5"/>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extLst>
      <p:ext uri="{BB962C8B-B14F-4D97-AF65-F5344CB8AC3E}">
        <p14:creationId xmlns:p14="http://schemas.microsoft.com/office/powerpoint/2010/main" val="23329431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264" name="Tijdelijke aanduiding voor tabel 14">
            <a:extLst>
              <a:ext uri="{FF2B5EF4-FFF2-40B4-BE49-F238E27FC236}">
                <a16:creationId xmlns:a16="http://schemas.microsoft.com/office/drawing/2014/main" id="{E12C0EEC-CF83-4AE4-BA70-C717C17B5884}"/>
              </a:ext>
            </a:extLst>
          </p:cNvPr>
          <p:cNvSpPr>
            <a:spLocks noGrp="1"/>
          </p:cNvSpPr>
          <p:nvPr>
            <p:ph type="tbl" sz="quarter" idx="23" hasCustomPrompt="1"/>
          </p:nvPr>
        </p:nvSpPr>
        <p:spPr>
          <a:xfrm>
            <a:off x="817092" y="1498600"/>
            <a:ext cx="10564437" cy="4442400"/>
          </a:xfrm>
          <a:solidFill>
            <a:schemeClr val="bg1">
              <a:lumMod val="85000"/>
            </a:schemeClr>
          </a:solidFill>
        </p:spPr>
        <p:txBody>
          <a:bodyPr tIns="720000" anchor="ctr" anchorCtr="0"/>
          <a:lstStyle>
            <a:lvl1pPr marL="0" indent="0" algn="ctr">
              <a:buNone/>
              <a:defRPr sz="1400"/>
            </a:lvl1pPr>
          </a:lstStyle>
          <a:p>
            <a:r>
              <a:rPr lang="en-GB" dirty="0" err="1"/>
              <a:t>Nieuwe</a:t>
            </a:r>
            <a:r>
              <a:rPr lang="en-GB" dirty="0"/>
              <a:t> </a:t>
            </a:r>
            <a:r>
              <a:rPr lang="en-GB" dirty="0" err="1"/>
              <a:t>tabel</a:t>
            </a:r>
            <a:r>
              <a:rPr lang="en-GB" dirty="0"/>
              <a:t> </a:t>
            </a:r>
            <a:r>
              <a:rPr lang="en-GB" dirty="0" err="1"/>
              <a:t>inladen</a:t>
            </a:r>
            <a:r>
              <a:rPr lang="en-GB" dirty="0"/>
              <a:t> via </a:t>
            </a:r>
            <a:r>
              <a:rPr lang="en-GB" dirty="0" err="1"/>
              <a:t>icoon</a:t>
            </a:r>
            <a:endParaRPr lang="nl-NL" dirty="0"/>
          </a:p>
        </p:txBody>
      </p:sp>
      <p:sp>
        <p:nvSpPr>
          <p:cNvPr id="2" name="Titel 1">
            <a:extLst>
              <a:ext uri="{FF2B5EF4-FFF2-40B4-BE49-F238E27FC236}">
                <a16:creationId xmlns:a16="http://schemas.microsoft.com/office/drawing/2014/main" id="{C7B00C32-D7B5-4869-8F45-6B6E68FF15EF}"/>
              </a:ext>
            </a:extLst>
          </p:cNvPr>
          <p:cNvSpPr>
            <a:spLocks noGrp="1"/>
          </p:cNvSpPr>
          <p:nvPr>
            <p:ph type="title" hasCustomPrompt="1"/>
          </p:nvPr>
        </p:nvSpPr>
        <p:spPr>
          <a:xfrm>
            <a:off x="815233" y="500836"/>
            <a:ext cx="10568927" cy="840602"/>
          </a:xfrm>
        </p:spPr>
        <p:txBody>
          <a:bodyPr/>
          <a:lstStyle>
            <a:lvl1pPr>
              <a:defRPr/>
            </a:lvl1pPr>
          </a:lstStyle>
          <a:p>
            <a:r>
              <a:rPr lang="nl-NL" dirty="0"/>
              <a:t>Klik om de stijl te bewerken</a:t>
            </a:r>
          </a:p>
        </p:txBody>
      </p:sp>
      <p:sp>
        <p:nvSpPr>
          <p:cNvPr id="4" name="Tijdelijke aanduiding voor datum 3">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EAFEF31A-E391-4312-9628-5903CB0029ED}" type="datetime1">
              <a:rPr lang="nl-NL" smtClean="0"/>
              <a:t>13-3-2024</a:t>
            </a:fld>
            <a:endParaRPr lang="nl-NL"/>
          </a:p>
        </p:txBody>
      </p:sp>
      <p:sp>
        <p:nvSpPr>
          <p:cNvPr id="6" name="Tijdelijke aanduiding voor dianummer 5">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sp>
        <p:nvSpPr>
          <p:cNvPr id="9" name="Tijdelijke aanduiding voor tekst 7">
            <a:extLst>
              <a:ext uri="{FF2B5EF4-FFF2-40B4-BE49-F238E27FC236}">
                <a16:creationId xmlns:a16="http://schemas.microsoft.com/office/drawing/2014/main" id="{8373EBB4-2E95-41DE-B54A-2935E5A6F511}"/>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0" name="Tijdelijke aanduiding voor tekst 7">
            <a:extLst>
              <a:ext uri="{FF2B5EF4-FFF2-40B4-BE49-F238E27FC236}">
                <a16:creationId xmlns:a16="http://schemas.microsoft.com/office/drawing/2014/main" id="{AB785094-9C1E-4334-819B-737B56CA5D58}"/>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1" name="Tijdelijke aanduiding voor tekst 7">
            <a:extLst>
              <a:ext uri="{FF2B5EF4-FFF2-40B4-BE49-F238E27FC236}">
                <a16:creationId xmlns:a16="http://schemas.microsoft.com/office/drawing/2014/main" id="{9D8C7CAD-46FD-42D0-B7F7-5DE65A3EED94}"/>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2" name="Tijdelijke aanduiding voor tekst 7">
            <a:extLst>
              <a:ext uri="{FF2B5EF4-FFF2-40B4-BE49-F238E27FC236}">
                <a16:creationId xmlns:a16="http://schemas.microsoft.com/office/drawing/2014/main" id="{EAE258EA-156D-43E1-A8C7-73F8A808F0CD}"/>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3" name="Tijdelijke aanduiding voor tekst 7">
            <a:extLst>
              <a:ext uri="{FF2B5EF4-FFF2-40B4-BE49-F238E27FC236}">
                <a16:creationId xmlns:a16="http://schemas.microsoft.com/office/drawing/2014/main" id="{DB36F721-6F9C-4668-835B-CC0FA799F50D}"/>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 name="Tijdelijke aanduiding voor tekst 7">
            <a:extLst>
              <a:ext uri="{FF2B5EF4-FFF2-40B4-BE49-F238E27FC236}">
                <a16:creationId xmlns:a16="http://schemas.microsoft.com/office/drawing/2014/main" id="{7D87458A-DAAD-43FF-B216-C2B00838D635}"/>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grpSp>
        <p:nvGrpSpPr>
          <p:cNvPr id="265" name="Instructie">
            <a:extLst>
              <a:ext uri="{FF2B5EF4-FFF2-40B4-BE49-F238E27FC236}">
                <a16:creationId xmlns:a16="http://schemas.microsoft.com/office/drawing/2014/main" id="{34031EE5-7084-44C3-AA08-C061C61A2C79}"/>
              </a:ext>
            </a:extLst>
          </p:cNvPr>
          <p:cNvGrpSpPr/>
          <p:nvPr userDrawn="1"/>
        </p:nvGrpSpPr>
        <p:grpSpPr>
          <a:xfrm>
            <a:off x="12391601" y="0"/>
            <a:ext cx="3183678" cy="3418198"/>
            <a:chOff x="12391601" y="0"/>
            <a:chExt cx="3183678" cy="3418198"/>
          </a:xfrm>
        </p:grpSpPr>
        <p:grpSp>
          <p:nvGrpSpPr>
            <p:cNvPr id="266" name="Meer informatie">
              <a:extLst>
                <a:ext uri="{FF2B5EF4-FFF2-40B4-BE49-F238E27FC236}">
                  <a16:creationId xmlns:a16="http://schemas.microsoft.com/office/drawing/2014/main" id="{A687E1A3-CF68-4930-8B1B-0BFCFE1D8C7F}"/>
                </a:ext>
              </a:extLst>
            </p:cNvPr>
            <p:cNvGrpSpPr/>
            <p:nvPr userDrawn="1"/>
          </p:nvGrpSpPr>
          <p:grpSpPr>
            <a:xfrm>
              <a:off x="12396764" y="2622893"/>
              <a:ext cx="3178515" cy="795305"/>
              <a:chOff x="-3741486" y="3347116"/>
              <a:chExt cx="3178515" cy="795305"/>
            </a:xfrm>
          </p:grpSpPr>
          <p:sp>
            <p:nvSpPr>
              <p:cNvPr id="288" name="Freeform 101">
                <a:extLst>
                  <a:ext uri="{FF2B5EF4-FFF2-40B4-BE49-F238E27FC236}">
                    <a16:creationId xmlns:a16="http://schemas.microsoft.com/office/drawing/2014/main" id="{FB6D532C-C66F-424E-9E2F-C7C1C0042DAE}"/>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289" name="Rechthoek 288">
                <a:extLst>
                  <a:ext uri="{FF2B5EF4-FFF2-40B4-BE49-F238E27FC236}">
                    <a16:creationId xmlns:a16="http://schemas.microsoft.com/office/drawing/2014/main" id="{5EA19A3E-298C-49B7-81F8-1CC691184956}"/>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290" name="Rechte verbindingslijn 289">
                <a:extLst>
                  <a:ext uri="{FF2B5EF4-FFF2-40B4-BE49-F238E27FC236}">
                    <a16:creationId xmlns:a16="http://schemas.microsoft.com/office/drawing/2014/main" id="{DAF9AB59-7FA2-493E-8150-48974FA0D2A4}"/>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267" name="Rechthoek 266">
              <a:extLst>
                <a:ext uri="{FF2B5EF4-FFF2-40B4-BE49-F238E27FC236}">
                  <a16:creationId xmlns:a16="http://schemas.microsoft.com/office/drawing/2014/main" id="{BAA0AE37-8AED-4C73-8454-49E04D10E58D}"/>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268" name="Ovaal 267">
              <a:extLst>
                <a:ext uri="{FF2B5EF4-FFF2-40B4-BE49-F238E27FC236}">
                  <a16:creationId xmlns:a16="http://schemas.microsoft.com/office/drawing/2014/main" id="{4AA4C2BE-E61D-4A1D-82C1-A783180A6225}"/>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69" name="Rechte verbindingslijn 268">
              <a:extLst>
                <a:ext uri="{FF2B5EF4-FFF2-40B4-BE49-F238E27FC236}">
                  <a16:creationId xmlns:a16="http://schemas.microsoft.com/office/drawing/2014/main" id="{E903E105-605C-4B9E-92C5-C48ED8B42668}"/>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70" name="Rechte verbindingslijn 269">
              <a:extLst>
                <a:ext uri="{FF2B5EF4-FFF2-40B4-BE49-F238E27FC236}">
                  <a16:creationId xmlns:a16="http://schemas.microsoft.com/office/drawing/2014/main" id="{1D472C57-9634-4A99-A9D6-2E872523173E}"/>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71" name="Rechthoek 270">
              <a:extLst>
                <a:ext uri="{FF2B5EF4-FFF2-40B4-BE49-F238E27FC236}">
                  <a16:creationId xmlns:a16="http://schemas.microsoft.com/office/drawing/2014/main" id="{22979C92-5510-45D0-B6C8-D5D0348B6EEE}"/>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272" name="Ovaal 271">
              <a:extLst>
                <a:ext uri="{FF2B5EF4-FFF2-40B4-BE49-F238E27FC236}">
                  <a16:creationId xmlns:a16="http://schemas.microsoft.com/office/drawing/2014/main" id="{0E4CA709-FE1D-4458-9519-8F19D657B45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73" name="Rechthoek 272">
              <a:extLst>
                <a:ext uri="{FF2B5EF4-FFF2-40B4-BE49-F238E27FC236}">
                  <a16:creationId xmlns:a16="http://schemas.microsoft.com/office/drawing/2014/main" id="{33F23E48-793C-4044-9598-6152FBE9F974}"/>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274" name="Groep 273">
              <a:extLst>
                <a:ext uri="{FF2B5EF4-FFF2-40B4-BE49-F238E27FC236}">
                  <a16:creationId xmlns:a16="http://schemas.microsoft.com/office/drawing/2014/main" id="{25C1F042-D549-4A42-A728-54B5762F8C72}"/>
                </a:ext>
              </a:extLst>
            </p:cNvPr>
            <p:cNvGrpSpPr/>
            <p:nvPr userDrawn="1"/>
          </p:nvGrpSpPr>
          <p:grpSpPr>
            <a:xfrm>
              <a:off x="12757282" y="2184550"/>
              <a:ext cx="825500" cy="209550"/>
              <a:chOff x="13504624" y="2482850"/>
              <a:chExt cx="825500" cy="209550"/>
            </a:xfrm>
          </p:grpSpPr>
          <p:sp>
            <p:nvSpPr>
              <p:cNvPr id="285" name="Rechthoek 284">
                <a:extLst>
                  <a:ext uri="{FF2B5EF4-FFF2-40B4-BE49-F238E27FC236}">
                    <a16:creationId xmlns:a16="http://schemas.microsoft.com/office/drawing/2014/main" id="{92B410D3-A6B7-4F25-B206-14321DE61E7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286" name="Rechte verbindingslijn 285">
                <a:extLst>
                  <a:ext uri="{FF2B5EF4-FFF2-40B4-BE49-F238E27FC236}">
                    <a16:creationId xmlns:a16="http://schemas.microsoft.com/office/drawing/2014/main" id="{065C63D0-D1E6-4400-9526-AEF49CF0AE9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7" name="Gelijkbenige driehoek 286">
                <a:extLst>
                  <a:ext uri="{FF2B5EF4-FFF2-40B4-BE49-F238E27FC236}">
                    <a16:creationId xmlns:a16="http://schemas.microsoft.com/office/drawing/2014/main" id="{9EC7EF14-25FB-4E9F-AD1E-74BE1FBD7F0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275" name="Rechte verbindingslijn 274">
              <a:extLst>
                <a:ext uri="{FF2B5EF4-FFF2-40B4-BE49-F238E27FC236}">
                  <a16:creationId xmlns:a16="http://schemas.microsoft.com/office/drawing/2014/main" id="{6E70A7FF-323D-4812-809A-BA92BDF40C4F}"/>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276" name="Tabel icoon">
              <a:extLst>
                <a:ext uri="{FF2B5EF4-FFF2-40B4-BE49-F238E27FC236}">
                  <a16:creationId xmlns:a16="http://schemas.microsoft.com/office/drawing/2014/main" id="{D9BCD4C3-4C29-41C3-977C-1B84432C9ACB}"/>
                </a:ext>
              </a:extLst>
            </p:cNvPr>
            <p:cNvGrpSpPr/>
            <p:nvPr userDrawn="1"/>
          </p:nvGrpSpPr>
          <p:grpSpPr>
            <a:xfrm>
              <a:off x="12757283" y="1133664"/>
              <a:ext cx="375500" cy="339168"/>
              <a:chOff x="6072040" y="3376043"/>
              <a:chExt cx="1227920" cy="1109109"/>
            </a:xfrm>
          </p:grpSpPr>
          <p:sp>
            <p:nvSpPr>
              <p:cNvPr id="277" name="Rechthoek 276">
                <a:extLst>
                  <a:ext uri="{FF2B5EF4-FFF2-40B4-BE49-F238E27FC236}">
                    <a16:creationId xmlns:a16="http://schemas.microsoft.com/office/drawing/2014/main" id="{72F630AC-7C45-457F-95DA-AF0EF3EEF48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78" name="Rechthoek 277">
                <a:extLst>
                  <a:ext uri="{FF2B5EF4-FFF2-40B4-BE49-F238E27FC236}">
                    <a16:creationId xmlns:a16="http://schemas.microsoft.com/office/drawing/2014/main" id="{5AD57A30-3318-4AEE-8D61-EBA20235DC92}"/>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cxnSp>
            <p:nvCxnSpPr>
              <p:cNvPr id="279" name="Rechte verbindingslijn 278">
                <a:extLst>
                  <a:ext uri="{FF2B5EF4-FFF2-40B4-BE49-F238E27FC236}">
                    <a16:creationId xmlns:a16="http://schemas.microsoft.com/office/drawing/2014/main" id="{237CFE95-0201-4473-80A6-95FC6FEF736F}"/>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0" name="Rechte verbindingslijn 279">
                <a:extLst>
                  <a:ext uri="{FF2B5EF4-FFF2-40B4-BE49-F238E27FC236}">
                    <a16:creationId xmlns:a16="http://schemas.microsoft.com/office/drawing/2014/main" id="{67CDE65C-BC94-48FF-9919-76510ADB6450}"/>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1" name="Rechte verbindingslijn 280">
                <a:extLst>
                  <a:ext uri="{FF2B5EF4-FFF2-40B4-BE49-F238E27FC236}">
                    <a16:creationId xmlns:a16="http://schemas.microsoft.com/office/drawing/2014/main" id="{F74792A5-4383-4E5A-8A06-3AC5880629C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2" name="Rechte verbindingslijn 281">
                <a:extLst>
                  <a:ext uri="{FF2B5EF4-FFF2-40B4-BE49-F238E27FC236}">
                    <a16:creationId xmlns:a16="http://schemas.microsoft.com/office/drawing/2014/main" id="{1D28B0CB-E62E-43B9-A5C3-B0478C5AAB79}"/>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3" name="Rechte verbindingslijn 282">
                <a:extLst>
                  <a:ext uri="{FF2B5EF4-FFF2-40B4-BE49-F238E27FC236}">
                    <a16:creationId xmlns:a16="http://schemas.microsoft.com/office/drawing/2014/main" id="{2065C1DA-BB6E-4DB9-A481-98F0889828AE}"/>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84" name="Rechthoek 283">
                <a:extLst>
                  <a:ext uri="{FF2B5EF4-FFF2-40B4-BE49-F238E27FC236}">
                    <a16:creationId xmlns:a16="http://schemas.microsoft.com/office/drawing/2014/main" id="{86B245FD-FA97-4309-8700-728341E81FC7}"/>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
        <p:nvSpPr>
          <p:cNvPr id="40" name="LOGO">
            <a:extLst>
              <a:ext uri="{FF2B5EF4-FFF2-40B4-BE49-F238E27FC236}">
                <a16:creationId xmlns:a16="http://schemas.microsoft.com/office/drawing/2014/main" id="{C420F25C-F1AC-4C7F-AAA9-53208B4D097A}"/>
              </a:ext>
            </a:extLst>
          </p:cNvPr>
          <p:cNvSpPr>
            <a:spLocks noGrp="1"/>
          </p:cNvSpPr>
          <p:nvPr>
            <p:ph type="body" sz="quarter" idx="20" hasCustomPrompt="1"/>
          </p:nvPr>
        </p:nvSpPr>
        <p:spPr>
          <a:xfrm>
            <a:off x="5850466" y="6151264"/>
            <a:ext cx="495832" cy="543579"/>
          </a:xfrm>
          <a:blipFill>
            <a:blip r:embed="rId2">
              <a:extLst>
                <a:ext uri="{96DAC541-7B7A-43D3-8B79-37D633B846F1}">
                  <asvg:svgBlip xmlns:asvg="http://schemas.microsoft.com/office/drawing/2016/SVG/main" r:embed="rId3"/>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extLst>
      <p:ext uri="{BB962C8B-B14F-4D97-AF65-F5344CB8AC3E}">
        <p14:creationId xmlns:p14="http://schemas.microsoft.com/office/powerpoint/2010/main" val="40686225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rtArt (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00C32-D7B5-4869-8F45-6B6E68FF15EF}"/>
              </a:ext>
            </a:extLst>
          </p:cNvPr>
          <p:cNvSpPr>
            <a:spLocks noGrp="1"/>
          </p:cNvSpPr>
          <p:nvPr>
            <p:ph type="title" hasCustomPrompt="1"/>
          </p:nvPr>
        </p:nvSpPr>
        <p:spPr>
          <a:xfrm>
            <a:off x="815233" y="500836"/>
            <a:ext cx="10568927" cy="840602"/>
          </a:xfrm>
        </p:spPr>
        <p:txBody>
          <a:bodyPr/>
          <a:lstStyle>
            <a:lvl1pPr>
              <a:defRPr/>
            </a:lvl1pPr>
          </a:lstStyle>
          <a:p>
            <a:r>
              <a:rPr lang="nl-NL" dirty="0"/>
              <a:t>Klik om de stijl te bewerken</a:t>
            </a:r>
          </a:p>
        </p:txBody>
      </p:sp>
      <p:sp>
        <p:nvSpPr>
          <p:cNvPr id="4" name="Tijdelijke aanduiding voor datum 3">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EAFEF31A-E391-4312-9628-5903CB0029ED}" type="datetime1">
              <a:rPr lang="nl-NL" smtClean="0"/>
              <a:t>13-3-2024</a:t>
            </a:fld>
            <a:endParaRPr lang="nl-NL"/>
          </a:p>
        </p:txBody>
      </p:sp>
      <p:sp>
        <p:nvSpPr>
          <p:cNvPr id="6" name="Tijdelijke aanduiding voor dianummer 5">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sp>
        <p:nvSpPr>
          <p:cNvPr id="9" name="Tijdelijke aanduiding voor tekst 7">
            <a:extLst>
              <a:ext uri="{FF2B5EF4-FFF2-40B4-BE49-F238E27FC236}">
                <a16:creationId xmlns:a16="http://schemas.microsoft.com/office/drawing/2014/main" id="{8373EBB4-2E95-41DE-B54A-2935E5A6F511}"/>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0" name="Tijdelijke aanduiding voor tekst 7">
            <a:extLst>
              <a:ext uri="{FF2B5EF4-FFF2-40B4-BE49-F238E27FC236}">
                <a16:creationId xmlns:a16="http://schemas.microsoft.com/office/drawing/2014/main" id="{AB785094-9C1E-4334-819B-737B56CA5D58}"/>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1" name="Tijdelijke aanduiding voor tekst 7">
            <a:extLst>
              <a:ext uri="{FF2B5EF4-FFF2-40B4-BE49-F238E27FC236}">
                <a16:creationId xmlns:a16="http://schemas.microsoft.com/office/drawing/2014/main" id="{9D8C7CAD-46FD-42D0-B7F7-5DE65A3EED94}"/>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2" name="Tijdelijke aanduiding voor tekst 7">
            <a:extLst>
              <a:ext uri="{FF2B5EF4-FFF2-40B4-BE49-F238E27FC236}">
                <a16:creationId xmlns:a16="http://schemas.microsoft.com/office/drawing/2014/main" id="{EAE258EA-156D-43E1-A8C7-73F8A808F0CD}"/>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3" name="Tijdelijke aanduiding voor tekst 7">
            <a:extLst>
              <a:ext uri="{FF2B5EF4-FFF2-40B4-BE49-F238E27FC236}">
                <a16:creationId xmlns:a16="http://schemas.microsoft.com/office/drawing/2014/main" id="{DB36F721-6F9C-4668-835B-CC0FA799F50D}"/>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 name="Tijdelijke aanduiding voor tekst 7">
            <a:extLst>
              <a:ext uri="{FF2B5EF4-FFF2-40B4-BE49-F238E27FC236}">
                <a16:creationId xmlns:a16="http://schemas.microsoft.com/office/drawing/2014/main" id="{7D87458A-DAAD-43FF-B216-C2B00838D635}"/>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lang="nl-NL" dirty="0"/>
            </a:lvl1pPr>
          </a:lstStyle>
          <a:p>
            <a:pPr lvl="0"/>
            <a:r>
              <a:rPr lang="nl-NL" dirty="0"/>
              <a:t> </a:t>
            </a:r>
          </a:p>
        </p:txBody>
      </p:sp>
      <p:sp>
        <p:nvSpPr>
          <p:cNvPr id="7" name="Tijdelijke aanduiding voor SmartArt 6">
            <a:extLst>
              <a:ext uri="{FF2B5EF4-FFF2-40B4-BE49-F238E27FC236}">
                <a16:creationId xmlns:a16="http://schemas.microsoft.com/office/drawing/2014/main" id="{869F3F18-1F09-4DB8-ADCD-5D32BC79624F}"/>
              </a:ext>
            </a:extLst>
          </p:cNvPr>
          <p:cNvSpPr>
            <a:spLocks noGrp="1"/>
          </p:cNvSpPr>
          <p:nvPr>
            <p:ph type="dgm" sz="quarter" idx="24" hasCustomPrompt="1"/>
          </p:nvPr>
        </p:nvSpPr>
        <p:spPr>
          <a:xfrm>
            <a:off x="815975" y="1498600"/>
            <a:ext cx="10564813" cy="4441825"/>
          </a:xfrm>
          <a:solidFill>
            <a:srgbClr val="D9D9D9"/>
          </a:solidFill>
        </p:spPr>
        <p:txBody>
          <a:bodyPr bIns="936000" anchor="ctr" anchorCtr="0"/>
          <a:lstStyle>
            <a:lvl1pPr marL="0" indent="0" algn="ctr">
              <a:buNone/>
              <a:defRPr/>
            </a:lvl1pPr>
          </a:lstStyle>
          <a:p>
            <a:r>
              <a:rPr lang="nl-NL" dirty="0"/>
              <a:t>Plaats hier een </a:t>
            </a:r>
            <a:r>
              <a:rPr lang="nl-NL" dirty="0" err="1"/>
              <a:t>SmartArt</a:t>
            </a:r>
            <a:endParaRPr lang="nl-NL" dirty="0"/>
          </a:p>
        </p:txBody>
      </p:sp>
      <p:grpSp>
        <p:nvGrpSpPr>
          <p:cNvPr id="42" name="Instructie">
            <a:extLst>
              <a:ext uri="{FF2B5EF4-FFF2-40B4-BE49-F238E27FC236}">
                <a16:creationId xmlns:a16="http://schemas.microsoft.com/office/drawing/2014/main" id="{B0CDBC28-E6FD-48A3-A574-490EF36C1C09}"/>
              </a:ext>
            </a:extLst>
          </p:cNvPr>
          <p:cNvGrpSpPr/>
          <p:nvPr userDrawn="1"/>
        </p:nvGrpSpPr>
        <p:grpSpPr>
          <a:xfrm>
            <a:off x="12391601" y="0"/>
            <a:ext cx="3183678" cy="4084324"/>
            <a:chOff x="12391601" y="0"/>
            <a:chExt cx="3183678" cy="4084324"/>
          </a:xfrm>
        </p:grpSpPr>
        <p:sp>
          <p:nvSpPr>
            <p:cNvPr id="43" name="Rechthoek 42">
              <a:extLst>
                <a:ext uri="{FF2B5EF4-FFF2-40B4-BE49-F238E27FC236}">
                  <a16:creationId xmlns:a16="http://schemas.microsoft.com/office/drawing/2014/main" id="{A111AD82-784D-47DD-8CFB-ECF46A5805E5}"/>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err="1">
                  <a:ln>
                    <a:noFill/>
                  </a:ln>
                  <a:solidFill>
                    <a:schemeClr val="accent1"/>
                  </a:solidFill>
                  <a:effectLst/>
                  <a:uLnTx/>
                  <a:uFillTx/>
                  <a:latin typeface="+mj-lt"/>
                  <a:cs typeface="Segoe UI Light" panose="020B0502040204020203" pitchFamily="34" charset="0"/>
                </a:rPr>
                <a:t>SmartArt</a:t>
              </a: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 invoegen/veranderen</a:t>
              </a:r>
            </a:p>
          </p:txBody>
        </p:sp>
        <p:sp>
          <p:nvSpPr>
            <p:cNvPr id="44" name="Ovaal 43">
              <a:extLst>
                <a:ext uri="{FF2B5EF4-FFF2-40B4-BE49-F238E27FC236}">
                  <a16:creationId xmlns:a16="http://schemas.microsoft.com/office/drawing/2014/main" id="{BFD0BD83-BBCE-4560-B158-5A5E22B5356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45" name="Rechte verbindingslijn 44">
              <a:extLst>
                <a:ext uri="{FF2B5EF4-FFF2-40B4-BE49-F238E27FC236}">
                  <a16:creationId xmlns:a16="http://schemas.microsoft.com/office/drawing/2014/main" id="{46AD3D4A-A2A3-47B5-AD34-06EF4AB3D28F}"/>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46" name="Rechte verbindingslijn 45">
              <a:extLst>
                <a:ext uri="{FF2B5EF4-FFF2-40B4-BE49-F238E27FC236}">
                  <a16:creationId xmlns:a16="http://schemas.microsoft.com/office/drawing/2014/main" id="{EC3970B3-C4FF-4763-804D-05FB4324D29A}"/>
                </a:ext>
              </a:extLst>
            </p:cNvPr>
            <p:cNvCxnSpPr>
              <a:cxnSpLocks/>
            </p:cNvCxnSpPr>
            <p:nvPr userDrawn="1"/>
          </p:nvCxnSpPr>
          <p:spPr>
            <a:xfrm>
              <a:off x="12397261" y="1714411"/>
              <a:ext cx="3178017" cy="0"/>
            </a:xfrm>
            <a:prstGeom prst="line">
              <a:avLst/>
            </a:prstGeom>
            <a:noFill/>
            <a:ln w="3175" cap="flat" cmpd="sng" algn="ctr">
              <a:solidFill>
                <a:schemeClr val="accent1"/>
              </a:solidFill>
              <a:prstDash val="solid"/>
            </a:ln>
            <a:effectLst/>
          </p:spPr>
        </p:cxnSp>
        <p:sp>
          <p:nvSpPr>
            <p:cNvPr id="47" name="Rechthoek 46">
              <a:extLst>
                <a:ext uri="{FF2B5EF4-FFF2-40B4-BE49-F238E27FC236}">
                  <a16:creationId xmlns:a16="http://schemas.microsoft.com/office/drawing/2014/main" id="{B1E30E69-E29B-4DF8-9333-5533FEFA2933}"/>
                </a:ext>
              </a:extLst>
            </p:cNvPr>
            <p:cNvSpPr/>
            <p:nvPr userDrawn="1"/>
          </p:nvSpPr>
          <p:spPr>
            <a:xfrm>
              <a:off x="12757283" y="432552"/>
              <a:ext cx="2812028"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het bestaande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SmartArt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object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 object in te voegen.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48" name="Rechte verbindingslijn 47">
              <a:extLst>
                <a:ext uri="{FF2B5EF4-FFF2-40B4-BE49-F238E27FC236}">
                  <a16:creationId xmlns:a16="http://schemas.microsoft.com/office/drawing/2014/main" id="{5B0A7C6D-4BEE-4A1A-9F4C-26424EBD209C}"/>
                </a:ext>
              </a:extLst>
            </p:cNvPr>
            <p:cNvCxnSpPr>
              <a:cxnSpLocks/>
            </p:cNvCxnSpPr>
            <p:nvPr userDrawn="1"/>
          </p:nvCxnSpPr>
          <p:spPr>
            <a:xfrm>
              <a:off x="12397261" y="4084324"/>
              <a:ext cx="3178017" cy="0"/>
            </a:xfrm>
            <a:prstGeom prst="line">
              <a:avLst/>
            </a:prstGeom>
            <a:noFill/>
            <a:ln w="3175" cap="flat" cmpd="sng" algn="ctr">
              <a:solidFill>
                <a:schemeClr val="accent1"/>
              </a:solidFill>
              <a:prstDash val="solid"/>
            </a:ln>
            <a:effectLst/>
          </p:spPr>
        </p:cxnSp>
        <p:sp>
          <p:nvSpPr>
            <p:cNvPr id="49" name="Ovaal 48">
              <a:extLst>
                <a:ext uri="{FF2B5EF4-FFF2-40B4-BE49-F238E27FC236}">
                  <a16:creationId xmlns:a16="http://schemas.microsoft.com/office/drawing/2014/main" id="{BC3C4E52-2237-4578-B637-4445322606B3}"/>
                </a:ext>
              </a:extLst>
            </p:cNvPr>
            <p:cNvSpPr/>
            <p:nvPr userDrawn="1"/>
          </p:nvSpPr>
          <p:spPr>
            <a:xfrm>
              <a:off x="12391601" y="184287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50" name="Rechthoek 49">
              <a:extLst>
                <a:ext uri="{FF2B5EF4-FFF2-40B4-BE49-F238E27FC236}">
                  <a16:creationId xmlns:a16="http://schemas.microsoft.com/office/drawing/2014/main" id="{73B4B73E-F4B4-47D2-ADEE-973CD10F0195}"/>
                </a:ext>
              </a:extLst>
            </p:cNvPr>
            <p:cNvSpPr/>
            <p:nvPr userDrawn="1"/>
          </p:nvSpPr>
          <p:spPr>
            <a:xfrm>
              <a:off x="12757282" y="190893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aan de linker kant van het venster het gewenste type en vervolgens het gewenste objecten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51" name="Groep 50">
              <a:extLst>
                <a:ext uri="{FF2B5EF4-FFF2-40B4-BE49-F238E27FC236}">
                  <a16:creationId xmlns:a16="http://schemas.microsoft.com/office/drawing/2014/main" id="{1B174615-B68A-4764-A6AF-622040C00C54}"/>
                </a:ext>
              </a:extLst>
            </p:cNvPr>
            <p:cNvGrpSpPr/>
            <p:nvPr userDrawn="1"/>
          </p:nvGrpSpPr>
          <p:grpSpPr>
            <a:xfrm>
              <a:off x="12757282" y="2471653"/>
              <a:ext cx="825500" cy="209550"/>
              <a:chOff x="13504624" y="2482850"/>
              <a:chExt cx="825500" cy="209550"/>
            </a:xfrm>
          </p:grpSpPr>
          <p:sp>
            <p:nvSpPr>
              <p:cNvPr id="67" name="Rechthoek 66">
                <a:extLst>
                  <a:ext uri="{FF2B5EF4-FFF2-40B4-BE49-F238E27FC236}">
                    <a16:creationId xmlns:a16="http://schemas.microsoft.com/office/drawing/2014/main" id="{D4F5F3F9-92E6-45AC-9011-56DBF649EA6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68" name="Rechte verbindingslijn 67">
                <a:extLst>
                  <a:ext uri="{FF2B5EF4-FFF2-40B4-BE49-F238E27FC236}">
                    <a16:creationId xmlns:a16="http://schemas.microsoft.com/office/drawing/2014/main" id="{6ECF72ED-4A0D-4E2B-9E98-318A32B34F7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9" name="Gelijkbenige driehoek 68">
                <a:extLst>
                  <a:ext uri="{FF2B5EF4-FFF2-40B4-BE49-F238E27FC236}">
                    <a16:creationId xmlns:a16="http://schemas.microsoft.com/office/drawing/2014/main" id="{6E08B591-19B6-400F-A289-65EF693ED68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52" name="Ovaal 51">
              <a:extLst>
                <a:ext uri="{FF2B5EF4-FFF2-40B4-BE49-F238E27FC236}">
                  <a16:creationId xmlns:a16="http://schemas.microsoft.com/office/drawing/2014/main" id="{6CB2A94D-501D-438E-9748-70970710622A}"/>
                </a:ext>
              </a:extLst>
            </p:cNvPr>
            <p:cNvSpPr/>
            <p:nvPr userDrawn="1"/>
          </p:nvSpPr>
          <p:spPr>
            <a:xfrm>
              <a:off x="12391601" y="29890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53" name="Rechthoek 52">
              <a:extLst>
                <a:ext uri="{FF2B5EF4-FFF2-40B4-BE49-F238E27FC236}">
                  <a16:creationId xmlns:a16="http://schemas.microsoft.com/office/drawing/2014/main" id="{E489EF44-E5C7-4312-917B-3517E762BA39}"/>
                </a:ext>
              </a:extLst>
            </p:cNvPr>
            <p:cNvSpPr/>
            <p:nvPr userDrawn="1"/>
          </p:nvSpPr>
          <p:spPr>
            <a:xfrm>
              <a:off x="12757283" y="3055162"/>
              <a:ext cx="2817996" cy="91633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‘Hulpmiddelen voor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SmartArt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 - Opmaak’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kunnen opvulkleuren en lijnkleuren aangepast worden.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kan o.a. de tekstopmaak worden gewijzigd.</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54" name="Rechte verbindingslijn 53">
              <a:extLst>
                <a:ext uri="{FF2B5EF4-FFF2-40B4-BE49-F238E27FC236}">
                  <a16:creationId xmlns:a16="http://schemas.microsoft.com/office/drawing/2014/main" id="{239871BC-4FE5-41DC-A0AF-91C422623E1F}"/>
                </a:ext>
              </a:extLst>
            </p:cNvPr>
            <p:cNvCxnSpPr>
              <a:cxnSpLocks/>
            </p:cNvCxnSpPr>
            <p:nvPr userDrawn="1"/>
          </p:nvCxnSpPr>
          <p:spPr>
            <a:xfrm>
              <a:off x="12397261" y="2801420"/>
              <a:ext cx="3178017" cy="0"/>
            </a:xfrm>
            <a:prstGeom prst="line">
              <a:avLst/>
            </a:prstGeom>
            <a:noFill/>
            <a:ln w="3175" cap="flat" cmpd="sng" algn="ctr">
              <a:solidFill>
                <a:schemeClr val="accent1"/>
              </a:solidFill>
              <a:prstDash val="solid"/>
            </a:ln>
            <a:effectLst/>
          </p:spPr>
        </p:cxnSp>
        <p:grpSp>
          <p:nvGrpSpPr>
            <p:cNvPr id="55" name="Groep 54">
              <a:extLst>
                <a:ext uri="{FF2B5EF4-FFF2-40B4-BE49-F238E27FC236}">
                  <a16:creationId xmlns:a16="http://schemas.microsoft.com/office/drawing/2014/main" id="{15FB080F-D012-4140-98BC-3AE05C1970E9}"/>
                </a:ext>
              </a:extLst>
            </p:cNvPr>
            <p:cNvGrpSpPr/>
            <p:nvPr userDrawn="1"/>
          </p:nvGrpSpPr>
          <p:grpSpPr>
            <a:xfrm>
              <a:off x="12762292" y="1283764"/>
              <a:ext cx="390792" cy="312040"/>
              <a:chOff x="7741071" y="1082154"/>
              <a:chExt cx="589013" cy="470317"/>
            </a:xfrm>
          </p:grpSpPr>
          <p:sp>
            <p:nvSpPr>
              <p:cNvPr id="56" name="Pijl: punthaak 55">
                <a:extLst>
                  <a:ext uri="{FF2B5EF4-FFF2-40B4-BE49-F238E27FC236}">
                    <a16:creationId xmlns:a16="http://schemas.microsoft.com/office/drawing/2014/main" id="{9DB6EF8A-B6B8-4128-BCB7-13E7544C36B4}"/>
                  </a:ext>
                </a:extLst>
              </p:cNvPr>
              <p:cNvSpPr/>
              <p:nvPr userDrawn="1"/>
            </p:nvSpPr>
            <p:spPr>
              <a:xfrm>
                <a:off x="7741071" y="1082154"/>
                <a:ext cx="504056" cy="336748"/>
              </a:xfrm>
              <a:prstGeom prst="chevron">
                <a:avLst>
                  <a:gd name="adj" fmla="val 33421"/>
                </a:avLst>
              </a:prstGeom>
              <a:solidFill>
                <a:srgbClr val="BAD2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dirty="0">
                  <a:solidFill>
                    <a:schemeClr val="tx1"/>
                  </a:solidFill>
                </a:endParaRPr>
              </a:p>
            </p:txBody>
          </p:sp>
          <p:sp>
            <p:nvSpPr>
              <p:cNvPr id="57" name="Rechthoek 56">
                <a:extLst>
                  <a:ext uri="{FF2B5EF4-FFF2-40B4-BE49-F238E27FC236}">
                    <a16:creationId xmlns:a16="http://schemas.microsoft.com/office/drawing/2014/main" id="{781197AB-48FF-4D96-B1C4-EC3749E3EF26}"/>
                  </a:ext>
                </a:extLst>
              </p:cNvPr>
              <p:cNvSpPr/>
              <p:nvPr userDrawn="1"/>
            </p:nvSpPr>
            <p:spPr>
              <a:xfrm>
                <a:off x="7896789" y="1235205"/>
                <a:ext cx="433295" cy="317266"/>
              </a:xfrm>
              <a:prstGeom prst="rect">
                <a:avLst/>
              </a:prstGeom>
              <a:solidFill>
                <a:schemeClr val="bg1"/>
              </a:solidFill>
              <a:ln w="6350">
                <a:solidFill>
                  <a:srgbClr val="A3A3A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dirty="0">
                  <a:solidFill>
                    <a:schemeClr val="tx1"/>
                  </a:solidFill>
                </a:endParaRPr>
              </a:p>
            </p:txBody>
          </p:sp>
          <p:grpSp>
            <p:nvGrpSpPr>
              <p:cNvPr id="58" name="Groep 57">
                <a:extLst>
                  <a:ext uri="{FF2B5EF4-FFF2-40B4-BE49-F238E27FC236}">
                    <a16:creationId xmlns:a16="http://schemas.microsoft.com/office/drawing/2014/main" id="{BC88FB83-7278-4803-8424-B89B633AE681}"/>
                  </a:ext>
                </a:extLst>
              </p:cNvPr>
              <p:cNvGrpSpPr/>
              <p:nvPr userDrawn="1"/>
            </p:nvGrpSpPr>
            <p:grpSpPr>
              <a:xfrm>
                <a:off x="7966294" y="1306401"/>
                <a:ext cx="308524" cy="31227"/>
                <a:chOff x="7966294" y="1306401"/>
                <a:chExt cx="308524" cy="31227"/>
              </a:xfrm>
            </p:grpSpPr>
            <p:sp>
              <p:nvSpPr>
                <p:cNvPr id="65" name="Ovaal 64">
                  <a:extLst>
                    <a:ext uri="{FF2B5EF4-FFF2-40B4-BE49-F238E27FC236}">
                      <a16:creationId xmlns:a16="http://schemas.microsoft.com/office/drawing/2014/main" id="{C2987F9D-03A9-4C62-9851-AF46BFB639A7}"/>
                    </a:ext>
                  </a:extLst>
                </p:cNvPr>
                <p:cNvSpPr/>
                <p:nvPr userDrawn="1"/>
              </p:nvSpPr>
              <p:spPr>
                <a:xfrm>
                  <a:off x="7966294" y="1306401"/>
                  <a:ext cx="31227" cy="31227"/>
                </a:xfrm>
                <a:prstGeom prst="ellipse">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dirty="0">
                    <a:solidFill>
                      <a:schemeClr val="tx1"/>
                    </a:solidFill>
                  </a:endParaRPr>
                </a:p>
              </p:txBody>
            </p:sp>
            <p:cxnSp>
              <p:nvCxnSpPr>
                <p:cNvPr id="66" name="Rechte verbindingslijn 65">
                  <a:extLst>
                    <a:ext uri="{FF2B5EF4-FFF2-40B4-BE49-F238E27FC236}">
                      <a16:creationId xmlns:a16="http://schemas.microsoft.com/office/drawing/2014/main" id="{4F036AA6-559A-425F-BB3F-765948BBE7CE}"/>
                    </a:ext>
                  </a:extLst>
                </p:cNvPr>
                <p:cNvCxnSpPr>
                  <a:cxnSpLocks/>
                </p:cNvCxnSpPr>
                <p:nvPr userDrawn="1"/>
              </p:nvCxnSpPr>
              <p:spPr>
                <a:xfrm>
                  <a:off x="8034023" y="1323204"/>
                  <a:ext cx="240795" cy="0"/>
                </a:xfrm>
                <a:prstGeom prst="line">
                  <a:avLst/>
                </a:prstGeom>
                <a:noFill/>
                <a:ln w="9525" cap="flat" cmpd="sng" algn="ctr">
                  <a:solidFill>
                    <a:srgbClr val="A3A3A3"/>
                  </a:solidFill>
                  <a:prstDash val="solid"/>
                </a:ln>
                <a:effectLst/>
              </p:spPr>
            </p:cxnSp>
          </p:grpSp>
          <p:grpSp>
            <p:nvGrpSpPr>
              <p:cNvPr id="59" name="Groep 58">
                <a:extLst>
                  <a:ext uri="{FF2B5EF4-FFF2-40B4-BE49-F238E27FC236}">
                    <a16:creationId xmlns:a16="http://schemas.microsoft.com/office/drawing/2014/main" id="{C7B3FD8F-A831-4187-99DE-5659086FC965}"/>
                  </a:ext>
                </a:extLst>
              </p:cNvPr>
              <p:cNvGrpSpPr/>
              <p:nvPr userDrawn="1"/>
            </p:nvGrpSpPr>
            <p:grpSpPr>
              <a:xfrm>
                <a:off x="7966294" y="1381787"/>
                <a:ext cx="308524" cy="31227"/>
                <a:chOff x="7966294" y="1306401"/>
                <a:chExt cx="308524" cy="31227"/>
              </a:xfrm>
            </p:grpSpPr>
            <p:sp>
              <p:nvSpPr>
                <p:cNvPr id="63" name="Ovaal 62">
                  <a:extLst>
                    <a:ext uri="{FF2B5EF4-FFF2-40B4-BE49-F238E27FC236}">
                      <a16:creationId xmlns:a16="http://schemas.microsoft.com/office/drawing/2014/main" id="{DC2930EC-EDEF-4F91-B880-B1CE1133860F}"/>
                    </a:ext>
                  </a:extLst>
                </p:cNvPr>
                <p:cNvSpPr/>
                <p:nvPr userDrawn="1"/>
              </p:nvSpPr>
              <p:spPr>
                <a:xfrm>
                  <a:off x="7966294" y="1306401"/>
                  <a:ext cx="31227" cy="31227"/>
                </a:xfrm>
                <a:prstGeom prst="ellipse">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dirty="0">
                    <a:solidFill>
                      <a:schemeClr val="tx1"/>
                    </a:solidFill>
                  </a:endParaRPr>
                </a:p>
              </p:txBody>
            </p:sp>
            <p:cxnSp>
              <p:nvCxnSpPr>
                <p:cNvPr id="64" name="Rechte verbindingslijn 63">
                  <a:extLst>
                    <a:ext uri="{FF2B5EF4-FFF2-40B4-BE49-F238E27FC236}">
                      <a16:creationId xmlns:a16="http://schemas.microsoft.com/office/drawing/2014/main" id="{2882D370-762C-4F36-87B9-D72143328365}"/>
                    </a:ext>
                  </a:extLst>
                </p:cNvPr>
                <p:cNvCxnSpPr>
                  <a:cxnSpLocks/>
                </p:cNvCxnSpPr>
                <p:nvPr userDrawn="1"/>
              </p:nvCxnSpPr>
              <p:spPr>
                <a:xfrm>
                  <a:off x="8034023" y="1323204"/>
                  <a:ext cx="240795" cy="0"/>
                </a:xfrm>
                <a:prstGeom prst="line">
                  <a:avLst/>
                </a:prstGeom>
                <a:noFill/>
                <a:ln w="9525" cap="flat" cmpd="sng" algn="ctr">
                  <a:solidFill>
                    <a:srgbClr val="A3A3A3"/>
                  </a:solidFill>
                  <a:prstDash val="solid"/>
                </a:ln>
                <a:effectLst/>
              </p:spPr>
            </p:cxnSp>
          </p:grpSp>
          <p:grpSp>
            <p:nvGrpSpPr>
              <p:cNvPr id="60" name="Groep 59">
                <a:extLst>
                  <a:ext uri="{FF2B5EF4-FFF2-40B4-BE49-F238E27FC236}">
                    <a16:creationId xmlns:a16="http://schemas.microsoft.com/office/drawing/2014/main" id="{AE94E580-A6E5-4132-9EDA-AC50386FFFAD}"/>
                  </a:ext>
                </a:extLst>
              </p:cNvPr>
              <p:cNvGrpSpPr/>
              <p:nvPr userDrawn="1"/>
            </p:nvGrpSpPr>
            <p:grpSpPr>
              <a:xfrm>
                <a:off x="7966294" y="1457173"/>
                <a:ext cx="308524" cy="31227"/>
                <a:chOff x="7966294" y="1306401"/>
                <a:chExt cx="308524" cy="31227"/>
              </a:xfrm>
            </p:grpSpPr>
            <p:sp>
              <p:nvSpPr>
                <p:cNvPr id="61" name="Ovaal 60">
                  <a:extLst>
                    <a:ext uri="{FF2B5EF4-FFF2-40B4-BE49-F238E27FC236}">
                      <a16:creationId xmlns:a16="http://schemas.microsoft.com/office/drawing/2014/main" id="{785B6630-E371-4417-87FD-0718C36ADCD5}"/>
                    </a:ext>
                  </a:extLst>
                </p:cNvPr>
                <p:cNvSpPr/>
                <p:nvPr userDrawn="1"/>
              </p:nvSpPr>
              <p:spPr>
                <a:xfrm>
                  <a:off x="7966294" y="1306401"/>
                  <a:ext cx="31227" cy="31227"/>
                </a:xfrm>
                <a:prstGeom prst="ellipse">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dirty="0">
                    <a:solidFill>
                      <a:schemeClr val="tx1"/>
                    </a:solidFill>
                  </a:endParaRPr>
                </a:p>
              </p:txBody>
            </p:sp>
            <p:cxnSp>
              <p:nvCxnSpPr>
                <p:cNvPr id="62" name="Rechte verbindingslijn 61">
                  <a:extLst>
                    <a:ext uri="{FF2B5EF4-FFF2-40B4-BE49-F238E27FC236}">
                      <a16:creationId xmlns:a16="http://schemas.microsoft.com/office/drawing/2014/main" id="{AABB46B3-2B15-433C-8D6B-6248B5256264}"/>
                    </a:ext>
                  </a:extLst>
                </p:cNvPr>
                <p:cNvCxnSpPr>
                  <a:cxnSpLocks/>
                </p:cNvCxnSpPr>
                <p:nvPr userDrawn="1"/>
              </p:nvCxnSpPr>
              <p:spPr>
                <a:xfrm>
                  <a:off x="8034023" y="1323204"/>
                  <a:ext cx="240795" cy="0"/>
                </a:xfrm>
                <a:prstGeom prst="line">
                  <a:avLst/>
                </a:prstGeom>
                <a:noFill/>
                <a:ln w="9525" cap="flat" cmpd="sng" algn="ctr">
                  <a:solidFill>
                    <a:srgbClr val="A3A3A3"/>
                  </a:solidFill>
                  <a:prstDash val="solid"/>
                </a:ln>
                <a:effectLst/>
              </p:spPr>
            </p:cxnSp>
          </p:grpSp>
        </p:grpSp>
      </p:grpSp>
      <p:sp>
        <p:nvSpPr>
          <p:cNvPr id="70" name="LOGO">
            <a:extLst>
              <a:ext uri="{FF2B5EF4-FFF2-40B4-BE49-F238E27FC236}">
                <a16:creationId xmlns:a16="http://schemas.microsoft.com/office/drawing/2014/main" id="{776C1110-2279-4EDA-98EA-1404FBEAE605}"/>
              </a:ext>
            </a:extLst>
          </p:cNvPr>
          <p:cNvSpPr>
            <a:spLocks noGrp="1"/>
          </p:cNvSpPr>
          <p:nvPr>
            <p:ph type="body" sz="quarter" idx="20" hasCustomPrompt="1"/>
          </p:nvPr>
        </p:nvSpPr>
        <p:spPr>
          <a:xfrm>
            <a:off x="5850466" y="6151264"/>
            <a:ext cx="495832" cy="543579"/>
          </a:xfrm>
          <a:blipFill>
            <a:blip r:embed="rId2">
              <a:extLst>
                <a:ext uri="{96DAC541-7B7A-43D3-8B79-37D633B846F1}">
                  <asvg:svgBlip xmlns:asvg="http://schemas.microsoft.com/office/drawing/2016/SVG/main" r:embed="rId3"/>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extLst>
      <p:ext uri="{BB962C8B-B14F-4D97-AF65-F5344CB8AC3E}">
        <p14:creationId xmlns:p14="http://schemas.microsoft.com/office/powerpoint/2010/main" val="4381836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groot">
    <p:spTree>
      <p:nvGrpSpPr>
        <p:cNvPr id="1" name=""/>
        <p:cNvGrpSpPr/>
        <p:nvPr/>
      </p:nvGrpSpPr>
      <p:grpSpPr>
        <a:xfrm>
          <a:off x="0" y="0"/>
          <a:ext cx="0" cy="0"/>
          <a:chOff x="0" y="0"/>
          <a:chExt cx="0" cy="0"/>
        </a:xfrm>
      </p:grpSpPr>
      <p:sp>
        <p:nvSpPr>
          <p:cNvPr id="121" name="LOGO">
            <a:extLst>
              <a:ext uri="{FF2B5EF4-FFF2-40B4-BE49-F238E27FC236}">
                <a16:creationId xmlns:a16="http://schemas.microsoft.com/office/drawing/2014/main" id="{22439121-579B-4C60-BC76-754BE8264D5C}"/>
              </a:ext>
            </a:extLst>
          </p:cNvPr>
          <p:cNvSpPr>
            <a:spLocks noGrp="1"/>
          </p:cNvSpPr>
          <p:nvPr>
            <p:ph type="body" sz="quarter" idx="20" hasCustomPrompt="1"/>
          </p:nvPr>
        </p:nvSpPr>
        <p:spPr>
          <a:xfrm>
            <a:off x="5850466" y="6151264"/>
            <a:ext cx="495832" cy="543579"/>
          </a:xfrm>
          <a:blipFill>
            <a:blip r:embed="rId2">
              <a:extLst>
                <a:ext uri="{96DAC541-7B7A-43D3-8B79-37D633B846F1}">
                  <asvg:svgBlip xmlns:asvg="http://schemas.microsoft.com/office/drawing/2016/SVG/main" r:embed="rId3"/>
                </a:ext>
              </a:extLst>
            </a:blip>
            <a:srcRect/>
            <a:stretch>
              <a:fillRect l="1072" r="1072"/>
            </a:stretch>
          </a:blipFill>
        </p:spPr>
        <p:txBody>
          <a:bodyPr anchor="ctr">
            <a:normAutofit/>
          </a:bodyPr>
          <a:lstStyle>
            <a:lvl1pPr marL="0" indent="0" algn="ctr">
              <a:buNone/>
              <a:defRPr sz="1200"/>
            </a:lvl1pPr>
          </a:lstStyle>
          <a:p>
            <a:pPr lvl="0"/>
            <a:r>
              <a:rPr lang="nl-NL" dirty="0"/>
              <a:t> </a:t>
            </a:r>
          </a:p>
        </p:txBody>
      </p:sp>
      <p:sp>
        <p:nvSpPr>
          <p:cNvPr id="2" name="Titel 1">
            <a:extLst>
              <a:ext uri="{FF2B5EF4-FFF2-40B4-BE49-F238E27FC236}">
                <a16:creationId xmlns:a16="http://schemas.microsoft.com/office/drawing/2014/main" id="{C7B00C32-D7B5-4869-8F45-6B6E68FF15EF}"/>
              </a:ext>
            </a:extLst>
          </p:cNvPr>
          <p:cNvSpPr>
            <a:spLocks noGrp="1"/>
          </p:cNvSpPr>
          <p:nvPr>
            <p:ph type="title" hasCustomPrompt="1"/>
          </p:nvPr>
        </p:nvSpPr>
        <p:spPr/>
        <p:txBody>
          <a:bodyPr anchor="ctr" anchorCtr="0"/>
          <a:lstStyle>
            <a:lvl1pPr>
              <a:defRPr/>
            </a:lvl1pPr>
          </a:lstStyle>
          <a:p>
            <a:r>
              <a:rPr lang="nl-NL" dirty="0"/>
              <a:t>Klik om de stijl te bewerken</a:t>
            </a:r>
          </a:p>
        </p:txBody>
      </p:sp>
      <p:sp>
        <p:nvSpPr>
          <p:cNvPr id="3" name="Tijdelijke aanduiding voor verticale tekst 2">
            <a:extLst>
              <a:ext uri="{FF2B5EF4-FFF2-40B4-BE49-F238E27FC236}">
                <a16:creationId xmlns:a16="http://schemas.microsoft.com/office/drawing/2014/main" id="{4B70815F-A2CC-4E1A-9A28-3127D6EDE0C9}"/>
              </a:ext>
            </a:extLst>
          </p:cNvPr>
          <p:cNvSpPr>
            <a:spLocks noGrp="1"/>
          </p:cNvSpPr>
          <p:nvPr>
            <p:ph type="body" orient="vert" idx="1" hasCustomPrompt="1"/>
          </p:nvPr>
        </p:nvSpPr>
        <p:spPr>
          <a:xfrm>
            <a:off x="815236" y="1498599"/>
            <a:ext cx="10566293" cy="4442400"/>
          </a:xfrm>
          <a:solidFill>
            <a:schemeClr val="bg1"/>
          </a:solidFill>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a:t>Bullets</a:t>
            </a:r>
          </a:p>
          <a:p>
            <a:pPr lvl="1"/>
            <a:r>
              <a:rPr lang="nl-NL" dirty="0"/>
              <a:t>Sub-Bullets</a:t>
            </a:r>
          </a:p>
          <a:p>
            <a:pPr lvl="2"/>
            <a:r>
              <a:rPr lang="nl-NL" dirty="0"/>
              <a:t>Platte tekst</a:t>
            </a:r>
          </a:p>
          <a:p>
            <a:pPr lvl="3"/>
            <a:r>
              <a:rPr lang="nl-NL" dirty="0"/>
              <a:t>Subtitel</a:t>
            </a:r>
          </a:p>
          <a:p>
            <a:pPr lvl="4"/>
            <a:r>
              <a:rPr lang="nl-NL" dirty="0"/>
              <a:t>Opsomming</a:t>
            </a:r>
          </a:p>
          <a:p>
            <a:pPr lvl="5"/>
            <a:r>
              <a:rPr lang="nl-NL" dirty="0"/>
              <a:t># Bullets</a:t>
            </a:r>
          </a:p>
          <a:p>
            <a:pPr lvl="6"/>
            <a:r>
              <a:rPr lang="nl-NL" dirty="0"/>
              <a:t># Abc</a:t>
            </a:r>
          </a:p>
          <a:p>
            <a:pPr lvl="7"/>
            <a:r>
              <a:rPr lang="nl-NL" dirty="0"/>
              <a:t>Check leeg</a:t>
            </a:r>
          </a:p>
          <a:p>
            <a:pPr lvl="8"/>
            <a:r>
              <a:rPr lang="nl-NL" dirty="0"/>
              <a:t>Check vol</a:t>
            </a:r>
            <a:endParaRPr lang="en-US" dirty="0"/>
          </a:p>
        </p:txBody>
      </p:sp>
      <p:sp>
        <p:nvSpPr>
          <p:cNvPr id="4" name="Tijdelijke aanduiding voor datum 3">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288516B8-0D1F-4BD8-B677-C1CEE324C0FA}" type="datetime1">
              <a:rPr lang="nl-NL" smtClean="0"/>
              <a:t>13-3-2024</a:t>
            </a:fld>
            <a:endParaRPr lang="nl-NL" dirty="0"/>
          </a:p>
        </p:txBody>
      </p:sp>
      <p:sp>
        <p:nvSpPr>
          <p:cNvPr id="6" name="Tijdelijke aanduiding voor dianummer 5">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grpSp>
        <p:nvGrpSpPr>
          <p:cNvPr id="17" name="Instructie">
            <a:extLst>
              <a:ext uri="{FF2B5EF4-FFF2-40B4-BE49-F238E27FC236}">
                <a16:creationId xmlns:a16="http://schemas.microsoft.com/office/drawing/2014/main" id="{C969F645-C922-47F6-AF41-7A9D3555F563}"/>
              </a:ext>
            </a:extLst>
          </p:cNvPr>
          <p:cNvGrpSpPr/>
          <p:nvPr userDrawn="1"/>
        </p:nvGrpSpPr>
        <p:grpSpPr>
          <a:xfrm>
            <a:off x="-3437547" y="1434"/>
            <a:ext cx="3201327" cy="6001164"/>
            <a:chOff x="-3437547" y="1434"/>
            <a:chExt cx="3201327" cy="6001164"/>
          </a:xfrm>
        </p:grpSpPr>
        <p:cxnSp>
          <p:nvCxnSpPr>
            <p:cNvPr id="18" name="Rechte verbindingslijn 17">
              <a:extLst>
                <a:ext uri="{FF2B5EF4-FFF2-40B4-BE49-F238E27FC236}">
                  <a16:creationId xmlns:a16="http://schemas.microsoft.com/office/drawing/2014/main" id="{4C63D9BD-6466-4EF6-8028-D752F69E162B}"/>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9" name="Ovaal 18">
              <a:extLst>
                <a:ext uri="{FF2B5EF4-FFF2-40B4-BE49-F238E27FC236}">
                  <a16:creationId xmlns:a16="http://schemas.microsoft.com/office/drawing/2014/main" id="{77CD382F-7D03-4C73-8DEA-587FFAF9A2D0}"/>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20" name="Rechthoek 19">
              <a:extLst>
                <a:ext uri="{FF2B5EF4-FFF2-40B4-BE49-F238E27FC236}">
                  <a16:creationId xmlns:a16="http://schemas.microsoft.com/office/drawing/2014/main" id="{CF20EEF6-A19A-45E2-98DF-EFB9A434FB84}"/>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719138" marR="0" lvl="5" indent="-366713" algn="l" defTabSz="361950" rtl="0" eaLnBrk="1" fontAlgn="auto" latinLnBrk="0" hangingPunct="1">
                <a:lnSpc>
                  <a:spcPct val="95000"/>
                </a:lnSpc>
                <a:spcBef>
                  <a:spcPct val="2000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 Bullets</a:t>
              </a:r>
            </a:p>
          </p:txBody>
        </p:sp>
        <p:sp>
          <p:nvSpPr>
            <p:cNvPr id="21" name="Ovaal 20">
              <a:extLst>
                <a:ext uri="{FF2B5EF4-FFF2-40B4-BE49-F238E27FC236}">
                  <a16:creationId xmlns:a16="http://schemas.microsoft.com/office/drawing/2014/main" id="{132E20B4-8633-4E1C-A8B7-6BA4E08DC937}"/>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22" name="Rechthoek 21">
              <a:extLst>
                <a:ext uri="{FF2B5EF4-FFF2-40B4-BE49-F238E27FC236}">
                  <a16:creationId xmlns:a16="http://schemas.microsoft.com/office/drawing/2014/main" id="{018B370C-88FA-4CF7-8BB8-3E41320FB629}"/>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627063" marR="0" lvl="6" indent="-274638" algn="l" defTabSz="361950" rtl="0" eaLnBrk="1" fontAlgn="auto" latinLnBrk="0" hangingPunct="1">
                <a:lnSpc>
                  <a:spcPct val="95000"/>
                </a:lnSpc>
                <a:spcBef>
                  <a:spcPct val="20000"/>
                </a:spcBef>
                <a:spcAft>
                  <a:spcPts val="1200"/>
                </a:spcAft>
                <a:buClr>
                  <a:schemeClr val="tx2"/>
                </a:buClr>
                <a:buSzTx/>
                <a:buFont typeface="+mj-lt"/>
                <a:buAutoNum type="alphaLcPeriod"/>
                <a:tabLst/>
                <a:defRPr/>
              </a:pPr>
              <a:r>
                <a:rPr lang="nl-NL" sz="1800" kern="1200" noProof="0" dirty="0">
                  <a:solidFill>
                    <a:schemeClr val="tx1">
                      <a:lumMod val="65000"/>
                      <a:lumOff val="35000"/>
                    </a:schemeClr>
                  </a:solidFill>
                  <a:latin typeface="+mn-lt"/>
                  <a:ea typeface="+mn-ea"/>
                  <a:cs typeface="+mn-cs"/>
                </a:rPr>
                <a:t># Abc</a:t>
              </a:r>
            </a:p>
          </p:txBody>
        </p:sp>
        <p:sp>
          <p:nvSpPr>
            <p:cNvPr id="23" name="Ovaal 22">
              <a:extLst>
                <a:ext uri="{FF2B5EF4-FFF2-40B4-BE49-F238E27FC236}">
                  <a16:creationId xmlns:a16="http://schemas.microsoft.com/office/drawing/2014/main" id="{45165F2D-CB0F-45F3-8278-709954B7A180}"/>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24" name="Rechthoek 23">
              <a:extLst>
                <a:ext uri="{FF2B5EF4-FFF2-40B4-BE49-F238E27FC236}">
                  <a16:creationId xmlns:a16="http://schemas.microsoft.com/office/drawing/2014/main" id="{8E18673C-81B7-4F65-B87D-26ED1D68721C}"/>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0363" marR="0" lvl="7" indent="-360363" algn="l" defTabSz="361950" rtl="0" eaLnBrk="1" fontAlgn="auto" latinLnBrk="0" hangingPunct="1">
                <a:lnSpc>
                  <a:spcPct val="95000"/>
                </a:lnSpc>
                <a:spcBef>
                  <a:spcPct val="20000"/>
                </a:spcBef>
                <a:spcAft>
                  <a:spcPts val="1200"/>
                </a:spcAft>
                <a:buClr>
                  <a:schemeClr val="tx2"/>
                </a:buClr>
                <a:buSzPct val="100000"/>
                <a:buFontTx/>
                <a:buBlip>
                  <a:blip r:embed="rId4"/>
                </a:buBlip>
                <a:tabLst/>
                <a:defRPr/>
              </a:pPr>
              <a:r>
                <a:rPr lang="nl-NL" sz="1800" kern="1200" noProof="0" dirty="0">
                  <a:solidFill>
                    <a:schemeClr val="tx1">
                      <a:lumMod val="65000"/>
                      <a:lumOff val="35000"/>
                    </a:schemeClr>
                  </a:solidFill>
                  <a:latin typeface="+mn-lt"/>
                  <a:ea typeface="+mn-ea"/>
                  <a:cs typeface="+mn-cs"/>
                </a:rPr>
                <a:t>Check leeg</a:t>
              </a:r>
            </a:p>
          </p:txBody>
        </p:sp>
        <p:sp>
          <p:nvSpPr>
            <p:cNvPr id="25" name="Ovaal 24">
              <a:extLst>
                <a:ext uri="{FF2B5EF4-FFF2-40B4-BE49-F238E27FC236}">
                  <a16:creationId xmlns:a16="http://schemas.microsoft.com/office/drawing/2014/main" id="{704CE994-A8F0-489C-961A-CBAD46B1DBCB}"/>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26" name="Rechthoek 25">
              <a:extLst>
                <a:ext uri="{FF2B5EF4-FFF2-40B4-BE49-F238E27FC236}">
                  <a16:creationId xmlns:a16="http://schemas.microsoft.com/office/drawing/2014/main" id="{748E955E-647E-4CA6-92D2-E4AA58035016}"/>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360363" marR="0" lvl="8" indent="-360363" algn="l" defTabSz="361950" rtl="0" eaLnBrk="1" fontAlgn="auto" latinLnBrk="0" hangingPunct="1">
                <a:lnSpc>
                  <a:spcPct val="95000"/>
                </a:lnSpc>
                <a:spcBef>
                  <a:spcPct val="20000"/>
                </a:spcBef>
                <a:spcAft>
                  <a:spcPts val="1200"/>
                </a:spcAft>
                <a:buClr>
                  <a:schemeClr val="tx2"/>
                </a:buClr>
                <a:buSzTx/>
                <a:buFontTx/>
                <a:buBlip>
                  <a:blip r:embed="rId5"/>
                </a:buBlip>
                <a:tabLst/>
                <a:defRPr/>
              </a:pPr>
              <a:r>
                <a:rPr lang="nl-NL" sz="1800" kern="1200" noProof="0" dirty="0">
                  <a:solidFill>
                    <a:schemeClr val="tx1">
                      <a:lumMod val="65000"/>
                      <a:lumOff val="35000"/>
                    </a:schemeClr>
                  </a:solidFill>
                  <a:latin typeface="+mn-lt"/>
                  <a:ea typeface="+mn-ea"/>
                  <a:cs typeface="+mn-cs"/>
                </a:rPr>
                <a:t>Check vol</a:t>
              </a:r>
            </a:p>
          </p:txBody>
        </p:sp>
        <p:grpSp>
          <p:nvGrpSpPr>
            <p:cNvPr id="27" name="Meer informatie">
              <a:extLst>
                <a:ext uri="{FF2B5EF4-FFF2-40B4-BE49-F238E27FC236}">
                  <a16:creationId xmlns:a16="http://schemas.microsoft.com/office/drawing/2014/main" id="{3A24DBF4-6ECC-4674-ACFB-C5B82966130A}"/>
                </a:ext>
              </a:extLst>
            </p:cNvPr>
            <p:cNvGrpSpPr/>
            <p:nvPr userDrawn="1"/>
          </p:nvGrpSpPr>
          <p:grpSpPr>
            <a:xfrm>
              <a:off x="-3421298" y="5206936"/>
              <a:ext cx="3178515" cy="795662"/>
              <a:chOff x="-3741486" y="3387723"/>
              <a:chExt cx="3178515" cy="795662"/>
            </a:xfrm>
          </p:grpSpPr>
          <p:sp>
            <p:nvSpPr>
              <p:cNvPr id="95" name="Freeform 101">
                <a:extLst>
                  <a:ext uri="{FF2B5EF4-FFF2-40B4-BE49-F238E27FC236}">
                    <a16:creationId xmlns:a16="http://schemas.microsoft.com/office/drawing/2014/main" id="{159DD168-3E28-404D-ACC6-19AC5920D75B}"/>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96" name="Rechthoek 95">
                <a:extLst>
                  <a:ext uri="{FF2B5EF4-FFF2-40B4-BE49-F238E27FC236}">
                    <a16:creationId xmlns:a16="http://schemas.microsoft.com/office/drawing/2014/main" id="{F557F0E2-1E10-4699-916D-8F3B3B4E9B78}"/>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7" name="Rechte verbindingslijn 96">
                <a:extLst>
                  <a:ext uri="{FF2B5EF4-FFF2-40B4-BE49-F238E27FC236}">
                    <a16:creationId xmlns:a16="http://schemas.microsoft.com/office/drawing/2014/main" id="{91D4007E-E96E-49F0-9BD8-B9F24F7362A5}"/>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8" name="Rechthoek 27">
              <a:extLst>
                <a:ext uri="{FF2B5EF4-FFF2-40B4-BE49-F238E27FC236}">
                  <a16:creationId xmlns:a16="http://schemas.microsoft.com/office/drawing/2014/main" id="{067FA1E0-9B26-43D9-8F2E-6DA9C8DD45FB}"/>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n-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endParaRPr>
            </a:p>
          </p:txBody>
        </p:sp>
        <p:sp>
          <p:nvSpPr>
            <p:cNvPr id="29" name="Ovaal 28">
              <a:extLst>
                <a:ext uri="{FF2B5EF4-FFF2-40B4-BE49-F238E27FC236}">
                  <a16:creationId xmlns:a16="http://schemas.microsoft.com/office/drawing/2014/main" id="{90A57219-AA29-4645-A784-4D9BB9FEF3BD}"/>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30" name="Rechte verbindingslijn 29">
              <a:extLst>
                <a:ext uri="{FF2B5EF4-FFF2-40B4-BE49-F238E27FC236}">
                  <a16:creationId xmlns:a16="http://schemas.microsoft.com/office/drawing/2014/main" id="{CC3B5EFF-4148-4FEF-B98C-EAA84FC1E379}"/>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31" name="Groep 30">
              <a:extLst>
                <a:ext uri="{FF2B5EF4-FFF2-40B4-BE49-F238E27FC236}">
                  <a16:creationId xmlns:a16="http://schemas.microsoft.com/office/drawing/2014/main" id="{02AA2838-EAA1-4AE6-8AB5-662F7B1AF26F}"/>
                </a:ext>
              </a:extLst>
            </p:cNvPr>
            <p:cNvGrpSpPr/>
            <p:nvPr userDrawn="1"/>
          </p:nvGrpSpPr>
          <p:grpSpPr>
            <a:xfrm>
              <a:off x="-3437547" y="349413"/>
              <a:ext cx="2933825" cy="558875"/>
              <a:chOff x="-3419346" y="368233"/>
              <a:chExt cx="3904920" cy="743862"/>
            </a:xfrm>
          </p:grpSpPr>
          <p:sp>
            <p:nvSpPr>
              <p:cNvPr id="43" name="Rechthoek 42">
                <a:extLst>
                  <a:ext uri="{FF2B5EF4-FFF2-40B4-BE49-F238E27FC236}">
                    <a16:creationId xmlns:a16="http://schemas.microsoft.com/office/drawing/2014/main" id="{47B70200-C65E-483E-8E4C-01A572C46069}"/>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mn-lt"/>
                    <a:cs typeface="Arial" panose="020B0604020202020204" pitchFamily="34" charset="0"/>
                  </a:rPr>
                  <a:t>Start</a:t>
                </a:r>
              </a:p>
            </p:txBody>
          </p:sp>
          <p:cxnSp>
            <p:nvCxnSpPr>
              <p:cNvPr id="44" name="Rechte verbindingslijn 43">
                <a:extLst>
                  <a:ext uri="{FF2B5EF4-FFF2-40B4-BE49-F238E27FC236}">
                    <a16:creationId xmlns:a16="http://schemas.microsoft.com/office/drawing/2014/main" id="{A0B881CE-D0DE-4B12-A291-4272E1768D2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92311304-5E33-4FB7-8444-4E53DCA1760F}"/>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Rechthoek 45">
                <a:extLst>
                  <a:ext uri="{FF2B5EF4-FFF2-40B4-BE49-F238E27FC236}">
                    <a16:creationId xmlns:a16="http://schemas.microsoft.com/office/drawing/2014/main" id="{6B543473-0C48-4980-8F34-2F3EAB501F59}"/>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nvGrpSpPr>
              <p:cNvPr id="47" name="Groep 46">
                <a:extLst>
                  <a:ext uri="{FF2B5EF4-FFF2-40B4-BE49-F238E27FC236}">
                    <a16:creationId xmlns:a16="http://schemas.microsoft.com/office/drawing/2014/main" id="{D1FF370A-709D-4B15-AFC3-55BA8D7A9344}"/>
                  </a:ext>
                </a:extLst>
              </p:cNvPr>
              <p:cNvGrpSpPr/>
              <p:nvPr userDrawn="1"/>
            </p:nvGrpSpPr>
            <p:grpSpPr>
              <a:xfrm>
                <a:off x="-3002834" y="720303"/>
                <a:ext cx="182598" cy="143759"/>
                <a:chOff x="-3310843" y="700986"/>
                <a:chExt cx="182598" cy="143759"/>
              </a:xfrm>
            </p:grpSpPr>
            <p:grpSp>
              <p:nvGrpSpPr>
                <p:cNvPr id="86" name="Groep 85">
                  <a:extLst>
                    <a:ext uri="{FF2B5EF4-FFF2-40B4-BE49-F238E27FC236}">
                      <a16:creationId xmlns:a16="http://schemas.microsoft.com/office/drawing/2014/main" id="{9C048B01-30B0-489A-B5F2-9DBAB482210C}"/>
                    </a:ext>
                  </a:extLst>
                </p:cNvPr>
                <p:cNvGrpSpPr/>
                <p:nvPr userDrawn="1"/>
              </p:nvGrpSpPr>
              <p:grpSpPr>
                <a:xfrm>
                  <a:off x="-3310843" y="700986"/>
                  <a:ext cx="182598" cy="143759"/>
                  <a:chOff x="-3310843" y="700986"/>
                  <a:chExt cx="182598" cy="143759"/>
                </a:xfrm>
              </p:grpSpPr>
              <p:cxnSp>
                <p:nvCxnSpPr>
                  <p:cNvPr id="90" name="Rechte verbindingslijn 89">
                    <a:extLst>
                      <a:ext uri="{FF2B5EF4-FFF2-40B4-BE49-F238E27FC236}">
                        <a16:creationId xmlns:a16="http://schemas.microsoft.com/office/drawing/2014/main" id="{F8C29A19-A162-4F8B-84F1-0DE5B31441FD}"/>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5FA3F987-FAD0-401B-BF92-756A2D934619}"/>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92" name="Rechte verbindingslijn 91">
                    <a:extLst>
                      <a:ext uri="{FF2B5EF4-FFF2-40B4-BE49-F238E27FC236}">
                        <a16:creationId xmlns:a16="http://schemas.microsoft.com/office/drawing/2014/main" id="{EC896B7C-B66F-4E6B-A4D2-1088D2ED7E4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93" name="Rechte verbindingslijn 92">
                    <a:extLst>
                      <a:ext uri="{FF2B5EF4-FFF2-40B4-BE49-F238E27FC236}">
                        <a16:creationId xmlns:a16="http://schemas.microsoft.com/office/drawing/2014/main" id="{B2550EA6-B449-44AC-8837-1B9A00E959C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94" name="Rechte verbindingslijn 93">
                    <a:extLst>
                      <a:ext uri="{FF2B5EF4-FFF2-40B4-BE49-F238E27FC236}">
                        <a16:creationId xmlns:a16="http://schemas.microsoft.com/office/drawing/2014/main" id="{364A09D2-C6E5-4124-8059-E128D53B7883}"/>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7" name="Groep 86">
                  <a:extLst>
                    <a:ext uri="{FF2B5EF4-FFF2-40B4-BE49-F238E27FC236}">
                      <a16:creationId xmlns:a16="http://schemas.microsoft.com/office/drawing/2014/main" id="{EFD4C693-BAE7-48B7-8DE7-D8B89224040C}"/>
                    </a:ext>
                  </a:extLst>
                </p:cNvPr>
                <p:cNvGrpSpPr/>
                <p:nvPr userDrawn="1"/>
              </p:nvGrpSpPr>
              <p:grpSpPr>
                <a:xfrm flipH="1">
                  <a:off x="-3310774" y="735854"/>
                  <a:ext cx="88801" cy="72568"/>
                  <a:chOff x="-2091059" y="1395403"/>
                  <a:chExt cx="157316" cy="128558"/>
                </a:xfrm>
              </p:grpSpPr>
              <p:sp>
                <p:nvSpPr>
                  <p:cNvPr id="88" name="Rechthoek 87">
                    <a:extLst>
                      <a:ext uri="{FF2B5EF4-FFF2-40B4-BE49-F238E27FC236}">
                        <a16:creationId xmlns:a16="http://schemas.microsoft.com/office/drawing/2014/main" id="{0D6BA313-8AE3-4F82-8CE6-F16AB60EA59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89" name="Pijl: punthaak 88">
                    <a:extLst>
                      <a:ext uri="{FF2B5EF4-FFF2-40B4-BE49-F238E27FC236}">
                        <a16:creationId xmlns:a16="http://schemas.microsoft.com/office/drawing/2014/main" id="{B6986AC2-C65A-4931-A0EC-967E60E167D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nvGrpSpPr>
              <p:cNvPr id="48" name="Groep 47">
                <a:extLst>
                  <a:ext uri="{FF2B5EF4-FFF2-40B4-BE49-F238E27FC236}">
                    <a16:creationId xmlns:a16="http://schemas.microsoft.com/office/drawing/2014/main" id="{7142BAD7-F4B0-4A5C-B838-074FC9C76A7A}"/>
                  </a:ext>
                </a:extLst>
              </p:cNvPr>
              <p:cNvGrpSpPr/>
              <p:nvPr userDrawn="1"/>
            </p:nvGrpSpPr>
            <p:grpSpPr>
              <a:xfrm>
                <a:off x="-3326107" y="720303"/>
                <a:ext cx="182598" cy="143759"/>
                <a:chOff x="-3634116" y="700986"/>
                <a:chExt cx="182598" cy="143759"/>
              </a:xfrm>
            </p:grpSpPr>
            <p:grpSp>
              <p:nvGrpSpPr>
                <p:cNvPr id="77" name="Groep 76">
                  <a:extLst>
                    <a:ext uri="{FF2B5EF4-FFF2-40B4-BE49-F238E27FC236}">
                      <a16:creationId xmlns:a16="http://schemas.microsoft.com/office/drawing/2014/main" id="{C7AA1870-4A69-4331-BBF0-44701F983CA7}"/>
                    </a:ext>
                  </a:extLst>
                </p:cNvPr>
                <p:cNvGrpSpPr/>
                <p:nvPr userDrawn="1"/>
              </p:nvGrpSpPr>
              <p:grpSpPr>
                <a:xfrm>
                  <a:off x="-3634116" y="700986"/>
                  <a:ext cx="182598" cy="143759"/>
                  <a:chOff x="-3634116" y="700986"/>
                  <a:chExt cx="182598" cy="143759"/>
                </a:xfrm>
              </p:grpSpPr>
              <p:cxnSp>
                <p:nvCxnSpPr>
                  <p:cNvPr id="81" name="Rechte verbindingslijn 80">
                    <a:extLst>
                      <a:ext uri="{FF2B5EF4-FFF2-40B4-BE49-F238E27FC236}">
                        <a16:creationId xmlns:a16="http://schemas.microsoft.com/office/drawing/2014/main" id="{D0059665-4863-4B5A-8310-422C62C9CD65}"/>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F90D1044-D392-4A39-BA44-7C72BC17EBA6}"/>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83" name="Rechte verbindingslijn 82">
                    <a:extLst>
                      <a:ext uri="{FF2B5EF4-FFF2-40B4-BE49-F238E27FC236}">
                        <a16:creationId xmlns:a16="http://schemas.microsoft.com/office/drawing/2014/main" id="{C38BB452-CA70-450B-8D83-7A724D88538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84" name="Rechte verbindingslijn 83">
                    <a:extLst>
                      <a:ext uri="{FF2B5EF4-FFF2-40B4-BE49-F238E27FC236}">
                        <a16:creationId xmlns:a16="http://schemas.microsoft.com/office/drawing/2014/main" id="{E8A82AB9-930A-46E6-BFEC-F4A30BC11037}"/>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5" name="Rechte verbindingslijn 84">
                    <a:extLst>
                      <a:ext uri="{FF2B5EF4-FFF2-40B4-BE49-F238E27FC236}">
                        <a16:creationId xmlns:a16="http://schemas.microsoft.com/office/drawing/2014/main" id="{E565EDB7-BEEE-4E6E-B9BB-DF5FA3B7379B}"/>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8" name="Groep 77">
                  <a:extLst>
                    <a:ext uri="{FF2B5EF4-FFF2-40B4-BE49-F238E27FC236}">
                      <a16:creationId xmlns:a16="http://schemas.microsoft.com/office/drawing/2014/main" id="{283DBC87-5DA0-4255-8B47-9E61C948F50D}"/>
                    </a:ext>
                  </a:extLst>
                </p:cNvPr>
                <p:cNvGrpSpPr/>
                <p:nvPr userDrawn="1"/>
              </p:nvGrpSpPr>
              <p:grpSpPr>
                <a:xfrm>
                  <a:off x="-3634047" y="735854"/>
                  <a:ext cx="88801" cy="72568"/>
                  <a:chOff x="-2091059" y="1395403"/>
                  <a:chExt cx="157316" cy="128558"/>
                </a:xfrm>
              </p:grpSpPr>
              <p:sp>
                <p:nvSpPr>
                  <p:cNvPr id="79" name="Rechthoek 78">
                    <a:extLst>
                      <a:ext uri="{FF2B5EF4-FFF2-40B4-BE49-F238E27FC236}">
                        <a16:creationId xmlns:a16="http://schemas.microsoft.com/office/drawing/2014/main" id="{C26E560D-E909-42DC-A6C5-FD9160E0602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80" name="Pijl: punthaak 79">
                    <a:extLst>
                      <a:ext uri="{FF2B5EF4-FFF2-40B4-BE49-F238E27FC236}">
                        <a16:creationId xmlns:a16="http://schemas.microsoft.com/office/drawing/2014/main" id="{CF9108D1-C2A1-44B9-BC2D-53987826889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cxnSp>
            <p:nvCxnSpPr>
              <p:cNvPr id="49" name="Rechte verbindingslijn 48">
                <a:extLst>
                  <a:ext uri="{FF2B5EF4-FFF2-40B4-BE49-F238E27FC236}">
                    <a16:creationId xmlns:a16="http://schemas.microsoft.com/office/drawing/2014/main" id="{B4DAB8C4-75CA-44A6-91C5-8477E2E0973E}"/>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50" name="Rechte verbindingslijn 49">
                <a:extLst>
                  <a:ext uri="{FF2B5EF4-FFF2-40B4-BE49-F238E27FC236}">
                    <a16:creationId xmlns:a16="http://schemas.microsoft.com/office/drawing/2014/main" id="{BAF0EB12-D147-410A-A281-5DFC810DD273}"/>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51" name="Groep 50">
                <a:extLst>
                  <a:ext uri="{FF2B5EF4-FFF2-40B4-BE49-F238E27FC236}">
                    <a16:creationId xmlns:a16="http://schemas.microsoft.com/office/drawing/2014/main" id="{3E3F8E49-1069-440B-A481-66EF0241560A}"/>
                  </a:ext>
                </a:extLst>
              </p:cNvPr>
              <p:cNvGrpSpPr/>
              <p:nvPr userDrawn="1"/>
            </p:nvGrpSpPr>
            <p:grpSpPr>
              <a:xfrm>
                <a:off x="-2425037" y="370226"/>
                <a:ext cx="357690" cy="330595"/>
                <a:chOff x="-2721817" y="347336"/>
                <a:chExt cx="432805" cy="400021"/>
              </a:xfrm>
            </p:grpSpPr>
            <p:sp>
              <p:nvSpPr>
                <p:cNvPr id="66" name="Rechthoek 65">
                  <a:extLst>
                    <a:ext uri="{FF2B5EF4-FFF2-40B4-BE49-F238E27FC236}">
                      <a16:creationId xmlns:a16="http://schemas.microsoft.com/office/drawing/2014/main" id="{AE0B2DF2-E331-4034-A79B-350D5E9D540D}"/>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67" name="Groep 66">
                  <a:extLst>
                    <a:ext uri="{FF2B5EF4-FFF2-40B4-BE49-F238E27FC236}">
                      <a16:creationId xmlns:a16="http://schemas.microsoft.com/office/drawing/2014/main" id="{DDFD0C18-CAB4-4E5E-B97C-84E97E7BFB7B}"/>
                    </a:ext>
                  </a:extLst>
                </p:cNvPr>
                <p:cNvGrpSpPr/>
                <p:nvPr userDrawn="1"/>
              </p:nvGrpSpPr>
              <p:grpSpPr>
                <a:xfrm>
                  <a:off x="-2652453" y="431583"/>
                  <a:ext cx="294076" cy="231526"/>
                  <a:chOff x="-3634116" y="700986"/>
                  <a:chExt cx="182598" cy="143759"/>
                </a:xfrm>
              </p:grpSpPr>
              <p:grpSp>
                <p:nvGrpSpPr>
                  <p:cNvPr id="68" name="Groep 67">
                    <a:extLst>
                      <a:ext uri="{FF2B5EF4-FFF2-40B4-BE49-F238E27FC236}">
                        <a16:creationId xmlns:a16="http://schemas.microsoft.com/office/drawing/2014/main" id="{1C2CE859-31E2-438F-9703-B9D2D285E16C}"/>
                      </a:ext>
                    </a:extLst>
                  </p:cNvPr>
                  <p:cNvGrpSpPr/>
                  <p:nvPr userDrawn="1"/>
                </p:nvGrpSpPr>
                <p:grpSpPr>
                  <a:xfrm>
                    <a:off x="-3634116" y="700986"/>
                    <a:ext cx="182598" cy="143759"/>
                    <a:chOff x="-3634116" y="700986"/>
                    <a:chExt cx="182598" cy="143759"/>
                  </a:xfrm>
                </p:grpSpPr>
                <p:cxnSp>
                  <p:nvCxnSpPr>
                    <p:cNvPr id="72" name="Rechte verbindingslijn 71">
                      <a:extLst>
                        <a:ext uri="{FF2B5EF4-FFF2-40B4-BE49-F238E27FC236}">
                          <a16:creationId xmlns:a16="http://schemas.microsoft.com/office/drawing/2014/main" id="{0DE0C85A-0D0B-435D-8788-FBE3BE0A87E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D3CF1A12-40B6-40F1-B1EA-379853948B9D}"/>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74" name="Rechte verbindingslijn 73">
                      <a:extLst>
                        <a:ext uri="{FF2B5EF4-FFF2-40B4-BE49-F238E27FC236}">
                          <a16:creationId xmlns:a16="http://schemas.microsoft.com/office/drawing/2014/main" id="{5FF5A16A-109E-461F-8A97-2FFB3E3C9DD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5" name="Rechte verbindingslijn 74">
                      <a:extLst>
                        <a:ext uri="{FF2B5EF4-FFF2-40B4-BE49-F238E27FC236}">
                          <a16:creationId xmlns:a16="http://schemas.microsoft.com/office/drawing/2014/main" id="{B1874652-1877-40D0-9216-55C0C4C71AC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6" name="Rechte verbindingslijn 75">
                      <a:extLst>
                        <a:ext uri="{FF2B5EF4-FFF2-40B4-BE49-F238E27FC236}">
                          <a16:creationId xmlns:a16="http://schemas.microsoft.com/office/drawing/2014/main" id="{9B8C1A9A-66C9-417C-BBF6-878996ACEB4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9" name="Groep 68">
                    <a:extLst>
                      <a:ext uri="{FF2B5EF4-FFF2-40B4-BE49-F238E27FC236}">
                        <a16:creationId xmlns:a16="http://schemas.microsoft.com/office/drawing/2014/main" id="{6F0FCC48-1448-4900-A70F-3CB2D2437794}"/>
                      </a:ext>
                    </a:extLst>
                  </p:cNvPr>
                  <p:cNvGrpSpPr/>
                  <p:nvPr userDrawn="1"/>
                </p:nvGrpSpPr>
                <p:grpSpPr>
                  <a:xfrm>
                    <a:off x="-3634047" y="735854"/>
                    <a:ext cx="88801" cy="72568"/>
                    <a:chOff x="-2091059" y="1395403"/>
                    <a:chExt cx="157316" cy="128558"/>
                  </a:xfrm>
                </p:grpSpPr>
                <p:sp>
                  <p:nvSpPr>
                    <p:cNvPr id="70" name="Rechthoek 69">
                      <a:extLst>
                        <a:ext uri="{FF2B5EF4-FFF2-40B4-BE49-F238E27FC236}">
                          <a16:creationId xmlns:a16="http://schemas.microsoft.com/office/drawing/2014/main" id="{84E96C35-CB4E-4EEB-A6D7-0C6160E5E64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71" name="Pijl: punthaak 70">
                      <a:extLst>
                        <a:ext uri="{FF2B5EF4-FFF2-40B4-BE49-F238E27FC236}">
                          <a16:creationId xmlns:a16="http://schemas.microsoft.com/office/drawing/2014/main" id="{8B725756-6691-4F39-BFAA-D57DE8E3881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grpSp>
            <p:nvGrpSpPr>
              <p:cNvPr id="52" name="Groep 51">
                <a:extLst>
                  <a:ext uri="{FF2B5EF4-FFF2-40B4-BE49-F238E27FC236}">
                    <a16:creationId xmlns:a16="http://schemas.microsoft.com/office/drawing/2014/main" id="{19BA09DA-4645-4900-BC58-1864C6955190}"/>
                  </a:ext>
                </a:extLst>
              </p:cNvPr>
              <p:cNvGrpSpPr/>
              <p:nvPr userDrawn="1"/>
            </p:nvGrpSpPr>
            <p:grpSpPr>
              <a:xfrm>
                <a:off x="-2425037" y="781500"/>
                <a:ext cx="357690" cy="330595"/>
                <a:chOff x="-2721817" y="782525"/>
                <a:chExt cx="432805" cy="400021"/>
              </a:xfrm>
            </p:grpSpPr>
            <p:sp>
              <p:nvSpPr>
                <p:cNvPr id="55" name="Rechthoek 54">
                  <a:extLst>
                    <a:ext uri="{FF2B5EF4-FFF2-40B4-BE49-F238E27FC236}">
                      <a16:creationId xmlns:a16="http://schemas.microsoft.com/office/drawing/2014/main" id="{99C73684-B80D-4816-B0FF-81202D4F576E}"/>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56" name="Groep 55">
                  <a:extLst>
                    <a:ext uri="{FF2B5EF4-FFF2-40B4-BE49-F238E27FC236}">
                      <a16:creationId xmlns:a16="http://schemas.microsoft.com/office/drawing/2014/main" id="{580387EE-99FA-461E-A1CF-FA15AEFCEBEB}"/>
                    </a:ext>
                  </a:extLst>
                </p:cNvPr>
                <p:cNvGrpSpPr/>
                <p:nvPr userDrawn="1"/>
              </p:nvGrpSpPr>
              <p:grpSpPr>
                <a:xfrm>
                  <a:off x="-2652453" y="866772"/>
                  <a:ext cx="294076" cy="231526"/>
                  <a:chOff x="-3310843" y="700986"/>
                  <a:chExt cx="182598" cy="143759"/>
                </a:xfrm>
              </p:grpSpPr>
              <p:grpSp>
                <p:nvGrpSpPr>
                  <p:cNvPr id="57" name="Groep 56">
                    <a:extLst>
                      <a:ext uri="{FF2B5EF4-FFF2-40B4-BE49-F238E27FC236}">
                        <a16:creationId xmlns:a16="http://schemas.microsoft.com/office/drawing/2014/main" id="{561DD0FF-117C-44DB-AFE2-2B4F9AE12F14}"/>
                      </a:ext>
                    </a:extLst>
                  </p:cNvPr>
                  <p:cNvGrpSpPr/>
                  <p:nvPr userDrawn="1"/>
                </p:nvGrpSpPr>
                <p:grpSpPr>
                  <a:xfrm>
                    <a:off x="-3310843" y="700986"/>
                    <a:ext cx="182598" cy="143759"/>
                    <a:chOff x="-3310843" y="700986"/>
                    <a:chExt cx="182598" cy="143759"/>
                  </a:xfrm>
                </p:grpSpPr>
                <p:cxnSp>
                  <p:nvCxnSpPr>
                    <p:cNvPr id="61" name="Rechte verbindingslijn 60">
                      <a:extLst>
                        <a:ext uri="{FF2B5EF4-FFF2-40B4-BE49-F238E27FC236}">
                          <a16:creationId xmlns:a16="http://schemas.microsoft.com/office/drawing/2014/main" id="{71B3B89E-DC7A-44CE-9DD0-5E258D0B24C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B31207E0-B775-47D1-86AE-5F64DC67F8A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AD24C54B-497E-44D4-8420-BF826E5B8C1B}"/>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DC6AE7F2-42EE-484F-BD4F-58DD018A12A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5" name="Rechte verbindingslijn 64">
                      <a:extLst>
                        <a:ext uri="{FF2B5EF4-FFF2-40B4-BE49-F238E27FC236}">
                          <a16:creationId xmlns:a16="http://schemas.microsoft.com/office/drawing/2014/main" id="{C0C69D9D-4BE5-44B8-9FDE-FA1BA5D0CA99}"/>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8" name="Groep 57">
                    <a:extLst>
                      <a:ext uri="{FF2B5EF4-FFF2-40B4-BE49-F238E27FC236}">
                        <a16:creationId xmlns:a16="http://schemas.microsoft.com/office/drawing/2014/main" id="{C665068F-C048-4642-A9A9-4DF3578C153F}"/>
                      </a:ext>
                    </a:extLst>
                  </p:cNvPr>
                  <p:cNvGrpSpPr/>
                  <p:nvPr userDrawn="1"/>
                </p:nvGrpSpPr>
                <p:grpSpPr>
                  <a:xfrm flipH="1">
                    <a:off x="-3310774" y="735854"/>
                    <a:ext cx="88801" cy="72568"/>
                    <a:chOff x="-2091059" y="1395403"/>
                    <a:chExt cx="157316" cy="128558"/>
                  </a:xfrm>
                </p:grpSpPr>
                <p:sp>
                  <p:nvSpPr>
                    <p:cNvPr id="59" name="Rechthoek 58">
                      <a:extLst>
                        <a:ext uri="{FF2B5EF4-FFF2-40B4-BE49-F238E27FC236}">
                          <a16:creationId xmlns:a16="http://schemas.microsoft.com/office/drawing/2014/main" id="{B69C01E9-1360-4C5E-A9F2-232A6E24824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60" name="Pijl: punthaak 59">
                      <a:extLst>
                        <a:ext uri="{FF2B5EF4-FFF2-40B4-BE49-F238E27FC236}">
                          <a16:creationId xmlns:a16="http://schemas.microsoft.com/office/drawing/2014/main" id="{BFF6EA75-A929-4F0C-A50B-5EA03C81580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sp>
            <p:nvSpPr>
              <p:cNvPr id="53" name="Rechthoek 52">
                <a:extLst>
                  <a:ext uri="{FF2B5EF4-FFF2-40B4-BE49-F238E27FC236}">
                    <a16:creationId xmlns:a16="http://schemas.microsoft.com/office/drawing/2014/main" id="{4926A9D1-455A-4A28-9819-094CA615A43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54" name="Rechthoek 53">
                <a:extLst>
                  <a:ext uri="{FF2B5EF4-FFF2-40B4-BE49-F238E27FC236}">
                    <a16:creationId xmlns:a16="http://schemas.microsoft.com/office/drawing/2014/main" id="{129F0D22-EC19-4C4B-8B8B-FBE01BC9071A}"/>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32" name="Rechte verbindingslijn 31">
              <a:extLst>
                <a:ext uri="{FF2B5EF4-FFF2-40B4-BE49-F238E27FC236}">
                  <a16:creationId xmlns:a16="http://schemas.microsoft.com/office/drawing/2014/main" id="{AB032863-9B8A-482A-BED0-72640E0B500B}"/>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33" name="Rechthoek 32">
              <a:extLst>
                <a:ext uri="{FF2B5EF4-FFF2-40B4-BE49-F238E27FC236}">
                  <a16:creationId xmlns:a16="http://schemas.microsoft.com/office/drawing/2014/main" id="{EFA71F3B-6C0C-4037-8772-5710C0FEAE9E}"/>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268288" marR="0" lvl="0" indent="-268288" algn="l" defTabSz="361950" rtl="0" eaLnBrk="1" fontAlgn="auto" latinLnBrk="0" hangingPunct="1">
                <a:lnSpc>
                  <a:spcPct val="95000"/>
                </a:lnSpc>
                <a:spcBef>
                  <a:spcPct val="20000"/>
                </a:spcBef>
                <a:spcAft>
                  <a:spcPts val="1200"/>
                </a:spcAft>
                <a:buClr>
                  <a:schemeClr val="tx2"/>
                </a:buClr>
                <a:buSzTx/>
                <a:buFont typeface="Arial" panose="020B0604020202020204" pitchFamily="34" charset="0"/>
                <a:buChar char="•"/>
                <a:tabLst/>
                <a:defRPr/>
              </a:pPr>
              <a:r>
                <a:rPr lang="nl-NL" sz="1800" b="0" kern="1200" noProof="0" dirty="0">
                  <a:solidFill>
                    <a:schemeClr val="tx1">
                      <a:lumMod val="65000"/>
                      <a:lumOff val="35000"/>
                    </a:schemeClr>
                  </a:solidFill>
                  <a:latin typeface="+mn-lt"/>
                  <a:ea typeface="+mn-ea"/>
                  <a:cs typeface="+mn-cs"/>
                </a:rPr>
                <a:t>Bullets</a:t>
              </a:r>
            </a:p>
          </p:txBody>
        </p:sp>
        <p:sp>
          <p:nvSpPr>
            <p:cNvPr id="34" name="Ovaal 33">
              <a:extLst>
                <a:ext uri="{FF2B5EF4-FFF2-40B4-BE49-F238E27FC236}">
                  <a16:creationId xmlns:a16="http://schemas.microsoft.com/office/drawing/2014/main" id="{56FED098-741F-481E-B8DC-010B6B0CE57B}"/>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5" name="Rechthoek 34">
              <a:extLst>
                <a:ext uri="{FF2B5EF4-FFF2-40B4-BE49-F238E27FC236}">
                  <a16:creationId xmlns:a16="http://schemas.microsoft.com/office/drawing/2014/main" id="{35579391-C7FC-4185-86F7-065E7C4F7D88}"/>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538163" marR="0" lvl="1" indent="-269875" algn="l" defTabSz="361950" rtl="0" eaLnBrk="1" fontAlgn="auto" latinLnBrk="0" hangingPunct="1">
                <a:lnSpc>
                  <a:spcPct val="95000"/>
                </a:lnSpc>
                <a:spcBef>
                  <a:spcPts val="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Sub-Bullets</a:t>
              </a:r>
            </a:p>
          </p:txBody>
        </p:sp>
        <p:sp>
          <p:nvSpPr>
            <p:cNvPr id="36" name="Ovaal 35">
              <a:extLst>
                <a:ext uri="{FF2B5EF4-FFF2-40B4-BE49-F238E27FC236}">
                  <a16:creationId xmlns:a16="http://schemas.microsoft.com/office/drawing/2014/main" id="{83A94ADC-B40B-450A-AAB2-3A6E276BA1AB}"/>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37" name="Rechthoek 36">
              <a:extLst>
                <a:ext uri="{FF2B5EF4-FFF2-40B4-BE49-F238E27FC236}">
                  <a16:creationId xmlns:a16="http://schemas.microsoft.com/office/drawing/2014/main" id="{BBB9F59E-103B-4953-B234-F502D63CEA76}"/>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2" indent="0" algn="l" defTabSz="361950" rtl="0" eaLnBrk="1" fontAlgn="auto" latinLnBrk="0" hangingPunct="1">
                <a:lnSpc>
                  <a:spcPct val="95000"/>
                </a:lnSpc>
                <a:spcBef>
                  <a:spcPts val="336"/>
                </a:spcBef>
                <a:spcAft>
                  <a:spcPts val="1200"/>
                </a:spcAft>
                <a:buClr>
                  <a:schemeClr val="tx2"/>
                </a:buClr>
                <a:buSzTx/>
                <a:buFont typeface="Arial" panose="020B0604020202020204" pitchFamily="34" charset="0"/>
                <a:buNone/>
                <a:tabLst/>
                <a:defRPr/>
              </a:pPr>
              <a:r>
                <a:rPr lang="nl-NL" sz="1800" kern="1200" noProof="0" dirty="0">
                  <a:solidFill>
                    <a:schemeClr val="tx1">
                      <a:lumMod val="65000"/>
                      <a:lumOff val="35000"/>
                    </a:schemeClr>
                  </a:solidFill>
                  <a:latin typeface="+mn-lt"/>
                  <a:ea typeface="+mn-ea"/>
                  <a:cs typeface="+mn-cs"/>
                </a:rPr>
                <a:t>Platte tekst</a:t>
              </a:r>
            </a:p>
          </p:txBody>
        </p:sp>
        <p:sp>
          <p:nvSpPr>
            <p:cNvPr id="38" name="Ovaal 37">
              <a:extLst>
                <a:ext uri="{FF2B5EF4-FFF2-40B4-BE49-F238E27FC236}">
                  <a16:creationId xmlns:a16="http://schemas.microsoft.com/office/drawing/2014/main" id="{0A131DC5-1EA4-4ED1-92F0-9B2CD4D411C5}"/>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9" name="Rechthoek 38">
              <a:extLst>
                <a:ext uri="{FF2B5EF4-FFF2-40B4-BE49-F238E27FC236}">
                  <a16:creationId xmlns:a16="http://schemas.microsoft.com/office/drawing/2014/main" id="{AB495C95-3C78-4654-925B-AA379C4D9827}"/>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5000"/>
                </a:lnSpc>
                <a:spcBef>
                  <a:spcPct val="20000"/>
                </a:spcBef>
                <a:spcAft>
                  <a:spcPts val="1200"/>
                </a:spcAft>
                <a:buClr>
                  <a:schemeClr val="tx2"/>
                </a:buClr>
                <a:buSzTx/>
                <a:buFont typeface="Arial" pitchFamily="34" charset="0"/>
                <a:buNone/>
                <a:tabLst/>
                <a:defRPr/>
              </a:pPr>
              <a:r>
                <a:rPr lang="nl-NL" sz="2000" b="1" kern="1200" noProof="0" dirty="0">
                  <a:solidFill>
                    <a:schemeClr val="tx2"/>
                  </a:solidFill>
                  <a:latin typeface="+mn-lt"/>
                  <a:ea typeface="+mn-ea"/>
                  <a:cs typeface="+mn-cs"/>
                </a:rPr>
                <a:t>Subtitel</a:t>
              </a:r>
            </a:p>
          </p:txBody>
        </p:sp>
        <p:sp>
          <p:nvSpPr>
            <p:cNvPr id="40" name="Ovaal 39">
              <a:extLst>
                <a:ext uri="{FF2B5EF4-FFF2-40B4-BE49-F238E27FC236}">
                  <a16:creationId xmlns:a16="http://schemas.microsoft.com/office/drawing/2014/main" id="{21C8864E-B5C4-4D55-B51E-E0C24F1C8209}"/>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41" name="Rechthoek 40">
              <a:extLst>
                <a:ext uri="{FF2B5EF4-FFF2-40B4-BE49-F238E27FC236}">
                  <a16:creationId xmlns:a16="http://schemas.microsoft.com/office/drawing/2014/main" id="{1389E4FF-816C-4940-A905-ED9CA01A5E69}"/>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352425" marR="0" lvl="4" indent="-352425" algn="l" defTabSz="361950" rtl="0" eaLnBrk="1" fontAlgn="auto" latinLnBrk="0" hangingPunct="1">
                <a:lnSpc>
                  <a:spcPct val="95000"/>
                </a:lnSpc>
                <a:spcBef>
                  <a:spcPct val="20000"/>
                </a:spcBef>
                <a:spcAft>
                  <a:spcPts val="1200"/>
                </a:spcAft>
                <a:buClr>
                  <a:schemeClr val="tx2"/>
                </a:buClr>
                <a:buSzTx/>
                <a:buFont typeface="+mj-lt"/>
                <a:buAutoNum type="arabicPeriod"/>
                <a:tabLst/>
                <a:defRPr/>
              </a:pPr>
              <a:r>
                <a:rPr lang="nl-NL" sz="1800" i="0" kern="1200" baseline="0" noProof="0" dirty="0">
                  <a:solidFill>
                    <a:schemeClr val="tx1">
                      <a:lumMod val="65000"/>
                      <a:lumOff val="35000"/>
                    </a:schemeClr>
                  </a:solidFill>
                  <a:latin typeface="+mn-lt"/>
                  <a:ea typeface="+mn-ea"/>
                  <a:cs typeface="+mn-cs"/>
                </a:rPr>
                <a:t>Opsomming</a:t>
              </a:r>
            </a:p>
          </p:txBody>
        </p:sp>
        <p:sp>
          <p:nvSpPr>
            <p:cNvPr id="42" name="Rechthoek 41">
              <a:extLst>
                <a:ext uri="{FF2B5EF4-FFF2-40B4-BE49-F238E27FC236}">
                  <a16:creationId xmlns:a16="http://schemas.microsoft.com/office/drawing/2014/main" id="{08793283-0EB5-4930-8915-F17EBBE7F597}"/>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
        <p:nvSpPr>
          <p:cNvPr id="104" name="Tijdelijke aanduiding voor tekst 7">
            <a:extLst>
              <a:ext uri="{FF2B5EF4-FFF2-40B4-BE49-F238E27FC236}">
                <a16:creationId xmlns:a16="http://schemas.microsoft.com/office/drawing/2014/main" id="{51FA8863-1930-408D-A08B-8519AB8CC707}"/>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05" name="Tijdelijke aanduiding voor tekst 7">
            <a:extLst>
              <a:ext uri="{FF2B5EF4-FFF2-40B4-BE49-F238E27FC236}">
                <a16:creationId xmlns:a16="http://schemas.microsoft.com/office/drawing/2014/main" id="{3F48C952-BF0E-49B0-8822-311C698D9634}"/>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06" name="Tijdelijke aanduiding voor tekst 7">
            <a:extLst>
              <a:ext uri="{FF2B5EF4-FFF2-40B4-BE49-F238E27FC236}">
                <a16:creationId xmlns:a16="http://schemas.microsoft.com/office/drawing/2014/main" id="{248D2C49-2DDC-47BA-AB71-33C1C247215F}"/>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07" name="Tijdelijke aanduiding voor tekst 7">
            <a:extLst>
              <a:ext uri="{FF2B5EF4-FFF2-40B4-BE49-F238E27FC236}">
                <a16:creationId xmlns:a16="http://schemas.microsoft.com/office/drawing/2014/main" id="{00834541-05E7-4373-AD66-86282DBB8436}"/>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08" name="Tijdelijke aanduiding voor tekst 7">
            <a:extLst>
              <a:ext uri="{FF2B5EF4-FFF2-40B4-BE49-F238E27FC236}">
                <a16:creationId xmlns:a16="http://schemas.microsoft.com/office/drawing/2014/main" id="{E8022E19-F4A5-47FD-8980-345A97404326}"/>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09" name="Tijdelijke aanduiding voor tekst 7">
            <a:extLst>
              <a:ext uri="{FF2B5EF4-FFF2-40B4-BE49-F238E27FC236}">
                <a16:creationId xmlns:a16="http://schemas.microsoft.com/office/drawing/2014/main" id="{083D252F-E9EF-4F03-8D06-2A27BCC73C69}"/>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grpSp>
        <p:nvGrpSpPr>
          <p:cNvPr id="98" name="Instructie">
            <a:extLst>
              <a:ext uri="{FF2B5EF4-FFF2-40B4-BE49-F238E27FC236}">
                <a16:creationId xmlns:a16="http://schemas.microsoft.com/office/drawing/2014/main" id="{ACBEF46C-667B-4967-A6E9-8E6A378EF1B4}"/>
              </a:ext>
            </a:extLst>
          </p:cNvPr>
          <p:cNvGrpSpPr/>
          <p:nvPr userDrawn="1"/>
        </p:nvGrpSpPr>
        <p:grpSpPr>
          <a:xfrm>
            <a:off x="12439547" y="4919951"/>
            <a:ext cx="3222791" cy="1938049"/>
            <a:chOff x="-3428327" y="4919951"/>
            <a:chExt cx="3222791" cy="1938049"/>
          </a:xfrm>
        </p:grpSpPr>
        <p:sp>
          <p:nvSpPr>
            <p:cNvPr id="99" name="Rechthoek 98">
              <a:extLst>
                <a:ext uri="{FF2B5EF4-FFF2-40B4-BE49-F238E27FC236}">
                  <a16:creationId xmlns:a16="http://schemas.microsoft.com/office/drawing/2014/main" id="{3B8EA6AE-1594-468B-B743-B1D2E8A7025C}"/>
                </a:ext>
              </a:extLst>
            </p:cNvPr>
            <p:cNvSpPr/>
            <p:nvPr userDrawn="1"/>
          </p:nvSpPr>
          <p:spPr>
            <a:xfrm>
              <a:off x="-3419345" y="4919951"/>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Voettekst wijzigen</a:t>
              </a:r>
            </a:p>
          </p:txBody>
        </p:sp>
        <p:cxnSp>
          <p:nvCxnSpPr>
            <p:cNvPr id="100" name="Rechte verbindingslijn 99">
              <a:extLst>
                <a:ext uri="{FF2B5EF4-FFF2-40B4-BE49-F238E27FC236}">
                  <a16:creationId xmlns:a16="http://schemas.microsoft.com/office/drawing/2014/main" id="{0D9ADF14-87FF-47AB-8455-CB68A99A68C2}"/>
                </a:ext>
              </a:extLst>
            </p:cNvPr>
            <p:cNvCxnSpPr>
              <a:cxnSpLocks/>
            </p:cNvCxnSpPr>
            <p:nvPr userDrawn="1"/>
          </p:nvCxnSpPr>
          <p:spPr>
            <a:xfrm>
              <a:off x="-3419346" y="5185969"/>
              <a:ext cx="2444788" cy="0"/>
            </a:xfrm>
            <a:prstGeom prst="line">
              <a:avLst/>
            </a:prstGeom>
            <a:noFill/>
            <a:ln w="3175" cap="flat" cmpd="sng" algn="ctr">
              <a:solidFill>
                <a:schemeClr val="accent1"/>
              </a:solidFill>
              <a:prstDash val="solid"/>
            </a:ln>
            <a:effectLst/>
          </p:spPr>
        </p:cxnSp>
        <p:sp>
          <p:nvSpPr>
            <p:cNvPr id="101" name="Ovaal 100">
              <a:extLst>
                <a:ext uri="{FF2B5EF4-FFF2-40B4-BE49-F238E27FC236}">
                  <a16:creationId xmlns:a16="http://schemas.microsoft.com/office/drawing/2014/main" id="{68D4F69B-BA78-4697-B7F8-91358C8D1BF8}"/>
                </a:ext>
              </a:extLst>
            </p:cNvPr>
            <p:cNvSpPr/>
            <p:nvPr userDrawn="1"/>
          </p:nvSpPr>
          <p:spPr>
            <a:xfrm>
              <a:off x="-3428327" y="53145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102" name="Rechthoek 101">
              <a:extLst>
                <a:ext uri="{FF2B5EF4-FFF2-40B4-BE49-F238E27FC236}">
                  <a16:creationId xmlns:a16="http://schemas.microsoft.com/office/drawing/2014/main" id="{7BEFEB16-6C8B-4215-88B2-70651CBBB3DE}"/>
                </a:ext>
              </a:extLst>
            </p:cNvPr>
            <p:cNvSpPr/>
            <p:nvPr userDrawn="1"/>
          </p:nvSpPr>
          <p:spPr>
            <a:xfrm>
              <a:off x="-3062645" y="5380646"/>
              <a:ext cx="1946732" cy="36093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effectLst/>
                  <a:uLnTx/>
                  <a:uFillTx/>
                  <a:latin typeface="+mn-lt"/>
                  <a:ea typeface="+mn-ea"/>
                  <a:cs typeface="Segoe UI Light" panose="020B0502040204020203" pitchFamily="34" charset="0"/>
                </a:rPr>
                <a:t>Ga naar de tab </a:t>
              </a:r>
              <a:r>
                <a:rPr kumimoji="0" lang="nl-NL" sz="1100" b="1" i="0" u="none" strike="noStrike" kern="0" cap="none" spc="0" normalizeH="0" baseline="0" noProof="0" dirty="0">
                  <a:ln>
                    <a:noFill/>
                  </a:ln>
                  <a:effectLst/>
                  <a:uLnTx/>
                  <a:uFillTx/>
                  <a:latin typeface="+mn-lt"/>
                  <a:ea typeface="+mn-ea"/>
                  <a:cs typeface="Segoe UI Light" panose="020B0502040204020203" pitchFamily="34" charset="0"/>
                </a:rPr>
                <a:t>‘Invoegen’ </a:t>
              </a:r>
              <a:r>
                <a:rPr kumimoji="0" lang="nl-NL" sz="1100" b="0" i="0" u="none" strike="noStrike" kern="0" cap="none" spc="0" normalizeH="0" baseline="0" noProof="0" dirty="0">
                  <a:ln>
                    <a:noFill/>
                  </a:ln>
                  <a:effectLst/>
                  <a:uLnTx/>
                  <a:uFillTx/>
                  <a:latin typeface="+mn-lt"/>
                  <a:ea typeface="+mn-ea"/>
                  <a:cs typeface="Segoe UI Light" panose="020B0502040204020203" pitchFamily="34" charset="0"/>
                </a:rPr>
                <a:t>en klik op </a:t>
              </a:r>
              <a:r>
                <a:rPr kumimoji="0" lang="nl-NL" sz="1100" b="1" i="0" u="none" strike="noStrike" kern="0" cap="none" spc="0" normalizeH="0" baseline="0" noProof="0" dirty="0">
                  <a:ln>
                    <a:noFill/>
                  </a:ln>
                  <a:effectLst/>
                  <a:uLnTx/>
                  <a:uFillTx/>
                  <a:latin typeface="+mn-lt"/>
                  <a:ea typeface="+mn-ea"/>
                  <a:cs typeface="Segoe UI Light" panose="020B0502040204020203" pitchFamily="34" charset="0"/>
                </a:rPr>
                <a:t>‘Kop- en voettekst’</a:t>
              </a:r>
              <a:r>
                <a:rPr kumimoji="0" lang="nl-NL" sz="1100" b="0" i="0" u="none" strike="noStrike" kern="0" cap="none" spc="0" normalizeH="0" baseline="0" noProof="0" dirty="0">
                  <a:ln>
                    <a:noFill/>
                  </a:ln>
                  <a:effectLst/>
                  <a:uLnTx/>
                  <a:uFillTx/>
                  <a:latin typeface="+mn-lt"/>
                  <a:ea typeface="+mn-ea"/>
                  <a:cs typeface="Segoe UI Light" panose="020B0502040204020203" pitchFamily="34" charset="0"/>
                </a:rPr>
                <a:t>.</a:t>
              </a:r>
            </a:p>
          </p:txBody>
        </p:sp>
        <p:cxnSp>
          <p:nvCxnSpPr>
            <p:cNvPr id="103" name="Rechte verbindingslijn 102">
              <a:extLst>
                <a:ext uri="{FF2B5EF4-FFF2-40B4-BE49-F238E27FC236}">
                  <a16:creationId xmlns:a16="http://schemas.microsoft.com/office/drawing/2014/main" id="{1FB1947D-DA2F-40EB-914A-72D7E7CACF40}"/>
                </a:ext>
              </a:extLst>
            </p:cNvPr>
            <p:cNvCxnSpPr>
              <a:cxnSpLocks/>
            </p:cNvCxnSpPr>
            <p:nvPr userDrawn="1"/>
          </p:nvCxnSpPr>
          <p:spPr>
            <a:xfrm>
              <a:off x="-3419346" y="5887714"/>
              <a:ext cx="3176013" cy="0"/>
            </a:xfrm>
            <a:prstGeom prst="line">
              <a:avLst/>
            </a:prstGeom>
            <a:noFill/>
            <a:ln w="3175" cap="flat" cmpd="sng" algn="ctr">
              <a:solidFill>
                <a:schemeClr val="accent1"/>
              </a:solidFill>
              <a:prstDash val="solid"/>
            </a:ln>
            <a:effectLst/>
          </p:spPr>
        </p:cxnSp>
        <p:sp>
          <p:nvSpPr>
            <p:cNvPr id="110" name="Ovaal 109">
              <a:extLst>
                <a:ext uri="{FF2B5EF4-FFF2-40B4-BE49-F238E27FC236}">
                  <a16:creationId xmlns:a16="http://schemas.microsoft.com/office/drawing/2014/main" id="{743133C9-C4BF-4E44-B7C7-0399E342136D}"/>
                </a:ext>
              </a:extLst>
            </p:cNvPr>
            <p:cNvSpPr/>
            <p:nvPr userDrawn="1"/>
          </p:nvSpPr>
          <p:spPr>
            <a:xfrm>
              <a:off x="-3428327" y="599850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11" name="Rechthoek 110">
              <a:extLst>
                <a:ext uri="{FF2B5EF4-FFF2-40B4-BE49-F238E27FC236}">
                  <a16:creationId xmlns:a16="http://schemas.microsoft.com/office/drawing/2014/main" id="{FBD12962-A25D-42C3-8565-B9A19CECA658}"/>
                </a:ext>
              </a:extLst>
            </p:cNvPr>
            <p:cNvSpPr/>
            <p:nvPr userDrawn="1"/>
          </p:nvSpPr>
          <p:spPr>
            <a:xfrm>
              <a:off x="-3062645" y="6064568"/>
              <a:ext cx="2817996" cy="671331"/>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effectLst/>
                  <a:uLnTx/>
                  <a:uFillTx/>
                  <a:latin typeface="+mn-lt"/>
                  <a:ea typeface="+mn-ea"/>
                  <a:cs typeface="Segoe UI Light" panose="020B0502040204020203" pitchFamily="34" charset="0"/>
                </a:rPr>
                <a:t>Typ de gewenste voettekst in, in het aangegeven tekstkader. Klik vervolgens op </a:t>
              </a:r>
              <a:r>
                <a:rPr kumimoji="0" lang="nl-NL" sz="1100" b="1" i="0" u="none" strike="noStrike" kern="0" cap="none" spc="0" normalizeH="0" baseline="0" noProof="0">
                  <a:ln>
                    <a:noFill/>
                  </a:ln>
                  <a:effectLst/>
                  <a:uLnTx/>
                  <a:uFillTx/>
                  <a:latin typeface="+mn-lt"/>
                  <a:ea typeface="+mn-ea"/>
                  <a:cs typeface="Segoe UI Light" panose="020B0502040204020203" pitchFamily="34" charset="0"/>
                </a:rPr>
                <a:t>‘Overal toepassen’ </a:t>
              </a:r>
              <a:r>
                <a:rPr kumimoji="0" lang="nl-NL" sz="1100" b="0" i="0" u="none" strike="noStrike" kern="0" cap="none" spc="0" normalizeH="0" baseline="0" noProof="0">
                  <a:ln>
                    <a:noFill/>
                  </a:ln>
                  <a:effectLst/>
                  <a:uLnTx/>
                  <a:uFillTx/>
                  <a:latin typeface="+mn-lt"/>
                  <a:ea typeface="+mn-ea"/>
                  <a:cs typeface="Segoe UI Light" panose="020B0502040204020203" pitchFamily="34" charset="0"/>
                </a:rPr>
                <a:t>om de gegevens op </a:t>
              </a:r>
              <a:br>
                <a:rPr kumimoji="0" lang="nl-NL" sz="1100" b="0" i="0" u="none" strike="noStrike" kern="0" cap="none" spc="0" normalizeH="0" baseline="0" noProof="0">
                  <a:ln>
                    <a:noFill/>
                  </a:ln>
                  <a:effectLst/>
                  <a:uLnTx/>
                  <a:uFillTx/>
                  <a:latin typeface="+mn-lt"/>
                  <a:ea typeface="+mn-ea"/>
                  <a:cs typeface="Segoe UI Light" panose="020B0502040204020203" pitchFamily="34" charset="0"/>
                </a:rPr>
              </a:br>
              <a:r>
                <a:rPr kumimoji="0" lang="nl-NL" sz="1100" b="0" i="0" u="none" strike="noStrike" kern="0" cap="none" spc="0" normalizeH="0" baseline="0" noProof="0">
                  <a:ln>
                    <a:noFill/>
                  </a:ln>
                  <a:effectLst/>
                  <a:uLnTx/>
                  <a:uFillTx/>
                  <a:latin typeface="+mn-lt"/>
                  <a:ea typeface="+mn-ea"/>
                  <a:cs typeface="Segoe UI Light" panose="020B0502040204020203" pitchFamily="34" charset="0"/>
                </a:rPr>
                <a:t>elke slide toe te passen.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effectLst/>
                <a:uLnTx/>
                <a:uFillTx/>
                <a:latin typeface="+mn-lt"/>
                <a:ea typeface="+mn-ea"/>
                <a:cs typeface="Segoe UI Light" panose="020B0502040204020203" pitchFamily="34" charset="0"/>
              </a:endParaRPr>
            </a:p>
          </p:txBody>
        </p:sp>
        <p:cxnSp>
          <p:nvCxnSpPr>
            <p:cNvPr id="112" name="Rechte verbindingslijn 111">
              <a:extLst>
                <a:ext uri="{FF2B5EF4-FFF2-40B4-BE49-F238E27FC236}">
                  <a16:creationId xmlns:a16="http://schemas.microsoft.com/office/drawing/2014/main" id="{5F071484-4993-4DB2-B3F8-0DE59FDE6A86}"/>
                </a:ext>
              </a:extLst>
            </p:cNvPr>
            <p:cNvCxnSpPr>
              <a:cxnSpLocks/>
            </p:cNvCxnSpPr>
            <p:nvPr userDrawn="1"/>
          </p:nvCxnSpPr>
          <p:spPr>
            <a:xfrm>
              <a:off x="-3419346" y="6858000"/>
              <a:ext cx="3176013" cy="0"/>
            </a:xfrm>
            <a:prstGeom prst="line">
              <a:avLst/>
            </a:prstGeom>
            <a:noFill/>
            <a:ln w="3175" cap="flat" cmpd="sng" algn="ctr">
              <a:solidFill>
                <a:schemeClr val="accent1"/>
              </a:solidFill>
              <a:prstDash val="solid"/>
            </a:ln>
            <a:effectLst/>
          </p:spPr>
        </p:cxnSp>
        <p:grpSp>
          <p:nvGrpSpPr>
            <p:cNvPr id="113" name="Groep 112">
              <a:extLst>
                <a:ext uri="{FF2B5EF4-FFF2-40B4-BE49-F238E27FC236}">
                  <a16:creationId xmlns:a16="http://schemas.microsoft.com/office/drawing/2014/main" id="{F9A4504C-6737-4D76-A084-CBA786E303BE}"/>
                </a:ext>
              </a:extLst>
            </p:cNvPr>
            <p:cNvGrpSpPr/>
            <p:nvPr userDrawn="1"/>
          </p:nvGrpSpPr>
          <p:grpSpPr>
            <a:xfrm>
              <a:off x="-886669" y="5102332"/>
              <a:ext cx="681133" cy="750023"/>
              <a:chOff x="-910573" y="4987990"/>
              <a:chExt cx="681133" cy="750023"/>
            </a:xfrm>
          </p:grpSpPr>
          <p:grpSp>
            <p:nvGrpSpPr>
              <p:cNvPr id="114" name="Groep 113">
                <a:extLst>
                  <a:ext uri="{FF2B5EF4-FFF2-40B4-BE49-F238E27FC236}">
                    <a16:creationId xmlns:a16="http://schemas.microsoft.com/office/drawing/2014/main" id="{3D5D5063-2A9F-42BA-ACED-B3CE2A321BF3}"/>
                  </a:ext>
                </a:extLst>
              </p:cNvPr>
              <p:cNvGrpSpPr/>
              <p:nvPr userDrawn="1"/>
            </p:nvGrpSpPr>
            <p:grpSpPr>
              <a:xfrm>
                <a:off x="-713542" y="4987990"/>
                <a:ext cx="287071" cy="379107"/>
                <a:chOff x="-4050578" y="288410"/>
                <a:chExt cx="322125" cy="379107"/>
              </a:xfrm>
            </p:grpSpPr>
            <p:sp>
              <p:nvSpPr>
                <p:cNvPr id="116" name="Rechthoek met één afgeknipte en afgeronde hoek 47">
                  <a:extLst>
                    <a:ext uri="{FF2B5EF4-FFF2-40B4-BE49-F238E27FC236}">
                      <a16:creationId xmlns:a16="http://schemas.microsoft.com/office/drawing/2014/main" id="{EE530691-31E6-4553-A7C7-02F1BC5DA31F}"/>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mn-lt"/>
                    <a:ea typeface="+mn-ea"/>
                    <a:cs typeface="+mn-cs"/>
                  </a:endParaRPr>
                </a:p>
              </p:txBody>
            </p:sp>
            <p:sp>
              <p:nvSpPr>
                <p:cNvPr id="117" name="Rechthoekige driehoek 116">
                  <a:extLst>
                    <a:ext uri="{FF2B5EF4-FFF2-40B4-BE49-F238E27FC236}">
                      <a16:creationId xmlns:a16="http://schemas.microsoft.com/office/drawing/2014/main" id="{FBC6B069-99D4-4009-BC4E-A86BF2AA7BE7}"/>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mn-lt"/>
                    <a:ea typeface="+mn-ea"/>
                    <a:cs typeface="+mn-cs"/>
                  </a:endParaRPr>
                </a:p>
              </p:txBody>
            </p:sp>
            <p:sp>
              <p:nvSpPr>
                <p:cNvPr id="118" name="Rechthoek 117">
                  <a:extLst>
                    <a:ext uri="{FF2B5EF4-FFF2-40B4-BE49-F238E27FC236}">
                      <a16:creationId xmlns:a16="http://schemas.microsoft.com/office/drawing/2014/main" id="{6CB69257-4AED-4B2A-B0A6-C4A75187E397}"/>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mn-lt"/>
                    <a:ea typeface="+mn-ea"/>
                    <a:cs typeface="+mn-cs"/>
                  </a:endParaRPr>
                </a:p>
              </p:txBody>
            </p:sp>
            <p:sp>
              <p:nvSpPr>
                <p:cNvPr id="119" name="Rechthoek 118">
                  <a:extLst>
                    <a:ext uri="{FF2B5EF4-FFF2-40B4-BE49-F238E27FC236}">
                      <a16:creationId xmlns:a16="http://schemas.microsoft.com/office/drawing/2014/main" id="{8228A3EC-D4EF-46B6-9E3B-CBCD395E7438}"/>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1800" b="0" i="0" u="none" strike="noStrike" kern="0" cap="none" spc="0" normalizeH="0" baseline="0" noProof="0">
                    <a:ln>
                      <a:noFill/>
                    </a:ln>
                    <a:solidFill>
                      <a:prstClr val="white"/>
                    </a:solidFill>
                    <a:effectLst/>
                    <a:uLnTx/>
                    <a:uFillTx/>
                  </a:endParaRPr>
                </a:p>
              </p:txBody>
            </p:sp>
          </p:grpSp>
          <p:sp>
            <p:nvSpPr>
              <p:cNvPr id="115" name="Rechthoek 114">
                <a:extLst>
                  <a:ext uri="{FF2B5EF4-FFF2-40B4-BE49-F238E27FC236}">
                    <a16:creationId xmlns:a16="http://schemas.microsoft.com/office/drawing/2014/main" id="{2CEAE3BA-9B81-4D16-8A65-770C7DC4ADF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effectLst/>
                    <a:uLnTx/>
                    <a:uFillTx/>
                    <a:latin typeface="+mn-lt"/>
                    <a:ea typeface="+mn-ea"/>
                    <a:cs typeface="Segoe UI Light" panose="020B0502040204020203" pitchFamily="34" charset="0"/>
                  </a:rPr>
                  <a:t>Koptekst en voettekst</a:t>
                </a:r>
              </a:p>
            </p:txBody>
          </p:sp>
        </p:grpSp>
      </p:grpSp>
    </p:spTree>
    <p:extLst>
      <p:ext uri="{BB962C8B-B14F-4D97-AF65-F5344CB8AC3E}">
        <p14:creationId xmlns:p14="http://schemas.microsoft.com/office/powerpoint/2010/main" val="14996234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indslide">
    <p:spTree>
      <p:nvGrpSpPr>
        <p:cNvPr id="1" name=""/>
        <p:cNvGrpSpPr/>
        <p:nvPr/>
      </p:nvGrpSpPr>
      <p:grpSpPr>
        <a:xfrm>
          <a:off x="0" y="0"/>
          <a:ext cx="0" cy="0"/>
          <a:chOff x="0" y="0"/>
          <a:chExt cx="0" cy="0"/>
        </a:xfrm>
      </p:grpSpPr>
      <p:sp>
        <p:nvSpPr>
          <p:cNvPr id="4" name="Tijdelijke aanduiding voor tekst 7">
            <a:extLst>
              <a:ext uri="{FF2B5EF4-FFF2-40B4-BE49-F238E27FC236}">
                <a16:creationId xmlns:a16="http://schemas.microsoft.com/office/drawing/2014/main" id="{8F7F3F02-9FBC-4B62-AB69-8024BF8DFC5B}"/>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5" name="Tijdelijke aanduiding voor tekst 7">
            <a:extLst>
              <a:ext uri="{FF2B5EF4-FFF2-40B4-BE49-F238E27FC236}">
                <a16:creationId xmlns:a16="http://schemas.microsoft.com/office/drawing/2014/main" id="{80F98A87-83F6-410F-AB1E-1F4CB9CB1B62}"/>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6" name="Tijdelijke aanduiding voor tekst 7">
            <a:extLst>
              <a:ext uri="{FF2B5EF4-FFF2-40B4-BE49-F238E27FC236}">
                <a16:creationId xmlns:a16="http://schemas.microsoft.com/office/drawing/2014/main" id="{18E92112-9E1F-417C-B467-490BF3D9B0EB}"/>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7" name="Tijdelijke aanduiding voor tekst 7">
            <a:extLst>
              <a:ext uri="{FF2B5EF4-FFF2-40B4-BE49-F238E27FC236}">
                <a16:creationId xmlns:a16="http://schemas.microsoft.com/office/drawing/2014/main" id="{74F9A340-61BA-4F4A-8982-5075BC716197}"/>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8" name="Tijdelijke aanduiding voor tekst 7">
            <a:extLst>
              <a:ext uri="{FF2B5EF4-FFF2-40B4-BE49-F238E27FC236}">
                <a16:creationId xmlns:a16="http://schemas.microsoft.com/office/drawing/2014/main" id="{8C1E12CF-2F4B-4356-A051-4D27DA1FDDB6}"/>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9" name="Tijdelijke aanduiding voor tekst 7">
            <a:extLst>
              <a:ext uri="{FF2B5EF4-FFF2-40B4-BE49-F238E27FC236}">
                <a16:creationId xmlns:a16="http://schemas.microsoft.com/office/drawing/2014/main" id="{BCE1BE22-06FA-41B1-B5E9-EF467E7D111A}"/>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3" name="Tijdelijke aanduiding voor tekst 7">
            <a:extLst>
              <a:ext uri="{FF2B5EF4-FFF2-40B4-BE49-F238E27FC236}">
                <a16:creationId xmlns:a16="http://schemas.microsoft.com/office/drawing/2014/main" id="{4F65AC61-48F3-449F-B7D3-E05256DD94DF}"/>
              </a:ext>
            </a:extLst>
          </p:cNvPr>
          <p:cNvSpPr>
            <a:spLocks noGrp="1"/>
          </p:cNvSpPr>
          <p:nvPr>
            <p:ph type="body" sz="quarter" idx="24" hasCustomPrompt="1"/>
          </p:nvPr>
        </p:nvSpPr>
        <p:spPr>
          <a:xfrm>
            <a:off x="2951733" y="2772401"/>
            <a:ext cx="6756045" cy="1345600"/>
          </a:xfrm>
          <a:blipFill>
            <a:blip r:embed="rId2"/>
            <a:srcRect/>
            <a:stretch>
              <a:fillRect l="-22160" t="-16629" r="-162" b="-16885"/>
            </a:stretch>
          </a:blipFill>
        </p:spPr>
        <p:txBody>
          <a:bodyPr wrap="none" bIns="1008000" anchor="ctr">
            <a:noAutofit/>
          </a:bodyPr>
          <a:lstStyle>
            <a:lvl1pPr marL="0" indent="0" algn="ctr">
              <a:buNone/>
              <a:defRPr sz="800"/>
            </a:lvl1pPr>
          </a:lstStyle>
          <a:p>
            <a:pPr lvl="0"/>
            <a:r>
              <a:rPr lang="nl-NL" dirty="0"/>
              <a:t>Woordmerk</a:t>
            </a:r>
          </a:p>
        </p:txBody>
      </p:sp>
      <p:sp>
        <p:nvSpPr>
          <p:cNvPr id="10" name="LOGO">
            <a:extLst>
              <a:ext uri="{FF2B5EF4-FFF2-40B4-BE49-F238E27FC236}">
                <a16:creationId xmlns:a16="http://schemas.microsoft.com/office/drawing/2014/main" id="{F37D0C04-A5F5-4A13-ABF9-FEE074C09C88}"/>
              </a:ext>
            </a:extLst>
          </p:cNvPr>
          <p:cNvSpPr>
            <a:spLocks noGrp="1"/>
          </p:cNvSpPr>
          <p:nvPr>
            <p:ph type="body" sz="quarter" idx="20" hasCustomPrompt="1"/>
          </p:nvPr>
        </p:nvSpPr>
        <p:spPr>
          <a:xfrm>
            <a:off x="1695074" y="2768671"/>
            <a:ext cx="1227406" cy="1345601"/>
          </a:xfrm>
          <a:blipFill>
            <a:blip r:embed="rId3">
              <a:extLst>
                <a:ext uri="{96DAC541-7B7A-43D3-8B79-37D633B846F1}">
                  <asvg:svgBlip xmlns:asvg="http://schemas.microsoft.com/office/drawing/2016/SVG/main" r:embed="rId4"/>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extLst>
      <p:ext uri="{BB962C8B-B14F-4D97-AF65-F5344CB8AC3E}">
        <p14:creationId xmlns:p14="http://schemas.microsoft.com/office/powerpoint/2010/main" val="36503510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Hoofdstuk aanduidin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98DA3823-D3B4-465B-BE26-A4C8F9D57CC6}"/>
              </a:ext>
            </a:extLst>
          </p:cNvPr>
          <p:cNvSpPr/>
          <p:nvPr userDrawn="1"/>
        </p:nvSpPr>
        <p:spPr>
          <a:xfrm>
            <a:off x="0" y="1437072"/>
            <a:ext cx="12196763" cy="417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itel 3">
            <a:extLst>
              <a:ext uri="{FF2B5EF4-FFF2-40B4-BE49-F238E27FC236}">
                <a16:creationId xmlns:a16="http://schemas.microsoft.com/office/drawing/2014/main" id="{74C35913-9372-4CFE-A5CE-4AAB6AF5F13F}"/>
              </a:ext>
            </a:extLst>
          </p:cNvPr>
          <p:cNvSpPr>
            <a:spLocks noGrp="1"/>
          </p:cNvSpPr>
          <p:nvPr>
            <p:ph type="title" hasCustomPrompt="1"/>
          </p:nvPr>
        </p:nvSpPr>
        <p:spPr>
          <a:xfrm>
            <a:off x="815233" y="1909303"/>
            <a:ext cx="7476956" cy="1945826"/>
          </a:xfrm>
          <a:noFill/>
        </p:spPr>
        <p:txBody>
          <a:bodyPr wrap="none" lIns="360000" tIns="360000" rIns="360000" bIns="360000" anchor="t">
            <a:spAutoFit/>
          </a:bodyPr>
          <a:lstStyle>
            <a:lvl1pPr algn="l">
              <a:defRPr sz="4400"/>
            </a:lvl1pPr>
          </a:lstStyle>
          <a:p>
            <a:r>
              <a:rPr lang="nl-NL" dirty="0"/>
              <a:t>Klik om stijl te bewerken,</a:t>
            </a:r>
            <a:br>
              <a:rPr lang="nl-NL" dirty="0"/>
            </a:br>
            <a:r>
              <a:rPr lang="nl-NL" dirty="0"/>
              <a:t>mogelijk meerdere zinnen</a:t>
            </a:r>
          </a:p>
        </p:txBody>
      </p:sp>
      <p:sp>
        <p:nvSpPr>
          <p:cNvPr id="31" name="Tijdelijke aanduiding voor tekst 7">
            <a:extLst>
              <a:ext uri="{FF2B5EF4-FFF2-40B4-BE49-F238E27FC236}">
                <a16:creationId xmlns:a16="http://schemas.microsoft.com/office/drawing/2014/main" id="{17BA526F-FD4B-41F6-B929-BEECD11D40F4}"/>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32" name="Tijdelijke aanduiding voor tekst 7">
            <a:extLst>
              <a:ext uri="{FF2B5EF4-FFF2-40B4-BE49-F238E27FC236}">
                <a16:creationId xmlns:a16="http://schemas.microsoft.com/office/drawing/2014/main" id="{3E4B3A4C-59FA-47CD-B4C3-67C902F41C12}"/>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33" name="Tijdelijke aanduiding voor tekst 7">
            <a:extLst>
              <a:ext uri="{FF2B5EF4-FFF2-40B4-BE49-F238E27FC236}">
                <a16:creationId xmlns:a16="http://schemas.microsoft.com/office/drawing/2014/main" id="{4A0AAEF0-7D90-47B8-A4F1-9DB37580FCFB}"/>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34" name="Tijdelijke aanduiding voor tekst 7">
            <a:extLst>
              <a:ext uri="{FF2B5EF4-FFF2-40B4-BE49-F238E27FC236}">
                <a16:creationId xmlns:a16="http://schemas.microsoft.com/office/drawing/2014/main" id="{FAB3182E-5907-43D4-BA7A-BD44CBDBD634}"/>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35" name="Tijdelijke aanduiding voor tekst 7">
            <a:extLst>
              <a:ext uri="{FF2B5EF4-FFF2-40B4-BE49-F238E27FC236}">
                <a16:creationId xmlns:a16="http://schemas.microsoft.com/office/drawing/2014/main" id="{5249601E-CF6C-4B84-A05B-01B6F022FB35}"/>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36" name="Tijdelijke aanduiding voor tekst 7">
            <a:extLst>
              <a:ext uri="{FF2B5EF4-FFF2-40B4-BE49-F238E27FC236}">
                <a16:creationId xmlns:a16="http://schemas.microsoft.com/office/drawing/2014/main" id="{A8C50D8B-6911-4158-94AA-C4F8E7330776}"/>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3" name="LOGO">
            <a:extLst>
              <a:ext uri="{FF2B5EF4-FFF2-40B4-BE49-F238E27FC236}">
                <a16:creationId xmlns:a16="http://schemas.microsoft.com/office/drawing/2014/main" id="{5D78A91D-3BF6-4A5F-B6B6-EAD224EC2747}"/>
              </a:ext>
            </a:extLst>
          </p:cNvPr>
          <p:cNvSpPr>
            <a:spLocks noGrp="1"/>
          </p:cNvSpPr>
          <p:nvPr>
            <p:ph type="body" sz="quarter" idx="20" hasCustomPrompt="1"/>
          </p:nvPr>
        </p:nvSpPr>
        <p:spPr>
          <a:xfrm>
            <a:off x="5850466" y="6151264"/>
            <a:ext cx="495832" cy="543579"/>
          </a:xfrm>
          <a:blipFill>
            <a:blip r:embed="rId2">
              <a:extLst>
                <a:ext uri="{96DAC541-7B7A-43D3-8B79-37D633B846F1}">
                  <asvg:svgBlip xmlns:asvg="http://schemas.microsoft.com/office/drawing/2016/SVG/main" r:embed="rId3"/>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extLst>
      <p:ext uri="{BB962C8B-B14F-4D97-AF65-F5344CB8AC3E}">
        <p14:creationId xmlns:p14="http://schemas.microsoft.com/office/powerpoint/2010/main" val="19924895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0-#ppt_w/2"/>
                                          </p:val>
                                        </p:tav>
                                        <p:tav tm="100000">
                                          <p:val>
                                            <p:strVal val="#ppt_x"/>
                                          </p:val>
                                        </p:tav>
                                      </p:tavLst>
                                    </p:anim>
                                    <p:anim calcmode="lin" valueType="num">
                                      <p:cBhvr additive="base">
                                        <p:cTn id="12"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rph-overgang A">
    <p:spTree>
      <p:nvGrpSpPr>
        <p:cNvPr id="1" name=""/>
        <p:cNvGrpSpPr/>
        <p:nvPr/>
      </p:nvGrpSpPr>
      <p:grpSpPr>
        <a:xfrm>
          <a:off x="0" y="0"/>
          <a:ext cx="0" cy="0"/>
          <a:chOff x="0" y="0"/>
          <a:chExt cx="0" cy="0"/>
        </a:xfrm>
      </p:grpSpPr>
      <p:sp>
        <p:nvSpPr>
          <p:cNvPr id="4" name="Tijdelijke aanduiding voor datum 3" hidden="1">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1DC32D09-0A1A-4384-9A4A-E12668E8601C}" type="datetime1">
              <a:rPr lang="nl-NL" smtClean="0"/>
              <a:t>13-3-2024</a:t>
            </a:fld>
            <a:endParaRPr lang="nl-NL"/>
          </a:p>
        </p:txBody>
      </p:sp>
      <p:sp>
        <p:nvSpPr>
          <p:cNvPr id="5" name="Tijdelijke aanduiding voor voettekst 4" hidden="1">
            <a:extLst>
              <a:ext uri="{FF2B5EF4-FFF2-40B4-BE49-F238E27FC236}">
                <a16:creationId xmlns:a16="http://schemas.microsoft.com/office/drawing/2014/main" id="{15C3B878-D052-4B8E-B811-14EF9E706B2A}"/>
              </a:ext>
            </a:extLst>
          </p:cNvPr>
          <p:cNvSpPr>
            <a:spLocks noGrp="1"/>
          </p:cNvSpPr>
          <p:nvPr>
            <p:ph type="ftr" sz="quarter" idx="11"/>
          </p:nvPr>
        </p:nvSpPr>
        <p:spPr>
          <a:xfrm>
            <a:off x="6467476" y="6327020"/>
            <a:ext cx="4504144" cy="367824"/>
          </a:xfrm>
          <a:prstGeom prst="rect">
            <a:avLst/>
          </a:prstGeom>
        </p:spPr>
        <p:txBody>
          <a:bodyPr/>
          <a:lstStyle/>
          <a:p>
            <a:r>
              <a:rPr lang="nl-NL"/>
              <a:t>Concept – versie 1.0</a:t>
            </a:r>
          </a:p>
        </p:txBody>
      </p:sp>
      <p:sp>
        <p:nvSpPr>
          <p:cNvPr id="6" name="Tijdelijke aanduiding voor dianummer 5" hidden="1">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sp>
        <p:nvSpPr>
          <p:cNvPr id="15" name="Tijdelijke aanduiding voor tekst 7">
            <a:extLst>
              <a:ext uri="{FF2B5EF4-FFF2-40B4-BE49-F238E27FC236}">
                <a16:creationId xmlns:a16="http://schemas.microsoft.com/office/drawing/2014/main" id="{F4F77D88-F6FF-45CF-8D62-746FF71623EB}"/>
              </a:ext>
            </a:extLst>
          </p:cNvPr>
          <p:cNvSpPr>
            <a:spLocks noGrp="1"/>
          </p:cNvSpPr>
          <p:nvPr>
            <p:ph type="body" sz="quarter" idx="14" hasCustomPrompt="1"/>
          </p:nvPr>
        </p:nvSpPr>
        <p:spPr>
          <a:xfrm>
            <a:off x="-201619" y="2549457"/>
            <a:ext cx="12600000" cy="180000"/>
          </a:xfrm>
          <a:prstGeom prst="round2SameRect">
            <a:avLst>
              <a:gd name="adj1" fmla="val 50000"/>
              <a:gd name="adj2" fmla="val 5000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24" name="Tijdelijke aanduiding voor tekst 7">
            <a:extLst>
              <a:ext uri="{FF2B5EF4-FFF2-40B4-BE49-F238E27FC236}">
                <a16:creationId xmlns:a16="http://schemas.microsoft.com/office/drawing/2014/main" id="{8A0BCD44-58A3-47C3-A78C-D18BBFFCDFF3}"/>
              </a:ext>
            </a:extLst>
          </p:cNvPr>
          <p:cNvSpPr>
            <a:spLocks noGrp="1"/>
          </p:cNvSpPr>
          <p:nvPr>
            <p:ph type="body" sz="quarter" idx="15" hasCustomPrompt="1"/>
          </p:nvPr>
        </p:nvSpPr>
        <p:spPr>
          <a:xfrm>
            <a:off x="-201619" y="2838106"/>
            <a:ext cx="12600000" cy="180000"/>
          </a:xfrm>
          <a:prstGeom prst="round2SameRect">
            <a:avLst>
              <a:gd name="adj1" fmla="val 50000"/>
              <a:gd name="adj2" fmla="val 5000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25" name="Tijdelijke aanduiding voor tekst 7">
            <a:extLst>
              <a:ext uri="{FF2B5EF4-FFF2-40B4-BE49-F238E27FC236}">
                <a16:creationId xmlns:a16="http://schemas.microsoft.com/office/drawing/2014/main" id="{899860AD-FEF7-42B9-8190-00F6691DD4D1}"/>
              </a:ext>
            </a:extLst>
          </p:cNvPr>
          <p:cNvSpPr>
            <a:spLocks noGrp="1"/>
          </p:cNvSpPr>
          <p:nvPr>
            <p:ph type="body" sz="quarter" idx="16" hasCustomPrompt="1"/>
          </p:nvPr>
        </p:nvSpPr>
        <p:spPr>
          <a:xfrm>
            <a:off x="-201619" y="3126755"/>
            <a:ext cx="12600000" cy="180000"/>
          </a:xfrm>
          <a:prstGeom prst="round2SameRect">
            <a:avLst>
              <a:gd name="adj1" fmla="val 50000"/>
              <a:gd name="adj2" fmla="val 5000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26" name="Tijdelijke aanduiding voor tekst 7">
            <a:extLst>
              <a:ext uri="{FF2B5EF4-FFF2-40B4-BE49-F238E27FC236}">
                <a16:creationId xmlns:a16="http://schemas.microsoft.com/office/drawing/2014/main" id="{7FE81C0C-379B-4B4B-B4C8-7670D9ADD5FE}"/>
              </a:ext>
            </a:extLst>
          </p:cNvPr>
          <p:cNvSpPr>
            <a:spLocks noGrp="1"/>
          </p:cNvSpPr>
          <p:nvPr>
            <p:ph type="body" sz="quarter" idx="17" hasCustomPrompt="1"/>
          </p:nvPr>
        </p:nvSpPr>
        <p:spPr>
          <a:xfrm>
            <a:off x="-201619" y="3415404"/>
            <a:ext cx="12600000" cy="180000"/>
          </a:xfrm>
          <a:prstGeom prst="round2SameRect">
            <a:avLst>
              <a:gd name="adj1" fmla="val 50000"/>
              <a:gd name="adj2" fmla="val 5000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27" name="Tijdelijke aanduiding voor tekst 7">
            <a:extLst>
              <a:ext uri="{FF2B5EF4-FFF2-40B4-BE49-F238E27FC236}">
                <a16:creationId xmlns:a16="http://schemas.microsoft.com/office/drawing/2014/main" id="{B1176294-41DE-4AF0-85FF-F56493A8BBFD}"/>
              </a:ext>
            </a:extLst>
          </p:cNvPr>
          <p:cNvSpPr>
            <a:spLocks noGrp="1"/>
          </p:cNvSpPr>
          <p:nvPr>
            <p:ph type="body" sz="quarter" idx="18" hasCustomPrompt="1"/>
          </p:nvPr>
        </p:nvSpPr>
        <p:spPr>
          <a:xfrm>
            <a:off x="-201619" y="3704053"/>
            <a:ext cx="12600000" cy="180000"/>
          </a:xfrm>
          <a:prstGeom prst="round2SameRect">
            <a:avLst>
              <a:gd name="adj1" fmla="val 50000"/>
              <a:gd name="adj2" fmla="val 5000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grpSp>
        <p:nvGrpSpPr>
          <p:cNvPr id="14" name="Groep 13">
            <a:extLst>
              <a:ext uri="{FF2B5EF4-FFF2-40B4-BE49-F238E27FC236}">
                <a16:creationId xmlns:a16="http://schemas.microsoft.com/office/drawing/2014/main" id="{0EFF9875-8C8B-4396-92F6-756D6D2D05F3}"/>
              </a:ext>
            </a:extLst>
          </p:cNvPr>
          <p:cNvGrpSpPr/>
          <p:nvPr userDrawn="1"/>
        </p:nvGrpSpPr>
        <p:grpSpPr>
          <a:xfrm>
            <a:off x="-3482044" y="-42790"/>
            <a:ext cx="3240176" cy="6945759"/>
            <a:chOff x="-3482044" y="-42790"/>
            <a:chExt cx="3240176" cy="6945759"/>
          </a:xfrm>
        </p:grpSpPr>
        <p:grpSp>
          <p:nvGrpSpPr>
            <p:cNvPr id="17" name="Meer informatie">
              <a:extLst>
                <a:ext uri="{FF2B5EF4-FFF2-40B4-BE49-F238E27FC236}">
                  <a16:creationId xmlns:a16="http://schemas.microsoft.com/office/drawing/2014/main" id="{9EB2F06C-B3CC-4EDB-894D-AE5880307F12}"/>
                </a:ext>
              </a:extLst>
            </p:cNvPr>
            <p:cNvGrpSpPr/>
            <p:nvPr userDrawn="1"/>
          </p:nvGrpSpPr>
          <p:grpSpPr>
            <a:xfrm>
              <a:off x="-3420383" y="6119696"/>
              <a:ext cx="3178515" cy="783273"/>
              <a:chOff x="-3741486" y="3386444"/>
              <a:chExt cx="3178515" cy="783273"/>
            </a:xfrm>
          </p:grpSpPr>
          <p:sp>
            <p:nvSpPr>
              <p:cNvPr id="74" name="Freeform 101">
                <a:extLst>
                  <a:ext uri="{FF2B5EF4-FFF2-40B4-BE49-F238E27FC236}">
                    <a16:creationId xmlns:a16="http://schemas.microsoft.com/office/drawing/2014/main" id="{4B8468B6-80BB-4A06-BFB0-2570F404502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75" name="Rechthoek 74">
                <a:extLst>
                  <a:ext uri="{FF2B5EF4-FFF2-40B4-BE49-F238E27FC236}">
                    <a16:creationId xmlns:a16="http://schemas.microsoft.com/office/drawing/2014/main" id="{E6F0BD8E-DCD0-4DEF-AB22-23101B4BC900}"/>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76" name="Rechte verbindingslijn 75">
                <a:extLst>
                  <a:ext uri="{FF2B5EF4-FFF2-40B4-BE49-F238E27FC236}">
                    <a16:creationId xmlns:a16="http://schemas.microsoft.com/office/drawing/2014/main" id="{361F560B-F57D-48F9-A004-71E17709B92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8" name="Rechthoek 17">
              <a:extLst>
                <a:ext uri="{FF2B5EF4-FFF2-40B4-BE49-F238E27FC236}">
                  <a16:creationId xmlns:a16="http://schemas.microsoft.com/office/drawing/2014/main" id="{5474BAF8-039B-4689-ABA7-940E4E233324}"/>
                </a:ext>
              </a:extLst>
            </p:cNvPr>
            <p:cNvSpPr/>
            <p:nvPr userDrawn="1"/>
          </p:nvSpPr>
          <p:spPr>
            <a:xfrm>
              <a:off x="-3425547" y="-42790"/>
              <a:ext cx="3084525" cy="284425"/>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dia </a:t>
              </a: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verwijderen </a:t>
              </a:r>
            </a:p>
          </p:txBody>
        </p:sp>
        <p:sp>
          <p:nvSpPr>
            <p:cNvPr id="19" name="Ovaal 18">
              <a:extLst>
                <a:ext uri="{FF2B5EF4-FFF2-40B4-BE49-F238E27FC236}">
                  <a16:creationId xmlns:a16="http://schemas.microsoft.com/office/drawing/2014/main" id="{87E98E5D-8989-47A6-A041-2EFE4E4CDEEB}"/>
                </a:ext>
              </a:extLst>
            </p:cNvPr>
            <p:cNvSpPr/>
            <p:nvPr userDrawn="1"/>
          </p:nvSpPr>
          <p:spPr>
            <a:xfrm>
              <a:off x="-3425546"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0" name="Rechte verbindingslijn 19">
              <a:extLst>
                <a:ext uri="{FF2B5EF4-FFF2-40B4-BE49-F238E27FC236}">
                  <a16:creationId xmlns:a16="http://schemas.microsoft.com/office/drawing/2014/main" id="{EDA4DC40-BEA8-49D3-8307-CB0B0A26F8D5}"/>
                </a:ext>
              </a:extLst>
            </p:cNvPr>
            <p:cNvCxnSpPr>
              <a:cxnSpLocks/>
            </p:cNvCxnSpPr>
            <p:nvPr userDrawn="1"/>
          </p:nvCxnSpPr>
          <p:spPr>
            <a:xfrm>
              <a:off x="-3419886" y="241635"/>
              <a:ext cx="3178017" cy="0"/>
            </a:xfrm>
            <a:prstGeom prst="line">
              <a:avLst/>
            </a:prstGeom>
            <a:noFill/>
            <a:ln w="3175" cap="flat" cmpd="sng" algn="ctr">
              <a:solidFill>
                <a:schemeClr val="accent1"/>
              </a:solidFill>
              <a:prstDash val="solid"/>
            </a:ln>
            <a:effectLst/>
          </p:spPr>
        </p:cxnSp>
        <p:cxnSp>
          <p:nvCxnSpPr>
            <p:cNvPr id="21" name="Rechte verbindingslijn 20">
              <a:extLst>
                <a:ext uri="{FF2B5EF4-FFF2-40B4-BE49-F238E27FC236}">
                  <a16:creationId xmlns:a16="http://schemas.microsoft.com/office/drawing/2014/main" id="{42B24691-6093-46C9-9BB7-B402944A344E}"/>
                </a:ext>
              </a:extLst>
            </p:cNvPr>
            <p:cNvCxnSpPr>
              <a:cxnSpLocks/>
            </p:cNvCxnSpPr>
            <p:nvPr userDrawn="1"/>
          </p:nvCxnSpPr>
          <p:spPr>
            <a:xfrm>
              <a:off x="-3419886" y="1577933"/>
              <a:ext cx="3178017" cy="0"/>
            </a:xfrm>
            <a:prstGeom prst="line">
              <a:avLst/>
            </a:prstGeom>
            <a:noFill/>
            <a:ln w="3175" cap="flat" cmpd="sng" algn="ctr">
              <a:solidFill>
                <a:schemeClr val="accent1"/>
              </a:solidFill>
              <a:prstDash val="solid"/>
            </a:ln>
            <a:effectLst/>
          </p:spPr>
        </p:cxnSp>
        <p:sp>
          <p:nvSpPr>
            <p:cNvPr id="22" name="Rechthoek 21">
              <a:extLst>
                <a:ext uri="{FF2B5EF4-FFF2-40B4-BE49-F238E27FC236}">
                  <a16:creationId xmlns:a16="http://schemas.microsoft.com/office/drawing/2014/main" id="{C5BADEB0-FAD5-4963-AAE2-70A08FDA77FF}"/>
                </a:ext>
              </a:extLst>
            </p:cNvPr>
            <p:cNvSpPr/>
            <p:nvPr userDrawn="1"/>
          </p:nvSpPr>
          <p:spPr>
            <a:xfrm>
              <a:off x="-3059865"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gewenst, selecteer een dia die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je wilt verwijderen, in de linker venster (indelingen). Verwijder de dia d.m.v.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p>
          </p:txBody>
        </p:sp>
        <p:cxnSp>
          <p:nvCxnSpPr>
            <p:cNvPr id="23" name="Rechte verbindingslijn 22">
              <a:extLst>
                <a:ext uri="{FF2B5EF4-FFF2-40B4-BE49-F238E27FC236}">
                  <a16:creationId xmlns:a16="http://schemas.microsoft.com/office/drawing/2014/main" id="{320485F5-5B37-46F9-8633-1885026D2753}"/>
                </a:ext>
              </a:extLst>
            </p:cNvPr>
            <p:cNvCxnSpPr>
              <a:cxnSpLocks/>
            </p:cNvCxnSpPr>
            <p:nvPr userDrawn="1"/>
          </p:nvCxnSpPr>
          <p:spPr>
            <a:xfrm>
              <a:off x="-3419886" y="6001813"/>
              <a:ext cx="3178017" cy="0"/>
            </a:xfrm>
            <a:prstGeom prst="line">
              <a:avLst/>
            </a:prstGeom>
            <a:noFill/>
            <a:ln w="3175" cap="flat" cmpd="sng" algn="ctr">
              <a:solidFill>
                <a:schemeClr val="accent1"/>
              </a:solidFill>
              <a:prstDash val="solid"/>
            </a:ln>
            <a:effectLst/>
          </p:spPr>
        </p:cxnSp>
        <p:sp>
          <p:nvSpPr>
            <p:cNvPr id="29" name="Ovaal 28">
              <a:extLst>
                <a:ext uri="{FF2B5EF4-FFF2-40B4-BE49-F238E27FC236}">
                  <a16:creationId xmlns:a16="http://schemas.microsoft.com/office/drawing/2014/main" id="{5A94771B-E98A-4F1E-A06F-3C827729089F}"/>
                </a:ext>
              </a:extLst>
            </p:cNvPr>
            <p:cNvSpPr/>
            <p:nvPr userDrawn="1"/>
          </p:nvSpPr>
          <p:spPr>
            <a:xfrm>
              <a:off x="-3425546"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endPar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30" name="Rechthoek 29">
              <a:extLst>
                <a:ext uri="{FF2B5EF4-FFF2-40B4-BE49-F238E27FC236}">
                  <a16:creationId xmlns:a16="http://schemas.microsoft.com/office/drawing/2014/main" id="{ACFA9055-4451-40C6-AB8E-4753B77CA897}"/>
                </a:ext>
              </a:extLst>
            </p:cNvPr>
            <p:cNvSpPr/>
            <p:nvPr userDrawn="1"/>
          </p:nvSpPr>
          <p:spPr>
            <a:xfrm>
              <a:off x="-3059865" y="1772460"/>
              <a:ext cx="2817995" cy="5648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op de linker venster en bepaal waar je een nieuwe dia wilt toevoegen. Er verschijnt nu een rode streep (</a:t>
              </a:r>
              <a:r>
                <a:rPr kumimoji="0" lang="nl-NL" sz="1100" b="1" i="1" u="none" strike="noStrike" kern="0" cap="none" spc="0" normalizeH="0" baseline="0" noProof="0" dirty="0">
                  <a:ln>
                    <a:noFill/>
                  </a:ln>
                  <a:solidFill>
                    <a:srgbClr val="000000"/>
                  </a:solidFill>
                  <a:effectLst/>
                  <a:uLnTx/>
                  <a:uFillTx/>
                  <a:latin typeface="+mn-lt"/>
                  <a:cs typeface="Segoe UI Light" panose="020B0502040204020203" pitchFamily="34" charset="0"/>
                </a:rPr>
                <a:t>zie voorbeeld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31" name="Rechthoek 30">
              <a:extLst>
                <a:ext uri="{FF2B5EF4-FFF2-40B4-BE49-F238E27FC236}">
                  <a16:creationId xmlns:a16="http://schemas.microsoft.com/office/drawing/2014/main" id="{ECEB85FF-A58E-48A4-9D94-FC5414665F5B}"/>
                </a:ext>
              </a:extLst>
            </p:cNvPr>
            <p:cNvSpPr/>
            <p:nvPr userDrawn="1"/>
          </p:nvSpPr>
          <p:spPr>
            <a:xfrm>
              <a:off x="-3425547" y="1290338"/>
              <a:ext cx="3084525" cy="284425"/>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dia </a:t>
              </a: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toevoegen</a:t>
              </a:r>
            </a:p>
          </p:txBody>
        </p:sp>
        <p:sp>
          <p:nvSpPr>
            <p:cNvPr id="32" name="Ovaal 31">
              <a:extLst>
                <a:ext uri="{FF2B5EF4-FFF2-40B4-BE49-F238E27FC236}">
                  <a16:creationId xmlns:a16="http://schemas.microsoft.com/office/drawing/2014/main" id="{BCAFA627-C19A-4A49-B2C4-6E195071ED01}"/>
                </a:ext>
              </a:extLst>
            </p:cNvPr>
            <p:cNvSpPr/>
            <p:nvPr userDrawn="1"/>
          </p:nvSpPr>
          <p:spPr>
            <a:xfrm>
              <a:off x="-3425546" y="29309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endPar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33" name="Rechthoek 32">
              <a:extLst>
                <a:ext uri="{FF2B5EF4-FFF2-40B4-BE49-F238E27FC236}">
                  <a16:creationId xmlns:a16="http://schemas.microsoft.com/office/drawing/2014/main" id="{311AAB09-C013-43A5-9F35-6F106A4A223E}"/>
                </a:ext>
              </a:extLst>
            </p:cNvPr>
            <p:cNvSpPr/>
            <p:nvPr userDrawn="1"/>
          </p:nvSpPr>
          <p:spPr>
            <a:xfrm>
              <a:off x="-3059865" y="2997016"/>
              <a:ext cx="2817995" cy="5648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op je linkermuisknop en selecteer ‘Nieuwe Dia’ (</a:t>
              </a:r>
              <a:r>
                <a:rPr kumimoji="0" lang="nl-NL" sz="1100" b="1" i="1" u="none" strike="noStrike" kern="0" cap="none" spc="0" normalizeH="0" baseline="0" noProof="0" dirty="0">
                  <a:ln>
                    <a:noFill/>
                  </a:ln>
                  <a:solidFill>
                    <a:srgbClr val="000000"/>
                  </a:solidFill>
                  <a:effectLst/>
                  <a:uLnTx/>
                  <a:uFillTx/>
                  <a:latin typeface="+mn-lt"/>
                  <a:cs typeface="Segoe UI Light" panose="020B0502040204020203" pitchFamily="34" charset="0"/>
                </a:rPr>
                <a:t>zie voorbeeld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4" name="Rechte verbindingslijn 33">
              <a:extLst>
                <a:ext uri="{FF2B5EF4-FFF2-40B4-BE49-F238E27FC236}">
                  <a16:creationId xmlns:a16="http://schemas.microsoft.com/office/drawing/2014/main" id="{E456D352-3686-451D-802D-CA7076FD3EBD}"/>
                </a:ext>
              </a:extLst>
            </p:cNvPr>
            <p:cNvCxnSpPr>
              <a:cxnSpLocks/>
            </p:cNvCxnSpPr>
            <p:nvPr userDrawn="1"/>
          </p:nvCxnSpPr>
          <p:spPr>
            <a:xfrm>
              <a:off x="-3419886" y="2797746"/>
              <a:ext cx="3178017" cy="0"/>
            </a:xfrm>
            <a:prstGeom prst="line">
              <a:avLst/>
            </a:prstGeom>
            <a:noFill/>
            <a:ln w="3175" cap="flat" cmpd="sng" algn="ctr">
              <a:solidFill>
                <a:schemeClr val="accent1"/>
              </a:solidFill>
              <a:prstDash val="solid"/>
            </a:ln>
            <a:effectLst/>
          </p:spPr>
        </p:cxnSp>
        <p:sp>
          <p:nvSpPr>
            <p:cNvPr id="35" name="Ovaal 34">
              <a:extLst>
                <a:ext uri="{FF2B5EF4-FFF2-40B4-BE49-F238E27FC236}">
                  <a16:creationId xmlns:a16="http://schemas.microsoft.com/office/drawing/2014/main" id="{0815EF37-8732-43CB-A4FE-FBC7CDF17377}"/>
                </a:ext>
              </a:extLst>
            </p:cNvPr>
            <p:cNvSpPr/>
            <p:nvPr userDrawn="1"/>
          </p:nvSpPr>
          <p:spPr>
            <a:xfrm>
              <a:off x="-3425546" y="390532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endPar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36" name="Rechthoek 35">
              <a:extLst>
                <a:ext uri="{FF2B5EF4-FFF2-40B4-BE49-F238E27FC236}">
                  <a16:creationId xmlns:a16="http://schemas.microsoft.com/office/drawing/2014/main" id="{20BD114F-F036-4569-829F-D577049E59A7}"/>
                </a:ext>
              </a:extLst>
            </p:cNvPr>
            <p:cNvSpPr/>
            <p:nvPr userDrawn="1"/>
          </p:nvSpPr>
          <p:spPr>
            <a:xfrm>
              <a:off x="-3059865" y="3971385"/>
              <a:ext cx="2817995" cy="11362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electeer de nieuwe dia die zojuist is toegevoegd. Klik op je linkermuisknop en ga naar indelingen. Je krijgt een overzicht te zien van de indelingen die op template staan. Klik op  je gewenste indeling en de dia is zojuist vervangen.</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BEA53D02-EDB4-4DC1-BBDD-0B39E6C4290D}"/>
                </a:ext>
              </a:extLst>
            </p:cNvPr>
            <p:cNvCxnSpPr>
              <a:cxnSpLocks/>
            </p:cNvCxnSpPr>
            <p:nvPr userDrawn="1"/>
          </p:nvCxnSpPr>
          <p:spPr>
            <a:xfrm>
              <a:off x="-3482044" y="3758428"/>
              <a:ext cx="3178017" cy="0"/>
            </a:xfrm>
            <a:prstGeom prst="line">
              <a:avLst/>
            </a:prstGeom>
            <a:noFill/>
            <a:ln w="3175" cap="flat" cmpd="sng" algn="ctr">
              <a:solidFill>
                <a:schemeClr val="accent1"/>
              </a:solidFill>
              <a:prstDash val="solid"/>
            </a:ln>
            <a:effectLst/>
          </p:spPr>
        </p:cxnSp>
        <p:pic>
          <p:nvPicPr>
            <p:cNvPr id="38" name="Afbeelding 37">
              <a:extLst>
                <a:ext uri="{FF2B5EF4-FFF2-40B4-BE49-F238E27FC236}">
                  <a16:creationId xmlns:a16="http://schemas.microsoft.com/office/drawing/2014/main" id="{694A422A-9F03-43B5-AA21-D4B70A8F5E32}"/>
                </a:ext>
              </a:extLst>
            </p:cNvPr>
            <p:cNvPicPr>
              <a:picLocks noChangeAspect="1"/>
            </p:cNvPicPr>
            <p:nvPr userDrawn="1"/>
          </p:nvPicPr>
          <p:blipFill rotWithShape="1">
            <a:blip r:embed="rId2"/>
            <a:srcRect l="7292" t="51481" r="81153" b="8164"/>
            <a:stretch/>
          </p:blipFill>
          <p:spPr>
            <a:xfrm>
              <a:off x="-2409222" y="5016420"/>
              <a:ext cx="891505" cy="875749"/>
            </a:xfrm>
            <a:prstGeom prst="rect">
              <a:avLst/>
            </a:prstGeom>
            <a:ln>
              <a:solidFill>
                <a:schemeClr val="tx1"/>
              </a:solidFill>
            </a:ln>
          </p:spPr>
        </p:pic>
        <p:grpSp>
          <p:nvGrpSpPr>
            <p:cNvPr id="39" name="Groep 38">
              <a:extLst>
                <a:ext uri="{FF2B5EF4-FFF2-40B4-BE49-F238E27FC236}">
                  <a16:creationId xmlns:a16="http://schemas.microsoft.com/office/drawing/2014/main" id="{F5610625-26EF-4BA0-BDF5-66462F4C3941}"/>
                </a:ext>
              </a:extLst>
            </p:cNvPr>
            <p:cNvGrpSpPr/>
            <p:nvPr userDrawn="1"/>
          </p:nvGrpSpPr>
          <p:grpSpPr>
            <a:xfrm>
              <a:off x="-3040489" y="2320000"/>
              <a:ext cx="987604" cy="55249"/>
              <a:chOff x="-1672178" y="2278998"/>
              <a:chExt cx="889379" cy="58860"/>
            </a:xfrm>
          </p:grpSpPr>
          <p:cxnSp>
            <p:nvCxnSpPr>
              <p:cNvPr id="71" name="Rechte verbindingslijn 70">
                <a:extLst>
                  <a:ext uri="{FF2B5EF4-FFF2-40B4-BE49-F238E27FC236}">
                    <a16:creationId xmlns:a16="http://schemas.microsoft.com/office/drawing/2014/main" id="{914E4932-D2B1-4737-A03D-4DBA033B2C43}"/>
                  </a:ext>
                </a:extLst>
              </p:cNvPr>
              <p:cNvCxnSpPr>
                <a:cxnSpLocks/>
              </p:cNvCxnSpPr>
              <p:nvPr userDrawn="1"/>
            </p:nvCxnSpPr>
            <p:spPr>
              <a:xfrm>
                <a:off x="-1663694" y="2308599"/>
                <a:ext cx="870983"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Gelijkbenige driehoek 71">
                <a:extLst>
                  <a:ext uri="{FF2B5EF4-FFF2-40B4-BE49-F238E27FC236}">
                    <a16:creationId xmlns:a16="http://schemas.microsoft.com/office/drawing/2014/main" id="{4FC57D55-689D-451E-8953-564F9900C757}"/>
                  </a:ext>
                </a:extLst>
              </p:cNvPr>
              <p:cNvSpPr/>
              <p:nvPr userDrawn="1"/>
            </p:nvSpPr>
            <p:spPr>
              <a:xfrm rot="5400000">
                <a:off x="-1689268" y="2296088"/>
                <a:ext cx="58860" cy="2467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3" name="Gelijkbenige driehoek 72">
                <a:extLst>
                  <a:ext uri="{FF2B5EF4-FFF2-40B4-BE49-F238E27FC236}">
                    <a16:creationId xmlns:a16="http://schemas.microsoft.com/office/drawing/2014/main" id="{3DCEC64B-8BB7-4B51-8E60-6D5EB3676C59}"/>
                  </a:ext>
                </a:extLst>
              </p:cNvPr>
              <p:cNvSpPr/>
              <p:nvPr userDrawn="1"/>
            </p:nvSpPr>
            <p:spPr>
              <a:xfrm rot="16200000">
                <a:off x="-824568" y="2296088"/>
                <a:ext cx="58860" cy="2467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0" name="Groep 39">
              <a:extLst>
                <a:ext uri="{FF2B5EF4-FFF2-40B4-BE49-F238E27FC236}">
                  <a16:creationId xmlns:a16="http://schemas.microsoft.com/office/drawing/2014/main" id="{1275C6EB-9527-46E2-BFFD-BFCEC94171C2}"/>
                </a:ext>
              </a:extLst>
            </p:cNvPr>
            <p:cNvGrpSpPr/>
            <p:nvPr userDrawn="1"/>
          </p:nvGrpSpPr>
          <p:grpSpPr>
            <a:xfrm>
              <a:off x="-3013084" y="2401116"/>
              <a:ext cx="932796" cy="236315"/>
              <a:chOff x="-3001695" y="2422475"/>
              <a:chExt cx="1455083" cy="368630"/>
            </a:xfrm>
          </p:grpSpPr>
          <p:grpSp>
            <p:nvGrpSpPr>
              <p:cNvPr id="66" name="Groep 65">
                <a:extLst>
                  <a:ext uri="{FF2B5EF4-FFF2-40B4-BE49-F238E27FC236}">
                    <a16:creationId xmlns:a16="http://schemas.microsoft.com/office/drawing/2014/main" id="{59A08329-50F6-4458-9EE9-F5A4D6F84C6D}"/>
                  </a:ext>
                </a:extLst>
              </p:cNvPr>
              <p:cNvGrpSpPr/>
              <p:nvPr userDrawn="1"/>
            </p:nvGrpSpPr>
            <p:grpSpPr>
              <a:xfrm>
                <a:off x="-3001695" y="2422475"/>
                <a:ext cx="1455083" cy="368630"/>
                <a:chOff x="-2865715" y="2381331"/>
                <a:chExt cx="908428" cy="230141"/>
              </a:xfrm>
            </p:grpSpPr>
            <p:sp>
              <p:nvSpPr>
                <p:cNvPr id="68" name="Rechthoek 67">
                  <a:extLst>
                    <a:ext uri="{FF2B5EF4-FFF2-40B4-BE49-F238E27FC236}">
                      <a16:creationId xmlns:a16="http://schemas.microsoft.com/office/drawing/2014/main" id="{1CE91C74-70A9-48D6-9231-5A84534F7065}"/>
                    </a:ext>
                  </a:extLst>
                </p:cNvPr>
                <p:cNvSpPr/>
                <p:nvPr userDrawn="1"/>
              </p:nvSpPr>
              <p:spPr>
                <a:xfrm>
                  <a:off x="-2865715" y="2381331"/>
                  <a:ext cx="908428" cy="230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9" name="Rechte verbindingslijn 68">
                  <a:extLst>
                    <a:ext uri="{FF2B5EF4-FFF2-40B4-BE49-F238E27FC236}">
                      <a16:creationId xmlns:a16="http://schemas.microsoft.com/office/drawing/2014/main" id="{67D5BA75-1777-45F9-B0C4-59AE080C1CE8}"/>
                    </a:ext>
                  </a:extLst>
                </p:cNvPr>
                <p:cNvCxnSpPr>
                  <a:cxnSpLocks/>
                </p:cNvCxnSpPr>
                <p:nvPr userDrawn="1"/>
              </p:nvCxnSpPr>
              <p:spPr>
                <a:xfrm flipV="1">
                  <a:off x="-2865715" y="2381332"/>
                  <a:ext cx="0" cy="23014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55BE55FD-5484-42F5-B140-533BDDAD3349}"/>
                    </a:ext>
                  </a:extLst>
                </p:cNvPr>
                <p:cNvCxnSpPr>
                  <a:cxnSpLocks/>
                </p:cNvCxnSpPr>
                <p:nvPr userDrawn="1"/>
              </p:nvCxnSpPr>
              <p:spPr>
                <a:xfrm flipV="1">
                  <a:off x="-1957287" y="2381332"/>
                  <a:ext cx="0" cy="23014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7" name="Rechte verbindingslijn 66">
                <a:extLst>
                  <a:ext uri="{FF2B5EF4-FFF2-40B4-BE49-F238E27FC236}">
                    <a16:creationId xmlns:a16="http://schemas.microsoft.com/office/drawing/2014/main" id="{14DD0E58-6EE4-44B0-889F-1C22B8EE3CDC}"/>
                  </a:ext>
                </a:extLst>
              </p:cNvPr>
              <p:cNvCxnSpPr>
                <a:cxnSpLocks/>
              </p:cNvCxnSpPr>
              <p:nvPr userDrawn="1"/>
            </p:nvCxnSpPr>
            <p:spPr>
              <a:xfrm flipV="1">
                <a:off x="-3001695" y="2422475"/>
                <a:ext cx="1455083" cy="1"/>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ep 40">
              <a:extLst>
                <a:ext uri="{FF2B5EF4-FFF2-40B4-BE49-F238E27FC236}">
                  <a16:creationId xmlns:a16="http://schemas.microsoft.com/office/drawing/2014/main" id="{19493DE4-8A5F-480E-8361-2855446D2A42}"/>
                </a:ext>
              </a:extLst>
            </p:cNvPr>
            <p:cNvGrpSpPr/>
            <p:nvPr userDrawn="1"/>
          </p:nvGrpSpPr>
          <p:grpSpPr>
            <a:xfrm>
              <a:off x="-2937094" y="5019327"/>
              <a:ext cx="268738" cy="248381"/>
              <a:chOff x="-3040489" y="5132766"/>
              <a:chExt cx="268738" cy="248381"/>
            </a:xfrm>
          </p:grpSpPr>
          <p:sp>
            <p:nvSpPr>
              <p:cNvPr id="60" name="Rechthoek 59">
                <a:extLst>
                  <a:ext uri="{FF2B5EF4-FFF2-40B4-BE49-F238E27FC236}">
                    <a16:creationId xmlns:a16="http://schemas.microsoft.com/office/drawing/2014/main" id="{A1DA2FF5-1661-4C6D-A93A-157D3F82D3BE}"/>
                  </a:ext>
                </a:extLst>
              </p:cNvPr>
              <p:cNvSpPr/>
              <p:nvPr userDrawn="1"/>
            </p:nvSpPr>
            <p:spPr>
              <a:xfrm>
                <a:off x="-3040489" y="5132766"/>
                <a:ext cx="268738" cy="24838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sp>
            <p:nvSpPr>
              <p:cNvPr id="61" name="Rechthoek 60">
                <a:extLst>
                  <a:ext uri="{FF2B5EF4-FFF2-40B4-BE49-F238E27FC236}">
                    <a16:creationId xmlns:a16="http://schemas.microsoft.com/office/drawing/2014/main" id="{575952D2-1C04-4883-839F-35B523B79160}"/>
                  </a:ext>
                </a:extLst>
              </p:cNvPr>
              <p:cNvSpPr/>
              <p:nvPr userDrawn="1"/>
            </p:nvSpPr>
            <p:spPr>
              <a:xfrm>
                <a:off x="-3015285" y="5157017"/>
                <a:ext cx="218330" cy="3600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Rechthoek 61">
                <a:extLst>
                  <a:ext uri="{FF2B5EF4-FFF2-40B4-BE49-F238E27FC236}">
                    <a16:creationId xmlns:a16="http://schemas.microsoft.com/office/drawing/2014/main" id="{725D8050-96D1-42EA-85FC-FE12DA990963}"/>
                  </a:ext>
                </a:extLst>
              </p:cNvPr>
              <p:cNvSpPr/>
              <p:nvPr userDrawn="1"/>
            </p:nvSpPr>
            <p:spPr>
              <a:xfrm rot="5400000">
                <a:off x="-3041218" y="5240997"/>
                <a:ext cx="137817" cy="85953"/>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Rechthoek 62">
                <a:extLst>
                  <a:ext uri="{FF2B5EF4-FFF2-40B4-BE49-F238E27FC236}">
                    <a16:creationId xmlns:a16="http://schemas.microsoft.com/office/drawing/2014/main" id="{897B1C2F-F93E-4212-A099-6A68B2329437}"/>
                  </a:ext>
                </a:extLst>
              </p:cNvPr>
              <p:cNvSpPr/>
              <p:nvPr userDrawn="1"/>
            </p:nvSpPr>
            <p:spPr>
              <a:xfrm>
                <a:off x="-2904130" y="5214857"/>
                <a:ext cx="107175"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Rechthoek 63">
                <a:extLst>
                  <a:ext uri="{FF2B5EF4-FFF2-40B4-BE49-F238E27FC236}">
                    <a16:creationId xmlns:a16="http://schemas.microsoft.com/office/drawing/2014/main" id="{A8A2C51C-6472-4ABF-AC37-5C4BE0CAE6C4}"/>
                  </a:ext>
                </a:extLst>
              </p:cNvPr>
              <p:cNvSpPr/>
              <p:nvPr userDrawn="1"/>
            </p:nvSpPr>
            <p:spPr>
              <a:xfrm>
                <a:off x="-2904130" y="5333978"/>
                <a:ext cx="90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Rechthoek 64">
                <a:extLst>
                  <a:ext uri="{FF2B5EF4-FFF2-40B4-BE49-F238E27FC236}">
                    <a16:creationId xmlns:a16="http://schemas.microsoft.com/office/drawing/2014/main" id="{BDE64E94-63A1-40F1-8EA3-34E3AFC98B87}"/>
                  </a:ext>
                </a:extLst>
              </p:cNvPr>
              <p:cNvSpPr/>
              <p:nvPr userDrawn="1"/>
            </p:nvSpPr>
            <p:spPr>
              <a:xfrm>
                <a:off x="-2904130" y="5274638"/>
                <a:ext cx="72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2" name="Rechthoek 41">
              <a:extLst>
                <a:ext uri="{FF2B5EF4-FFF2-40B4-BE49-F238E27FC236}">
                  <a16:creationId xmlns:a16="http://schemas.microsoft.com/office/drawing/2014/main" id="{02A4ACA4-628A-4EE6-B394-264E14AA24B0}"/>
                </a:ext>
              </a:extLst>
            </p:cNvPr>
            <p:cNvSpPr/>
            <p:nvPr userDrawn="1"/>
          </p:nvSpPr>
          <p:spPr>
            <a:xfrm>
              <a:off x="-3059865" y="5306696"/>
              <a:ext cx="514284" cy="13319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chemeClr val="tx1"/>
                  </a:solidFill>
                  <a:latin typeface="+mn-lt"/>
                  <a:cs typeface="Arial" panose="020B0604020202020204" pitchFamily="34" charset="0"/>
                </a:rPr>
                <a:t>Inde</a:t>
              </a:r>
              <a:r>
                <a:rPr lang="nl-NL" sz="900" b="0" u="sng" noProof="0" dirty="0">
                  <a:solidFill>
                    <a:schemeClr val="tx1"/>
                  </a:solidFill>
                  <a:latin typeface="+mn-lt"/>
                  <a:cs typeface="Arial" panose="020B0604020202020204" pitchFamily="34" charset="0"/>
                </a:rPr>
                <a:t>l</a:t>
              </a:r>
              <a:r>
                <a:rPr lang="nl-NL" sz="900" b="0" noProof="0" dirty="0">
                  <a:solidFill>
                    <a:schemeClr val="tx1"/>
                  </a:solidFill>
                  <a:latin typeface="+mn-lt"/>
                  <a:cs typeface="Arial" panose="020B0604020202020204" pitchFamily="34" charset="0"/>
                </a:rPr>
                <a:t>ing</a:t>
              </a:r>
            </a:p>
          </p:txBody>
        </p:sp>
        <p:sp>
          <p:nvSpPr>
            <p:cNvPr id="43" name="Gelijkbenige driehoek 42">
              <a:extLst>
                <a:ext uri="{FF2B5EF4-FFF2-40B4-BE49-F238E27FC236}">
                  <a16:creationId xmlns:a16="http://schemas.microsoft.com/office/drawing/2014/main" id="{B83C21DD-B931-4916-BF73-CD15C86B8CF0}"/>
                </a:ext>
              </a:extLst>
            </p:cNvPr>
            <p:cNvSpPr/>
            <p:nvPr userDrawn="1"/>
          </p:nvSpPr>
          <p:spPr>
            <a:xfrm rot="10800000">
              <a:off x="-2838619" y="5475155"/>
              <a:ext cx="71790" cy="4227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nvGrpSpPr>
            <p:cNvPr id="44" name="Groep 43">
              <a:extLst>
                <a:ext uri="{FF2B5EF4-FFF2-40B4-BE49-F238E27FC236}">
                  <a16:creationId xmlns:a16="http://schemas.microsoft.com/office/drawing/2014/main" id="{A0718DAA-2D84-4A65-9913-741C8BA0B3E1}"/>
                </a:ext>
              </a:extLst>
            </p:cNvPr>
            <p:cNvGrpSpPr/>
            <p:nvPr userDrawn="1"/>
          </p:nvGrpSpPr>
          <p:grpSpPr>
            <a:xfrm>
              <a:off x="-3014702" y="3382393"/>
              <a:ext cx="268738" cy="209412"/>
              <a:chOff x="-3040489" y="5132767"/>
              <a:chExt cx="268738" cy="209412"/>
            </a:xfrm>
          </p:grpSpPr>
          <p:sp>
            <p:nvSpPr>
              <p:cNvPr id="54" name="Rechthoek 53">
                <a:extLst>
                  <a:ext uri="{FF2B5EF4-FFF2-40B4-BE49-F238E27FC236}">
                    <a16:creationId xmlns:a16="http://schemas.microsoft.com/office/drawing/2014/main" id="{F70A0BC7-C6A8-4680-BC31-70929491D07C}"/>
                  </a:ext>
                </a:extLst>
              </p:cNvPr>
              <p:cNvSpPr/>
              <p:nvPr userDrawn="1"/>
            </p:nvSpPr>
            <p:spPr>
              <a:xfrm>
                <a:off x="-3040489" y="5132767"/>
                <a:ext cx="268738" cy="2094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sp>
            <p:nvSpPr>
              <p:cNvPr id="55" name="Rechthoek 54">
                <a:extLst>
                  <a:ext uri="{FF2B5EF4-FFF2-40B4-BE49-F238E27FC236}">
                    <a16:creationId xmlns:a16="http://schemas.microsoft.com/office/drawing/2014/main" id="{076876EE-FE71-4A97-A323-4D654143B98F}"/>
                  </a:ext>
                </a:extLst>
              </p:cNvPr>
              <p:cNvSpPr/>
              <p:nvPr userDrawn="1"/>
            </p:nvSpPr>
            <p:spPr>
              <a:xfrm>
                <a:off x="-3015285" y="5157017"/>
                <a:ext cx="218330" cy="7584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55">
                <a:extLst>
                  <a:ext uri="{FF2B5EF4-FFF2-40B4-BE49-F238E27FC236}">
                    <a16:creationId xmlns:a16="http://schemas.microsoft.com/office/drawing/2014/main" id="{63488DD9-AB37-4AF7-9C5C-88B5F53A390F}"/>
                  </a:ext>
                </a:extLst>
              </p:cNvPr>
              <p:cNvSpPr/>
              <p:nvPr userDrawn="1"/>
            </p:nvSpPr>
            <p:spPr>
              <a:xfrm>
                <a:off x="-2943665" y="5296950"/>
                <a:ext cx="144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56">
                <a:extLst>
                  <a:ext uri="{FF2B5EF4-FFF2-40B4-BE49-F238E27FC236}">
                    <a16:creationId xmlns:a16="http://schemas.microsoft.com/office/drawing/2014/main" id="{19B974F8-6B80-4515-9782-03DAAB0939FC}"/>
                  </a:ext>
                </a:extLst>
              </p:cNvPr>
              <p:cNvSpPr/>
              <p:nvPr userDrawn="1"/>
            </p:nvSpPr>
            <p:spPr>
              <a:xfrm>
                <a:off x="-2943665" y="5256918"/>
                <a:ext cx="144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57">
                <a:extLst>
                  <a:ext uri="{FF2B5EF4-FFF2-40B4-BE49-F238E27FC236}">
                    <a16:creationId xmlns:a16="http://schemas.microsoft.com/office/drawing/2014/main" id="{93D30D57-3647-4223-9AB4-131E5367FC55}"/>
                  </a:ext>
                </a:extLst>
              </p:cNvPr>
              <p:cNvSpPr/>
              <p:nvPr userDrawn="1"/>
            </p:nvSpPr>
            <p:spPr>
              <a:xfrm>
                <a:off x="-3014224" y="5296950"/>
                <a:ext cx="36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58">
                <a:extLst>
                  <a:ext uri="{FF2B5EF4-FFF2-40B4-BE49-F238E27FC236}">
                    <a16:creationId xmlns:a16="http://schemas.microsoft.com/office/drawing/2014/main" id="{B76A54C7-571F-40B5-8018-62825BEEA1B4}"/>
                  </a:ext>
                </a:extLst>
              </p:cNvPr>
              <p:cNvSpPr/>
              <p:nvPr userDrawn="1"/>
            </p:nvSpPr>
            <p:spPr>
              <a:xfrm>
                <a:off x="-3014224" y="5256918"/>
                <a:ext cx="36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5" name="Rechthoek 44">
              <a:extLst>
                <a:ext uri="{FF2B5EF4-FFF2-40B4-BE49-F238E27FC236}">
                  <a16:creationId xmlns:a16="http://schemas.microsoft.com/office/drawing/2014/main" id="{A5EB9980-F513-453D-AE0E-E72E702F0E3D}"/>
                </a:ext>
              </a:extLst>
            </p:cNvPr>
            <p:cNvSpPr/>
            <p:nvPr userDrawn="1"/>
          </p:nvSpPr>
          <p:spPr>
            <a:xfrm>
              <a:off x="-2743973" y="3362401"/>
              <a:ext cx="754437" cy="13319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chemeClr val="tx1"/>
                  </a:solidFill>
                  <a:latin typeface="+mn-lt"/>
                  <a:cs typeface="Arial" panose="020B0604020202020204" pitchFamily="34" charset="0"/>
                </a:rPr>
                <a:t>Nieu</a:t>
              </a:r>
              <a:r>
                <a:rPr lang="nl-NL" sz="900" b="0" u="sng" noProof="0" dirty="0">
                  <a:solidFill>
                    <a:schemeClr val="tx1"/>
                  </a:solidFill>
                  <a:latin typeface="+mn-lt"/>
                  <a:cs typeface="Arial" panose="020B0604020202020204" pitchFamily="34" charset="0"/>
                </a:rPr>
                <a:t>w</a:t>
              </a:r>
              <a:r>
                <a:rPr lang="nl-NL" sz="900" b="0" noProof="0" dirty="0">
                  <a:solidFill>
                    <a:schemeClr val="tx1"/>
                  </a:solidFill>
                  <a:latin typeface="+mn-lt"/>
                  <a:cs typeface="Arial" panose="020B0604020202020204" pitchFamily="34" charset="0"/>
                </a:rPr>
                <a:t>e dia</a:t>
              </a:r>
            </a:p>
          </p:txBody>
        </p:sp>
        <p:grpSp>
          <p:nvGrpSpPr>
            <p:cNvPr id="46" name="Groep 45">
              <a:extLst>
                <a:ext uri="{FF2B5EF4-FFF2-40B4-BE49-F238E27FC236}">
                  <a16:creationId xmlns:a16="http://schemas.microsoft.com/office/drawing/2014/main" id="{70FB5EF5-6DC4-4DAF-9F24-64309E7207A6}"/>
                </a:ext>
              </a:extLst>
            </p:cNvPr>
            <p:cNvGrpSpPr/>
            <p:nvPr userDrawn="1"/>
          </p:nvGrpSpPr>
          <p:grpSpPr>
            <a:xfrm>
              <a:off x="-3050747" y="3332795"/>
              <a:ext cx="97294" cy="98558"/>
              <a:chOff x="-2262391" y="3583492"/>
              <a:chExt cx="118800" cy="120343"/>
            </a:xfrm>
          </p:grpSpPr>
          <p:cxnSp>
            <p:nvCxnSpPr>
              <p:cNvPr id="47" name="Rechte verbindingslijn 46">
                <a:extLst>
                  <a:ext uri="{FF2B5EF4-FFF2-40B4-BE49-F238E27FC236}">
                    <a16:creationId xmlns:a16="http://schemas.microsoft.com/office/drawing/2014/main" id="{3CACDCD9-9211-435B-A5D8-31D3C09BCB3B}"/>
                  </a:ext>
                </a:extLst>
              </p:cNvPr>
              <p:cNvCxnSpPr>
                <a:cxnSpLocks/>
              </p:cNvCxnSpPr>
              <p:nvPr userDrawn="1"/>
            </p:nvCxnSpPr>
            <p:spPr>
              <a:xfrm flipH="1" flipV="1">
                <a:off x="-2204436" y="3583492"/>
                <a:ext cx="2" cy="120343"/>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AAB768C6-5421-4EA2-8421-5E34B394BEA6}"/>
                  </a:ext>
                </a:extLst>
              </p:cNvPr>
              <p:cNvCxnSpPr>
                <a:cxnSpLocks/>
              </p:cNvCxnSpPr>
              <p:nvPr userDrawn="1"/>
            </p:nvCxnSpPr>
            <p:spPr>
              <a:xfrm>
                <a:off x="-2262391" y="3647737"/>
                <a:ext cx="118800" cy="1"/>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49" name="Ovaal 48">
                <a:extLst>
                  <a:ext uri="{FF2B5EF4-FFF2-40B4-BE49-F238E27FC236}">
                    <a16:creationId xmlns:a16="http://schemas.microsoft.com/office/drawing/2014/main" id="{6BF6DF74-748C-48BB-8597-31C2ADC5B428}"/>
                  </a:ext>
                </a:extLst>
              </p:cNvPr>
              <p:cNvSpPr/>
              <p:nvPr userDrawn="1"/>
            </p:nvSpPr>
            <p:spPr>
              <a:xfrm>
                <a:off x="-2227294" y="3623006"/>
                <a:ext cx="45719" cy="45719"/>
              </a:xfrm>
              <a:prstGeom prst="ellips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0" name="Rechte verbindingslijn 49">
                <a:extLst>
                  <a:ext uri="{FF2B5EF4-FFF2-40B4-BE49-F238E27FC236}">
                    <a16:creationId xmlns:a16="http://schemas.microsoft.com/office/drawing/2014/main" id="{B8C2114B-7422-4A74-A793-7CAD92587FA8}"/>
                  </a:ext>
                </a:extLst>
              </p:cNvPr>
              <p:cNvCxnSpPr>
                <a:cxnSpLocks/>
              </p:cNvCxnSpPr>
              <p:nvPr userDrawn="1"/>
            </p:nvCxnSpPr>
            <p:spPr>
              <a:xfrm flipH="1">
                <a:off x="-2174536" y="3604311"/>
                <a:ext cx="14515" cy="12580"/>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E8C8A832-1A9D-4197-A6BA-FAB13F6C0CBF}"/>
                  </a:ext>
                </a:extLst>
              </p:cNvPr>
              <p:cNvCxnSpPr>
                <a:cxnSpLocks/>
              </p:cNvCxnSpPr>
              <p:nvPr userDrawn="1"/>
            </p:nvCxnSpPr>
            <p:spPr>
              <a:xfrm flipH="1">
                <a:off x="-2253119" y="3673366"/>
                <a:ext cx="14515" cy="12580"/>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60B72499-8E07-4024-8316-9BE8EC83B3EF}"/>
                  </a:ext>
                </a:extLst>
              </p:cNvPr>
              <p:cNvCxnSpPr>
                <a:cxnSpLocks/>
              </p:cNvCxnSpPr>
              <p:nvPr userDrawn="1"/>
            </p:nvCxnSpPr>
            <p:spPr>
              <a:xfrm>
                <a:off x="-2174311" y="3675745"/>
                <a:ext cx="18084" cy="15054"/>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FBB4C120-3442-4C39-ABCD-F23FB16160F1}"/>
                  </a:ext>
                </a:extLst>
              </p:cNvPr>
              <p:cNvCxnSpPr>
                <a:cxnSpLocks/>
              </p:cNvCxnSpPr>
              <p:nvPr userDrawn="1"/>
            </p:nvCxnSpPr>
            <p:spPr>
              <a:xfrm>
                <a:off x="-2250517" y="3601925"/>
                <a:ext cx="18084" cy="15054"/>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77" name="Tijdelijke aanduiding voor tekst 7">
            <a:extLst>
              <a:ext uri="{FF2B5EF4-FFF2-40B4-BE49-F238E27FC236}">
                <a16:creationId xmlns:a16="http://schemas.microsoft.com/office/drawing/2014/main" id="{A8BEBF35-4C33-472C-9552-3EC740E58FE6}"/>
              </a:ext>
            </a:extLst>
          </p:cNvPr>
          <p:cNvSpPr>
            <a:spLocks noGrp="1"/>
          </p:cNvSpPr>
          <p:nvPr>
            <p:ph type="body" sz="quarter" idx="21" hasCustomPrompt="1"/>
          </p:nvPr>
        </p:nvSpPr>
        <p:spPr>
          <a:xfrm>
            <a:off x="-201619" y="3992700"/>
            <a:ext cx="12600000" cy="180000"/>
          </a:xfrm>
          <a:prstGeom prst="round2SameRect">
            <a:avLst>
              <a:gd name="adj1" fmla="val 50000"/>
              <a:gd name="adj2" fmla="val 5000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Tree>
    <p:extLst>
      <p:ext uri="{BB962C8B-B14F-4D97-AF65-F5344CB8AC3E}">
        <p14:creationId xmlns:p14="http://schemas.microsoft.com/office/powerpoint/2010/main" val="3201731169"/>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rph-overgang B">
    <p:spTree>
      <p:nvGrpSpPr>
        <p:cNvPr id="1" name=""/>
        <p:cNvGrpSpPr/>
        <p:nvPr/>
      </p:nvGrpSpPr>
      <p:grpSpPr>
        <a:xfrm>
          <a:off x="0" y="0"/>
          <a:ext cx="0" cy="0"/>
          <a:chOff x="0" y="0"/>
          <a:chExt cx="0" cy="0"/>
        </a:xfrm>
      </p:grpSpPr>
      <p:sp>
        <p:nvSpPr>
          <p:cNvPr id="4" name="Tijdelijke aanduiding voor datum 3" hidden="1">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7B7448AA-47E3-41A3-9BD9-6759F767A848}" type="datetime1">
              <a:rPr lang="nl-NL" smtClean="0"/>
              <a:t>13-3-2024</a:t>
            </a:fld>
            <a:endParaRPr lang="nl-NL"/>
          </a:p>
        </p:txBody>
      </p:sp>
      <p:sp>
        <p:nvSpPr>
          <p:cNvPr id="5" name="Tijdelijke aanduiding voor voettekst 4" hidden="1">
            <a:extLst>
              <a:ext uri="{FF2B5EF4-FFF2-40B4-BE49-F238E27FC236}">
                <a16:creationId xmlns:a16="http://schemas.microsoft.com/office/drawing/2014/main" id="{15C3B878-D052-4B8E-B811-14EF9E706B2A}"/>
              </a:ext>
            </a:extLst>
          </p:cNvPr>
          <p:cNvSpPr>
            <a:spLocks noGrp="1"/>
          </p:cNvSpPr>
          <p:nvPr>
            <p:ph type="ftr" sz="quarter" idx="11"/>
          </p:nvPr>
        </p:nvSpPr>
        <p:spPr>
          <a:xfrm>
            <a:off x="6467476" y="6327020"/>
            <a:ext cx="4504144" cy="367824"/>
          </a:xfrm>
          <a:prstGeom prst="rect">
            <a:avLst/>
          </a:prstGeom>
        </p:spPr>
        <p:txBody>
          <a:bodyPr/>
          <a:lstStyle/>
          <a:p>
            <a:r>
              <a:rPr lang="nl-NL"/>
              <a:t>Concept – versie 1.0</a:t>
            </a:r>
          </a:p>
        </p:txBody>
      </p:sp>
      <p:sp>
        <p:nvSpPr>
          <p:cNvPr id="6" name="Tijdelijke aanduiding voor dianummer 5" hidden="1">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sp>
        <p:nvSpPr>
          <p:cNvPr id="18" name="Tijdelijke aanduiding voor tekst 7">
            <a:extLst>
              <a:ext uri="{FF2B5EF4-FFF2-40B4-BE49-F238E27FC236}">
                <a16:creationId xmlns:a16="http://schemas.microsoft.com/office/drawing/2014/main" id="{6F88FCD1-5A06-4247-8B90-F73F50C77C8A}"/>
              </a:ext>
            </a:extLst>
          </p:cNvPr>
          <p:cNvSpPr>
            <a:spLocks noGrp="1"/>
          </p:cNvSpPr>
          <p:nvPr>
            <p:ph type="body" sz="quarter" idx="14" hasCustomPrompt="1"/>
          </p:nvPr>
        </p:nvSpPr>
        <p:spPr>
          <a:xfrm>
            <a:off x="3892678" y="3137131"/>
            <a:ext cx="509596" cy="511738"/>
          </a:xfrm>
          <a:prstGeom prst="roundRect">
            <a:avLst>
              <a:gd name="adj" fmla="val 5000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19" name="Tijdelijke aanduiding voor tekst 7">
            <a:extLst>
              <a:ext uri="{FF2B5EF4-FFF2-40B4-BE49-F238E27FC236}">
                <a16:creationId xmlns:a16="http://schemas.microsoft.com/office/drawing/2014/main" id="{A96707A5-692F-4F38-A1C8-542D43A661C0}"/>
              </a:ext>
            </a:extLst>
          </p:cNvPr>
          <p:cNvSpPr>
            <a:spLocks noGrp="1"/>
          </p:cNvSpPr>
          <p:nvPr>
            <p:ph type="body" sz="quarter" idx="15" hasCustomPrompt="1"/>
          </p:nvPr>
        </p:nvSpPr>
        <p:spPr>
          <a:xfrm>
            <a:off x="4673040" y="3137131"/>
            <a:ext cx="509596" cy="511738"/>
          </a:xfrm>
          <a:prstGeom prst="roundRect">
            <a:avLst>
              <a:gd name="adj" fmla="val 5000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20" name="Tijdelijke aanduiding voor tekst 7">
            <a:extLst>
              <a:ext uri="{FF2B5EF4-FFF2-40B4-BE49-F238E27FC236}">
                <a16:creationId xmlns:a16="http://schemas.microsoft.com/office/drawing/2014/main" id="{C643BD61-3A14-4DC9-BD29-EF7EFD4ADFA9}"/>
              </a:ext>
            </a:extLst>
          </p:cNvPr>
          <p:cNvSpPr>
            <a:spLocks noGrp="1"/>
          </p:cNvSpPr>
          <p:nvPr>
            <p:ph type="body" sz="quarter" idx="16" hasCustomPrompt="1"/>
          </p:nvPr>
        </p:nvSpPr>
        <p:spPr>
          <a:xfrm>
            <a:off x="5453402" y="3137131"/>
            <a:ext cx="509596" cy="511738"/>
          </a:xfrm>
          <a:prstGeom prst="roundRect">
            <a:avLst>
              <a:gd name="adj" fmla="val 5000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21" name="Tijdelijke aanduiding voor tekst 7">
            <a:extLst>
              <a:ext uri="{FF2B5EF4-FFF2-40B4-BE49-F238E27FC236}">
                <a16:creationId xmlns:a16="http://schemas.microsoft.com/office/drawing/2014/main" id="{536B6B2F-A917-465B-B486-2CE60174C6F1}"/>
              </a:ext>
            </a:extLst>
          </p:cNvPr>
          <p:cNvSpPr>
            <a:spLocks noGrp="1"/>
          </p:cNvSpPr>
          <p:nvPr>
            <p:ph type="body" sz="quarter" idx="17" hasCustomPrompt="1"/>
          </p:nvPr>
        </p:nvSpPr>
        <p:spPr>
          <a:xfrm>
            <a:off x="6233764" y="3137131"/>
            <a:ext cx="509596" cy="511738"/>
          </a:xfrm>
          <a:prstGeom prst="roundRect">
            <a:avLst>
              <a:gd name="adj" fmla="val 5000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22" name="Tijdelijke aanduiding voor tekst 7">
            <a:extLst>
              <a:ext uri="{FF2B5EF4-FFF2-40B4-BE49-F238E27FC236}">
                <a16:creationId xmlns:a16="http://schemas.microsoft.com/office/drawing/2014/main" id="{A0F90E00-79B4-4D3A-9561-C74E99205513}"/>
              </a:ext>
            </a:extLst>
          </p:cNvPr>
          <p:cNvSpPr>
            <a:spLocks noGrp="1"/>
          </p:cNvSpPr>
          <p:nvPr>
            <p:ph type="body" sz="quarter" idx="18" hasCustomPrompt="1"/>
          </p:nvPr>
        </p:nvSpPr>
        <p:spPr>
          <a:xfrm>
            <a:off x="7014126" y="3137131"/>
            <a:ext cx="509596" cy="511738"/>
          </a:xfrm>
          <a:prstGeom prst="roundRect">
            <a:avLst>
              <a:gd name="adj" fmla="val 5000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23" name="Tijdelijke aanduiding voor tekst 7">
            <a:extLst>
              <a:ext uri="{FF2B5EF4-FFF2-40B4-BE49-F238E27FC236}">
                <a16:creationId xmlns:a16="http://schemas.microsoft.com/office/drawing/2014/main" id="{E147E8C9-927A-4CB7-BC99-27CD5A4B11C5}"/>
              </a:ext>
            </a:extLst>
          </p:cNvPr>
          <p:cNvSpPr>
            <a:spLocks noGrp="1"/>
          </p:cNvSpPr>
          <p:nvPr>
            <p:ph type="body" sz="quarter" idx="19" hasCustomPrompt="1"/>
          </p:nvPr>
        </p:nvSpPr>
        <p:spPr>
          <a:xfrm>
            <a:off x="7794488" y="3137131"/>
            <a:ext cx="509596" cy="511738"/>
          </a:xfrm>
          <a:prstGeom prst="roundRect">
            <a:avLst>
              <a:gd name="adj" fmla="val 5000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grpSp>
        <p:nvGrpSpPr>
          <p:cNvPr id="14" name="Groep 13">
            <a:extLst>
              <a:ext uri="{FF2B5EF4-FFF2-40B4-BE49-F238E27FC236}">
                <a16:creationId xmlns:a16="http://schemas.microsoft.com/office/drawing/2014/main" id="{F7A97121-29B3-4631-ADF9-983AA4CA834F}"/>
              </a:ext>
            </a:extLst>
          </p:cNvPr>
          <p:cNvGrpSpPr/>
          <p:nvPr userDrawn="1"/>
        </p:nvGrpSpPr>
        <p:grpSpPr>
          <a:xfrm>
            <a:off x="-3482044" y="-42790"/>
            <a:ext cx="3240176" cy="6945759"/>
            <a:chOff x="-3482044" y="-42790"/>
            <a:chExt cx="3240176" cy="6945759"/>
          </a:xfrm>
        </p:grpSpPr>
        <p:grpSp>
          <p:nvGrpSpPr>
            <p:cNvPr id="15" name="Meer informatie">
              <a:extLst>
                <a:ext uri="{FF2B5EF4-FFF2-40B4-BE49-F238E27FC236}">
                  <a16:creationId xmlns:a16="http://schemas.microsoft.com/office/drawing/2014/main" id="{5C738C2C-7370-4691-8F88-5D9AA91ED68C}"/>
                </a:ext>
              </a:extLst>
            </p:cNvPr>
            <p:cNvGrpSpPr/>
            <p:nvPr userDrawn="1"/>
          </p:nvGrpSpPr>
          <p:grpSpPr>
            <a:xfrm>
              <a:off x="-3420383" y="6119696"/>
              <a:ext cx="3178515" cy="783273"/>
              <a:chOff x="-3741486" y="3386444"/>
              <a:chExt cx="3178515" cy="783273"/>
            </a:xfrm>
          </p:grpSpPr>
          <p:sp>
            <p:nvSpPr>
              <p:cNvPr id="74" name="Freeform 101">
                <a:extLst>
                  <a:ext uri="{FF2B5EF4-FFF2-40B4-BE49-F238E27FC236}">
                    <a16:creationId xmlns:a16="http://schemas.microsoft.com/office/drawing/2014/main" id="{2DA6AC9A-67E5-4A59-8BB3-40DE57DD53C3}"/>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75" name="Rechthoek 74">
                <a:extLst>
                  <a:ext uri="{FF2B5EF4-FFF2-40B4-BE49-F238E27FC236}">
                    <a16:creationId xmlns:a16="http://schemas.microsoft.com/office/drawing/2014/main" id="{0698D440-24CF-48C9-B77E-A971F2329DA5}"/>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76" name="Rechte verbindingslijn 75">
                <a:extLst>
                  <a:ext uri="{FF2B5EF4-FFF2-40B4-BE49-F238E27FC236}">
                    <a16:creationId xmlns:a16="http://schemas.microsoft.com/office/drawing/2014/main" id="{EE000F23-65EB-4B8A-89F8-735E7D08A1C3}"/>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7" name="Rechthoek 16">
              <a:extLst>
                <a:ext uri="{FF2B5EF4-FFF2-40B4-BE49-F238E27FC236}">
                  <a16:creationId xmlns:a16="http://schemas.microsoft.com/office/drawing/2014/main" id="{E548C49A-B92F-421D-906C-4E1256DEFFF4}"/>
                </a:ext>
              </a:extLst>
            </p:cNvPr>
            <p:cNvSpPr/>
            <p:nvPr userDrawn="1"/>
          </p:nvSpPr>
          <p:spPr>
            <a:xfrm>
              <a:off x="-3425547" y="-42790"/>
              <a:ext cx="3084525" cy="284425"/>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dia </a:t>
              </a: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verwijderen </a:t>
              </a:r>
            </a:p>
          </p:txBody>
        </p:sp>
        <p:sp>
          <p:nvSpPr>
            <p:cNvPr id="24" name="Ovaal 23">
              <a:extLst>
                <a:ext uri="{FF2B5EF4-FFF2-40B4-BE49-F238E27FC236}">
                  <a16:creationId xmlns:a16="http://schemas.microsoft.com/office/drawing/2014/main" id="{67230CFB-8A9B-4803-BA6F-3072AFE1FD98}"/>
                </a:ext>
              </a:extLst>
            </p:cNvPr>
            <p:cNvSpPr/>
            <p:nvPr userDrawn="1"/>
          </p:nvSpPr>
          <p:spPr>
            <a:xfrm>
              <a:off x="-3425546"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5" name="Rechte verbindingslijn 24">
              <a:extLst>
                <a:ext uri="{FF2B5EF4-FFF2-40B4-BE49-F238E27FC236}">
                  <a16:creationId xmlns:a16="http://schemas.microsoft.com/office/drawing/2014/main" id="{BFD91B75-DBAB-41C4-A796-5813CAD9700A}"/>
                </a:ext>
              </a:extLst>
            </p:cNvPr>
            <p:cNvCxnSpPr>
              <a:cxnSpLocks/>
            </p:cNvCxnSpPr>
            <p:nvPr userDrawn="1"/>
          </p:nvCxnSpPr>
          <p:spPr>
            <a:xfrm>
              <a:off x="-3419886" y="241635"/>
              <a:ext cx="3178017" cy="0"/>
            </a:xfrm>
            <a:prstGeom prst="line">
              <a:avLst/>
            </a:prstGeom>
            <a:noFill/>
            <a:ln w="3175" cap="flat" cmpd="sng" algn="ctr">
              <a:solidFill>
                <a:schemeClr val="accent1"/>
              </a:solidFill>
              <a:prstDash val="solid"/>
            </a:ln>
            <a:effectLst/>
          </p:spPr>
        </p:cxnSp>
        <p:cxnSp>
          <p:nvCxnSpPr>
            <p:cNvPr id="26" name="Rechte verbindingslijn 25">
              <a:extLst>
                <a:ext uri="{FF2B5EF4-FFF2-40B4-BE49-F238E27FC236}">
                  <a16:creationId xmlns:a16="http://schemas.microsoft.com/office/drawing/2014/main" id="{D41D8515-3542-42BC-93E2-E4E4FEFBE9D0}"/>
                </a:ext>
              </a:extLst>
            </p:cNvPr>
            <p:cNvCxnSpPr>
              <a:cxnSpLocks/>
            </p:cNvCxnSpPr>
            <p:nvPr userDrawn="1"/>
          </p:nvCxnSpPr>
          <p:spPr>
            <a:xfrm>
              <a:off x="-3419886" y="1577933"/>
              <a:ext cx="3178017" cy="0"/>
            </a:xfrm>
            <a:prstGeom prst="line">
              <a:avLst/>
            </a:prstGeom>
            <a:noFill/>
            <a:ln w="3175" cap="flat" cmpd="sng" algn="ctr">
              <a:solidFill>
                <a:schemeClr val="accent1"/>
              </a:solidFill>
              <a:prstDash val="solid"/>
            </a:ln>
            <a:effectLst/>
          </p:spPr>
        </p:cxnSp>
        <p:sp>
          <p:nvSpPr>
            <p:cNvPr id="27" name="Rechthoek 26">
              <a:extLst>
                <a:ext uri="{FF2B5EF4-FFF2-40B4-BE49-F238E27FC236}">
                  <a16:creationId xmlns:a16="http://schemas.microsoft.com/office/drawing/2014/main" id="{25122AD7-FC92-446A-9B87-B67E5781AF9F}"/>
                </a:ext>
              </a:extLst>
            </p:cNvPr>
            <p:cNvSpPr/>
            <p:nvPr userDrawn="1"/>
          </p:nvSpPr>
          <p:spPr>
            <a:xfrm>
              <a:off x="-3059865"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gewenst, selecteer een dia die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je wilt verwijderen, in de linker venster (indelingen). Verwijder de dia d.m.v.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p>
          </p:txBody>
        </p:sp>
        <p:cxnSp>
          <p:nvCxnSpPr>
            <p:cNvPr id="28" name="Rechte verbindingslijn 27">
              <a:extLst>
                <a:ext uri="{FF2B5EF4-FFF2-40B4-BE49-F238E27FC236}">
                  <a16:creationId xmlns:a16="http://schemas.microsoft.com/office/drawing/2014/main" id="{EB6817B0-98BE-4678-B606-B67AD9970035}"/>
                </a:ext>
              </a:extLst>
            </p:cNvPr>
            <p:cNvCxnSpPr>
              <a:cxnSpLocks/>
            </p:cNvCxnSpPr>
            <p:nvPr userDrawn="1"/>
          </p:nvCxnSpPr>
          <p:spPr>
            <a:xfrm>
              <a:off x="-3419886" y="6001813"/>
              <a:ext cx="3178017" cy="0"/>
            </a:xfrm>
            <a:prstGeom prst="line">
              <a:avLst/>
            </a:prstGeom>
            <a:noFill/>
            <a:ln w="3175" cap="flat" cmpd="sng" algn="ctr">
              <a:solidFill>
                <a:schemeClr val="accent1"/>
              </a:solidFill>
              <a:prstDash val="solid"/>
            </a:ln>
            <a:effectLst/>
          </p:spPr>
        </p:cxnSp>
        <p:sp>
          <p:nvSpPr>
            <p:cNvPr id="29" name="Ovaal 28">
              <a:extLst>
                <a:ext uri="{FF2B5EF4-FFF2-40B4-BE49-F238E27FC236}">
                  <a16:creationId xmlns:a16="http://schemas.microsoft.com/office/drawing/2014/main" id="{4F4593E7-94BD-4958-B32A-C29A13CD909B}"/>
                </a:ext>
              </a:extLst>
            </p:cNvPr>
            <p:cNvSpPr/>
            <p:nvPr userDrawn="1"/>
          </p:nvSpPr>
          <p:spPr>
            <a:xfrm>
              <a:off x="-3425546"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endPar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30" name="Rechthoek 29">
              <a:extLst>
                <a:ext uri="{FF2B5EF4-FFF2-40B4-BE49-F238E27FC236}">
                  <a16:creationId xmlns:a16="http://schemas.microsoft.com/office/drawing/2014/main" id="{9816217F-FAFC-4D16-9D82-5EB174D96B04}"/>
                </a:ext>
              </a:extLst>
            </p:cNvPr>
            <p:cNvSpPr/>
            <p:nvPr userDrawn="1"/>
          </p:nvSpPr>
          <p:spPr>
            <a:xfrm>
              <a:off x="-3059865" y="1772460"/>
              <a:ext cx="2817995" cy="5648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op de linker venster en bepaal waar je een nieuwe dia wilt toevoegen. Er verschijnt nu een rode streep (</a:t>
              </a:r>
              <a:r>
                <a:rPr kumimoji="0" lang="nl-NL" sz="1100" b="1" i="1" u="none" strike="noStrike" kern="0" cap="none" spc="0" normalizeH="0" baseline="0" noProof="0" dirty="0">
                  <a:ln>
                    <a:noFill/>
                  </a:ln>
                  <a:solidFill>
                    <a:srgbClr val="000000"/>
                  </a:solidFill>
                  <a:effectLst/>
                  <a:uLnTx/>
                  <a:uFillTx/>
                  <a:latin typeface="+mn-lt"/>
                  <a:cs typeface="Segoe UI Light" panose="020B0502040204020203" pitchFamily="34" charset="0"/>
                </a:rPr>
                <a:t>zie voorbeeld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31" name="Rechthoek 30">
              <a:extLst>
                <a:ext uri="{FF2B5EF4-FFF2-40B4-BE49-F238E27FC236}">
                  <a16:creationId xmlns:a16="http://schemas.microsoft.com/office/drawing/2014/main" id="{5981EF44-829E-497C-87BE-D805F665BB49}"/>
                </a:ext>
              </a:extLst>
            </p:cNvPr>
            <p:cNvSpPr/>
            <p:nvPr userDrawn="1"/>
          </p:nvSpPr>
          <p:spPr>
            <a:xfrm>
              <a:off x="-3425547" y="1290338"/>
              <a:ext cx="3084525" cy="284425"/>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dia </a:t>
              </a: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toevoegen</a:t>
              </a:r>
            </a:p>
          </p:txBody>
        </p:sp>
        <p:sp>
          <p:nvSpPr>
            <p:cNvPr id="32" name="Ovaal 31">
              <a:extLst>
                <a:ext uri="{FF2B5EF4-FFF2-40B4-BE49-F238E27FC236}">
                  <a16:creationId xmlns:a16="http://schemas.microsoft.com/office/drawing/2014/main" id="{CC254AFF-08AB-4AAF-8E7B-1A093D7A3AF5}"/>
                </a:ext>
              </a:extLst>
            </p:cNvPr>
            <p:cNvSpPr/>
            <p:nvPr userDrawn="1"/>
          </p:nvSpPr>
          <p:spPr>
            <a:xfrm>
              <a:off x="-3425546" y="29309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endPar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33" name="Rechthoek 32">
              <a:extLst>
                <a:ext uri="{FF2B5EF4-FFF2-40B4-BE49-F238E27FC236}">
                  <a16:creationId xmlns:a16="http://schemas.microsoft.com/office/drawing/2014/main" id="{E0AFCB89-34FC-4DCF-A5AC-639B6C3479A2}"/>
                </a:ext>
              </a:extLst>
            </p:cNvPr>
            <p:cNvSpPr/>
            <p:nvPr userDrawn="1"/>
          </p:nvSpPr>
          <p:spPr>
            <a:xfrm>
              <a:off x="-3059865" y="2997016"/>
              <a:ext cx="2817995" cy="5648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op je linkermuisknop en selecteer ‘Nieuwe Dia’ (</a:t>
              </a:r>
              <a:r>
                <a:rPr kumimoji="0" lang="nl-NL" sz="1100" b="1" i="1" u="none" strike="noStrike" kern="0" cap="none" spc="0" normalizeH="0" baseline="0" noProof="0" dirty="0">
                  <a:ln>
                    <a:noFill/>
                  </a:ln>
                  <a:solidFill>
                    <a:srgbClr val="000000"/>
                  </a:solidFill>
                  <a:effectLst/>
                  <a:uLnTx/>
                  <a:uFillTx/>
                  <a:latin typeface="+mn-lt"/>
                  <a:cs typeface="Segoe UI Light" panose="020B0502040204020203" pitchFamily="34" charset="0"/>
                </a:rPr>
                <a:t>zie voorbeeld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4" name="Rechte verbindingslijn 33">
              <a:extLst>
                <a:ext uri="{FF2B5EF4-FFF2-40B4-BE49-F238E27FC236}">
                  <a16:creationId xmlns:a16="http://schemas.microsoft.com/office/drawing/2014/main" id="{32CC9E0D-4435-4E86-B4C7-2B17891B9E6A}"/>
                </a:ext>
              </a:extLst>
            </p:cNvPr>
            <p:cNvCxnSpPr>
              <a:cxnSpLocks/>
            </p:cNvCxnSpPr>
            <p:nvPr userDrawn="1"/>
          </p:nvCxnSpPr>
          <p:spPr>
            <a:xfrm>
              <a:off x="-3419886" y="2797746"/>
              <a:ext cx="3178017" cy="0"/>
            </a:xfrm>
            <a:prstGeom prst="line">
              <a:avLst/>
            </a:prstGeom>
            <a:noFill/>
            <a:ln w="3175" cap="flat" cmpd="sng" algn="ctr">
              <a:solidFill>
                <a:schemeClr val="accent1"/>
              </a:solidFill>
              <a:prstDash val="solid"/>
            </a:ln>
            <a:effectLst/>
          </p:spPr>
        </p:cxnSp>
        <p:sp>
          <p:nvSpPr>
            <p:cNvPr id="35" name="Ovaal 34">
              <a:extLst>
                <a:ext uri="{FF2B5EF4-FFF2-40B4-BE49-F238E27FC236}">
                  <a16:creationId xmlns:a16="http://schemas.microsoft.com/office/drawing/2014/main" id="{BE5BF4AF-1503-423F-8BC1-CAF95F240056}"/>
                </a:ext>
              </a:extLst>
            </p:cNvPr>
            <p:cNvSpPr/>
            <p:nvPr userDrawn="1"/>
          </p:nvSpPr>
          <p:spPr>
            <a:xfrm>
              <a:off x="-3425546" y="390532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endPar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36" name="Rechthoek 35">
              <a:extLst>
                <a:ext uri="{FF2B5EF4-FFF2-40B4-BE49-F238E27FC236}">
                  <a16:creationId xmlns:a16="http://schemas.microsoft.com/office/drawing/2014/main" id="{22115D3F-BF37-4B88-A7F4-33F572C0E578}"/>
                </a:ext>
              </a:extLst>
            </p:cNvPr>
            <p:cNvSpPr/>
            <p:nvPr userDrawn="1"/>
          </p:nvSpPr>
          <p:spPr>
            <a:xfrm>
              <a:off x="-3059865" y="3971385"/>
              <a:ext cx="2817995" cy="11362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electeer de nieuwe dia die zojuist is toegevoegd. Klik op je linkermuisknop en ga naar indelingen. Je krijgt een overzicht te zien van de indelingen die op template staan. Klik op  je gewenste indeling en de dia is zojuist vervangen.</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8796A56A-EC2C-43B1-B3D6-06C9760A5462}"/>
                </a:ext>
              </a:extLst>
            </p:cNvPr>
            <p:cNvCxnSpPr>
              <a:cxnSpLocks/>
            </p:cNvCxnSpPr>
            <p:nvPr userDrawn="1"/>
          </p:nvCxnSpPr>
          <p:spPr>
            <a:xfrm>
              <a:off x="-3482044" y="3758428"/>
              <a:ext cx="3178017" cy="0"/>
            </a:xfrm>
            <a:prstGeom prst="line">
              <a:avLst/>
            </a:prstGeom>
            <a:noFill/>
            <a:ln w="3175" cap="flat" cmpd="sng" algn="ctr">
              <a:solidFill>
                <a:schemeClr val="accent1"/>
              </a:solidFill>
              <a:prstDash val="solid"/>
            </a:ln>
            <a:effectLst/>
          </p:spPr>
        </p:cxnSp>
        <p:pic>
          <p:nvPicPr>
            <p:cNvPr id="38" name="Afbeelding 37">
              <a:extLst>
                <a:ext uri="{FF2B5EF4-FFF2-40B4-BE49-F238E27FC236}">
                  <a16:creationId xmlns:a16="http://schemas.microsoft.com/office/drawing/2014/main" id="{A4201327-59C9-46DF-8303-B2C9D028ABEC}"/>
                </a:ext>
              </a:extLst>
            </p:cNvPr>
            <p:cNvPicPr>
              <a:picLocks noChangeAspect="1"/>
            </p:cNvPicPr>
            <p:nvPr userDrawn="1"/>
          </p:nvPicPr>
          <p:blipFill rotWithShape="1">
            <a:blip r:embed="rId2"/>
            <a:srcRect l="7292" t="51481" r="81153" b="8164"/>
            <a:stretch/>
          </p:blipFill>
          <p:spPr>
            <a:xfrm>
              <a:off x="-2409222" y="5016420"/>
              <a:ext cx="891505" cy="875749"/>
            </a:xfrm>
            <a:prstGeom prst="rect">
              <a:avLst/>
            </a:prstGeom>
            <a:ln>
              <a:solidFill>
                <a:schemeClr val="tx1"/>
              </a:solidFill>
            </a:ln>
          </p:spPr>
        </p:pic>
        <p:grpSp>
          <p:nvGrpSpPr>
            <p:cNvPr id="39" name="Groep 38">
              <a:extLst>
                <a:ext uri="{FF2B5EF4-FFF2-40B4-BE49-F238E27FC236}">
                  <a16:creationId xmlns:a16="http://schemas.microsoft.com/office/drawing/2014/main" id="{716E5D05-086E-4E18-B370-00E70717843A}"/>
                </a:ext>
              </a:extLst>
            </p:cNvPr>
            <p:cNvGrpSpPr/>
            <p:nvPr userDrawn="1"/>
          </p:nvGrpSpPr>
          <p:grpSpPr>
            <a:xfrm>
              <a:off x="-3040489" y="2320000"/>
              <a:ext cx="987604" cy="55249"/>
              <a:chOff x="-1672178" y="2278998"/>
              <a:chExt cx="889379" cy="58860"/>
            </a:xfrm>
          </p:grpSpPr>
          <p:cxnSp>
            <p:nvCxnSpPr>
              <p:cNvPr id="71" name="Rechte verbindingslijn 70">
                <a:extLst>
                  <a:ext uri="{FF2B5EF4-FFF2-40B4-BE49-F238E27FC236}">
                    <a16:creationId xmlns:a16="http://schemas.microsoft.com/office/drawing/2014/main" id="{76ED8A0B-D62C-4528-A86A-1999E19117C9}"/>
                  </a:ext>
                </a:extLst>
              </p:cNvPr>
              <p:cNvCxnSpPr>
                <a:cxnSpLocks/>
              </p:cNvCxnSpPr>
              <p:nvPr userDrawn="1"/>
            </p:nvCxnSpPr>
            <p:spPr>
              <a:xfrm>
                <a:off x="-1663694" y="2308599"/>
                <a:ext cx="870983"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Gelijkbenige driehoek 71">
                <a:extLst>
                  <a:ext uri="{FF2B5EF4-FFF2-40B4-BE49-F238E27FC236}">
                    <a16:creationId xmlns:a16="http://schemas.microsoft.com/office/drawing/2014/main" id="{F4E652E3-06A3-4D90-B731-314148857015}"/>
                  </a:ext>
                </a:extLst>
              </p:cNvPr>
              <p:cNvSpPr/>
              <p:nvPr userDrawn="1"/>
            </p:nvSpPr>
            <p:spPr>
              <a:xfrm rot="5400000">
                <a:off x="-1689268" y="2296088"/>
                <a:ext cx="58860" cy="2467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3" name="Gelijkbenige driehoek 72">
                <a:extLst>
                  <a:ext uri="{FF2B5EF4-FFF2-40B4-BE49-F238E27FC236}">
                    <a16:creationId xmlns:a16="http://schemas.microsoft.com/office/drawing/2014/main" id="{285D8F94-68C5-4105-9859-5ED35887B376}"/>
                  </a:ext>
                </a:extLst>
              </p:cNvPr>
              <p:cNvSpPr/>
              <p:nvPr userDrawn="1"/>
            </p:nvSpPr>
            <p:spPr>
              <a:xfrm rot="16200000">
                <a:off x="-824568" y="2296088"/>
                <a:ext cx="58860" cy="2467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0" name="Groep 39">
              <a:extLst>
                <a:ext uri="{FF2B5EF4-FFF2-40B4-BE49-F238E27FC236}">
                  <a16:creationId xmlns:a16="http://schemas.microsoft.com/office/drawing/2014/main" id="{1E9A928E-BBFB-4AE3-AC5E-3810DC8A6F6F}"/>
                </a:ext>
              </a:extLst>
            </p:cNvPr>
            <p:cNvGrpSpPr/>
            <p:nvPr userDrawn="1"/>
          </p:nvGrpSpPr>
          <p:grpSpPr>
            <a:xfrm>
              <a:off x="-3013084" y="2401116"/>
              <a:ext cx="932796" cy="236315"/>
              <a:chOff x="-3001695" y="2422475"/>
              <a:chExt cx="1455083" cy="368630"/>
            </a:xfrm>
          </p:grpSpPr>
          <p:grpSp>
            <p:nvGrpSpPr>
              <p:cNvPr id="66" name="Groep 65">
                <a:extLst>
                  <a:ext uri="{FF2B5EF4-FFF2-40B4-BE49-F238E27FC236}">
                    <a16:creationId xmlns:a16="http://schemas.microsoft.com/office/drawing/2014/main" id="{B10241C7-E9EA-4AAB-97D6-94FFD57F0651}"/>
                  </a:ext>
                </a:extLst>
              </p:cNvPr>
              <p:cNvGrpSpPr/>
              <p:nvPr userDrawn="1"/>
            </p:nvGrpSpPr>
            <p:grpSpPr>
              <a:xfrm>
                <a:off x="-3001695" y="2422475"/>
                <a:ext cx="1455083" cy="368630"/>
                <a:chOff x="-2865715" y="2381331"/>
                <a:chExt cx="908428" cy="230141"/>
              </a:xfrm>
            </p:grpSpPr>
            <p:sp>
              <p:nvSpPr>
                <p:cNvPr id="68" name="Rechthoek 67">
                  <a:extLst>
                    <a:ext uri="{FF2B5EF4-FFF2-40B4-BE49-F238E27FC236}">
                      <a16:creationId xmlns:a16="http://schemas.microsoft.com/office/drawing/2014/main" id="{336FDED7-308A-42C4-90FB-29418857C15E}"/>
                    </a:ext>
                  </a:extLst>
                </p:cNvPr>
                <p:cNvSpPr/>
                <p:nvPr userDrawn="1"/>
              </p:nvSpPr>
              <p:spPr>
                <a:xfrm>
                  <a:off x="-2865715" y="2381331"/>
                  <a:ext cx="908428" cy="230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9" name="Rechte verbindingslijn 68">
                  <a:extLst>
                    <a:ext uri="{FF2B5EF4-FFF2-40B4-BE49-F238E27FC236}">
                      <a16:creationId xmlns:a16="http://schemas.microsoft.com/office/drawing/2014/main" id="{2A2D8B3A-F4CE-4B0B-8FC5-94584A36F7EA}"/>
                    </a:ext>
                  </a:extLst>
                </p:cNvPr>
                <p:cNvCxnSpPr>
                  <a:cxnSpLocks/>
                </p:cNvCxnSpPr>
                <p:nvPr userDrawn="1"/>
              </p:nvCxnSpPr>
              <p:spPr>
                <a:xfrm flipV="1">
                  <a:off x="-2865715" y="2381332"/>
                  <a:ext cx="0" cy="23014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C96028B6-6BBA-4E92-BF5D-36B6E318A2A0}"/>
                    </a:ext>
                  </a:extLst>
                </p:cNvPr>
                <p:cNvCxnSpPr>
                  <a:cxnSpLocks/>
                </p:cNvCxnSpPr>
                <p:nvPr userDrawn="1"/>
              </p:nvCxnSpPr>
              <p:spPr>
                <a:xfrm flipV="1">
                  <a:off x="-1957287" y="2381332"/>
                  <a:ext cx="0" cy="23014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7" name="Rechte verbindingslijn 66">
                <a:extLst>
                  <a:ext uri="{FF2B5EF4-FFF2-40B4-BE49-F238E27FC236}">
                    <a16:creationId xmlns:a16="http://schemas.microsoft.com/office/drawing/2014/main" id="{4BFF0724-CBB5-4720-BFE2-48C3CBB2B465}"/>
                  </a:ext>
                </a:extLst>
              </p:cNvPr>
              <p:cNvCxnSpPr>
                <a:cxnSpLocks/>
              </p:cNvCxnSpPr>
              <p:nvPr userDrawn="1"/>
            </p:nvCxnSpPr>
            <p:spPr>
              <a:xfrm flipV="1">
                <a:off x="-3001695" y="2422475"/>
                <a:ext cx="1455083" cy="1"/>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ep 40">
              <a:extLst>
                <a:ext uri="{FF2B5EF4-FFF2-40B4-BE49-F238E27FC236}">
                  <a16:creationId xmlns:a16="http://schemas.microsoft.com/office/drawing/2014/main" id="{B5CA5E6D-CACC-4356-8858-B35D57D7D88D}"/>
                </a:ext>
              </a:extLst>
            </p:cNvPr>
            <p:cNvGrpSpPr/>
            <p:nvPr userDrawn="1"/>
          </p:nvGrpSpPr>
          <p:grpSpPr>
            <a:xfrm>
              <a:off x="-2937094" y="5019327"/>
              <a:ext cx="268738" cy="248381"/>
              <a:chOff x="-3040489" y="5132766"/>
              <a:chExt cx="268738" cy="248381"/>
            </a:xfrm>
          </p:grpSpPr>
          <p:sp>
            <p:nvSpPr>
              <p:cNvPr id="60" name="Rechthoek 59">
                <a:extLst>
                  <a:ext uri="{FF2B5EF4-FFF2-40B4-BE49-F238E27FC236}">
                    <a16:creationId xmlns:a16="http://schemas.microsoft.com/office/drawing/2014/main" id="{D991A2D9-4FCD-4198-8F30-833A25A6F97B}"/>
                  </a:ext>
                </a:extLst>
              </p:cNvPr>
              <p:cNvSpPr/>
              <p:nvPr userDrawn="1"/>
            </p:nvSpPr>
            <p:spPr>
              <a:xfrm>
                <a:off x="-3040489" y="5132766"/>
                <a:ext cx="268738" cy="24838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sp>
            <p:nvSpPr>
              <p:cNvPr id="61" name="Rechthoek 60">
                <a:extLst>
                  <a:ext uri="{FF2B5EF4-FFF2-40B4-BE49-F238E27FC236}">
                    <a16:creationId xmlns:a16="http://schemas.microsoft.com/office/drawing/2014/main" id="{D05B3E38-ED0E-4C71-8D0C-49C53128FE26}"/>
                  </a:ext>
                </a:extLst>
              </p:cNvPr>
              <p:cNvSpPr/>
              <p:nvPr userDrawn="1"/>
            </p:nvSpPr>
            <p:spPr>
              <a:xfrm>
                <a:off x="-3015285" y="5157017"/>
                <a:ext cx="218330" cy="3600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Rechthoek 61">
                <a:extLst>
                  <a:ext uri="{FF2B5EF4-FFF2-40B4-BE49-F238E27FC236}">
                    <a16:creationId xmlns:a16="http://schemas.microsoft.com/office/drawing/2014/main" id="{B2F45C36-EB18-484C-A772-E6FDD7F072B3}"/>
                  </a:ext>
                </a:extLst>
              </p:cNvPr>
              <p:cNvSpPr/>
              <p:nvPr userDrawn="1"/>
            </p:nvSpPr>
            <p:spPr>
              <a:xfrm rot="5400000">
                <a:off x="-3041218" y="5240997"/>
                <a:ext cx="137817" cy="85953"/>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Rechthoek 62">
                <a:extLst>
                  <a:ext uri="{FF2B5EF4-FFF2-40B4-BE49-F238E27FC236}">
                    <a16:creationId xmlns:a16="http://schemas.microsoft.com/office/drawing/2014/main" id="{A34F57D6-D5DD-47F7-89B6-B24D4FC4C878}"/>
                  </a:ext>
                </a:extLst>
              </p:cNvPr>
              <p:cNvSpPr/>
              <p:nvPr userDrawn="1"/>
            </p:nvSpPr>
            <p:spPr>
              <a:xfrm>
                <a:off x="-2904130" y="5214857"/>
                <a:ext cx="107175"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Rechthoek 63">
                <a:extLst>
                  <a:ext uri="{FF2B5EF4-FFF2-40B4-BE49-F238E27FC236}">
                    <a16:creationId xmlns:a16="http://schemas.microsoft.com/office/drawing/2014/main" id="{D0750B34-B8B0-4C22-AD18-D67B91F2D88A}"/>
                  </a:ext>
                </a:extLst>
              </p:cNvPr>
              <p:cNvSpPr/>
              <p:nvPr userDrawn="1"/>
            </p:nvSpPr>
            <p:spPr>
              <a:xfrm>
                <a:off x="-2904130" y="5333978"/>
                <a:ext cx="90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Rechthoek 64">
                <a:extLst>
                  <a:ext uri="{FF2B5EF4-FFF2-40B4-BE49-F238E27FC236}">
                    <a16:creationId xmlns:a16="http://schemas.microsoft.com/office/drawing/2014/main" id="{1299BB4D-7EF1-4D31-904D-B3BB8A41DDA6}"/>
                  </a:ext>
                </a:extLst>
              </p:cNvPr>
              <p:cNvSpPr/>
              <p:nvPr userDrawn="1"/>
            </p:nvSpPr>
            <p:spPr>
              <a:xfrm>
                <a:off x="-2904130" y="5274638"/>
                <a:ext cx="72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2" name="Rechthoek 41">
              <a:extLst>
                <a:ext uri="{FF2B5EF4-FFF2-40B4-BE49-F238E27FC236}">
                  <a16:creationId xmlns:a16="http://schemas.microsoft.com/office/drawing/2014/main" id="{25E41B81-4974-48AF-8B57-E027332ED00D}"/>
                </a:ext>
              </a:extLst>
            </p:cNvPr>
            <p:cNvSpPr/>
            <p:nvPr userDrawn="1"/>
          </p:nvSpPr>
          <p:spPr>
            <a:xfrm>
              <a:off x="-3059865" y="5306696"/>
              <a:ext cx="514284" cy="13319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chemeClr val="tx1"/>
                  </a:solidFill>
                  <a:latin typeface="+mn-lt"/>
                  <a:cs typeface="Arial" panose="020B0604020202020204" pitchFamily="34" charset="0"/>
                </a:rPr>
                <a:t>Inde</a:t>
              </a:r>
              <a:r>
                <a:rPr lang="nl-NL" sz="900" b="0" u="sng" noProof="0" dirty="0">
                  <a:solidFill>
                    <a:schemeClr val="tx1"/>
                  </a:solidFill>
                  <a:latin typeface="+mn-lt"/>
                  <a:cs typeface="Arial" panose="020B0604020202020204" pitchFamily="34" charset="0"/>
                </a:rPr>
                <a:t>l</a:t>
              </a:r>
              <a:r>
                <a:rPr lang="nl-NL" sz="900" b="0" noProof="0" dirty="0">
                  <a:solidFill>
                    <a:schemeClr val="tx1"/>
                  </a:solidFill>
                  <a:latin typeface="+mn-lt"/>
                  <a:cs typeface="Arial" panose="020B0604020202020204" pitchFamily="34" charset="0"/>
                </a:rPr>
                <a:t>ing</a:t>
              </a:r>
            </a:p>
          </p:txBody>
        </p:sp>
        <p:sp>
          <p:nvSpPr>
            <p:cNvPr id="43" name="Gelijkbenige driehoek 42">
              <a:extLst>
                <a:ext uri="{FF2B5EF4-FFF2-40B4-BE49-F238E27FC236}">
                  <a16:creationId xmlns:a16="http://schemas.microsoft.com/office/drawing/2014/main" id="{7BFD6C31-7B8D-4743-A04D-58D6FB83FC14}"/>
                </a:ext>
              </a:extLst>
            </p:cNvPr>
            <p:cNvSpPr/>
            <p:nvPr userDrawn="1"/>
          </p:nvSpPr>
          <p:spPr>
            <a:xfrm rot="10800000">
              <a:off x="-2838619" y="5475155"/>
              <a:ext cx="71790" cy="4227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nvGrpSpPr>
            <p:cNvPr id="44" name="Groep 43">
              <a:extLst>
                <a:ext uri="{FF2B5EF4-FFF2-40B4-BE49-F238E27FC236}">
                  <a16:creationId xmlns:a16="http://schemas.microsoft.com/office/drawing/2014/main" id="{A07529C2-BC6B-4DFC-83AE-7CCDD4A11226}"/>
                </a:ext>
              </a:extLst>
            </p:cNvPr>
            <p:cNvGrpSpPr/>
            <p:nvPr userDrawn="1"/>
          </p:nvGrpSpPr>
          <p:grpSpPr>
            <a:xfrm>
              <a:off x="-3014702" y="3382393"/>
              <a:ext cx="268738" cy="209412"/>
              <a:chOff x="-3040489" y="5132767"/>
              <a:chExt cx="268738" cy="209412"/>
            </a:xfrm>
          </p:grpSpPr>
          <p:sp>
            <p:nvSpPr>
              <p:cNvPr id="54" name="Rechthoek 53">
                <a:extLst>
                  <a:ext uri="{FF2B5EF4-FFF2-40B4-BE49-F238E27FC236}">
                    <a16:creationId xmlns:a16="http://schemas.microsoft.com/office/drawing/2014/main" id="{AFBD6259-1228-43F7-A01B-95C1D8409ABE}"/>
                  </a:ext>
                </a:extLst>
              </p:cNvPr>
              <p:cNvSpPr/>
              <p:nvPr userDrawn="1"/>
            </p:nvSpPr>
            <p:spPr>
              <a:xfrm>
                <a:off x="-3040489" y="5132767"/>
                <a:ext cx="268738" cy="2094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sp>
            <p:nvSpPr>
              <p:cNvPr id="55" name="Rechthoek 54">
                <a:extLst>
                  <a:ext uri="{FF2B5EF4-FFF2-40B4-BE49-F238E27FC236}">
                    <a16:creationId xmlns:a16="http://schemas.microsoft.com/office/drawing/2014/main" id="{79275325-9BBE-439D-A560-3DF14E46F60E}"/>
                  </a:ext>
                </a:extLst>
              </p:cNvPr>
              <p:cNvSpPr/>
              <p:nvPr userDrawn="1"/>
            </p:nvSpPr>
            <p:spPr>
              <a:xfrm>
                <a:off x="-3015285" y="5157017"/>
                <a:ext cx="218330" cy="7584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55">
                <a:extLst>
                  <a:ext uri="{FF2B5EF4-FFF2-40B4-BE49-F238E27FC236}">
                    <a16:creationId xmlns:a16="http://schemas.microsoft.com/office/drawing/2014/main" id="{99A3D24B-1D4A-4977-9E3A-7DD6EE7D3C99}"/>
                  </a:ext>
                </a:extLst>
              </p:cNvPr>
              <p:cNvSpPr/>
              <p:nvPr userDrawn="1"/>
            </p:nvSpPr>
            <p:spPr>
              <a:xfrm>
                <a:off x="-2943665" y="5296950"/>
                <a:ext cx="144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56">
                <a:extLst>
                  <a:ext uri="{FF2B5EF4-FFF2-40B4-BE49-F238E27FC236}">
                    <a16:creationId xmlns:a16="http://schemas.microsoft.com/office/drawing/2014/main" id="{752F5FEB-89B7-405E-B70E-5F8B18E5BA1B}"/>
                  </a:ext>
                </a:extLst>
              </p:cNvPr>
              <p:cNvSpPr/>
              <p:nvPr userDrawn="1"/>
            </p:nvSpPr>
            <p:spPr>
              <a:xfrm>
                <a:off x="-2943665" y="5256918"/>
                <a:ext cx="144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57">
                <a:extLst>
                  <a:ext uri="{FF2B5EF4-FFF2-40B4-BE49-F238E27FC236}">
                    <a16:creationId xmlns:a16="http://schemas.microsoft.com/office/drawing/2014/main" id="{583F20C2-CAAD-4247-851B-E487E3E1411F}"/>
                  </a:ext>
                </a:extLst>
              </p:cNvPr>
              <p:cNvSpPr/>
              <p:nvPr userDrawn="1"/>
            </p:nvSpPr>
            <p:spPr>
              <a:xfrm>
                <a:off x="-3014224" y="5296950"/>
                <a:ext cx="36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58">
                <a:extLst>
                  <a:ext uri="{FF2B5EF4-FFF2-40B4-BE49-F238E27FC236}">
                    <a16:creationId xmlns:a16="http://schemas.microsoft.com/office/drawing/2014/main" id="{86D76404-A881-4A79-8CF5-5059103009BB}"/>
                  </a:ext>
                </a:extLst>
              </p:cNvPr>
              <p:cNvSpPr/>
              <p:nvPr userDrawn="1"/>
            </p:nvSpPr>
            <p:spPr>
              <a:xfrm>
                <a:off x="-3014224" y="5256918"/>
                <a:ext cx="36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5" name="Rechthoek 44">
              <a:extLst>
                <a:ext uri="{FF2B5EF4-FFF2-40B4-BE49-F238E27FC236}">
                  <a16:creationId xmlns:a16="http://schemas.microsoft.com/office/drawing/2014/main" id="{F093C65B-3330-40FD-90F1-7845B474E540}"/>
                </a:ext>
              </a:extLst>
            </p:cNvPr>
            <p:cNvSpPr/>
            <p:nvPr userDrawn="1"/>
          </p:nvSpPr>
          <p:spPr>
            <a:xfrm>
              <a:off x="-2743973" y="3362401"/>
              <a:ext cx="754437" cy="13319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chemeClr val="tx1"/>
                  </a:solidFill>
                  <a:latin typeface="+mn-lt"/>
                  <a:cs typeface="Arial" panose="020B0604020202020204" pitchFamily="34" charset="0"/>
                </a:rPr>
                <a:t>Nieu</a:t>
              </a:r>
              <a:r>
                <a:rPr lang="nl-NL" sz="900" b="0" u="sng" noProof="0" dirty="0">
                  <a:solidFill>
                    <a:schemeClr val="tx1"/>
                  </a:solidFill>
                  <a:latin typeface="+mn-lt"/>
                  <a:cs typeface="Arial" panose="020B0604020202020204" pitchFamily="34" charset="0"/>
                </a:rPr>
                <a:t>w</a:t>
              </a:r>
              <a:r>
                <a:rPr lang="nl-NL" sz="900" b="0" noProof="0" dirty="0">
                  <a:solidFill>
                    <a:schemeClr val="tx1"/>
                  </a:solidFill>
                  <a:latin typeface="+mn-lt"/>
                  <a:cs typeface="Arial" panose="020B0604020202020204" pitchFamily="34" charset="0"/>
                </a:rPr>
                <a:t>e dia</a:t>
              </a:r>
            </a:p>
          </p:txBody>
        </p:sp>
        <p:grpSp>
          <p:nvGrpSpPr>
            <p:cNvPr id="46" name="Groep 45">
              <a:extLst>
                <a:ext uri="{FF2B5EF4-FFF2-40B4-BE49-F238E27FC236}">
                  <a16:creationId xmlns:a16="http://schemas.microsoft.com/office/drawing/2014/main" id="{7F7D5D22-1A06-4498-BC02-B3A056FA5BF0}"/>
                </a:ext>
              </a:extLst>
            </p:cNvPr>
            <p:cNvGrpSpPr/>
            <p:nvPr userDrawn="1"/>
          </p:nvGrpSpPr>
          <p:grpSpPr>
            <a:xfrm>
              <a:off x="-3050747" y="3332795"/>
              <a:ext cx="97294" cy="98558"/>
              <a:chOff x="-2262391" y="3583492"/>
              <a:chExt cx="118800" cy="120343"/>
            </a:xfrm>
          </p:grpSpPr>
          <p:cxnSp>
            <p:nvCxnSpPr>
              <p:cNvPr id="47" name="Rechte verbindingslijn 46">
                <a:extLst>
                  <a:ext uri="{FF2B5EF4-FFF2-40B4-BE49-F238E27FC236}">
                    <a16:creationId xmlns:a16="http://schemas.microsoft.com/office/drawing/2014/main" id="{BCCAC1AC-73CF-4516-9B28-942D5BEC05DF}"/>
                  </a:ext>
                </a:extLst>
              </p:cNvPr>
              <p:cNvCxnSpPr>
                <a:cxnSpLocks/>
              </p:cNvCxnSpPr>
              <p:nvPr userDrawn="1"/>
            </p:nvCxnSpPr>
            <p:spPr>
              <a:xfrm flipH="1" flipV="1">
                <a:off x="-2204436" y="3583492"/>
                <a:ext cx="2" cy="120343"/>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5A06DD3B-BF35-4505-8747-F4D7E9050F45}"/>
                  </a:ext>
                </a:extLst>
              </p:cNvPr>
              <p:cNvCxnSpPr>
                <a:cxnSpLocks/>
              </p:cNvCxnSpPr>
              <p:nvPr userDrawn="1"/>
            </p:nvCxnSpPr>
            <p:spPr>
              <a:xfrm>
                <a:off x="-2262391" y="3647737"/>
                <a:ext cx="118800" cy="1"/>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49" name="Ovaal 48">
                <a:extLst>
                  <a:ext uri="{FF2B5EF4-FFF2-40B4-BE49-F238E27FC236}">
                    <a16:creationId xmlns:a16="http://schemas.microsoft.com/office/drawing/2014/main" id="{AF04201C-39E6-4F4A-91CC-935EC07C3665}"/>
                  </a:ext>
                </a:extLst>
              </p:cNvPr>
              <p:cNvSpPr/>
              <p:nvPr userDrawn="1"/>
            </p:nvSpPr>
            <p:spPr>
              <a:xfrm>
                <a:off x="-2227294" y="3623006"/>
                <a:ext cx="45719" cy="45719"/>
              </a:xfrm>
              <a:prstGeom prst="ellips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0" name="Rechte verbindingslijn 49">
                <a:extLst>
                  <a:ext uri="{FF2B5EF4-FFF2-40B4-BE49-F238E27FC236}">
                    <a16:creationId xmlns:a16="http://schemas.microsoft.com/office/drawing/2014/main" id="{FE1F84E0-E239-4085-A5A5-8391366C581C}"/>
                  </a:ext>
                </a:extLst>
              </p:cNvPr>
              <p:cNvCxnSpPr>
                <a:cxnSpLocks/>
              </p:cNvCxnSpPr>
              <p:nvPr userDrawn="1"/>
            </p:nvCxnSpPr>
            <p:spPr>
              <a:xfrm flipH="1">
                <a:off x="-2174536" y="3604311"/>
                <a:ext cx="14515" cy="12580"/>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D53238C2-F643-4F23-9ADF-952A7EB82038}"/>
                  </a:ext>
                </a:extLst>
              </p:cNvPr>
              <p:cNvCxnSpPr>
                <a:cxnSpLocks/>
              </p:cNvCxnSpPr>
              <p:nvPr userDrawn="1"/>
            </p:nvCxnSpPr>
            <p:spPr>
              <a:xfrm flipH="1">
                <a:off x="-2253119" y="3673366"/>
                <a:ext cx="14515" cy="12580"/>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C755DE88-51F1-47A2-A4AA-E57C3A4ADB99}"/>
                  </a:ext>
                </a:extLst>
              </p:cNvPr>
              <p:cNvCxnSpPr>
                <a:cxnSpLocks/>
              </p:cNvCxnSpPr>
              <p:nvPr userDrawn="1"/>
            </p:nvCxnSpPr>
            <p:spPr>
              <a:xfrm>
                <a:off x="-2174311" y="3675745"/>
                <a:ext cx="18084" cy="15054"/>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7AABF01C-95FF-4892-AB36-547A73189138}"/>
                  </a:ext>
                </a:extLst>
              </p:cNvPr>
              <p:cNvCxnSpPr>
                <a:cxnSpLocks/>
              </p:cNvCxnSpPr>
              <p:nvPr userDrawn="1"/>
            </p:nvCxnSpPr>
            <p:spPr>
              <a:xfrm>
                <a:off x="-2250517" y="3601925"/>
                <a:ext cx="18084" cy="15054"/>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9345820"/>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rph-overgang C">
    <p:spTree>
      <p:nvGrpSpPr>
        <p:cNvPr id="1" name=""/>
        <p:cNvGrpSpPr/>
        <p:nvPr/>
      </p:nvGrpSpPr>
      <p:grpSpPr>
        <a:xfrm>
          <a:off x="0" y="0"/>
          <a:ext cx="0" cy="0"/>
          <a:chOff x="0" y="0"/>
          <a:chExt cx="0" cy="0"/>
        </a:xfrm>
      </p:grpSpPr>
      <p:sp>
        <p:nvSpPr>
          <p:cNvPr id="4" name="Tijdelijke aanduiding voor datum 3" hidden="1">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EB779B56-8645-4519-A757-B1C5D74F40C2}" type="datetime1">
              <a:rPr lang="nl-NL" smtClean="0"/>
              <a:t>13-3-2024</a:t>
            </a:fld>
            <a:endParaRPr lang="nl-NL"/>
          </a:p>
        </p:txBody>
      </p:sp>
      <p:sp>
        <p:nvSpPr>
          <p:cNvPr id="5" name="Tijdelijke aanduiding voor voettekst 4" hidden="1">
            <a:extLst>
              <a:ext uri="{FF2B5EF4-FFF2-40B4-BE49-F238E27FC236}">
                <a16:creationId xmlns:a16="http://schemas.microsoft.com/office/drawing/2014/main" id="{15C3B878-D052-4B8E-B811-14EF9E706B2A}"/>
              </a:ext>
            </a:extLst>
          </p:cNvPr>
          <p:cNvSpPr>
            <a:spLocks noGrp="1"/>
          </p:cNvSpPr>
          <p:nvPr>
            <p:ph type="ftr" sz="quarter" idx="11"/>
          </p:nvPr>
        </p:nvSpPr>
        <p:spPr>
          <a:xfrm>
            <a:off x="6467476" y="6327020"/>
            <a:ext cx="4504144" cy="367824"/>
          </a:xfrm>
          <a:prstGeom prst="rect">
            <a:avLst/>
          </a:prstGeom>
        </p:spPr>
        <p:txBody>
          <a:bodyPr/>
          <a:lstStyle/>
          <a:p>
            <a:r>
              <a:rPr lang="nl-NL" dirty="0"/>
              <a:t>Concept – versie 1.0</a:t>
            </a:r>
          </a:p>
        </p:txBody>
      </p:sp>
      <p:sp>
        <p:nvSpPr>
          <p:cNvPr id="6" name="Tijdelijke aanduiding voor dianummer 5" hidden="1">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sp>
        <p:nvSpPr>
          <p:cNvPr id="9" name="Tijdelijke aanduiding voor tekst 7">
            <a:extLst>
              <a:ext uri="{FF2B5EF4-FFF2-40B4-BE49-F238E27FC236}">
                <a16:creationId xmlns:a16="http://schemas.microsoft.com/office/drawing/2014/main" id="{8373EBB4-2E95-41DE-B54A-2935E5A6F511}"/>
              </a:ext>
            </a:extLst>
          </p:cNvPr>
          <p:cNvSpPr>
            <a:spLocks noGrp="1"/>
          </p:cNvSpPr>
          <p:nvPr>
            <p:ph type="body" sz="quarter" idx="14" hasCustomPrompt="1"/>
          </p:nvPr>
        </p:nvSpPr>
        <p:spPr>
          <a:xfrm>
            <a:off x="4098829" y="-260347"/>
            <a:ext cx="97294" cy="7306695"/>
          </a:xfrm>
          <a:prstGeom prst="roundRect">
            <a:avLst>
              <a:gd name="adj" fmla="val 5000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10" name="Tijdelijke aanduiding voor tekst 7">
            <a:extLst>
              <a:ext uri="{FF2B5EF4-FFF2-40B4-BE49-F238E27FC236}">
                <a16:creationId xmlns:a16="http://schemas.microsoft.com/office/drawing/2014/main" id="{AB785094-9C1E-4334-819B-737B56CA5D58}"/>
              </a:ext>
            </a:extLst>
          </p:cNvPr>
          <p:cNvSpPr>
            <a:spLocks noGrp="1"/>
          </p:cNvSpPr>
          <p:nvPr>
            <p:ph type="body" sz="quarter" idx="15" hasCustomPrompt="1"/>
          </p:nvPr>
        </p:nvSpPr>
        <p:spPr>
          <a:xfrm>
            <a:off x="4879191" y="-260347"/>
            <a:ext cx="97294" cy="7306695"/>
          </a:xfrm>
          <a:prstGeom prst="roundRect">
            <a:avLst>
              <a:gd name="adj" fmla="val 5000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11" name="Tijdelijke aanduiding voor tekst 7">
            <a:extLst>
              <a:ext uri="{FF2B5EF4-FFF2-40B4-BE49-F238E27FC236}">
                <a16:creationId xmlns:a16="http://schemas.microsoft.com/office/drawing/2014/main" id="{9D8C7CAD-46FD-42D0-B7F7-5DE65A3EED94}"/>
              </a:ext>
            </a:extLst>
          </p:cNvPr>
          <p:cNvSpPr>
            <a:spLocks noGrp="1"/>
          </p:cNvSpPr>
          <p:nvPr>
            <p:ph type="body" sz="quarter" idx="16" hasCustomPrompt="1"/>
          </p:nvPr>
        </p:nvSpPr>
        <p:spPr>
          <a:xfrm>
            <a:off x="5659553" y="-260347"/>
            <a:ext cx="97294" cy="7306695"/>
          </a:xfrm>
          <a:prstGeom prst="roundRect">
            <a:avLst>
              <a:gd name="adj" fmla="val 5000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12" name="Tijdelijke aanduiding voor tekst 7">
            <a:extLst>
              <a:ext uri="{FF2B5EF4-FFF2-40B4-BE49-F238E27FC236}">
                <a16:creationId xmlns:a16="http://schemas.microsoft.com/office/drawing/2014/main" id="{EAE258EA-156D-43E1-A8C7-73F8A808F0CD}"/>
              </a:ext>
            </a:extLst>
          </p:cNvPr>
          <p:cNvSpPr>
            <a:spLocks noGrp="1"/>
          </p:cNvSpPr>
          <p:nvPr>
            <p:ph type="body" sz="quarter" idx="17" hasCustomPrompt="1"/>
          </p:nvPr>
        </p:nvSpPr>
        <p:spPr>
          <a:xfrm>
            <a:off x="6439915" y="-260347"/>
            <a:ext cx="97294" cy="7306695"/>
          </a:xfrm>
          <a:prstGeom prst="roundRect">
            <a:avLst>
              <a:gd name="adj" fmla="val 5000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13" name="Tijdelijke aanduiding voor tekst 7">
            <a:extLst>
              <a:ext uri="{FF2B5EF4-FFF2-40B4-BE49-F238E27FC236}">
                <a16:creationId xmlns:a16="http://schemas.microsoft.com/office/drawing/2014/main" id="{DB36F721-6F9C-4668-835B-CC0FA799F50D}"/>
              </a:ext>
            </a:extLst>
          </p:cNvPr>
          <p:cNvSpPr>
            <a:spLocks noGrp="1"/>
          </p:cNvSpPr>
          <p:nvPr>
            <p:ph type="body" sz="quarter" idx="18" hasCustomPrompt="1"/>
          </p:nvPr>
        </p:nvSpPr>
        <p:spPr>
          <a:xfrm>
            <a:off x="7220277" y="-260347"/>
            <a:ext cx="97294" cy="7306695"/>
          </a:xfrm>
          <a:prstGeom prst="roundRect">
            <a:avLst>
              <a:gd name="adj" fmla="val 5000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sp>
        <p:nvSpPr>
          <p:cNvPr id="14" name="Tijdelijke aanduiding voor tekst 7">
            <a:extLst>
              <a:ext uri="{FF2B5EF4-FFF2-40B4-BE49-F238E27FC236}">
                <a16:creationId xmlns:a16="http://schemas.microsoft.com/office/drawing/2014/main" id="{7D87458A-DAAD-43FF-B216-C2B00838D635}"/>
              </a:ext>
            </a:extLst>
          </p:cNvPr>
          <p:cNvSpPr>
            <a:spLocks noGrp="1"/>
          </p:cNvSpPr>
          <p:nvPr>
            <p:ph type="body" sz="quarter" idx="19" hasCustomPrompt="1"/>
          </p:nvPr>
        </p:nvSpPr>
        <p:spPr>
          <a:xfrm>
            <a:off x="8000639" y="-260347"/>
            <a:ext cx="97294" cy="7306695"/>
          </a:xfrm>
          <a:prstGeom prst="roundRect">
            <a:avLst>
              <a:gd name="adj" fmla="val 5000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Kleurbalkjes</a:t>
            </a:r>
          </a:p>
        </p:txBody>
      </p:sp>
      <p:grpSp>
        <p:nvGrpSpPr>
          <p:cNvPr id="241" name="Groep 240">
            <a:extLst>
              <a:ext uri="{FF2B5EF4-FFF2-40B4-BE49-F238E27FC236}">
                <a16:creationId xmlns:a16="http://schemas.microsoft.com/office/drawing/2014/main" id="{AC501929-8841-4582-A654-9543FC13466A}"/>
              </a:ext>
            </a:extLst>
          </p:cNvPr>
          <p:cNvGrpSpPr/>
          <p:nvPr userDrawn="1"/>
        </p:nvGrpSpPr>
        <p:grpSpPr>
          <a:xfrm>
            <a:off x="-3482044" y="-42790"/>
            <a:ext cx="3240176" cy="6945759"/>
            <a:chOff x="-3482044" y="-42790"/>
            <a:chExt cx="3240176" cy="6945759"/>
          </a:xfrm>
        </p:grpSpPr>
        <p:grpSp>
          <p:nvGrpSpPr>
            <p:cNvPr id="98" name="Meer informatie">
              <a:extLst>
                <a:ext uri="{FF2B5EF4-FFF2-40B4-BE49-F238E27FC236}">
                  <a16:creationId xmlns:a16="http://schemas.microsoft.com/office/drawing/2014/main" id="{AE060DC9-10AC-4308-9FDE-BBC4BDE16351}"/>
                </a:ext>
              </a:extLst>
            </p:cNvPr>
            <p:cNvGrpSpPr/>
            <p:nvPr userDrawn="1"/>
          </p:nvGrpSpPr>
          <p:grpSpPr>
            <a:xfrm>
              <a:off x="-3420383" y="6119696"/>
              <a:ext cx="3178515" cy="783273"/>
              <a:chOff x="-3741486" y="3386444"/>
              <a:chExt cx="3178515" cy="783273"/>
            </a:xfrm>
          </p:grpSpPr>
          <p:sp>
            <p:nvSpPr>
              <p:cNvPr id="138" name="Freeform 101">
                <a:extLst>
                  <a:ext uri="{FF2B5EF4-FFF2-40B4-BE49-F238E27FC236}">
                    <a16:creationId xmlns:a16="http://schemas.microsoft.com/office/drawing/2014/main" id="{72247365-A4D1-412C-A4E1-4ED42FEF60B6}"/>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139" name="Rechthoek 138">
                <a:extLst>
                  <a:ext uri="{FF2B5EF4-FFF2-40B4-BE49-F238E27FC236}">
                    <a16:creationId xmlns:a16="http://schemas.microsoft.com/office/drawing/2014/main" id="{4D01D3F8-317A-4271-A7FA-A99A66E9BE99}"/>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40" name="Rechte verbindingslijn 139">
                <a:extLst>
                  <a:ext uri="{FF2B5EF4-FFF2-40B4-BE49-F238E27FC236}">
                    <a16:creationId xmlns:a16="http://schemas.microsoft.com/office/drawing/2014/main" id="{97F97500-C476-4B3D-863F-589E4318BDC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99" name="Rechthoek 98">
              <a:extLst>
                <a:ext uri="{FF2B5EF4-FFF2-40B4-BE49-F238E27FC236}">
                  <a16:creationId xmlns:a16="http://schemas.microsoft.com/office/drawing/2014/main" id="{54CFDC44-A269-4B56-8A8A-593EEB70144A}"/>
                </a:ext>
              </a:extLst>
            </p:cNvPr>
            <p:cNvSpPr/>
            <p:nvPr userDrawn="1"/>
          </p:nvSpPr>
          <p:spPr>
            <a:xfrm>
              <a:off x="-3425547" y="-42790"/>
              <a:ext cx="3084525" cy="284425"/>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dia </a:t>
              </a: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verwijderen </a:t>
              </a:r>
            </a:p>
          </p:txBody>
        </p:sp>
        <p:sp>
          <p:nvSpPr>
            <p:cNvPr id="100" name="Ovaal 99">
              <a:extLst>
                <a:ext uri="{FF2B5EF4-FFF2-40B4-BE49-F238E27FC236}">
                  <a16:creationId xmlns:a16="http://schemas.microsoft.com/office/drawing/2014/main" id="{38529681-A2EA-4BBF-945C-2C7A5A995237}"/>
                </a:ext>
              </a:extLst>
            </p:cNvPr>
            <p:cNvSpPr/>
            <p:nvPr userDrawn="1"/>
          </p:nvSpPr>
          <p:spPr>
            <a:xfrm>
              <a:off x="-3425546"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6A251D04-E76C-49EA-B68D-6016F7C89A0B}"/>
                </a:ext>
              </a:extLst>
            </p:cNvPr>
            <p:cNvCxnSpPr>
              <a:cxnSpLocks/>
            </p:cNvCxnSpPr>
            <p:nvPr userDrawn="1"/>
          </p:nvCxnSpPr>
          <p:spPr>
            <a:xfrm>
              <a:off x="-3419886" y="241635"/>
              <a:ext cx="3178017" cy="0"/>
            </a:xfrm>
            <a:prstGeom prst="line">
              <a:avLst/>
            </a:prstGeom>
            <a:noFill/>
            <a:ln w="3175" cap="flat" cmpd="sng" algn="ctr">
              <a:solidFill>
                <a:schemeClr val="accent1"/>
              </a:solidFill>
              <a:prstDash val="solid"/>
            </a:ln>
            <a:effectLst/>
          </p:spPr>
        </p:cxnSp>
        <p:cxnSp>
          <p:nvCxnSpPr>
            <p:cNvPr id="102" name="Rechte verbindingslijn 101">
              <a:extLst>
                <a:ext uri="{FF2B5EF4-FFF2-40B4-BE49-F238E27FC236}">
                  <a16:creationId xmlns:a16="http://schemas.microsoft.com/office/drawing/2014/main" id="{E655CC96-9306-4E72-B125-1C2BFC53EC8F}"/>
                </a:ext>
              </a:extLst>
            </p:cNvPr>
            <p:cNvCxnSpPr>
              <a:cxnSpLocks/>
            </p:cNvCxnSpPr>
            <p:nvPr userDrawn="1"/>
          </p:nvCxnSpPr>
          <p:spPr>
            <a:xfrm>
              <a:off x="-3419886" y="1577933"/>
              <a:ext cx="3178017" cy="0"/>
            </a:xfrm>
            <a:prstGeom prst="line">
              <a:avLst/>
            </a:prstGeom>
            <a:noFill/>
            <a:ln w="3175" cap="flat" cmpd="sng" algn="ctr">
              <a:solidFill>
                <a:schemeClr val="accent1"/>
              </a:solidFill>
              <a:prstDash val="solid"/>
            </a:ln>
            <a:effectLst/>
          </p:spPr>
        </p:cxnSp>
        <p:sp>
          <p:nvSpPr>
            <p:cNvPr id="103" name="Rechthoek 102">
              <a:extLst>
                <a:ext uri="{FF2B5EF4-FFF2-40B4-BE49-F238E27FC236}">
                  <a16:creationId xmlns:a16="http://schemas.microsoft.com/office/drawing/2014/main" id="{0078AC13-6B37-4C12-80B2-01B3BC42ED00}"/>
                </a:ext>
              </a:extLst>
            </p:cNvPr>
            <p:cNvSpPr/>
            <p:nvPr userDrawn="1"/>
          </p:nvSpPr>
          <p:spPr>
            <a:xfrm>
              <a:off x="-3059865"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gewenst, selecteer een dia die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je wilt verwijderen, in de linker venster (indelingen). Verwijder de dia d.m.v.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p>
          </p:txBody>
        </p:sp>
        <p:cxnSp>
          <p:nvCxnSpPr>
            <p:cNvPr id="104" name="Rechte verbindingslijn 103">
              <a:extLst>
                <a:ext uri="{FF2B5EF4-FFF2-40B4-BE49-F238E27FC236}">
                  <a16:creationId xmlns:a16="http://schemas.microsoft.com/office/drawing/2014/main" id="{5D95A16C-A6A2-41B1-A618-2AB514DB1F19}"/>
                </a:ext>
              </a:extLst>
            </p:cNvPr>
            <p:cNvCxnSpPr>
              <a:cxnSpLocks/>
            </p:cNvCxnSpPr>
            <p:nvPr userDrawn="1"/>
          </p:nvCxnSpPr>
          <p:spPr>
            <a:xfrm>
              <a:off x="-3419886" y="6001813"/>
              <a:ext cx="3178017" cy="0"/>
            </a:xfrm>
            <a:prstGeom prst="line">
              <a:avLst/>
            </a:prstGeom>
            <a:noFill/>
            <a:ln w="3175" cap="flat" cmpd="sng" algn="ctr">
              <a:solidFill>
                <a:schemeClr val="accent1"/>
              </a:solidFill>
              <a:prstDash val="solid"/>
            </a:ln>
            <a:effectLst/>
          </p:spPr>
        </p:cxnSp>
        <p:sp>
          <p:nvSpPr>
            <p:cNvPr id="105" name="Ovaal 104">
              <a:extLst>
                <a:ext uri="{FF2B5EF4-FFF2-40B4-BE49-F238E27FC236}">
                  <a16:creationId xmlns:a16="http://schemas.microsoft.com/office/drawing/2014/main" id="{65AF3E90-C06D-4398-AA4F-95378FE1258C}"/>
                </a:ext>
              </a:extLst>
            </p:cNvPr>
            <p:cNvSpPr/>
            <p:nvPr userDrawn="1"/>
          </p:nvSpPr>
          <p:spPr>
            <a:xfrm>
              <a:off x="-3425546"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endPar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106" name="Rechthoek 105">
              <a:extLst>
                <a:ext uri="{FF2B5EF4-FFF2-40B4-BE49-F238E27FC236}">
                  <a16:creationId xmlns:a16="http://schemas.microsoft.com/office/drawing/2014/main" id="{8DDCC7EC-544A-4AB6-BC64-E455BAB85624}"/>
                </a:ext>
              </a:extLst>
            </p:cNvPr>
            <p:cNvSpPr/>
            <p:nvPr userDrawn="1"/>
          </p:nvSpPr>
          <p:spPr>
            <a:xfrm>
              <a:off x="-3059865" y="1772460"/>
              <a:ext cx="2817995" cy="5648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op de linker venster en bepaal waar je een nieuwe dia wilt toevoegen. Er verschijnt nu een rode streep (</a:t>
              </a:r>
              <a:r>
                <a:rPr kumimoji="0" lang="nl-NL" sz="1100" b="1" i="1" u="none" strike="noStrike" kern="0" cap="none" spc="0" normalizeH="0" baseline="0" noProof="0" dirty="0">
                  <a:ln>
                    <a:noFill/>
                  </a:ln>
                  <a:solidFill>
                    <a:srgbClr val="000000"/>
                  </a:solidFill>
                  <a:effectLst/>
                  <a:uLnTx/>
                  <a:uFillTx/>
                  <a:latin typeface="+mn-lt"/>
                  <a:cs typeface="Segoe UI Light" panose="020B0502040204020203" pitchFamily="34" charset="0"/>
                </a:rPr>
                <a:t>zie voorbeeld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42" name="Rechthoek 141">
              <a:extLst>
                <a:ext uri="{FF2B5EF4-FFF2-40B4-BE49-F238E27FC236}">
                  <a16:creationId xmlns:a16="http://schemas.microsoft.com/office/drawing/2014/main" id="{89CA143F-983F-4365-B631-4E71C8C1BD65}"/>
                </a:ext>
              </a:extLst>
            </p:cNvPr>
            <p:cNvSpPr/>
            <p:nvPr userDrawn="1"/>
          </p:nvSpPr>
          <p:spPr>
            <a:xfrm>
              <a:off x="-3425547" y="1290338"/>
              <a:ext cx="3084525" cy="284425"/>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dia </a:t>
              </a: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toevoegen</a:t>
              </a:r>
            </a:p>
          </p:txBody>
        </p:sp>
        <p:sp>
          <p:nvSpPr>
            <p:cNvPr id="147" name="Ovaal 146">
              <a:extLst>
                <a:ext uri="{FF2B5EF4-FFF2-40B4-BE49-F238E27FC236}">
                  <a16:creationId xmlns:a16="http://schemas.microsoft.com/office/drawing/2014/main" id="{6BE6FCC6-730C-4AE3-88F7-3D0AB9436D46}"/>
                </a:ext>
              </a:extLst>
            </p:cNvPr>
            <p:cNvSpPr/>
            <p:nvPr userDrawn="1"/>
          </p:nvSpPr>
          <p:spPr>
            <a:xfrm>
              <a:off x="-3425546" y="29309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endPar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148" name="Rechthoek 147">
              <a:extLst>
                <a:ext uri="{FF2B5EF4-FFF2-40B4-BE49-F238E27FC236}">
                  <a16:creationId xmlns:a16="http://schemas.microsoft.com/office/drawing/2014/main" id="{3F11ACB4-9ABD-4047-B5C3-7E4031834D14}"/>
                </a:ext>
              </a:extLst>
            </p:cNvPr>
            <p:cNvSpPr/>
            <p:nvPr userDrawn="1"/>
          </p:nvSpPr>
          <p:spPr>
            <a:xfrm>
              <a:off x="-3059865" y="2997016"/>
              <a:ext cx="2817995" cy="5648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op je linkermuisknop en selecteer ‘Nieuwe Dia’ (</a:t>
              </a:r>
              <a:r>
                <a:rPr kumimoji="0" lang="nl-NL" sz="1100" b="1" i="1" u="none" strike="noStrike" kern="0" cap="none" spc="0" normalizeH="0" baseline="0" noProof="0" dirty="0">
                  <a:ln>
                    <a:noFill/>
                  </a:ln>
                  <a:solidFill>
                    <a:srgbClr val="000000"/>
                  </a:solidFill>
                  <a:effectLst/>
                  <a:uLnTx/>
                  <a:uFillTx/>
                  <a:latin typeface="+mn-lt"/>
                  <a:cs typeface="Segoe UI Light" panose="020B0502040204020203" pitchFamily="34" charset="0"/>
                </a:rPr>
                <a:t>zie voorbeeld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53" name="Rechte verbindingslijn 152">
              <a:extLst>
                <a:ext uri="{FF2B5EF4-FFF2-40B4-BE49-F238E27FC236}">
                  <a16:creationId xmlns:a16="http://schemas.microsoft.com/office/drawing/2014/main" id="{3C6A0C10-D68D-4D89-A2EE-6C8046EBA599}"/>
                </a:ext>
              </a:extLst>
            </p:cNvPr>
            <p:cNvCxnSpPr>
              <a:cxnSpLocks/>
            </p:cNvCxnSpPr>
            <p:nvPr userDrawn="1"/>
          </p:nvCxnSpPr>
          <p:spPr>
            <a:xfrm>
              <a:off x="-3419886" y="2797746"/>
              <a:ext cx="3178017" cy="0"/>
            </a:xfrm>
            <a:prstGeom prst="line">
              <a:avLst/>
            </a:prstGeom>
            <a:noFill/>
            <a:ln w="3175" cap="flat" cmpd="sng" algn="ctr">
              <a:solidFill>
                <a:schemeClr val="accent1"/>
              </a:solidFill>
              <a:prstDash val="solid"/>
            </a:ln>
            <a:effectLst/>
          </p:spPr>
        </p:cxnSp>
        <p:sp>
          <p:nvSpPr>
            <p:cNvPr id="155" name="Ovaal 154">
              <a:extLst>
                <a:ext uri="{FF2B5EF4-FFF2-40B4-BE49-F238E27FC236}">
                  <a16:creationId xmlns:a16="http://schemas.microsoft.com/office/drawing/2014/main" id="{892D0BF2-00AE-41A7-BB7D-9AC07092ED21}"/>
                </a:ext>
              </a:extLst>
            </p:cNvPr>
            <p:cNvSpPr/>
            <p:nvPr userDrawn="1"/>
          </p:nvSpPr>
          <p:spPr>
            <a:xfrm>
              <a:off x="-3425546" y="390532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endPar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156" name="Rechthoek 155">
              <a:extLst>
                <a:ext uri="{FF2B5EF4-FFF2-40B4-BE49-F238E27FC236}">
                  <a16:creationId xmlns:a16="http://schemas.microsoft.com/office/drawing/2014/main" id="{2C859239-F43C-45BA-B7B7-E9166F0042D2}"/>
                </a:ext>
              </a:extLst>
            </p:cNvPr>
            <p:cNvSpPr/>
            <p:nvPr userDrawn="1"/>
          </p:nvSpPr>
          <p:spPr>
            <a:xfrm>
              <a:off x="-3059865" y="3971385"/>
              <a:ext cx="2817995" cy="11362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electeer de nieuwe dia die zojuist is toegevoegd. Klik op je linkermuisknop en ga naar indelingen. Je krijgt een overzicht te zien van de indelingen die op template staan. Klik op  je gewenste indeling en de dia is zojuist vervangen.</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57" name="Rechte verbindingslijn 156">
              <a:extLst>
                <a:ext uri="{FF2B5EF4-FFF2-40B4-BE49-F238E27FC236}">
                  <a16:creationId xmlns:a16="http://schemas.microsoft.com/office/drawing/2014/main" id="{EBDB2153-2E3A-42B3-908D-E6BCBCB7EDB8}"/>
                </a:ext>
              </a:extLst>
            </p:cNvPr>
            <p:cNvCxnSpPr>
              <a:cxnSpLocks/>
            </p:cNvCxnSpPr>
            <p:nvPr userDrawn="1"/>
          </p:nvCxnSpPr>
          <p:spPr>
            <a:xfrm>
              <a:off x="-3482044" y="3758428"/>
              <a:ext cx="3178017" cy="0"/>
            </a:xfrm>
            <a:prstGeom prst="line">
              <a:avLst/>
            </a:prstGeom>
            <a:noFill/>
            <a:ln w="3175" cap="flat" cmpd="sng" algn="ctr">
              <a:solidFill>
                <a:schemeClr val="accent1"/>
              </a:solidFill>
              <a:prstDash val="solid"/>
            </a:ln>
            <a:effectLst/>
          </p:spPr>
        </p:cxnSp>
        <p:pic>
          <p:nvPicPr>
            <p:cNvPr id="161" name="Afbeelding 160">
              <a:extLst>
                <a:ext uri="{FF2B5EF4-FFF2-40B4-BE49-F238E27FC236}">
                  <a16:creationId xmlns:a16="http://schemas.microsoft.com/office/drawing/2014/main" id="{22C0B79C-7F69-40CC-B8BD-973E06F43D97}"/>
                </a:ext>
              </a:extLst>
            </p:cNvPr>
            <p:cNvPicPr>
              <a:picLocks noChangeAspect="1"/>
            </p:cNvPicPr>
            <p:nvPr userDrawn="1"/>
          </p:nvPicPr>
          <p:blipFill rotWithShape="1">
            <a:blip r:embed="rId2"/>
            <a:srcRect l="7292" t="51481" r="81153" b="8164"/>
            <a:stretch/>
          </p:blipFill>
          <p:spPr>
            <a:xfrm>
              <a:off x="-2409222" y="5016420"/>
              <a:ext cx="891505" cy="875749"/>
            </a:xfrm>
            <a:prstGeom prst="rect">
              <a:avLst/>
            </a:prstGeom>
            <a:ln>
              <a:solidFill>
                <a:schemeClr val="tx1"/>
              </a:solidFill>
            </a:ln>
          </p:spPr>
        </p:pic>
        <p:grpSp>
          <p:nvGrpSpPr>
            <p:cNvPr id="170" name="Groep 169">
              <a:extLst>
                <a:ext uri="{FF2B5EF4-FFF2-40B4-BE49-F238E27FC236}">
                  <a16:creationId xmlns:a16="http://schemas.microsoft.com/office/drawing/2014/main" id="{3CCB721E-37A5-40DF-98D6-099FB77FE01D}"/>
                </a:ext>
              </a:extLst>
            </p:cNvPr>
            <p:cNvGrpSpPr/>
            <p:nvPr userDrawn="1"/>
          </p:nvGrpSpPr>
          <p:grpSpPr>
            <a:xfrm>
              <a:off x="-3040489" y="2320000"/>
              <a:ext cx="987604" cy="55249"/>
              <a:chOff x="-1672178" y="2278998"/>
              <a:chExt cx="889379" cy="58860"/>
            </a:xfrm>
          </p:grpSpPr>
          <p:cxnSp>
            <p:nvCxnSpPr>
              <p:cNvPr id="165" name="Rechte verbindingslijn 164">
                <a:extLst>
                  <a:ext uri="{FF2B5EF4-FFF2-40B4-BE49-F238E27FC236}">
                    <a16:creationId xmlns:a16="http://schemas.microsoft.com/office/drawing/2014/main" id="{CF5F7FCC-B486-4C6E-BDBC-7070AA0D04BD}"/>
                  </a:ext>
                </a:extLst>
              </p:cNvPr>
              <p:cNvCxnSpPr>
                <a:cxnSpLocks/>
              </p:cNvCxnSpPr>
              <p:nvPr userDrawn="1"/>
            </p:nvCxnSpPr>
            <p:spPr>
              <a:xfrm>
                <a:off x="-1663694" y="2308599"/>
                <a:ext cx="870983"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68" name="Gelijkbenige driehoek 167">
                <a:extLst>
                  <a:ext uri="{FF2B5EF4-FFF2-40B4-BE49-F238E27FC236}">
                    <a16:creationId xmlns:a16="http://schemas.microsoft.com/office/drawing/2014/main" id="{9727AA69-D28B-4124-A49E-9D2455DA5303}"/>
                  </a:ext>
                </a:extLst>
              </p:cNvPr>
              <p:cNvSpPr/>
              <p:nvPr userDrawn="1"/>
            </p:nvSpPr>
            <p:spPr>
              <a:xfrm rot="5400000">
                <a:off x="-1689268" y="2296088"/>
                <a:ext cx="58860" cy="2467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1" name="Gelijkbenige driehoek 170">
                <a:extLst>
                  <a:ext uri="{FF2B5EF4-FFF2-40B4-BE49-F238E27FC236}">
                    <a16:creationId xmlns:a16="http://schemas.microsoft.com/office/drawing/2014/main" id="{2D037C28-E703-4732-A20E-FE1AC5EBADFF}"/>
                  </a:ext>
                </a:extLst>
              </p:cNvPr>
              <p:cNvSpPr/>
              <p:nvPr userDrawn="1"/>
            </p:nvSpPr>
            <p:spPr>
              <a:xfrm rot="16200000">
                <a:off x="-824568" y="2296088"/>
                <a:ext cx="58860" cy="2467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88" name="Groep 187">
              <a:extLst>
                <a:ext uri="{FF2B5EF4-FFF2-40B4-BE49-F238E27FC236}">
                  <a16:creationId xmlns:a16="http://schemas.microsoft.com/office/drawing/2014/main" id="{BCD1144A-36AB-4AC0-B48D-E98F6ED224E8}"/>
                </a:ext>
              </a:extLst>
            </p:cNvPr>
            <p:cNvGrpSpPr/>
            <p:nvPr userDrawn="1"/>
          </p:nvGrpSpPr>
          <p:grpSpPr>
            <a:xfrm>
              <a:off x="-3013084" y="2401116"/>
              <a:ext cx="932796" cy="236315"/>
              <a:chOff x="-3001695" y="2422475"/>
              <a:chExt cx="1455083" cy="368630"/>
            </a:xfrm>
          </p:grpSpPr>
          <p:grpSp>
            <p:nvGrpSpPr>
              <p:cNvPr id="183" name="Groep 182">
                <a:extLst>
                  <a:ext uri="{FF2B5EF4-FFF2-40B4-BE49-F238E27FC236}">
                    <a16:creationId xmlns:a16="http://schemas.microsoft.com/office/drawing/2014/main" id="{3C0A640A-935E-4A31-A3C4-29889298702B}"/>
                  </a:ext>
                </a:extLst>
              </p:cNvPr>
              <p:cNvGrpSpPr/>
              <p:nvPr userDrawn="1"/>
            </p:nvGrpSpPr>
            <p:grpSpPr>
              <a:xfrm>
                <a:off x="-3001695" y="2422475"/>
                <a:ext cx="1455083" cy="368630"/>
                <a:chOff x="-2865715" y="2381331"/>
                <a:chExt cx="908428" cy="230141"/>
              </a:xfrm>
            </p:grpSpPr>
            <p:sp>
              <p:nvSpPr>
                <p:cNvPr id="172" name="Rechthoek 171">
                  <a:extLst>
                    <a:ext uri="{FF2B5EF4-FFF2-40B4-BE49-F238E27FC236}">
                      <a16:creationId xmlns:a16="http://schemas.microsoft.com/office/drawing/2014/main" id="{8A75637F-4281-437F-9618-DB627BB0FF49}"/>
                    </a:ext>
                  </a:extLst>
                </p:cNvPr>
                <p:cNvSpPr/>
                <p:nvPr userDrawn="1"/>
              </p:nvSpPr>
              <p:spPr>
                <a:xfrm>
                  <a:off x="-2865715" y="2381331"/>
                  <a:ext cx="908428" cy="230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6" name="Rechte verbindingslijn 175">
                  <a:extLst>
                    <a:ext uri="{FF2B5EF4-FFF2-40B4-BE49-F238E27FC236}">
                      <a16:creationId xmlns:a16="http://schemas.microsoft.com/office/drawing/2014/main" id="{D2D6E6E2-C6B3-4013-8EA2-517A06CFCFFF}"/>
                    </a:ext>
                  </a:extLst>
                </p:cNvPr>
                <p:cNvCxnSpPr>
                  <a:cxnSpLocks/>
                </p:cNvCxnSpPr>
                <p:nvPr userDrawn="1"/>
              </p:nvCxnSpPr>
              <p:spPr>
                <a:xfrm flipV="1">
                  <a:off x="-2865715" y="2381332"/>
                  <a:ext cx="0" cy="23014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Rechte verbindingslijn 177">
                  <a:extLst>
                    <a:ext uri="{FF2B5EF4-FFF2-40B4-BE49-F238E27FC236}">
                      <a16:creationId xmlns:a16="http://schemas.microsoft.com/office/drawing/2014/main" id="{800DA21B-F4CC-4AA3-8FDB-4CA70998386D}"/>
                    </a:ext>
                  </a:extLst>
                </p:cNvPr>
                <p:cNvCxnSpPr>
                  <a:cxnSpLocks/>
                </p:cNvCxnSpPr>
                <p:nvPr userDrawn="1"/>
              </p:nvCxnSpPr>
              <p:spPr>
                <a:xfrm flipV="1">
                  <a:off x="-1957287" y="2381332"/>
                  <a:ext cx="0" cy="23014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9" name="Rechte verbindingslijn 178">
                <a:extLst>
                  <a:ext uri="{FF2B5EF4-FFF2-40B4-BE49-F238E27FC236}">
                    <a16:creationId xmlns:a16="http://schemas.microsoft.com/office/drawing/2014/main" id="{DE09BD8F-1779-4C33-BECE-661A180328BA}"/>
                  </a:ext>
                </a:extLst>
              </p:cNvPr>
              <p:cNvCxnSpPr>
                <a:cxnSpLocks/>
              </p:cNvCxnSpPr>
              <p:nvPr userDrawn="1"/>
            </p:nvCxnSpPr>
            <p:spPr>
              <a:xfrm flipV="1">
                <a:off x="-3001695" y="2422475"/>
                <a:ext cx="1455083" cy="1"/>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7" name="Groep 196">
              <a:extLst>
                <a:ext uri="{FF2B5EF4-FFF2-40B4-BE49-F238E27FC236}">
                  <a16:creationId xmlns:a16="http://schemas.microsoft.com/office/drawing/2014/main" id="{BE9AE464-C108-49D2-8EE3-83C7030604CB}"/>
                </a:ext>
              </a:extLst>
            </p:cNvPr>
            <p:cNvGrpSpPr/>
            <p:nvPr userDrawn="1"/>
          </p:nvGrpSpPr>
          <p:grpSpPr>
            <a:xfrm>
              <a:off x="-2937094" y="5019327"/>
              <a:ext cx="268738" cy="248381"/>
              <a:chOff x="-3040489" y="5132766"/>
              <a:chExt cx="268738" cy="248381"/>
            </a:xfrm>
          </p:grpSpPr>
          <p:sp>
            <p:nvSpPr>
              <p:cNvPr id="189" name="Rechthoek 188">
                <a:extLst>
                  <a:ext uri="{FF2B5EF4-FFF2-40B4-BE49-F238E27FC236}">
                    <a16:creationId xmlns:a16="http://schemas.microsoft.com/office/drawing/2014/main" id="{55BD00BF-E5BE-4D1A-8ED7-6FB606DAA10F}"/>
                  </a:ext>
                </a:extLst>
              </p:cNvPr>
              <p:cNvSpPr/>
              <p:nvPr userDrawn="1"/>
            </p:nvSpPr>
            <p:spPr>
              <a:xfrm>
                <a:off x="-3040489" y="5132766"/>
                <a:ext cx="268738" cy="24838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sp>
            <p:nvSpPr>
              <p:cNvPr id="190" name="Rechthoek 189">
                <a:extLst>
                  <a:ext uri="{FF2B5EF4-FFF2-40B4-BE49-F238E27FC236}">
                    <a16:creationId xmlns:a16="http://schemas.microsoft.com/office/drawing/2014/main" id="{AC33CD0D-6E46-476E-A161-420A2F0A933E}"/>
                  </a:ext>
                </a:extLst>
              </p:cNvPr>
              <p:cNvSpPr/>
              <p:nvPr userDrawn="1"/>
            </p:nvSpPr>
            <p:spPr>
              <a:xfrm>
                <a:off x="-3015285" y="5157017"/>
                <a:ext cx="218330" cy="3600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1" name="Rechthoek 190">
                <a:extLst>
                  <a:ext uri="{FF2B5EF4-FFF2-40B4-BE49-F238E27FC236}">
                    <a16:creationId xmlns:a16="http://schemas.microsoft.com/office/drawing/2014/main" id="{E5D79318-A3B1-4C85-8560-E0510BDA8E5D}"/>
                  </a:ext>
                </a:extLst>
              </p:cNvPr>
              <p:cNvSpPr/>
              <p:nvPr userDrawn="1"/>
            </p:nvSpPr>
            <p:spPr>
              <a:xfrm rot="5400000">
                <a:off x="-3041218" y="5240997"/>
                <a:ext cx="137817" cy="85953"/>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2" name="Rechthoek 191">
                <a:extLst>
                  <a:ext uri="{FF2B5EF4-FFF2-40B4-BE49-F238E27FC236}">
                    <a16:creationId xmlns:a16="http://schemas.microsoft.com/office/drawing/2014/main" id="{B9FE28E7-45B5-4C57-8B5C-18BAE9AAE405}"/>
                  </a:ext>
                </a:extLst>
              </p:cNvPr>
              <p:cNvSpPr/>
              <p:nvPr userDrawn="1"/>
            </p:nvSpPr>
            <p:spPr>
              <a:xfrm>
                <a:off x="-2904130" y="5214857"/>
                <a:ext cx="107175"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3" name="Rechthoek 192">
                <a:extLst>
                  <a:ext uri="{FF2B5EF4-FFF2-40B4-BE49-F238E27FC236}">
                    <a16:creationId xmlns:a16="http://schemas.microsoft.com/office/drawing/2014/main" id="{51BA518D-CFD6-46FD-9F64-C8C8E2447AA2}"/>
                  </a:ext>
                </a:extLst>
              </p:cNvPr>
              <p:cNvSpPr/>
              <p:nvPr userDrawn="1"/>
            </p:nvSpPr>
            <p:spPr>
              <a:xfrm>
                <a:off x="-2904130" y="5333978"/>
                <a:ext cx="90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4" name="Rechthoek 193">
                <a:extLst>
                  <a:ext uri="{FF2B5EF4-FFF2-40B4-BE49-F238E27FC236}">
                    <a16:creationId xmlns:a16="http://schemas.microsoft.com/office/drawing/2014/main" id="{AF5B32CC-F1C7-4A70-8793-86E1F39250EE}"/>
                  </a:ext>
                </a:extLst>
              </p:cNvPr>
              <p:cNvSpPr/>
              <p:nvPr userDrawn="1"/>
            </p:nvSpPr>
            <p:spPr>
              <a:xfrm>
                <a:off x="-2904130" y="5274638"/>
                <a:ext cx="72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95" name="Rechthoek 194">
              <a:extLst>
                <a:ext uri="{FF2B5EF4-FFF2-40B4-BE49-F238E27FC236}">
                  <a16:creationId xmlns:a16="http://schemas.microsoft.com/office/drawing/2014/main" id="{BFD97CA9-C6E5-49B6-BCFF-72A5A3E802DA}"/>
                </a:ext>
              </a:extLst>
            </p:cNvPr>
            <p:cNvSpPr/>
            <p:nvPr userDrawn="1"/>
          </p:nvSpPr>
          <p:spPr>
            <a:xfrm>
              <a:off x="-3059865" y="5306696"/>
              <a:ext cx="514284" cy="13319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chemeClr val="tx1"/>
                  </a:solidFill>
                  <a:latin typeface="+mn-lt"/>
                  <a:cs typeface="Arial" panose="020B0604020202020204" pitchFamily="34" charset="0"/>
                </a:rPr>
                <a:t>Inde</a:t>
              </a:r>
              <a:r>
                <a:rPr lang="nl-NL" sz="900" b="0" u="sng" noProof="0" dirty="0">
                  <a:solidFill>
                    <a:schemeClr val="tx1"/>
                  </a:solidFill>
                  <a:latin typeface="+mn-lt"/>
                  <a:cs typeface="Arial" panose="020B0604020202020204" pitchFamily="34" charset="0"/>
                </a:rPr>
                <a:t>l</a:t>
              </a:r>
              <a:r>
                <a:rPr lang="nl-NL" sz="900" b="0" noProof="0" dirty="0">
                  <a:solidFill>
                    <a:schemeClr val="tx1"/>
                  </a:solidFill>
                  <a:latin typeface="+mn-lt"/>
                  <a:cs typeface="Arial" panose="020B0604020202020204" pitchFamily="34" charset="0"/>
                </a:rPr>
                <a:t>ing</a:t>
              </a:r>
            </a:p>
          </p:txBody>
        </p:sp>
        <p:sp>
          <p:nvSpPr>
            <p:cNvPr id="196" name="Gelijkbenige driehoek 195">
              <a:extLst>
                <a:ext uri="{FF2B5EF4-FFF2-40B4-BE49-F238E27FC236}">
                  <a16:creationId xmlns:a16="http://schemas.microsoft.com/office/drawing/2014/main" id="{334415AA-1E14-4D2F-8961-FAA580D66E83}"/>
                </a:ext>
              </a:extLst>
            </p:cNvPr>
            <p:cNvSpPr/>
            <p:nvPr userDrawn="1"/>
          </p:nvSpPr>
          <p:spPr>
            <a:xfrm rot="10800000">
              <a:off x="-2838619" y="5475155"/>
              <a:ext cx="71790" cy="4227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nvGrpSpPr>
            <p:cNvPr id="198" name="Groep 197">
              <a:extLst>
                <a:ext uri="{FF2B5EF4-FFF2-40B4-BE49-F238E27FC236}">
                  <a16:creationId xmlns:a16="http://schemas.microsoft.com/office/drawing/2014/main" id="{2C9ACD80-E60F-493F-A9B9-201AE7CB4036}"/>
                </a:ext>
              </a:extLst>
            </p:cNvPr>
            <p:cNvGrpSpPr/>
            <p:nvPr userDrawn="1"/>
          </p:nvGrpSpPr>
          <p:grpSpPr>
            <a:xfrm>
              <a:off x="-3014702" y="3382393"/>
              <a:ext cx="268738" cy="209412"/>
              <a:chOff x="-3040489" y="5132767"/>
              <a:chExt cx="268738" cy="209412"/>
            </a:xfrm>
          </p:grpSpPr>
          <p:sp>
            <p:nvSpPr>
              <p:cNvPr id="199" name="Rechthoek 198">
                <a:extLst>
                  <a:ext uri="{FF2B5EF4-FFF2-40B4-BE49-F238E27FC236}">
                    <a16:creationId xmlns:a16="http://schemas.microsoft.com/office/drawing/2014/main" id="{51C82119-6FDD-4601-862B-BA3853CC7919}"/>
                  </a:ext>
                </a:extLst>
              </p:cNvPr>
              <p:cNvSpPr/>
              <p:nvPr userDrawn="1"/>
            </p:nvSpPr>
            <p:spPr>
              <a:xfrm>
                <a:off x="-3040489" y="5132767"/>
                <a:ext cx="268738" cy="2094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sp>
            <p:nvSpPr>
              <p:cNvPr id="200" name="Rechthoek 199">
                <a:extLst>
                  <a:ext uri="{FF2B5EF4-FFF2-40B4-BE49-F238E27FC236}">
                    <a16:creationId xmlns:a16="http://schemas.microsoft.com/office/drawing/2014/main" id="{02453099-D91D-44B9-9235-FF9CA7796C26}"/>
                  </a:ext>
                </a:extLst>
              </p:cNvPr>
              <p:cNvSpPr/>
              <p:nvPr userDrawn="1"/>
            </p:nvSpPr>
            <p:spPr>
              <a:xfrm>
                <a:off x="-3015285" y="5157017"/>
                <a:ext cx="218330" cy="7584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3" name="Rechthoek 202">
                <a:extLst>
                  <a:ext uri="{FF2B5EF4-FFF2-40B4-BE49-F238E27FC236}">
                    <a16:creationId xmlns:a16="http://schemas.microsoft.com/office/drawing/2014/main" id="{D34F3A8F-AEE6-4BC3-94A3-E6470777C2F8}"/>
                  </a:ext>
                </a:extLst>
              </p:cNvPr>
              <p:cNvSpPr/>
              <p:nvPr userDrawn="1"/>
            </p:nvSpPr>
            <p:spPr>
              <a:xfrm>
                <a:off x="-2943665" y="5296950"/>
                <a:ext cx="144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4" name="Rechthoek 203">
                <a:extLst>
                  <a:ext uri="{FF2B5EF4-FFF2-40B4-BE49-F238E27FC236}">
                    <a16:creationId xmlns:a16="http://schemas.microsoft.com/office/drawing/2014/main" id="{BE1706AC-5C0C-45DD-BA5D-EB164EB18308}"/>
                  </a:ext>
                </a:extLst>
              </p:cNvPr>
              <p:cNvSpPr/>
              <p:nvPr userDrawn="1"/>
            </p:nvSpPr>
            <p:spPr>
              <a:xfrm>
                <a:off x="-2943665" y="5256918"/>
                <a:ext cx="144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5" name="Rechthoek 214">
                <a:extLst>
                  <a:ext uri="{FF2B5EF4-FFF2-40B4-BE49-F238E27FC236}">
                    <a16:creationId xmlns:a16="http://schemas.microsoft.com/office/drawing/2014/main" id="{320FA273-F735-4523-90A9-36F0F4F5D499}"/>
                  </a:ext>
                </a:extLst>
              </p:cNvPr>
              <p:cNvSpPr/>
              <p:nvPr userDrawn="1"/>
            </p:nvSpPr>
            <p:spPr>
              <a:xfrm>
                <a:off x="-3014224" y="5296950"/>
                <a:ext cx="36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6" name="Rechthoek 215">
                <a:extLst>
                  <a:ext uri="{FF2B5EF4-FFF2-40B4-BE49-F238E27FC236}">
                    <a16:creationId xmlns:a16="http://schemas.microsoft.com/office/drawing/2014/main" id="{239AEFD6-F2FD-4D13-9B22-4F587ABA4744}"/>
                  </a:ext>
                </a:extLst>
              </p:cNvPr>
              <p:cNvSpPr/>
              <p:nvPr userDrawn="1"/>
            </p:nvSpPr>
            <p:spPr>
              <a:xfrm>
                <a:off x="-3014224" y="5256918"/>
                <a:ext cx="36000"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05" name="Rechthoek 204">
              <a:extLst>
                <a:ext uri="{FF2B5EF4-FFF2-40B4-BE49-F238E27FC236}">
                  <a16:creationId xmlns:a16="http://schemas.microsoft.com/office/drawing/2014/main" id="{772820C0-7678-435A-907A-C1F082BBDF50}"/>
                </a:ext>
              </a:extLst>
            </p:cNvPr>
            <p:cNvSpPr/>
            <p:nvPr userDrawn="1"/>
          </p:nvSpPr>
          <p:spPr>
            <a:xfrm>
              <a:off x="-2743973" y="3362401"/>
              <a:ext cx="754437" cy="13319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chemeClr val="tx1"/>
                  </a:solidFill>
                  <a:latin typeface="+mn-lt"/>
                  <a:cs typeface="Arial" panose="020B0604020202020204" pitchFamily="34" charset="0"/>
                </a:rPr>
                <a:t>Nieu</a:t>
              </a:r>
              <a:r>
                <a:rPr lang="nl-NL" sz="900" b="0" u="sng" noProof="0" dirty="0">
                  <a:solidFill>
                    <a:schemeClr val="tx1"/>
                  </a:solidFill>
                  <a:latin typeface="+mn-lt"/>
                  <a:cs typeface="Arial" panose="020B0604020202020204" pitchFamily="34" charset="0"/>
                </a:rPr>
                <a:t>w</a:t>
              </a:r>
              <a:r>
                <a:rPr lang="nl-NL" sz="900" b="0" noProof="0" dirty="0">
                  <a:solidFill>
                    <a:schemeClr val="tx1"/>
                  </a:solidFill>
                  <a:latin typeface="+mn-lt"/>
                  <a:cs typeface="Arial" panose="020B0604020202020204" pitchFamily="34" charset="0"/>
                </a:rPr>
                <a:t>e dia</a:t>
              </a:r>
            </a:p>
          </p:txBody>
        </p:sp>
        <p:grpSp>
          <p:nvGrpSpPr>
            <p:cNvPr id="240" name="Groep 239">
              <a:extLst>
                <a:ext uri="{FF2B5EF4-FFF2-40B4-BE49-F238E27FC236}">
                  <a16:creationId xmlns:a16="http://schemas.microsoft.com/office/drawing/2014/main" id="{4913D2A1-3EF0-43F9-888C-307BE576904D}"/>
                </a:ext>
              </a:extLst>
            </p:cNvPr>
            <p:cNvGrpSpPr/>
            <p:nvPr userDrawn="1"/>
          </p:nvGrpSpPr>
          <p:grpSpPr>
            <a:xfrm>
              <a:off x="-3050747" y="3332795"/>
              <a:ext cx="97294" cy="98558"/>
              <a:chOff x="-2262391" y="3583492"/>
              <a:chExt cx="118800" cy="120343"/>
            </a:xfrm>
          </p:grpSpPr>
          <p:cxnSp>
            <p:nvCxnSpPr>
              <p:cNvPr id="221" name="Rechte verbindingslijn 220">
                <a:extLst>
                  <a:ext uri="{FF2B5EF4-FFF2-40B4-BE49-F238E27FC236}">
                    <a16:creationId xmlns:a16="http://schemas.microsoft.com/office/drawing/2014/main" id="{E3AFFCFA-D4C0-42B1-83E9-F648FCA505FF}"/>
                  </a:ext>
                </a:extLst>
              </p:cNvPr>
              <p:cNvCxnSpPr>
                <a:cxnSpLocks/>
              </p:cNvCxnSpPr>
              <p:nvPr userDrawn="1"/>
            </p:nvCxnSpPr>
            <p:spPr>
              <a:xfrm flipH="1" flipV="1">
                <a:off x="-2204436" y="3583492"/>
                <a:ext cx="2" cy="120343"/>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5" name="Rechte verbindingslijn 224">
                <a:extLst>
                  <a:ext uri="{FF2B5EF4-FFF2-40B4-BE49-F238E27FC236}">
                    <a16:creationId xmlns:a16="http://schemas.microsoft.com/office/drawing/2014/main" id="{61E4AEF0-0EE4-411C-AFAD-78F6FFC64972}"/>
                  </a:ext>
                </a:extLst>
              </p:cNvPr>
              <p:cNvCxnSpPr>
                <a:cxnSpLocks/>
              </p:cNvCxnSpPr>
              <p:nvPr userDrawn="1"/>
            </p:nvCxnSpPr>
            <p:spPr>
              <a:xfrm>
                <a:off x="-2262391" y="3647737"/>
                <a:ext cx="118800" cy="1"/>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217" name="Ovaal 216">
                <a:extLst>
                  <a:ext uri="{FF2B5EF4-FFF2-40B4-BE49-F238E27FC236}">
                    <a16:creationId xmlns:a16="http://schemas.microsoft.com/office/drawing/2014/main" id="{7C7CA27C-8033-483C-9873-C05737696DAC}"/>
                  </a:ext>
                </a:extLst>
              </p:cNvPr>
              <p:cNvSpPr/>
              <p:nvPr userDrawn="1"/>
            </p:nvSpPr>
            <p:spPr>
              <a:xfrm>
                <a:off x="-2227294" y="3623006"/>
                <a:ext cx="45719" cy="45719"/>
              </a:xfrm>
              <a:prstGeom prst="ellips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32" name="Rechte verbindingslijn 231">
                <a:extLst>
                  <a:ext uri="{FF2B5EF4-FFF2-40B4-BE49-F238E27FC236}">
                    <a16:creationId xmlns:a16="http://schemas.microsoft.com/office/drawing/2014/main" id="{1FA5A60D-BF7B-4FE0-AAC4-3909998AF1FE}"/>
                  </a:ext>
                </a:extLst>
              </p:cNvPr>
              <p:cNvCxnSpPr>
                <a:cxnSpLocks/>
              </p:cNvCxnSpPr>
              <p:nvPr userDrawn="1"/>
            </p:nvCxnSpPr>
            <p:spPr>
              <a:xfrm flipH="1">
                <a:off x="-2174536" y="3604311"/>
                <a:ext cx="14515" cy="12580"/>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5" name="Rechte verbindingslijn 234">
                <a:extLst>
                  <a:ext uri="{FF2B5EF4-FFF2-40B4-BE49-F238E27FC236}">
                    <a16:creationId xmlns:a16="http://schemas.microsoft.com/office/drawing/2014/main" id="{502EF107-EE98-4B3E-88CD-FB26034E1565}"/>
                  </a:ext>
                </a:extLst>
              </p:cNvPr>
              <p:cNvCxnSpPr>
                <a:cxnSpLocks/>
              </p:cNvCxnSpPr>
              <p:nvPr userDrawn="1"/>
            </p:nvCxnSpPr>
            <p:spPr>
              <a:xfrm flipH="1">
                <a:off x="-2253119" y="3673366"/>
                <a:ext cx="14515" cy="12580"/>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7" name="Rechte verbindingslijn 236">
                <a:extLst>
                  <a:ext uri="{FF2B5EF4-FFF2-40B4-BE49-F238E27FC236}">
                    <a16:creationId xmlns:a16="http://schemas.microsoft.com/office/drawing/2014/main" id="{E72F5C73-4001-4553-82CB-202A2E1EA4FC}"/>
                  </a:ext>
                </a:extLst>
              </p:cNvPr>
              <p:cNvCxnSpPr>
                <a:cxnSpLocks/>
              </p:cNvCxnSpPr>
              <p:nvPr userDrawn="1"/>
            </p:nvCxnSpPr>
            <p:spPr>
              <a:xfrm>
                <a:off x="-2174311" y="3675745"/>
                <a:ext cx="18084" cy="15054"/>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4B490E16-9722-476B-80D9-CC155DD91198}"/>
                  </a:ext>
                </a:extLst>
              </p:cNvPr>
              <p:cNvCxnSpPr>
                <a:cxnSpLocks/>
              </p:cNvCxnSpPr>
              <p:nvPr userDrawn="1"/>
            </p:nvCxnSpPr>
            <p:spPr>
              <a:xfrm>
                <a:off x="-2250517" y="3601925"/>
                <a:ext cx="18084" cy="15054"/>
              </a:xfrm>
              <a:prstGeom prst="line">
                <a:avLst/>
              </a:prstGeom>
              <a:ln cap="rnd">
                <a:solidFill>
                  <a:srgbClr val="FFC000"/>
                </a:solidFill>
              </a:ln>
            </p:spPr>
            <p:style>
              <a:lnRef idx="1">
                <a:schemeClr val="accent1"/>
              </a:lnRef>
              <a:fillRef idx="0">
                <a:schemeClr val="accent1"/>
              </a:fillRef>
              <a:effectRef idx="0">
                <a:schemeClr val="accent1"/>
              </a:effectRef>
              <a:fontRef idx="minor">
                <a:schemeClr val="tx1"/>
              </a:fontRef>
            </p:style>
          </p:cxnSp>
        </p:grpSp>
      </p:grpSp>
      <p:grpSp>
        <p:nvGrpSpPr>
          <p:cNvPr id="86" name="Instructie">
            <a:extLst>
              <a:ext uri="{FF2B5EF4-FFF2-40B4-BE49-F238E27FC236}">
                <a16:creationId xmlns:a16="http://schemas.microsoft.com/office/drawing/2014/main" id="{93327F0B-D4B6-40BE-8B74-56C053C110CA}"/>
              </a:ext>
            </a:extLst>
          </p:cNvPr>
          <p:cNvGrpSpPr/>
          <p:nvPr userDrawn="1"/>
        </p:nvGrpSpPr>
        <p:grpSpPr>
          <a:xfrm>
            <a:off x="12389714" y="4512342"/>
            <a:ext cx="3222791" cy="2345658"/>
            <a:chOff x="-3428327" y="4512342"/>
            <a:chExt cx="3222791" cy="2345658"/>
          </a:xfrm>
        </p:grpSpPr>
        <p:sp>
          <p:nvSpPr>
            <p:cNvPr id="87" name="Rechthoek 86">
              <a:extLst>
                <a:ext uri="{FF2B5EF4-FFF2-40B4-BE49-F238E27FC236}">
                  <a16:creationId xmlns:a16="http://schemas.microsoft.com/office/drawing/2014/main" id="{632D628F-9479-4772-8184-99CE501CD977}"/>
                </a:ext>
              </a:extLst>
            </p:cNvPr>
            <p:cNvSpPr/>
            <p:nvPr userDrawn="1"/>
          </p:nvSpPr>
          <p:spPr>
            <a:xfrm>
              <a:off x="-3419345" y="4512342"/>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Voettekst wijzigen</a:t>
              </a:r>
            </a:p>
          </p:txBody>
        </p:sp>
        <p:cxnSp>
          <p:nvCxnSpPr>
            <p:cNvPr id="88" name="Rechte verbindingslijn 87">
              <a:extLst>
                <a:ext uri="{FF2B5EF4-FFF2-40B4-BE49-F238E27FC236}">
                  <a16:creationId xmlns:a16="http://schemas.microsoft.com/office/drawing/2014/main" id="{AA17881C-F6F7-4249-9688-96C546C3A14C}"/>
                </a:ext>
              </a:extLst>
            </p:cNvPr>
            <p:cNvCxnSpPr>
              <a:cxnSpLocks/>
            </p:cNvCxnSpPr>
            <p:nvPr userDrawn="1"/>
          </p:nvCxnSpPr>
          <p:spPr>
            <a:xfrm>
              <a:off x="-3419346" y="4778360"/>
              <a:ext cx="3176013" cy="0"/>
            </a:xfrm>
            <a:prstGeom prst="line">
              <a:avLst/>
            </a:prstGeom>
            <a:noFill/>
            <a:ln w="3175" cap="flat" cmpd="sng" algn="ctr">
              <a:solidFill>
                <a:schemeClr val="accent1"/>
              </a:solidFill>
              <a:prstDash val="solid"/>
            </a:ln>
            <a:effectLst/>
          </p:spPr>
        </p:cxnSp>
        <p:sp>
          <p:nvSpPr>
            <p:cNvPr id="89" name="Ovaal 88">
              <a:extLst>
                <a:ext uri="{FF2B5EF4-FFF2-40B4-BE49-F238E27FC236}">
                  <a16:creationId xmlns:a16="http://schemas.microsoft.com/office/drawing/2014/main" id="{78D3DB4B-ADA3-4CC2-A900-503242052019}"/>
                </a:ext>
              </a:extLst>
            </p:cNvPr>
            <p:cNvSpPr/>
            <p:nvPr userDrawn="1"/>
          </p:nvSpPr>
          <p:spPr>
            <a:xfrm>
              <a:off x="-3428327" y="48930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90" name="Rechthoek 89">
              <a:extLst>
                <a:ext uri="{FF2B5EF4-FFF2-40B4-BE49-F238E27FC236}">
                  <a16:creationId xmlns:a16="http://schemas.microsoft.com/office/drawing/2014/main" id="{3D4FF164-D160-43B1-8836-EB43E9E742B0}"/>
                </a:ext>
              </a:extLst>
            </p:cNvPr>
            <p:cNvSpPr/>
            <p:nvPr userDrawn="1"/>
          </p:nvSpPr>
          <p:spPr>
            <a:xfrm>
              <a:off x="-3062645" y="4959088"/>
              <a:ext cx="1946732" cy="828200"/>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effectLst/>
                  <a:uLnTx/>
                  <a:uFillTx/>
                  <a:latin typeface="+mn-lt"/>
                  <a:ea typeface="+mn-ea"/>
                  <a:cs typeface="Segoe UI Light" panose="020B0502040204020203" pitchFamily="34" charset="0"/>
                </a:rPr>
                <a:t>Ga naar de tab </a:t>
              </a:r>
              <a:r>
                <a:rPr kumimoji="0" lang="nl-NL" sz="1100" b="1" i="0" u="none" strike="noStrike" kern="0" cap="none" spc="0" normalizeH="0" baseline="0" noProof="0">
                  <a:ln>
                    <a:noFill/>
                  </a:ln>
                  <a:effectLst/>
                  <a:uLnTx/>
                  <a:uFillTx/>
                  <a:latin typeface="+mn-lt"/>
                  <a:ea typeface="+mn-ea"/>
                  <a:cs typeface="Segoe UI Light" panose="020B0502040204020203" pitchFamily="34" charset="0"/>
                </a:rPr>
                <a:t>‘Invoegen’ </a:t>
              </a:r>
              <a:r>
                <a:rPr kumimoji="0" lang="nl-NL" sz="1100" b="0" i="0" u="none" strike="noStrike" kern="0" cap="none" spc="0" normalizeH="0" baseline="0" noProof="0">
                  <a:ln>
                    <a:noFill/>
                  </a:ln>
                  <a:effectLst/>
                  <a:uLnTx/>
                  <a:uFillTx/>
                  <a:latin typeface="+mn-lt"/>
                  <a:ea typeface="+mn-ea"/>
                  <a:cs typeface="Segoe UI Light" panose="020B0502040204020203" pitchFamily="34" charset="0"/>
                </a:rPr>
                <a:t>en klik op </a:t>
              </a:r>
              <a:r>
                <a:rPr kumimoji="0" lang="nl-NL" sz="1100" b="1" i="0" u="none" strike="noStrike" kern="0" cap="none" spc="0" normalizeH="0" baseline="0" noProof="0">
                  <a:ln>
                    <a:noFill/>
                  </a:ln>
                  <a:effectLst/>
                  <a:uLnTx/>
                  <a:uFillTx/>
                  <a:latin typeface="+mn-lt"/>
                  <a:ea typeface="+mn-ea"/>
                  <a:cs typeface="Segoe UI Light" panose="020B0502040204020203" pitchFamily="34" charset="0"/>
                </a:rPr>
                <a:t>‘Kop- en voettekst’</a:t>
              </a:r>
              <a:r>
                <a:rPr kumimoji="0" lang="nl-NL" sz="1100" b="0" i="0" u="none" strike="noStrike" kern="0" cap="none" spc="0" normalizeH="0" baseline="0" noProof="0">
                  <a:ln>
                    <a:noFill/>
                  </a:ln>
                  <a:effectLst/>
                  <a:uLnTx/>
                  <a:uFillTx/>
                  <a:latin typeface="+mn-lt"/>
                  <a:ea typeface="+mn-ea"/>
                  <a:cs typeface="Segoe UI Light" panose="020B0502040204020203" pitchFamily="34" charset="0"/>
                </a:rPr>
                <a:t>. Vink de box voor </a:t>
              </a:r>
              <a:r>
                <a:rPr kumimoji="0" lang="nl-NL" sz="1100" b="1" i="0" u="none" strike="noStrike" kern="0" cap="none" spc="0" normalizeH="0" baseline="0" noProof="0">
                  <a:ln>
                    <a:noFill/>
                  </a:ln>
                  <a:effectLst/>
                  <a:uLnTx/>
                  <a:uFillTx/>
                  <a:latin typeface="+mn-lt"/>
                  <a:ea typeface="+mn-ea"/>
                  <a:cs typeface="Segoe UI Light" panose="020B0502040204020203" pitchFamily="34" charset="0"/>
                </a:rPr>
                <a:t>‘Voettekst’ </a:t>
              </a:r>
              <a:r>
                <a:rPr kumimoji="0" lang="nl-NL" sz="1100" b="0" i="0" u="none" strike="noStrike" kern="0" cap="none" spc="0" normalizeH="0" baseline="0" noProof="0">
                  <a:ln>
                    <a:noFill/>
                  </a:ln>
                  <a:effectLst/>
                  <a:uLnTx/>
                  <a:uFillTx/>
                  <a:latin typeface="+mn-lt"/>
                  <a:ea typeface="+mn-ea"/>
                  <a:cs typeface="Segoe UI Light" panose="020B0502040204020203" pitchFamily="34" charset="0"/>
                </a:rPr>
                <a:t>aan, om deze zichtbaar</a:t>
              </a:r>
              <a:br>
                <a:rPr kumimoji="0" lang="nl-NL" sz="1100" b="0" i="0" u="none" strike="noStrike" kern="0" cap="none" spc="0" normalizeH="0" baseline="0" noProof="0">
                  <a:ln>
                    <a:noFill/>
                  </a:ln>
                  <a:effectLst/>
                  <a:uLnTx/>
                  <a:uFillTx/>
                  <a:latin typeface="+mn-lt"/>
                  <a:ea typeface="+mn-ea"/>
                  <a:cs typeface="Segoe UI Light" panose="020B0502040204020203" pitchFamily="34" charset="0"/>
                </a:rPr>
              </a:br>
              <a:r>
                <a:rPr kumimoji="0" lang="nl-NL" sz="1100" b="0" i="0" u="none" strike="noStrike" kern="0" cap="none" spc="0" normalizeH="0" baseline="0" noProof="0">
                  <a:ln>
                    <a:noFill/>
                  </a:ln>
                  <a:effectLst/>
                  <a:uLnTx/>
                  <a:uFillTx/>
                  <a:latin typeface="+mn-lt"/>
                  <a:ea typeface="+mn-ea"/>
                  <a:cs typeface="Segoe UI Light" panose="020B0502040204020203" pitchFamily="34" charset="0"/>
                </a:rPr>
                <a:t>te maken.</a:t>
              </a:r>
            </a:p>
          </p:txBody>
        </p:sp>
        <p:cxnSp>
          <p:nvCxnSpPr>
            <p:cNvPr id="91" name="Rechte verbindingslijn 90">
              <a:extLst>
                <a:ext uri="{FF2B5EF4-FFF2-40B4-BE49-F238E27FC236}">
                  <a16:creationId xmlns:a16="http://schemas.microsoft.com/office/drawing/2014/main" id="{46AF2556-85D0-448A-BECE-307BCAF05274}"/>
                </a:ext>
              </a:extLst>
            </p:cNvPr>
            <p:cNvCxnSpPr>
              <a:cxnSpLocks/>
            </p:cNvCxnSpPr>
            <p:nvPr userDrawn="1"/>
          </p:nvCxnSpPr>
          <p:spPr>
            <a:xfrm>
              <a:off x="-3419346" y="5887714"/>
              <a:ext cx="3176013" cy="0"/>
            </a:xfrm>
            <a:prstGeom prst="line">
              <a:avLst/>
            </a:prstGeom>
            <a:noFill/>
            <a:ln w="3175" cap="flat" cmpd="sng" algn="ctr">
              <a:solidFill>
                <a:schemeClr val="accent1"/>
              </a:solidFill>
              <a:prstDash val="solid"/>
            </a:ln>
            <a:effectLst/>
          </p:spPr>
        </p:cxnSp>
        <p:sp>
          <p:nvSpPr>
            <p:cNvPr id="92" name="Ovaal 91">
              <a:extLst>
                <a:ext uri="{FF2B5EF4-FFF2-40B4-BE49-F238E27FC236}">
                  <a16:creationId xmlns:a16="http://schemas.microsoft.com/office/drawing/2014/main" id="{C4D18A18-A4D6-4FC8-9F8B-E327BBC41300}"/>
                </a:ext>
              </a:extLst>
            </p:cNvPr>
            <p:cNvSpPr/>
            <p:nvPr userDrawn="1"/>
          </p:nvSpPr>
          <p:spPr>
            <a:xfrm>
              <a:off x="-3428327" y="599850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93" name="Rechthoek 92">
              <a:extLst>
                <a:ext uri="{FF2B5EF4-FFF2-40B4-BE49-F238E27FC236}">
                  <a16:creationId xmlns:a16="http://schemas.microsoft.com/office/drawing/2014/main" id="{EFE9DD2F-7AD9-486C-B0C9-0D30EE252013}"/>
                </a:ext>
              </a:extLst>
            </p:cNvPr>
            <p:cNvSpPr/>
            <p:nvPr userDrawn="1"/>
          </p:nvSpPr>
          <p:spPr>
            <a:xfrm>
              <a:off x="-3062645" y="6064568"/>
              <a:ext cx="2817996" cy="671331"/>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effectLst/>
                  <a:uLnTx/>
                  <a:uFillTx/>
                  <a:latin typeface="+mn-lt"/>
                  <a:ea typeface="+mn-ea"/>
                  <a:cs typeface="Segoe UI Light" panose="020B0502040204020203" pitchFamily="34" charset="0"/>
                </a:rPr>
                <a:t>Typ de gewenste voettekst in, in het aangegeven tekstkader. Klik vervolgens op </a:t>
              </a:r>
              <a:r>
                <a:rPr kumimoji="0" lang="nl-NL" sz="1100" b="1" i="0" u="none" strike="noStrike" kern="0" cap="none" spc="0" normalizeH="0" baseline="0" noProof="0">
                  <a:ln>
                    <a:noFill/>
                  </a:ln>
                  <a:effectLst/>
                  <a:uLnTx/>
                  <a:uFillTx/>
                  <a:latin typeface="+mn-lt"/>
                  <a:ea typeface="+mn-ea"/>
                  <a:cs typeface="Segoe UI Light" panose="020B0502040204020203" pitchFamily="34" charset="0"/>
                </a:rPr>
                <a:t>‘Overal toepassen’ </a:t>
              </a:r>
              <a:r>
                <a:rPr kumimoji="0" lang="nl-NL" sz="1100" b="0" i="0" u="none" strike="noStrike" kern="0" cap="none" spc="0" normalizeH="0" baseline="0" noProof="0">
                  <a:ln>
                    <a:noFill/>
                  </a:ln>
                  <a:effectLst/>
                  <a:uLnTx/>
                  <a:uFillTx/>
                  <a:latin typeface="+mn-lt"/>
                  <a:ea typeface="+mn-ea"/>
                  <a:cs typeface="Segoe UI Light" panose="020B0502040204020203" pitchFamily="34" charset="0"/>
                </a:rPr>
                <a:t>om de gegevens op </a:t>
              </a:r>
              <a:br>
                <a:rPr kumimoji="0" lang="nl-NL" sz="1100" b="0" i="0" u="none" strike="noStrike" kern="0" cap="none" spc="0" normalizeH="0" baseline="0" noProof="0">
                  <a:ln>
                    <a:noFill/>
                  </a:ln>
                  <a:effectLst/>
                  <a:uLnTx/>
                  <a:uFillTx/>
                  <a:latin typeface="+mn-lt"/>
                  <a:ea typeface="+mn-ea"/>
                  <a:cs typeface="Segoe UI Light" panose="020B0502040204020203" pitchFamily="34" charset="0"/>
                </a:rPr>
              </a:br>
              <a:r>
                <a:rPr kumimoji="0" lang="nl-NL" sz="1100" b="0" i="0" u="none" strike="noStrike" kern="0" cap="none" spc="0" normalizeH="0" baseline="0" noProof="0">
                  <a:ln>
                    <a:noFill/>
                  </a:ln>
                  <a:effectLst/>
                  <a:uLnTx/>
                  <a:uFillTx/>
                  <a:latin typeface="+mn-lt"/>
                  <a:ea typeface="+mn-ea"/>
                  <a:cs typeface="Segoe UI Light" panose="020B0502040204020203" pitchFamily="34" charset="0"/>
                </a:rPr>
                <a:t>elke slide toe te passen.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effectLst/>
                <a:uLnTx/>
                <a:uFillTx/>
                <a:latin typeface="+mn-lt"/>
                <a:ea typeface="+mn-ea"/>
                <a:cs typeface="Segoe UI Light" panose="020B0502040204020203" pitchFamily="34" charset="0"/>
              </a:endParaRPr>
            </a:p>
          </p:txBody>
        </p:sp>
        <p:cxnSp>
          <p:nvCxnSpPr>
            <p:cNvPr id="94" name="Rechte verbindingslijn 93">
              <a:extLst>
                <a:ext uri="{FF2B5EF4-FFF2-40B4-BE49-F238E27FC236}">
                  <a16:creationId xmlns:a16="http://schemas.microsoft.com/office/drawing/2014/main" id="{0DFFFC0C-C461-461F-BD3C-96E7BBF9ACBB}"/>
                </a:ext>
              </a:extLst>
            </p:cNvPr>
            <p:cNvCxnSpPr>
              <a:cxnSpLocks/>
            </p:cNvCxnSpPr>
            <p:nvPr userDrawn="1"/>
          </p:nvCxnSpPr>
          <p:spPr>
            <a:xfrm>
              <a:off x="-3419346" y="6858000"/>
              <a:ext cx="3176013" cy="0"/>
            </a:xfrm>
            <a:prstGeom prst="line">
              <a:avLst/>
            </a:prstGeom>
            <a:noFill/>
            <a:ln w="3175" cap="flat" cmpd="sng" algn="ctr">
              <a:solidFill>
                <a:schemeClr val="accent1"/>
              </a:solidFill>
              <a:prstDash val="solid"/>
            </a:ln>
            <a:effectLst/>
          </p:spPr>
        </p:cxnSp>
        <p:grpSp>
          <p:nvGrpSpPr>
            <p:cNvPr id="95" name="Groep 94">
              <a:extLst>
                <a:ext uri="{FF2B5EF4-FFF2-40B4-BE49-F238E27FC236}">
                  <a16:creationId xmlns:a16="http://schemas.microsoft.com/office/drawing/2014/main" id="{17B3C80F-9D56-4632-8611-340FB226B705}"/>
                </a:ext>
              </a:extLst>
            </p:cNvPr>
            <p:cNvGrpSpPr/>
            <p:nvPr userDrawn="1"/>
          </p:nvGrpSpPr>
          <p:grpSpPr>
            <a:xfrm>
              <a:off x="-886669" y="4993966"/>
              <a:ext cx="681133" cy="750023"/>
              <a:chOff x="-910573" y="4987990"/>
              <a:chExt cx="681133" cy="750023"/>
            </a:xfrm>
          </p:grpSpPr>
          <p:grpSp>
            <p:nvGrpSpPr>
              <p:cNvPr id="96" name="Groep 95">
                <a:extLst>
                  <a:ext uri="{FF2B5EF4-FFF2-40B4-BE49-F238E27FC236}">
                    <a16:creationId xmlns:a16="http://schemas.microsoft.com/office/drawing/2014/main" id="{B09FAAB6-BAA4-43DF-9A61-7534F8EF09F1}"/>
                  </a:ext>
                </a:extLst>
              </p:cNvPr>
              <p:cNvGrpSpPr/>
              <p:nvPr userDrawn="1"/>
            </p:nvGrpSpPr>
            <p:grpSpPr>
              <a:xfrm>
                <a:off x="-713542" y="4987990"/>
                <a:ext cx="287071" cy="379107"/>
                <a:chOff x="-4050578" y="288410"/>
                <a:chExt cx="322125" cy="379107"/>
              </a:xfrm>
            </p:grpSpPr>
            <p:sp>
              <p:nvSpPr>
                <p:cNvPr id="107" name="Rechthoek met één afgeknipte en afgeronde hoek 47">
                  <a:extLst>
                    <a:ext uri="{FF2B5EF4-FFF2-40B4-BE49-F238E27FC236}">
                      <a16:creationId xmlns:a16="http://schemas.microsoft.com/office/drawing/2014/main" id="{31AEC667-C9C9-4F63-92D5-CC55064902D7}"/>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mn-lt"/>
                    <a:ea typeface="+mn-ea"/>
                    <a:cs typeface="+mn-cs"/>
                  </a:endParaRPr>
                </a:p>
              </p:txBody>
            </p:sp>
            <p:sp>
              <p:nvSpPr>
                <p:cNvPr id="108" name="Rechthoekige driehoek 107">
                  <a:extLst>
                    <a:ext uri="{FF2B5EF4-FFF2-40B4-BE49-F238E27FC236}">
                      <a16:creationId xmlns:a16="http://schemas.microsoft.com/office/drawing/2014/main" id="{C1942E6D-8DF2-4CB1-AA29-5A07172463ED}"/>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mn-lt"/>
                    <a:ea typeface="+mn-ea"/>
                    <a:cs typeface="+mn-cs"/>
                  </a:endParaRPr>
                </a:p>
              </p:txBody>
            </p:sp>
            <p:sp>
              <p:nvSpPr>
                <p:cNvPr id="109" name="Rechthoek 108">
                  <a:extLst>
                    <a:ext uri="{FF2B5EF4-FFF2-40B4-BE49-F238E27FC236}">
                      <a16:creationId xmlns:a16="http://schemas.microsoft.com/office/drawing/2014/main" id="{467E1C83-815E-48CE-BFA9-4174507DBEF8}"/>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mn-lt"/>
                    <a:ea typeface="+mn-ea"/>
                    <a:cs typeface="+mn-cs"/>
                  </a:endParaRPr>
                </a:p>
              </p:txBody>
            </p:sp>
            <p:sp>
              <p:nvSpPr>
                <p:cNvPr id="110" name="Rechthoek 109">
                  <a:extLst>
                    <a:ext uri="{FF2B5EF4-FFF2-40B4-BE49-F238E27FC236}">
                      <a16:creationId xmlns:a16="http://schemas.microsoft.com/office/drawing/2014/main" id="{EBC843CA-70D5-44A7-B831-A20306AEF58B}"/>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1800" b="0" i="0" u="none" strike="noStrike" kern="0" cap="none" spc="0" normalizeH="0" baseline="0" noProof="0">
                    <a:ln>
                      <a:noFill/>
                    </a:ln>
                    <a:solidFill>
                      <a:prstClr val="white"/>
                    </a:solidFill>
                    <a:effectLst/>
                    <a:uLnTx/>
                    <a:uFillTx/>
                  </a:endParaRPr>
                </a:p>
              </p:txBody>
            </p:sp>
          </p:grpSp>
          <p:sp>
            <p:nvSpPr>
              <p:cNvPr id="97" name="Rechthoek 96">
                <a:extLst>
                  <a:ext uri="{FF2B5EF4-FFF2-40B4-BE49-F238E27FC236}">
                    <a16:creationId xmlns:a16="http://schemas.microsoft.com/office/drawing/2014/main" id="{C3B120FC-CCF2-4E6A-B4C8-681EDD1492DE}"/>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effectLst/>
                    <a:uLnTx/>
                    <a:uFillTx/>
                    <a:latin typeface="+mn-lt"/>
                    <a:ea typeface="+mn-ea"/>
                    <a:cs typeface="Segoe UI Light" panose="020B0502040204020203" pitchFamily="34" charset="0"/>
                  </a:rPr>
                  <a:t>Koptekst en voettekst</a:t>
                </a:r>
              </a:p>
            </p:txBody>
          </p:sp>
        </p:grpSp>
      </p:grpSp>
    </p:spTree>
    <p:extLst>
      <p:ext uri="{BB962C8B-B14F-4D97-AF65-F5344CB8AC3E}">
        <p14:creationId xmlns:p14="http://schemas.microsoft.com/office/powerpoint/2010/main" val="183054268"/>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eur en datum"/>
          <p:cNvSpPr txBox="1">
            <a:spLocks noGrp="1"/>
          </p:cNvSpPr>
          <p:nvPr>
            <p:ph type="body" sz="quarter" idx="21" hasCustomPrompt="1"/>
          </p:nvPr>
        </p:nvSpPr>
        <p:spPr>
          <a:xfrm>
            <a:off x="600905" y="5929931"/>
            <a:ext cx="10989793"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Auteur en datum</a:t>
            </a:r>
          </a:p>
        </p:txBody>
      </p:sp>
      <p:sp>
        <p:nvSpPr>
          <p:cNvPr id="12" name="Naam presentatie"/>
          <p:cNvSpPr txBox="1">
            <a:spLocks noGrp="1"/>
          </p:cNvSpPr>
          <p:nvPr>
            <p:ph type="title" hasCustomPrompt="1"/>
          </p:nvPr>
        </p:nvSpPr>
        <p:spPr>
          <a:xfrm>
            <a:off x="603483" y="1287496"/>
            <a:ext cx="10989794" cy="2324101"/>
          </a:xfrm>
          <a:prstGeom prst="rect">
            <a:avLst/>
          </a:prstGeom>
        </p:spPr>
        <p:txBody>
          <a:bodyPr anchor="b"/>
          <a:lstStyle>
            <a:lvl1pPr>
              <a:defRPr sz="5800" spc="-116"/>
            </a:lvl1pPr>
          </a:lstStyle>
          <a:p>
            <a:r>
              <a:t>Naam presentatie</a:t>
            </a:r>
          </a:p>
        </p:txBody>
      </p:sp>
      <p:sp>
        <p:nvSpPr>
          <p:cNvPr id="13" name="Hoofdtekst - niveau één…"/>
          <p:cNvSpPr txBox="1">
            <a:spLocks noGrp="1"/>
          </p:cNvSpPr>
          <p:nvPr>
            <p:ph type="body" sz="quarter" idx="1" hasCustomPrompt="1"/>
          </p:nvPr>
        </p:nvSpPr>
        <p:spPr>
          <a:xfrm>
            <a:off x="600906" y="3611595"/>
            <a:ext cx="10989792"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Ondertitel presentatie</a:t>
            </a:r>
          </a:p>
          <a:p>
            <a:pPr lvl="1"/>
            <a:endParaRPr/>
          </a:p>
          <a:p>
            <a:pPr lvl="2"/>
            <a:endParaRPr/>
          </a:p>
          <a:p>
            <a:pPr lvl="3"/>
            <a:endParaRPr/>
          </a:p>
          <a:p>
            <a:pPr lvl="4"/>
            <a:endParaRPr/>
          </a:p>
        </p:txBody>
      </p:sp>
      <p:sp>
        <p:nvSpPr>
          <p:cNvPr id="14"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189941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3" name="LOGO">
            <a:extLst>
              <a:ext uri="{FF2B5EF4-FFF2-40B4-BE49-F238E27FC236}">
                <a16:creationId xmlns:a16="http://schemas.microsoft.com/office/drawing/2014/main" id="{4B1D9345-36BE-4628-9FEC-B06DA6B1DF2A}"/>
              </a:ext>
            </a:extLst>
          </p:cNvPr>
          <p:cNvSpPr>
            <a:spLocks noGrp="1"/>
          </p:cNvSpPr>
          <p:nvPr>
            <p:ph type="body" sz="quarter" idx="20" hasCustomPrompt="1"/>
          </p:nvPr>
        </p:nvSpPr>
        <p:spPr>
          <a:xfrm>
            <a:off x="5850466" y="6151264"/>
            <a:ext cx="495832" cy="543579"/>
          </a:xfrm>
          <a:blipFill>
            <a:blip r:embed="rId2">
              <a:extLst>
                <a:ext uri="{96DAC541-7B7A-43D3-8B79-37D633B846F1}">
                  <asvg:svgBlip xmlns:asvg="http://schemas.microsoft.com/office/drawing/2016/SVG/main" r:embed="rId3"/>
                </a:ext>
              </a:extLst>
            </a:blip>
            <a:srcRect/>
            <a:stretch>
              <a:fillRect l="1072" r="1072"/>
            </a:stretch>
          </a:blipFill>
        </p:spPr>
        <p:txBody>
          <a:bodyPr anchor="ctr">
            <a:normAutofit/>
          </a:bodyPr>
          <a:lstStyle>
            <a:lvl1pPr marL="0" indent="0" algn="ctr">
              <a:buNone/>
              <a:defRPr sz="1200"/>
            </a:lvl1pPr>
          </a:lstStyle>
          <a:p>
            <a:pPr lvl="0"/>
            <a:r>
              <a:rPr lang="nl-NL" dirty="0"/>
              <a:t> </a:t>
            </a:r>
          </a:p>
        </p:txBody>
      </p:sp>
      <p:sp>
        <p:nvSpPr>
          <p:cNvPr id="2" name="Titel 1">
            <a:extLst>
              <a:ext uri="{FF2B5EF4-FFF2-40B4-BE49-F238E27FC236}">
                <a16:creationId xmlns:a16="http://schemas.microsoft.com/office/drawing/2014/main" id="{C7B00C32-D7B5-4869-8F45-6B6E68FF15EF}"/>
              </a:ext>
            </a:extLst>
          </p:cNvPr>
          <p:cNvSpPr>
            <a:spLocks noGrp="1"/>
          </p:cNvSpPr>
          <p:nvPr>
            <p:ph type="title" hasCustomPrompt="1"/>
          </p:nvPr>
        </p:nvSpPr>
        <p:spPr/>
        <p:txBody>
          <a:bodyPr/>
          <a:lstStyle>
            <a:lvl1pPr>
              <a:defRPr/>
            </a:lvl1pPr>
          </a:lstStyle>
          <a:p>
            <a:r>
              <a:rPr lang="nl-NL" dirty="0"/>
              <a:t>Klik om de stijl te bewerken</a:t>
            </a:r>
          </a:p>
        </p:txBody>
      </p:sp>
      <p:sp>
        <p:nvSpPr>
          <p:cNvPr id="4" name="Tijdelijke aanduiding voor datum 3">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C6A6E76A-7125-4D2A-98BC-857B65289BFF}" type="datetime1">
              <a:rPr lang="nl-NL" smtClean="0"/>
              <a:t>13-3-2024</a:t>
            </a:fld>
            <a:endParaRPr lang="nl-NL"/>
          </a:p>
        </p:txBody>
      </p:sp>
      <p:sp>
        <p:nvSpPr>
          <p:cNvPr id="6" name="Tijdelijke aanduiding voor dianummer 5">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sp>
        <p:nvSpPr>
          <p:cNvPr id="17" name="Tijdelijke aanduiding voor tekst 7">
            <a:extLst>
              <a:ext uri="{FF2B5EF4-FFF2-40B4-BE49-F238E27FC236}">
                <a16:creationId xmlns:a16="http://schemas.microsoft.com/office/drawing/2014/main" id="{5B3A25AB-55E9-4EFF-8905-36D3B1A09E2D}"/>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8" name="Tijdelijke aanduiding voor tekst 7">
            <a:extLst>
              <a:ext uri="{FF2B5EF4-FFF2-40B4-BE49-F238E27FC236}">
                <a16:creationId xmlns:a16="http://schemas.microsoft.com/office/drawing/2014/main" id="{49135BCA-88B4-486B-808C-49C7CC3FC407}"/>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9" name="Tijdelijke aanduiding voor tekst 7">
            <a:extLst>
              <a:ext uri="{FF2B5EF4-FFF2-40B4-BE49-F238E27FC236}">
                <a16:creationId xmlns:a16="http://schemas.microsoft.com/office/drawing/2014/main" id="{8CBECD35-642E-4376-84EE-F6455B3F5630}"/>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20" name="Tijdelijke aanduiding voor tekst 7">
            <a:extLst>
              <a:ext uri="{FF2B5EF4-FFF2-40B4-BE49-F238E27FC236}">
                <a16:creationId xmlns:a16="http://schemas.microsoft.com/office/drawing/2014/main" id="{770916E9-2A65-4391-A8EA-D882405B021C}"/>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21" name="Tijdelijke aanduiding voor tekst 7">
            <a:extLst>
              <a:ext uri="{FF2B5EF4-FFF2-40B4-BE49-F238E27FC236}">
                <a16:creationId xmlns:a16="http://schemas.microsoft.com/office/drawing/2014/main" id="{0D28D3E6-8E23-4EC6-B9B2-B21E682BD3CE}"/>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22" name="Tijdelijke aanduiding voor tekst 7">
            <a:extLst>
              <a:ext uri="{FF2B5EF4-FFF2-40B4-BE49-F238E27FC236}">
                <a16:creationId xmlns:a16="http://schemas.microsoft.com/office/drawing/2014/main" id="{315985DA-70C6-43E1-94C7-76DB892A1637}"/>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spTree>
    <p:extLst>
      <p:ext uri="{BB962C8B-B14F-4D97-AF65-F5344CB8AC3E}">
        <p14:creationId xmlns:p14="http://schemas.microsoft.com/office/powerpoint/2010/main" val="10266890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hema (8x)">
    <p:spTree>
      <p:nvGrpSpPr>
        <p:cNvPr id="1" name=""/>
        <p:cNvGrpSpPr/>
        <p:nvPr/>
      </p:nvGrpSpPr>
      <p:grpSpPr>
        <a:xfrm>
          <a:off x="0" y="0"/>
          <a:ext cx="0" cy="0"/>
          <a:chOff x="0" y="0"/>
          <a:chExt cx="0" cy="0"/>
        </a:xfrm>
      </p:grpSpPr>
      <p:sp>
        <p:nvSpPr>
          <p:cNvPr id="102" name="LOGO">
            <a:extLst>
              <a:ext uri="{FF2B5EF4-FFF2-40B4-BE49-F238E27FC236}">
                <a16:creationId xmlns:a16="http://schemas.microsoft.com/office/drawing/2014/main" id="{D1903098-D8A0-4903-983E-716615DEF6A9}"/>
              </a:ext>
            </a:extLst>
          </p:cNvPr>
          <p:cNvSpPr>
            <a:spLocks noGrp="1"/>
          </p:cNvSpPr>
          <p:nvPr>
            <p:ph type="body" sz="quarter" idx="20" hasCustomPrompt="1"/>
          </p:nvPr>
        </p:nvSpPr>
        <p:spPr>
          <a:xfrm>
            <a:off x="5850466" y="6151264"/>
            <a:ext cx="495832" cy="543579"/>
          </a:xfrm>
          <a:blipFill>
            <a:blip r:embed="rId2">
              <a:extLst>
                <a:ext uri="{96DAC541-7B7A-43D3-8B79-37D633B846F1}">
                  <asvg:svgBlip xmlns:asvg="http://schemas.microsoft.com/office/drawing/2016/SVG/main" r:embed="rId3"/>
                </a:ext>
              </a:extLst>
            </a:blip>
            <a:srcRect/>
            <a:stretch>
              <a:fillRect l="1072" r="1072"/>
            </a:stretch>
          </a:blipFill>
        </p:spPr>
        <p:txBody>
          <a:bodyPr anchor="ctr">
            <a:normAutofit/>
          </a:bodyPr>
          <a:lstStyle>
            <a:lvl1pPr marL="0" indent="0" algn="ctr">
              <a:buNone/>
              <a:defRPr sz="1200"/>
            </a:lvl1pPr>
          </a:lstStyle>
          <a:p>
            <a:pPr lvl="0"/>
            <a:r>
              <a:rPr lang="nl-NL" dirty="0"/>
              <a:t> </a:t>
            </a:r>
          </a:p>
        </p:txBody>
      </p:sp>
      <p:sp>
        <p:nvSpPr>
          <p:cNvPr id="2" name="Titel 1">
            <a:extLst>
              <a:ext uri="{FF2B5EF4-FFF2-40B4-BE49-F238E27FC236}">
                <a16:creationId xmlns:a16="http://schemas.microsoft.com/office/drawing/2014/main" id="{C7B00C32-D7B5-4869-8F45-6B6E68FF15EF}"/>
              </a:ext>
            </a:extLst>
          </p:cNvPr>
          <p:cNvSpPr>
            <a:spLocks noGrp="1"/>
          </p:cNvSpPr>
          <p:nvPr>
            <p:ph type="title" hasCustomPrompt="1"/>
          </p:nvPr>
        </p:nvSpPr>
        <p:spPr>
          <a:xfrm>
            <a:off x="815233" y="500836"/>
            <a:ext cx="10568927" cy="840602"/>
          </a:xfrm>
        </p:spPr>
        <p:txBody>
          <a:bodyPr/>
          <a:lstStyle>
            <a:lvl1pPr>
              <a:defRPr/>
            </a:lvl1pPr>
          </a:lstStyle>
          <a:p>
            <a:r>
              <a:rPr lang="nl-NL" dirty="0"/>
              <a:t>Klik om de stijl te bewerken</a:t>
            </a:r>
          </a:p>
        </p:txBody>
      </p:sp>
      <p:sp>
        <p:nvSpPr>
          <p:cNvPr id="4" name="Tijdelijke aanduiding voor datum 3">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C6A6E76A-7125-4D2A-98BC-857B65289BFF}" type="datetime1">
              <a:rPr lang="nl-NL" smtClean="0"/>
              <a:t>13-3-2024</a:t>
            </a:fld>
            <a:endParaRPr lang="nl-NL"/>
          </a:p>
        </p:txBody>
      </p:sp>
      <p:sp>
        <p:nvSpPr>
          <p:cNvPr id="6" name="Tijdelijke aanduiding voor dianummer 5">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sp>
        <p:nvSpPr>
          <p:cNvPr id="17" name="Tijdelijke aanduiding voor tekst 7">
            <a:extLst>
              <a:ext uri="{FF2B5EF4-FFF2-40B4-BE49-F238E27FC236}">
                <a16:creationId xmlns:a16="http://schemas.microsoft.com/office/drawing/2014/main" id="{5B3A25AB-55E9-4EFF-8905-36D3B1A09E2D}"/>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square" anchor="ctr">
            <a:noAutofit/>
          </a:bodyPr>
          <a:lstStyle>
            <a:lvl1pPr marL="0" indent="0" algn="ctr">
              <a:buNone/>
              <a:defRPr sz="600">
                <a:solidFill>
                  <a:schemeClr val="bg1"/>
                </a:solidFill>
              </a:defRPr>
            </a:lvl1pPr>
          </a:lstStyle>
          <a:p>
            <a:pPr lvl="0"/>
            <a:r>
              <a:rPr lang="nl-NL" dirty="0"/>
              <a:t> </a:t>
            </a:r>
          </a:p>
        </p:txBody>
      </p:sp>
      <p:sp>
        <p:nvSpPr>
          <p:cNvPr id="18" name="Tijdelijke aanduiding voor tekst 7">
            <a:extLst>
              <a:ext uri="{FF2B5EF4-FFF2-40B4-BE49-F238E27FC236}">
                <a16:creationId xmlns:a16="http://schemas.microsoft.com/office/drawing/2014/main" id="{49135BCA-88B4-486B-808C-49C7CC3FC407}"/>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square" anchor="ctr">
            <a:noAutofit/>
          </a:bodyPr>
          <a:lstStyle>
            <a:lvl1pPr marL="0" indent="0" algn="ctr">
              <a:buNone/>
              <a:defRPr sz="600">
                <a:solidFill>
                  <a:schemeClr val="bg1"/>
                </a:solidFill>
              </a:defRPr>
            </a:lvl1pPr>
          </a:lstStyle>
          <a:p>
            <a:pPr lvl="0"/>
            <a:r>
              <a:rPr lang="nl-NL" dirty="0"/>
              <a:t> </a:t>
            </a:r>
          </a:p>
        </p:txBody>
      </p:sp>
      <p:sp>
        <p:nvSpPr>
          <p:cNvPr id="19" name="Tijdelijke aanduiding voor tekst 7">
            <a:extLst>
              <a:ext uri="{FF2B5EF4-FFF2-40B4-BE49-F238E27FC236}">
                <a16:creationId xmlns:a16="http://schemas.microsoft.com/office/drawing/2014/main" id="{8CBECD35-642E-4376-84EE-F6455B3F5630}"/>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square" anchor="ctr">
            <a:noAutofit/>
          </a:bodyPr>
          <a:lstStyle>
            <a:lvl1pPr marL="0" indent="0" algn="ctr">
              <a:buNone/>
              <a:defRPr sz="600">
                <a:solidFill>
                  <a:schemeClr val="bg1"/>
                </a:solidFill>
              </a:defRPr>
            </a:lvl1pPr>
          </a:lstStyle>
          <a:p>
            <a:pPr lvl="0"/>
            <a:r>
              <a:rPr lang="nl-NL" dirty="0"/>
              <a:t> </a:t>
            </a:r>
          </a:p>
        </p:txBody>
      </p:sp>
      <p:sp>
        <p:nvSpPr>
          <p:cNvPr id="20" name="Tijdelijke aanduiding voor tekst 7">
            <a:extLst>
              <a:ext uri="{FF2B5EF4-FFF2-40B4-BE49-F238E27FC236}">
                <a16:creationId xmlns:a16="http://schemas.microsoft.com/office/drawing/2014/main" id="{770916E9-2A65-4391-A8EA-D882405B021C}"/>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square" anchor="ctr">
            <a:noAutofit/>
          </a:bodyPr>
          <a:lstStyle>
            <a:lvl1pPr marL="0" indent="0" algn="ctr">
              <a:buNone/>
              <a:defRPr sz="600">
                <a:solidFill>
                  <a:schemeClr val="bg1"/>
                </a:solidFill>
              </a:defRPr>
            </a:lvl1pPr>
          </a:lstStyle>
          <a:p>
            <a:pPr lvl="0"/>
            <a:r>
              <a:rPr lang="nl-NL" dirty="0"/>
              <a:t> </a:t>
            </a:r>
          </a:p>
        </p:txBody>
      </p:sp>
      <p:sp>
        <p:nvSpPr>
          <p:cNvPr id="21" name="Tijdelijke aanduiding voor tekst 7">
            <a:extLst>
              <a:ext uri="{FF2B5EF4-FFF2-40B4-BE49-F238E27FC236}">
                <a16:creationId xmlns:a16="http://schemas.microsoft.com/office/drawing/2014/main" id="{0D28D3E6-8E23-4EC6-B9B2-B21E682BD3CE}"/>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square" anchor="ctr">
            <a:noAutofit/>
          </a:bodyPr>
          <a:lstStyle>
            <a:lvl1pPr marL="0" indent="0" algn="ctr">
              <a:buNone/>
              <a:defRPr sz="600">
                <a:solidFill>
                  <a:schemeClr val="bg1"/>
                </a:solidFill>
              </a:defRPr>
            </a:lvl1pPr>
          </a:lstStyle>
          <a:p>
            <a:pPr lvl="0"/>
            <a:r>
              <a:rPr lang="nl-NL" dirty="0"/>
              <a:t> </a:t>
            </a:r>
          </a:p>
        </p:txBody>
      </p:sp>
      <p:sp>
        <p:nvSpPr>
          <p:cNvPr id="22" name="Tijdelijke aanduiding voor tekst 7">
            <a:extLst>
              <a:ext uri="{FF2B5EF4-FFF2-40B4-BE49-F238E27FC236}">
                <a16:creationId xmlns:a16="http://schemas.microsoft.com/office/drawing/2014/main" id="{315985DA-70C6-43E1-94C7-76DB892A1637}"/>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square" anchor="ctr">
            <a:noAutofit/>
          </a:bodyPr>
          <a:lstStyle>
            <a:lvl1pPr marL="0" indent="0" algn="ctr">
              <a:buNone/>
              <a:defRPr sz="600">
                <a:solidFill>
                  <a:schemeClr val="bg1"/>
                </a:solidFill>
              </a:defRPr>
            </a:lvl1pPr>
          </a:lstStyle>
          <a:p>
            <a:pPr lvl="0"/>
            <a:r>
              <a:rPr lang="nl-NL" dirty="0"/>
              <a:t> </a:t>
            </a:r>
          </a:p>
        </p:txBody>
      </p:sp>
      <p:sp>
        <p:nvSpPr>
          <p:cNvPr id="7" name="V1">
            <a:extLst>
              <a:ext uri="{FF2B5EF4-FFF2-40B4-BE49-F238E27FC236}">
                <a16:creationId xmlns:a16="http://schemas.microsoft.com/office/drawing/2014/main" id="{3ECAF750-3C93-4D2A-B450-C14AE36B6A23}"/>
              </a:ext>
            </a:extLst>
          </p:cNvPr>
          <p:cNvSpPr>
            <a:spLocks noGrp="1"/>
          </p:cNvSpPr>
          <p:nvPr>
            <p:ph type="body" sz="quarter" idx="21" hasCustomPrompt="1"/>
          </p:nvPr>
        </p:nvSpPr>
        <p:spPr>
          <a:xfrm>
            <a:off x="815233" y="1852633"/>
            <a:ext cx="1519200" cy="842400"/>
          </a:xfrm>
          <a:prstGeom prst="round2DiagRect">
            <a:avLst/>
          </a:prstGeom>
          <a:solidFill>
            <a:schemeClr val="accent2"/>
          </a:solidFill>
        </p:spPr>
        <p:txBody>
          <a:bodyPr lIns="72000" tIns="72000" rIns="72000" bIns="36000" anchor="ctr" anchorCtr="0"/>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Titel</a:t>
            </a:r>
          </a:p>
        </p:txBody>
      </p:sp>
      <p:sp>
        <p:nvSpPr>
          <p:cNvPr id="24" name="V2">
            <a:extLst>
              <a:ext uri="{FF2B5EF4-FFF2-40B4-BE49-F238E27FC236}">
                <a16:creationId xmlns:a16="http://schemas.microsoft.com/office/drawing/2014/main" id="{BC65857A-8ED8-44D5-8B3E-D48545E8C441}"/>
              </a:ext>
            </a:extLst>
          </p:cNvPr>
          <p:cNvSpPr>
            <a:spLocks noGrp="1"/>
          </p:cNvSpPr>
          <p:nvPr>
            <p:ph type="body" sz="quarter" idx="22" hasCustomPrompt="1"/>
          </p:nvPr>
        </p:nvSpPr>
        <p:spPr>
          <a:xfrm>
            <a:off x="815233" y="2834848"/>
            <a:ext cx="1519200" cy="842400"/>
          </a:xfrm>
          <a:prstGeom prst="round2DiagRect">
            <a:avLst/>
          </a:prstGeom>
          <a:solidFill>
            <a:schemeClr val="accent2"/>
          </a:solidFill>
        </p:spPr>
        <p:txBody>
          <a:bodyPr lIns="72000" tIns="72000" rIns="72000" bIns="36000" anchor="ctr" anchorCtr="0"/>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Titel</a:t>
            </a:r>
          </a:p>
        </p:txBody>
      </p:sp>
      <p:sp>
        <p:nvSpPr>
          <p:cNvPr id="25" name="V3">
            <a:extLst>
              <a:ext uri="{FF2B5EF4-FFF2-40B4-BE49-F238E27FC236}">
                <a16:creationId xmlns:a16="http://schemas.microsoft.com/office/drawing/2014/main" id="{C34E2140-730A-46E1-8558-A03F09D8063C}"/>
              </a:ext>
            </a:extLst>
          </p:cNvPr>
          <p:cNvSpPr>
            <a:spLocks noGrp="1"/>
          </p:cNvSpPr>
          <p:nvPr>
            <p:ph type="body" sz="quarter" idx="23" hasCustomPrompt="1"/>
          </p:nvPr>
        </p:nvSpPr>
        <p:spPr>
          <a:xfrm>
            <a:off x="815233" y="3817063"/>
            <a:ext cx="1519200" cy="842400"/>
          </a:xfrm>
          <a:prstGeom prst="round2DiagRect">
            <a:avLst/>
          </a:prstGeom>
          <a:solidFill>
            <a:schemeClr val="accent2"/>
          </a:solidFill>
        </p:spPr>
        <p:txBody>
          <a:bodyPr lIns="72000" tIns="72000" rIns="72000" bIns="36000" anchor="ctr" anchorCtr="0"/>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Titel</a:t>
            </a:r>
          </a:p>
        </p:txBody>
      </p:sp>
      <p:sp>
        <p:nvSpPr>
          <p:cNvPr id="26" name="V4">
            <a:extLst>
              <a:ext uri="{FF2B5EF4-FFF2-40B4-BE49-F238E27FC236}">
                <a16:creationId xmlns:a16="http://schemas.microsoft.com/office/drawing/2014/main" id="{E840D281-3EAD-4DA4-AD6A-BE44ED18A931}"/>
              </a:ext>
            </a:extLst>
          </p:cNvPr>
          <p:cNvSpPr>
            <a:spLocks noGrp="1"/>
          </p:cNvSpPr>
          <p:nvPr>
            <p:ph type="body" sz="quarter" idx="24" hasCustomPrompt="1"/>
          </p:nvPr>
        </p:nvSpPr>
        <p:spPr>
          <a:xfrm>
            <a:off x="815233" y="4799279"/>
            <a:ext cx="1519200" cy="842400"/>
          </a:xfrm>
          <a:prstGeom prst="round2DiagRect">
            <a:avLst/>
          </a:prstGeom>
          <a:solidFill>
            <a:schemeClr val="accent2"/>
          </a:solidFill>
        </p:spPr>
        <p:txBody>
          <a:bodyPr lIns="72000" tIns="72000" rIns="72000" bIns="36000" anchor="ctr" anchorCtr="0"/>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Titel</a:t>
            </a:r>
          </a:p>
        </p:txBody>
      </p:sp>
      <p:sp>
        <p:nvSpPr>
          <p:cNvPr id="9" name="Tijdelijke aanduiding voor tekst 8">
            <a:extLst>
              <a:ext uri="{FF2B5EF4-FFF2-40B4-BE49-F238E27FC236}">
                <a16:creationId xmlns:a16="http://schemas.microsoft.com/office/drawing/2014/main" id="{80ED776B-728C-4714-9D34-FB87BFBAD14C}"/>
              </a:ext>
            </a:extLst>
          </p:cNvPr>
          <p:cNvSpPr>
            <a:spLocks noGrp="1"/>
          </p:cNvSpPr>
          <p:nvPr>
            <p:ph type="body" sz="quarter" idx="29" hasCustomPrompt="1"/>
          </p:nvPr>
        </p:nvSpPr>
        <p:spPr>
          <a:xfrm>
            <a:off x="2489199" y="1852613"/>
            <a:ext cx="8892330" cy="841375"/>
          </a:xfrm>
        </p:spPr>
        <p:txBody>
          <a:bodyPr wrap="square"/>
          <a:lstStyle>
            <a:lvl1pPr marL="0" indent="0">
              <a:lnSpc>
                <a:spcPct val="85000"/>
              </a:lnSpc>
              <a:spcBef>
                <a:spcPts val="300"/>
              </a:spcBef>
              <a:spcAft>
                <a:spcPts val="0"/>
              </a:spcAft>
              <a:buNone/>
              <a:defRPr/>
            </a:lvl1pPr>
          </a:lstStyle>
          <a:p>
            <a:pPr lvl="0"/>
            <a:r>
              <a:rPr lang="nl-NL" dirty="0"/>
              <a:t>Plaats hier een tekst</a:t>
            </a:r>
          </a:p>
          <a:p>
            <a:pPr lvl="0"/>
            <a:r>
              <a:rPr lang="nl-NL" dirty="0"/>
              <a:t>Van maximaal</a:t>
            </a:r>
          </a:p>
          <a:p>
            <a:pPr lvl="0"/>
            <a:r>
              <a:rPr lang="nl-NL" dirty="0"/>
              <a:t>3 regels</a:t>
            </a:r>
          </a:p>
        </p:txBody>
      </p:sp>
      <p:sp>
        <p:nvSpPr>
          <p:cNvPr id="35" name="Tijdelijke aanduiding voor tekst 8">
            <a:extLst>
              <a:ext uri="{FF2B5EF4-FFF2-40B4-BE49-F238E27FC236}">
                <a16:creationId xmlns:a16="http://schemas.microsoft.com/office/drawing/2014/main" id="{DC29CB05-6A2B-4B33-BB83-98C9161561D0}"/>
              </a:ext>
            </a:extLst>
          </p:cNvPr>
          <p:cNvSpPr>
            <a:spLocks noGrp="1"/>
          </p:cNvSpPr>
          <p:nvPr>
            <p:ph type="body" sz="quarter" idx="30" hasCustomPrompt="1"/>
          </p:nvPr>
        </p:nvSpPr>
        <p:spPr>
          <a:xfrm>
            <a:off x="2489199" y="2835873"/>
            <a:ext cx="8892330" cy="841375"/>
          </a:xfrm>
        </p:spPr>
        <p:txBody>
          <a:bodyPr wrap="square"/>
          <a:lstStyle>
            <a:lvl1pPr marL="0" indent="0">
              <a:lnSpc>
                <a:spcPct val="85000"/>
              </a:lnSpc>
              <a:spcBef>
                <a:spcPts val="300"/>
              </a:spcBef>
              <a:spcAft>
                <a:spcPts val="0"/>
              </a:spcAft>
              <a:buNone/>
              <a:defRPr/>
            </a:lvl1pPr>
          </a:lstStyle>
          <a:p>
            <a:pPr lvl="0"/>
            <a:r>
              <a:rPr lang="nl-NL" dirty="0"/>
              <a:t>Plaats hier een tekst</a:t>
            </a:r>
          </a:p>
          <a:p>
            <a:pPr lvl="0"/>
            <a:r>
              <a:rPr lang="nl-NL" dirty="0"/>
              <a:t>Van maximaal</a:t>
            </a:r>
          </a:p>
          <a:p>
            <a:pPr lvl="0"/>
            <a:r>
              <a:rPr lang="nl-NL" dirty="0"/>
              <a:t>3 regels</a:t>
            </a:r>
          </a:p>
        </p:txBody>
      </p:sp>
      <p:sp>
        <p:nvSpPr>
          <p:cNvPr id="36" name="Tijdelijke aanduiding voor tekst 8">
            <a:extLst>
              <a:ext uri="{FF2B5EF4-FFF2-40B4-BE49-F238E27FC236}">
                <a16:creationId xmlns:a16="http://schemas.microsoft.com/office/drawing/2014/main" id="{88F79A8B-5056-4ED9-895E-1E193D94F27E}"/>
              </a:ext>
            </a:extLst>
          </p:cNvPr>
          <p:cNvSpPr>
            <a:spLocks noGrp="1"/>
          </p:cNvSpPr>
          <p:nvPr>
            <p:ph type="body" sz="quarter" idx="31" hasCustomPrompt="1"/>
          </p:nvPr>
        </p:nvSpPr>
        <p:spPr>
          <a:xfrm>
            <a:off x="2489199" y="3818088"/>
            <a:ext cx="8892330" cy="841375"/>
          </a:xfrm>
        </p:spPr>
        <p:txBody>
          <a:bodyPr wrap="square"/>
          <a:lstStyle>
            <a:lvl1pPr marL="0" indent="0">
              <a:lnSpc>
                <a:spcPct val="85000"/>
              </a:lnSpc>
              <a:spcBef>
                <a:spcPts val="300"/>
              </a:spcBef>
              <a:spcAft>
                <a:spcPts val="0"/>
              </a:spcAft>
              <a:buNone/>
              <a:defRPr/>
            </a:lvl1pPr>
          </a:lstStyle>
          <a:p>
            <a:pPr lvl="0"/>
            <a:r>
              <a:rPr lang="nl-NL" dirty="0"/>
              <a:t>Plaats hier een tekst</a:t>
            </a:r>
          </a:p>
          <a:p>
            <a:pPr lvl="0"/>
            <a:r>
              <a:rPr lang="nl-NL" dirty="0"/>
              <a:t>Van maximaal</a:t>
            </a:r>
          </a:p>
          <a:p>
            <a:pPr lvl="0"/>
            <a:r>
              <a:rPr lang="nl-NL" dirty="0"/>
              <a:t>3 regels</a:t>
            </a:r>
          </a:p>
        </p:txBody>
      </p:sp>
      <p:sp>
        <p:nvSpPr>
          <p:cNvPr id="37" name="Tijdelijke aanduiding voor tekst 8">
            <a:extLst>
              <a:ext uri="{FF2B5EF4-FFF2-40B4-BE49-F238E27FC236}">
                <a16:creationId xmlns:a16="http://schemas.microsoft.com/office/drawing/2014/main" id="{4F32D58E-8737-4CA6-B43E-C048CD7F7FDD}"/>
              </a:ext>
            </a:extLst>
          </p:cNvPr>
          <p:cNvSpPr>
            <a:spLocks noGrp="1"/>
          </p:cNvSpPr>
          <p:nvPr>
            <p:ph type="body" sz="quarter" idx="32" hasCustomPrompt="1"/>
          </p:nvPr>
        </p:nvSpPr>
        <p:spPr>
          <a:xfrm>
            <a:off x="2489199" y="4800304"/>
            <a:ext cx="8892330" cy="841375"/>
          </a:xfrm>
        </p:spPr>
        <p:txBody>
          <a:bodyPr wrap="square"/>
          <a:lstStyle>
            <a:lvl1pPr marL="0" indent="0">
              <a:lnSpc>
                <a:spcPct val="85000"/>
              </a:lnSpc>
              <a:spcBef>
                <a:spcPts val="300"/>
              </a:spcBef>
              <a:spcAft>
                <a:spcPts val="0"/>
              </a:spcAft>
              <a:buNone/>
              <a:defRPr/>
            </a:lvl1pPr>
          </a:lstStyle>
          <a:p>
            <a:pPr lvl="0"/>
            <a:r>
              <a:rPr lang="nl-NL" dirty="0"/>
              <a:t>Plaats hier een tekst</a:t>
            </a:r>
          </a:p>
          <a:p>
            <a:pPr lvl="0"/>
            <a:r>
              <a:rPr lang="nl-NL" dirty="0"/>
              <a:t>Van maximaal</a:t>
            </a:r>
          </a:p>
          <a:p>
            <a:pPr lvl="0"/>
            <a:r>
              <a:rPr lang="nl-NL" dirty="0"/>
              <a:t>3 regels</a:t>
            </a:r>
          </a:p>
        </p:txBody>
      </p:sp>
      <p:grpSp>
        <p:nvGrpSpPr>
          <p:cNvPr id="121" name="Instructie">
            <a:extLst>
              <a:ext uri="{FF2B5EF4-FFF2-40B4-BE49-F238E27FC236}">
                <a16:creationId xmlns:a16="http://schemas.microsoft.com/office/drawing/2014/main" id="{7B0159CD-037D-4FA2-AFA0-4C0257CB4CA7}"/>
              </a:ext>
            </a:extLst>
          </p:cNvPr>
          <p:cNvGrpSpPr/>
          <p:nvPr userDrawn="1"/>
        </p:nvGrpSpPr>
        <p:grpSpPr>
          <a:xfrm>
            <a:off x="-3437547" y="1434"/>
            <a:ext cx="3201327" cy="6001164"/>
            <a:chOff x="-3437547" y="1434"/>
            <a:chExt cx="3201327" cy="6001164"/>
          </a:xfrm>
        </p:grpSpPr>
        <p:cxnSp>
          <p:nvCxnSpPr>
            <p:cNvPr id="122" name="Rechte verbindingslijn 121">
              <a:extLst>
                <a:ext uri="{FF2B5EF4-FFF2-40B4-BE49-F238E27FC236}">
                  <a16:creationId xmlns:a16="http://schemas.microsoft.com/office/drawing/2014/main" id="{EAAD5986-C011-48B6-B166-9AF049F8EA4F}"/>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23" name="Ovaal 122">
              <a:extLst>
                <a:ext uri="{FF2B5EF4-FFF2-40B4-BE49-F238E27FC236}">
                  <a16:creationId xmlns:a16="http://schemas.microsoft.com/office/drawing/2014/main" id="{3948EB54-749B-461B-83BB-B3EBC5BF4DC3}"/>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24" name="Rechthoek 123">
              <a:extLst>
                <a:ext uri="{FF2B5EF4-FFF2-40B4-BE49-F238E27FC236}">
                  <a16:creationId xmlns:a16="http://schemas.microsoft.com/office/drawing/2014/main" id="{E140F360-EC69-44C3-AB52-EB1CE390223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719138" marR="0" lvl="5" indent="-366713" algn="l" defTabSz="361950" rtl="0" eaLnBrk="1" fontAlgn="auto" latinLnBrk="0" hangingPunct="1">
                <a:lnSpc>
                  <a:spcPct val="95000"/>
                </a:lnSpc>
                <a:spcBef>
                  <a:spcPct val="2000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 Bullets</a:t>
              </a:r>
            </a:p>
          </p:txBody>
        </p:sp>
        <p:sp>
          <p:nvSpPr>
            <p:cNvPr id="125" name="Ovaal 124">
              <a:extLst>
                <a:ext uri="{FF2B5EF4-FFF2-40B4-BE49-F238E27FC236}">
                  <a16:creationId xmlns:a16="http://schemas.microsoft.com/office/drawing/2014/main" id="{AADFA489-2EAB-4661-9F51-74623DB76E8A}"/>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26" name="Rechthoek 125">
              <a:extLst>
                <a:ext uri="{FF2B5EF4-FFF2-40B4-BE49-F238E27FC236}">
                  <a16:creationId xmlns:a16="http://schemas.microsoft.com/office/drawing/2014/main" id="{DD1EB85F-C98A-416D-84E0-A36C8D559D10}"/>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627063" marR="0" lvl="6" indent="-274638" algn="l" defTabSz="361950" rtl="0" eaLnBrk="1" fontAlgn="auto" latinLnBrk="0" hangingPunct="1">
                <a:lnSpc>
                  <a:spcPct val="95000"/>
                </a:lnSpc>
                <a:spcBef>
                  <a:spcPct val="20000"/>
                </a:spcBef>
                <a:spcAft>
                  <a:spcPts val="1200"/>
                </a:spcAft>
                <a:buClr>
                  <a:schemeClr val="tx2"/>
                </a:buClr>
                <a:buSzTx/>
                <a:buFont typeface="+mj-lt"/>
                <a:buAutoNum type="alphaLcPeriod"/>
                <a:tabLst/>
                <a:defRPr/>
              </a:pPr>
              <a:r>
                <a:rPr lang="nl-NL" sz="1800" kern="1200" noProof="0" dirty="0">
                  <a:solidFill>
                    <a:schemeClr val="tx1">
                      <a:lumMod val="65000"/>
                      <a:lumOff val="35000"/>
                    </a:schemeClr>
                  </a:solidFill>
                  <a:latin typeface="+mn-lt"/>
                  <a:ea typeface="+mn-ea"/>
                  <a:cs typeface="+mn-cs"/>
                </a:rPr>
                <a:t># Abc</a:t>
              </a:r>
            </a:p>
          </p:txBody>
        </p:sp>
        <p:sp>
          <p:nvSpPr>
            <p:cNvPr id="127" name="Ovaal 126">
              <a:extLst>
                <a:ext uri="{FF2B5EF4-FFF2-40B4-BE49-F238E27FC236}">
                  <a16:creationId xmlns:a16="http://schemas.microsoft.com/office/drawing/2014/main" id="{F8CACFA0-FAE0-4A6F-876D-5B69F23AF567}"/>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28" name="Rechthoek 127">
              <a:extLst>
                <a:ext uri="{FF2B5EF4-FFF2-40B4-BE49-F238E27FC236}">
                  <a16:creationId xmlns:a16="http://schemas.microsoft.com/office/drawing/2014/main" id="{7B73C2DB-2261-41FD-9029-708A204FC40C}"/>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0363" marR="0" lvl="7" indent="-360363" algn="l" defTabSz="361950" rtl="0" eaLnBrk="1" fontAlgn="auto" latinLnBrk="0" hangingPunct="1">
                <a:lnSpc>
                  <a:spcPct val="95000"/>
                </a:lnSpc>
                <a:spcBef>
                  <a:spcPct val="20000"/>
                </a:spcBef>
                <a:spcAft>
                  <a:spcPts val="1200"/>
                </a:spcAft>
                <a:buClr>
                  <a:schemeClr val="tx2"/>
                </a:buClr>
                <a:buSzPct val="100000"/>
                <a:buFontTx/>
                <a:buBlip>
                  <a:blip r:embed="rId4"/>
                </a:buBlip>
                <a:tabLst/>
                <a:defRPr/>
              </a:pPr>
              <a:r>
                <a:rPr lang="nl-NL" sz="1800" kern="1200" noProof="0" dirty="0">
                  <a:solidFill>
                    <a:schemeClr val="tx1">
                      <a:lumMod val="65000"/>
                      <a:lumOff val="35000"/>
                    </a:schemeClr>
                  </a:solidFill>
                  <a:latin typeface="+mn-lt"/>
                  <a:ea typeface="+mn-ea"/>
                  <a:cs typeface="+mn-cs"/>
                </a:rPr>
                <a:t>Check leeg</a:t>
              </a:r>
            </a:p>
          </p:txBody>
        </p:sp>
        <p:sp>
          <p:nvSpPr>
            <p:cNvPr id="129" name="Ovaal 128">
              <a:extLst>
                <a:ext uri="{FF2B5EF4-FFF2-40B4-BE49-F238E27FC236}">
                  <a16:creationId xmlns:a16="http://schemas.microsoft.com/office/drawing/2014/main" id="{73279F38-B799-4C27-BF96-77FA78B2FB5F}"/>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30" name="Rechthoek 129">
              <a:extLst>
                <a:ext uri="{FF2B5EF4-FFF2-40B4-BE49-F238E27FC236}">
                  <a16:creationId xmlns:a16="http://schemas.microsoft.com/office/drawing/2014/main" id="{220EB2C0-0C29-4905-BC6A-F089DF21C8ED}"/>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360363" marR="0" lvl="8" indent="-360363" algn="l" defTabSz="361950" rtl="0" eaLnBrk="1" fontAlgn="auto" latinLnBrk="0" hangingPunct="1">
                <a:lnSpc>
                  <a:spcPct val="95000"/>
                </a:lnSpc>
                <a:spcBef>
                  <a:spcPct val="20000"/>
                </a:spcBef>
                <a:spcAft>
                  <a:spcPts val="1200"/>
                </a:spcAft>
                <a:buClr>
                  <a:schemeClr val="tx2"/>
                </a:buClr>
                <a:buSzTx/>
                <a:buFontTx/>
                <a:buBlip>
                  <a:blip r:embed="rId5"/>
                </a:buBlip>
                <a:tabLst/>
                <a:defRPr/>
              </a:pPr>
              <a:r>
                <a:rPr lang="nl-NL" sz="1800" kern="1200" noProof="0" dirty="0">
                  <a:solidFill>
                    <a:schemeClr val="tx1">
                      <a:lumMod val="65000"/>
                      <a:lumOff val="35000"/>
                    </a:schemeClr>
                  </a:solidFill>
                  <a:latin typeface="+mn-lt"/>
                  <a:ea typeface="+mn-ea"/>
                  <a:cs typeface="+mn-cs"/>
                </a:rPr>
                <a:t>Check vol</a:t>
              </a:r>
            </a:p>
          </p:txBody>
        </p:sp>
        <p:grpSp>
          <p:nvGrpSpPr>
            <p:cNvPr id="131" name="Meer informatie">
              <a:extLst>
                <a:ext uri="{FF2B5EF4-FFF2-40B4-BE49-F238E27FC236}">
                  <a16:creationId xmlns:a16="http://schemas.microsoft.com/office/drawing/2014/main" id="{848E921D-FB1C-4FFE-89C3-1906D7726180}"/>
                </a:ext>
              </a:extLst>
            </p:cNvPr>
            <p:cNvGrpSpPr/>
            <p:nvPr userDrawn="1"/>
          </p:nvGrpSpPr>
          <p:grpSpPr>
            <a:xfrm>
              <a:off x="-3421298" y="5206936"/>
              <a:ext cx="3178515" cy="795662"/>
              <a:chOff x="-3741486" y="3387723"/>
              <a:chExt cx="3178515" cy="795662"/>
            </a:xfrm>
          </p:grpSpPr>
          <p:sp>
            <p:nvSpPr>
              <p:cNvPr id="199" name="Freeform 101">
                <a:extLst>
                  <a:ext uri="{FF2B5EF4-FFF2-40B4-BE49-F238E27FC236}">
                    <a16:creationId xmlns:a16="http://schemas.microsoft.com/office/drawing/2014/main" id="{E6A92546-61D3-44AC-A1E9-469632E9202D}"/>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200" name="Rechthoek 199">
                <a:extLst>
                  <a:ext uri="{FF2B5EF4-FFF2-40B4-BE49-F238E27FC236}">
                    <a16:creationId xmlns:a16="http://schemas.microsoft.com/office/drawing/2014/main" id="{ADF396D6-2D3A-40A1-AA89-A08836E57AFF}"/>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201" name="Rechte verbindingslijn 200">
                <a:extLst>
                  <a:ext uri="{FF2B5EF4-FFF2-40B4-BE49-F238E27FC236}">
                    <a16:creationId xmlns:a16="http://schemas.microsoft.com/office/drawing/2014/main" id="{77C36692-D20D-44CB-9878-7FAE63DAD6E7}"/>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32" name="Rechthoek 131">
              <a:extLst>
                <a:ext uri="{FF2B5EF4-FFF2-40B4-BE49-F238E27FC236}">
                  <a16:creationId xmlns:a16="http://schemas.microsoft.com/office/drawing/2014/main" id="{F14B3D8E-5F2E-4A56-AE9A-6E3A47F68713}"/>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n-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endParaRPr>
            </a:p>
          </p:txBody>
        </p:sp>
        <p:sp>
          <p:nvSpPr>
            <p:cNvPr id="133" name="Ovaal 132">
              <a:extLst>
                <a:ext uri="{FF2B5EF4-FFF2-40B4-BE49-F238E27FC236}">
                  <a16:creationId xmlns:a16="http://schemas.microsoft.com/office/drawing/2014/main" id="{D08A3BC6-4CDD-44DA-A2D4-1F416613E01D}"/>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4" name="Rechte verbindingslijn 133">
              <a:extLst>
                <a:ext uri="{FF2B5EF4-FFF2-40B4-BE49-F238E27FC236}">
                  <a16:creationId xmlns:a16="http://schemas.microsoft.com/office/drawing/2014/main" id="{33A113D4-7345-4FA0-B84C-0803D28387B7}"/>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35" name="Groep 134">
              <a:extLst>
                <a:ext uri="{FF2B5EF4-FFF2-40B4-BE49-F238E27FC236}">
                  <a16:creationId xmlns:a16="http://schemas.microsoft.com/office/drawing/2014/main" id="{B2409008-D49F-4E5D-8A9A-B2E29AE5DEE5}"/>
                </a:ext>
              </a:extLst>
            </p:cNvPr>
            <p:cNvGrpSpPr/>
            <p:nvPr userDrawn="1"/>
          </p:nvGrpSpPr>
          <p:grpSpPr>
            <a:xfrm>
              <a:off x="-3437547" y="349413"/>
              <a:ext cx="2933825" cy="558875"/>
              <a:chOff x="-3419346" y="368233"/>
              <a:chExt cx="3904920" cy="743862"/>
            </a:xfrm>
          </p:grpSpPr>
          <p:sp>
            <p:nvSpPr>
              <p:cNvPr id="147" name="Rechthoek 146">
                <a:extLst>
                  <a:ext uri="{FF2B5EF4-FFF2-40B4-BE49-F238E27FC236}">
                    <a16:creationId xmlns:a16="http://schemas.microsoft.com/office/drawing/2014/main" id="{B27699F4-6071-4B5B-8D9C-62942EB2D47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mn-lt"/>
                    <a:cs typeface="Arial" panose="020B0604020202020204" pitchFamily="34" charset="0"/>
                  </a:rPr>
                  <a:t>Start</a:t>
                </a:r>
              </a:p>
            </p:txBody>
          </p:sp>
          <p:cxnSp>
            <p:nvCxnSpPr>
              <p:cNvPr id="148" name="Rechte verbindingslijn 147">
                <a:extLst>
                  <a:ext uri="{FF2B5EF4-FFF2-40B4-BE49-F238E27FC236}">
                    <a16:creationId xmlns:a16="http://schemas.microsoft.com/office/drawing/2014/main" id="{251BAE2E-9C88-4404-81CD-8BA02D8A05A1}"/>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Rechte verbindingslijn 148">
                <a:extLst>
                  <a:ext uri="{FF2B5EF4-FFF2-40B4-BE49-F238E27FC236}">
                    <a16:creationId xmlns:a16="http://schemas.microsoft.com/office/drawing/2014/main" id="{D4E590CF-48AA-46F6-9EE7-7CE33854FF09}"/>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0" name="Rechthoek 149">
                <a:extLst>
                  <a:ext uri="{FF2B5EF4-FFF2-40B4-BE49-F238E27FC236}">
                    <a16:creationId xmlns:a16="http://schemas.microsoft.com/office/drawing/2014/main" id="{5D19C31F-4D1E-4027-8844-CDCAB6C4A199}"/>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nvGrpSpPr>
              <p:cNvPr id="151" name="Groep 150">
                <a:extLst>
                  <a:ext uri="{FF2B5EF4-FFF2-40B4-BE49-F238E27FC236}">
                    <a16:creationId xmlns:a16="http://schemas.microsoft.com/office/drawing/2014/main" id="{9CDF574D-1088-44E6-80C7-118775D55A3A}"/>
                  </a:ext>
                </a:extLst>
              </p:cNvPr>
              <p:cNvGrpSpPr/>
              <p:nvPr userDrawn="1"/>
            </p:nvGrpSpPr>
            <p:grpSpPr>
              <a:xfrm>
                <a:off x="-3002834" y="720303"/>
                <a:ext cx="182598" cy="143759"/>
                <a:chOff x="-3310843" y="700986"/>
                <a:chExt cx="182598" cy="143759"/>
              </a:xfrm>
            </p:grpSpPr>
            <p:grpSp>
              <p:nvGrpSpPr>
                <p:cNvPr id="190" name="Groep 189">
                  <a:extLst>
                    <a:ext uri="{FF2B5EF4-FFF2-40B4-BE49-F238E27FC236}">
                      <a16:creationId xmlns:a16="http://schemas.microsoft.com/office/drawing/2014/main" id="{78FD1D7F-1CBC-49AF-8B4E-5D526A0C1CB3}"/>
                    </a:ext>
                  </a:extLst>
                </p:cNvPr>
                <p:cNvGrpSpPr/>
                <p:nvPr userDrawn="1"/>
              </p:nvGrpSpPr>
              <p:grpSpPr>
                <a:xfrm>
                  <a:off x="-3310843" y="700986"/>
                  <a:ext cx="182598" cy="143759"/>
                  <a:chOff x="-3310843" y="700986"/>
                  <a:chExt cx="182598" cy="143759"/>
                </a:xfrm>
              </p:grpSpPr>
              <p:cxnSp>
                <p:nvCxnSpPr>
                  <p:cNvPr id="194" name="Rechte verbindingslijn 193">
                    <a:extLst>
                      <a:ext uri="{FF2B5EF4-FFF2-40B4-BE49-F238E27FC236}">
                        <a16:creationId xmlns:a16="http://schemas.microsoft.com/office/drawing/2014/main" id="{2610CC98-D802-424E-950B-A41551DA1711}"/>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95" name="Rechte verbindingslijn 194">
                    <a:extLst>
                      <a:ext uri="{FF2B5EF4-FFF2-40B4-BE49-F238E27FC236}">
                        <a16:creationId xmlns:a16="http://schemas.microsoft.com/office/drawing/2014/main" id="{AEF2BFF3-BA69-4A40-A295-BCD56CE6A688}"/>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96" name="Rechte verbindingslijn 195">
                    <a:extLst>
                      <a:ext uri="{FF2B5EF4-FFF2-40B4-BE49-F238E27FC236}">
                        <a16:creationId xmlns:a16="http://schemas.microsoft.com/office/drawing/2014/main" id="{A2375239-8B58-4A98-B2BC-ED78688B545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97" name="Rechte verbindingslijn 196">
                    <a:extLst>
                      <a:ext uri="{FF2B5EF4-FFF2-40B4-BE49-F238E27FC236}">
                        <a16:creationId xmlns:a16="http://schemas.microsoft.com/office/drawing/2014/main" id="{2ADF6715-6AF4-4371-8057-0A518188231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98" name="Rechte verbindingslijn 197">
                    <a:extLst>
                      <a:ext uri="{FF2B5EF4-FFF2-40B4-BE49-F238E27FC236}">
                        <a16:creationId xmlns:a16="http://schemas.microsoft.com/office/drawing/2014/main" id="{D211D7FF-53BA-4543-B1FD-BDEA5BA97537}"/>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91" name="Groep 190">
                  <a:extLst>
                    <a:ext uri="{FF2B5EF4-FFF2-40B4-BE49-F238E27FC236}">
                      <a16:creationId xmlns:a16="http://schemas.microsoft.com/office/drawing/2014/main" id="{B2FAD1A3-AA35-42B9-8EA6-87BEC1A853DB}"/>
                    </a:ext>
                  </a:extLst>
                </p:cNvPr>
                <p:cNvGrpSpPr/>
                <p:nvPr userDrawn="1"/>
              </p:nvGrpSpPr>
              <p:grpSpPr>
                <a:xfrm flipH="1">
                  <a:off x="-3310774" y="735854"/>
                  <a:ext cx="88801" cy="72568"/>
                  <a:chOff x="-2091059" y="1395403"/>
                  <a:chExt cx="157316" cy="128558"/>
                </a:xfrm>
              </p:grpSpPr>
              <p:sp>
                <p:nvSpPr>
                  <p:cNvPr id="192" name="Rechthoek 191">
                    <a:extLst>
                      <a:ext uri="{FF2B5EF4-FFF2-40B4-BE49-F238E27FC236}">
                        <a16:creationId xmlns:a16="http://schemas.microsoft.com/office/drawing/2014/main" id="{EB824BE2-8992-4C43-B6AA-0D367125C15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193" name="Pijl: punthaak 192">
                    <a:extLst>
                      <a:ext uri="{FF2B5EF4-FFF2-40B4-BE49-F238E27FC236}">
                        <a16:creationId xmlns:a16="http://schemas.microsoft.com/office/drawing/2014/main" id="{977DBEF7-6589-482B-A8BD-1FA47EDD2CA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nvGrpSpPr>
              <p:cNvPr id="152" name="Groep 151">
                <a:extLst>
                  <a:ext uri="{FF2B5EF4-FFF2-40B4-BE49-F238E27FC236}">
                    <a16:creationId xmlns:a16="http://schemas.microsoft.com/office/drawing/2014/main" id="{8AA79930-0B78-4231-81CB-B19B8F6C7E12}"/>
                  </a:ext>
                </a:extLst>
              </p:cNvPr>
              <p:cNvGrpSpPr/>
              <p:nvPr userDrawn="1"/>
            </p:nvGrpSpPr>
            <p:grpSpPr>
              <a:xfrm>
                <a:off x="-3326107" y="720303"/>
                <a:ext cx="182598" cy="143759"/>
                <a:chOff x="-3634116" y="700986"/>
                <a:chExt cx="182598" cy="143759"/>
              </a:xfrm>
            </p:grpSpPr>
            <p:grpSp>
              <p:nvGrpSpPr>
                <p:cNvPr id="181" name="Groep 180">
                  <a:extLst>
                    <a:ext uri="{FF2B5EF4-FFF2-40B4-BE49-F238E27FC236}">
                      <a16:creationId xmlns:a16="http://schemas.microsoft.com/office/drawing/2014/main" id="{3A1CCCB9-170B-48B3-92C9-802624A2084D}"/>
                    </a:ext>
                  </a:extLst>
                </p:cNvPr>
                <p:cNvGrpSpPr/>
                <p:nvPr userDrawn="1"/>
              </p:nvGrpSpPr>
              <p:grpSpPr>
                <a:xfrm>
                  <a:off x="-3634116" y="700986"/>
                  <a:ext cx="182598" cy="143759"/>
                  <a:chOff x="-3634116" y="700986"/>
                  <a:chExt cx="182598" cy="143759"/>
                </a:xfrm>
              </p:grpSpPr>
              <p:cxnSp>
                <p:nvCxnSpPr>
                  <p:cNvPr id="185" name="Rechte verbindingslijn 184">
                    <a:extLst>
                      <a:ext uri="{FF2B5EF4-FFF2-40B4-BE49-F238E27FC236}">
                        <a16:creationId xmlns:a16="http://schemas.microsoft.com/office/drawing/2014/main" id="{B5F64F13-E413-401A-BE3B-74076471EE4D}"/>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86" name="Rechte verbindingslijn 185">
                    <a:extLst>
                      <a:ext uri="{FF2B5EF4-FFF2-40B4-BE49-F238E27FC236}">
                        <a16:creationId xmlns:a16="http://schemas.microsoft.com/office/drawing/2014/main" id="{8FF8E28D-DD74-4518-90C1-ABF04D264C39}"/>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87" name="Rechte verbindingslijn 186">
                    <a:extLst>
                      <a:ext uri="{FF2B5EF4-FFF2-40B4-BE49-F238E27FC236}">
                        <a16:creationId xmlns:a16="http://schemas.microsoft.com/office/drawing/2014/main" id="{129C7CF4-38EC-402C-AA9C-3D9A746A6E88}"/>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88" name="Rechte verbindingslijn 187">
                    <a:extLst>
                      <a:ext uri="{FF2B5EF4-FFF2-40B4-BE49-F238E27FC236}">
                        <a16:creationId xmlns:a16="http://schemas.microsoft.com/office/drawing/2014/main" id="{C3CAB085-09FB-47F0-96C4-055E5069AD8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89" name="Rechte verbindingslijn 188">
                    <a:extLst>
                      <a:ext uri="{FF2B5EF4-FFF2-40B4-BE49-F238E27FC236}">
                        <a16:creationId xmlns:a16="http://schemas.microsoft.com/office/drawing/2014/main" id="{3829AF76-C5AD-4476-B100-89FD8A0EAC4C}"/>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82" name="Groep 181">
                  <a:extLst>
                    <a:ext uri="{FF2B5EF4-FFF2-40B4-BE49-F238E27FC236}">
                      <a16:creationId xmlns:a16="http://schemas.microsoft.com/office/drawing/2014/main" id="{BF2E6A66-6C8E-4392-8482-608AA905F337}"/>
                    </a:ext>
                  </a:extLst>
                </p:cNvPr>
                <p:cNvGrpSpPr/>
                <p:nvPr userDrawn="1"/>
              </p:nvGrpSpPr>
              <p:grpSpPr>
                <a:xfrm>
                  <a:off x="-3634047" y="735854"/>
                  <a:ext cx="88801" cy="72568"/>
                  <a:chOff x="-2091059" y="1395403"/>
                  <a:chExt cx="157316" cy="128558"/>
                </a:xfrm>
              </p:grpSpPr>
              <p:sp>
                <p:nvSpPr>
                  <p:cNvPr id="183" name="Rechthoek 182">
                    <a:extLst>
                      <a:ext uri="{FF2B5EF4-FFF2-40B4-BE49-F238E27FC236}">
                        <a16:creationId xmlns:a16="http://schemas.microsoft.com/office/drawing/2014/main" id="{709CB3A0-E4C3-4B5F-86DF-B36A78CFDBD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184" name="Pijl: punthaak 183">
                    <a:extLst>
                      <a:ext uri="{FF2B5EF4-FFF2-40B4-BE49-F238E27FC236}">
                        <a16:creationId xmlns:a16="http://schemas.microsoft.com/office/drawing/2014/main" id="{0C956312-32CE-42B9-956F-5CB6C39A281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cxnSp>
            <p:nvCxnSpPr>
              <p:cNvPr id="153" name="Rechte verbindingslijn 152">
                <a:extLst>
                  <a:ext uri="{FF2B5EF4-FFF2-40B4-BE49-F238E27FC236}">
                    <a16:creationId xmlns:a16="http://schemas.microsoft.com/office/drawing/2014/main" id="{5D57515F-5A7A-404F-B674-0CB46B806511}"/>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54" name="Rechte verbindingslijn 153">
                <a:extLst>
                  <a:ext uri="{FF2B5EF4-FFF2-40B4-BE49-F238E27FC236}">
                    <a16:creationId xmlns:a16="http://schemas.microsoft.com/office/drawing/2014/main" id="{903F0DE8-7333-4128-8611-DB7549E51192}"/>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55" name="Groep 154">
                <a:extLst>
                  <a:ext uri="{FF2B5EF4-FFF2-40B4-BE49-F238E27FC236}">
                    <a16:creationId xmlns:a16="http://schemas.microsoft.com/office/drawing/2014/main" id="{BB386970-EE14-45BF-80F9-3E5E9C6C2650}"/>
                  </a:ext>
                </a:extLst>
              </p:cNvPr>
              <p:cNvGrpSpPr/>
              <p:nvPr userDrawn="1"/>
            </p:nvGrpSpPr>
            <p:grpSpPr>
              <a:xfrm>
                <a:off x="-2425037" y="370226"/>
                <a:ext cx="357690" cy="330595"/>
                <a:chOff x="-2721817" y="347336"/>
                <a:chExt cx="432805" cy="400021"/>
              </a:xfrm>
            </p:grpSpPr>
            <p:sp>
              <p:nvSpPr>
                <p:cNvPr id="170" name="Rechthoek 169">
                  <a:extLst>
                    <a:ext uri="{FF2B5EF4-FFF2-40B4-BE49-F238E27FC236}">
                      <a16:creationId xmlns:a16="http://schemas.microsoft.com/office/drawing/2014/main" id="{4E1ABA7D-9E77-4366-AAB2-A857F82FD4E5}"/>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171" name="Groep 170">
                  <a:extLst>
                    <a:ext uri="{FF2B5EF4-FFF2-40B4-BE49-F238E27FC236}">
                      <a16:creationId xmlns:a16="http://schemas.microsoft.com/office/drawing/2014/main" id="{04004E27-876B-4FF0-AC46-C9E7900FC28B}"/>
                    </a:ext>
                  </a:extLst>
                </p:cNvPr>
                <p:cNvGrpSpPr/>
                <p:nvPr userDrawn="1"/>
              </p:nvGrpSpPr>
              <p:grpSpPr>
                <a:xfrm>
                  <a:off x="-2652453" y="431583"/>
                  <a:ext cx="294076" cy="231526"/>
                  <a:chOff x="-3634116" y="700986"/>
                  <a:chExt cx="182598" cy="143759"/>
                </a:xfrm>
              </p:grpSpPr>
              <p:grpSp>
                <p:nvGrpSpPr>
                  <p:cNvPr id="172" name="Groep 171">
                    <a:extLst>
                      <a:ext uri="{FF2B5EF4-FFF2-40B4-BE49-F238E27FC236}">
                        <a16:creationId xmlns:a16="http://schemas.microsoft.com/office/drawing/2014/main" id="{343351B9-F1A4-4371-9EFF-BBD5211E691A}"/>
                      </a:ext>
                    </a:extLst>
                  </p:cNvPr>
                  <p:cNvGrpSpPr/>
                  <p:nvPr userDrawn="1"/>
                </p:nvGrpSpPr>
                <p:grpSpPr>
                  <a:xfrm>
                    <a:off x="-3634116" y="700986"/>
                    <a:ext cx="182598" cy="143759"/>
                    <a:chOff x="-3634116" y="700986"/>
                    <a:chExt cx="182598" cy="143759"/>
                  </a:xfrm>
                </p:grpSpPr>
                <p:cxnSp>
                  <p:nvCxnSpPr>
                    <p:cNvPr id="176" name="Rechte verbindingslijn 175">
                      <a:extLst>
                        <a:ext uri="{FF2B5EF4-FFF2-40B4-BE49-F238E27FC236}">
                          <a16:creationId xmlns:a16="http://schemas.microsoft.com/office/drawing/2014/main" id="{EA76EB77-06AE-4382-8A95-308A3863F035}"/>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77" name="Rechte verbindingslijn 176">
                      <a:extLst>
                        <a:ext uri="{FF2B5EF4-FFF2-40B4-BE49-F238E27FC236}">
                          <a16:creationId xmlns:a16="http://schemas.microsoft.com/office/drawing/2014/main" id="{AEC43573-BA47-4048-8ABC-4AB43AD0EE2A}"/>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78" name="Rechte verbindingslijn 177">
                      <a:extLst>
                        <a:ext uri="{FF2B5EF4-FFF2-40B4-BE49-F238E27FC236}">
                          <a16:creationId xmlns:a16="http://schemas.microsoft.com/office/drawing/2014/main" id="{ADC40AA0-C90F-46AD-A844-A15548C16FA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79" name="Rechte verbindingslijn 178">
                      <a:extLst>
                        <a:ext uri="{FF2B5EF4-FFF2-40B4-BE49-F238E27FC236}">
                          <a16:creationId xmlns:a16="http://schemas.microsoft.com/office/drawing/2014/main" id="{D2D17D97-4EF3-4226-9E4D-92ECE2A232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80" name="Rechte verbindingslijn 179">
                      <a:extLst>
                        <a:ext uri="{FF2B5EF4-FFF2-40B4-BE49-F238E27FC236}">
                          <a16:creationId xmlns:a16="http://schemas.microsoft.com/office/drawing/2014/main" id="{FA7F5B40-7C12-485F-BDA2-19EED34CF41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73" name="Groep 172">
                    <a:extLst>
                      <a:ext uri="{FF2B5EF4-FFF2-40B4-BE49-F238E27FC236}">
                        <a16:creationId xmlns:a16="http://schemas.microsoft.com/office/drawing/2014/main" id="{DFA36442-BFCC-42FF-924B-998E50E62BE5}"/>
                      </a:ext>
                    </a:extLst>
                  </p:cNvPr>
                  <p:cNvGrpSpPr/>
                  <p:nvPr userDrawn="1"/>
                </p:nvGrpSpPr>
                <p:grpSpPr>
                  <a:xfrm>
                    <a:off x="-3634047" y="735854"/>
                    <a:ext cx="88801" cy="72568"/>
                    <a:chOff x="-2091059" y="1395403"/>
                    <a:chExt cx="157316" cy="128558"/>
                  </a:xfrm>
                </p:grpSpPr>
                <p:sp>
                  <p:nvSpPr>
                    <p:cNvPr id="174" name="Rechthoek 173">
                      <a:extLst>
                        <a:ext uri="{FF2B5EF4-FFF2-40B4-BE49-F238E27FC236}">
                          <a16:creationId xmlns:a16="http://schemas.microsoft.com/office/drawing/2014/main" id="{7E0B8D7C-B155-4C19-81D6-9B063DC9476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175" name="Pijl: punthaak 174">
                      <a:extLst>
                        <a:ext uri="{FF2B5EF4-FFF2-40B4-BE49-F238E27FC236}">
                          <a16:creationId xmlns:a16="http://schemas.microsoft.com/office/drawing/2014/main" id="{F2060CB8-4BC1-40CB-BF4C-173D09DCDD6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grpSp>
            <p:nvGrpSpPr>
              <p:cNvPr id="156" name="Groep 155">
                <a:extLst>
                  <a:ext uri="{FF2B5EF4-FFF2-40B4-BE49-F238E27FC236}">
                    <a16:creationId xmlns:a16="http://schemas.microsoft.com/office/drawing/2014/main" id="{87970515-2843-40E0-BB09-B41ABE67D4C4}"/>
                  </a:ext>
                </a:extLst>
              </p:cNvPr>
              <p:cNvGrpSpPr/>
              <p:nvPr userDrawn="1"/>
            </p:nvGrpSpPr>
            <p:grpSpPr>
              <a:xfrm>
                <a:off x="-2425037" y="781500"/>
                <a:ext cx="357690" cy="330595"/>
                <a:chOff x="-2721817" y="782525"/>
                <a:chExt cx="432805" cy="400021"/>
              </a:xfrm>
            </p:grpSpPr>
            <p:sp>
              <p:nvSpPr>
                <p:cNvPr id="159" name="Rechthoek 158">
                  <a:extLst>
                    <a:ext uri="{FF2B5EF4-FFF2-40B4-BE49-F238E27FC236}">
                      <a16:creationId xmlns:a16="http://schemas.microsoft.com/office/drawing/2014/main" id="{1886676A-E650-4406-A1A0-4D9CC85904F7}"/>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160" name="Groep 159">
                  <a:extLst>
                    <a:ext uri="{FF2B5EF4-FFF2-40B4-BE49-F238E27FC236}">
                      <a16:creationId xmlns:a16="http://schemas.microsoft.com/office/drawing/2014/main" id="{61565351-6E02-415E-BA72-575DF5B61365}"/>
                    </a:ext>
                  </a:extLst>
                </p:cNvPr>
                <p:cNvGrpSpPr/>
                <p:nvPr userDrawn="1"/>
              </p:nvGrpSpPr>
              <p:grpSpPr>
                <a:xfrm>
                  <a:off x="-2652453" y="866772"/>
                  <a:ext cx="294076" cy="231526"/>
                  <a:chOff x="-3310843" y="700986"/>
                  <a:chExt cx="182598" cy="143759"/>
                </a:xfrm>
              </p:grpSpPr>
              <p:grpSp>
                <p:nvGrpSpPr>
                  <p:cNvPr id="161" name="Groep 160">
                    <a:extLst>
                      <a:ext uri="{FF2B5EF4-FFF2-40B4-BE49-F238E27FC236}">
                        <a16:creationId xmlns:a16="http://schemas.microsoft.com/office/drawing/2014/main" id="{A4B61DD8-138E-4F79-8678-35F1789942E4}"/>
                      </a:ext>
                    </a:extLst>
                  </p:cNvPr>
                  <p:cNvGrpSpPr/>
                  <p:nvPr userDrawn="1"/>
                </p:nvGrpSpPr>
                <p:grpSpPr>
                  <a:xfrm>
                    <a:off x="-3310843" y="700986"/>
                    <a:ext cx="182598" cy="143759"/>
                    <a:chOff x="-3310843" y="700986"/>
                    <a:chExt cx="182598" cy="143759"/>
                  </a:xfrm>
                </p:grpSpPr>
                <p:cxnSp>
                  <p:nvCxnSpPr>
                    <p:cNvPr id="165" name="Rechte verbindingslijn 164">
                      <a:extLst>
                        <a:ext uri="{FF2B5EF4-FFF2-40B4-BE49-F238E27FC236}">
                          <a16:creationId xmlns:a16="http://schemas.microsoft.com/office/drawing/2014/main" id="{B06B3E3F-B71F-4D4A-8A34-35A8329106A7}"/>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66" name="Rechte verbindingslijn 165">
                      <a:extLst>
                        <a:ext uri="{FF2B5EF4-FFF2-40B4-BE49-F238E27FC236}">
                          <a16:creationId xmlns:a16="http://schemas.microsoft.com/office/drawing/2014/main" id="{9FFA6881-6E1A-415D-8FE7-18EC9DF7B565}"/>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67" name="Rechte verbindingslijn 166">
                      <a:extLst>
                        <a:ext uri="{FF2B5EF4-FFF2-40B4-BE49-F238E27FC236}">
                          <a16:creationId xmlns:a16="http://schemas.microsoft.com/office/drawing/2014/main" id="{000B20E9-DB42-4C6C-B463-05C794F866AB}"/>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68" name="Rechte verbindingslijn 167">
                      <a:extLst>
                        <a:ext uri="{FF2B5EF4-FFF2-40B4-BE49-F238E27FC236}">
                          <a16:creationId xmlns:a16="http://schemas.microsoft.com/office/drawing/2014/main" id="{6D05C72C-15FC-4D07-B2D2-6748087A8D8E}"/>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69" name="Rechte verbindingslijn 168">
                      <a:extLst>
                        <a:ext uri="{FF2B5EF4-FFF2-40B4-BE49-F238E27FC236}">
                          <a16:creationId xmlns:a16="http://schemas.microsoft.com/office/drawing/2014/main" id="{B94BA0BE-A43F-4F96-8818-E4C8179EF49C}"/>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62" name="Groep 161">
                    <a:extLst>
                      <a:ext uri="{FF2B5EF4-FFF2-40B4-BE49-F238E27FC236}">
                        <a16:creationId xmlns:a16="http://schemas.microsoft.com/office/drawing/2014/main" id="{34AC73AB-B12A-4EFB-B0DF-0E19DD3F4E92}"/>
                      </a:ext>
                    </a:extLst>
                  </p:cNvPr>
                  <p:cNvGrpSpPr/>
                  <p:nvPr userDrawn="1"/>
                </p:nvGrpSpPr>
                <p:grpSpPr>
                  <a:xfrm flipH="1">
                    <a:off x="-3310774" y="735854"/>
                    <a:ext cx="88801" cy="72568"/>
                    <a:chOff x="-2091059" y="1395403"/>
                    <a:chExt cx="157316" cy="128558"/>
                  </a:xfrm>
                </p:grpSpPr>
                <p:sp>
                  <p:nvSpPr>
                    <p:cNvPr id="163" name="Rechthoek 162">
                      <a:extLst>
                        <a:ext uri="{FF2B5EF4-FFF2-40B4-BE49-F238E27FC236}">
                          <a16:creationId xmlns:a16="http://schemas.microsoft.com/office/drawing/2014/main" id="{F35FDC03-368D-493B-9534-9ABF41227BA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164" name="Pijl: punthaak 163">
                      <a:extLst>
                        <a:ext uri="{FF2B5EF4-FFF2-40B4-BE49-F238E27FC236}">
                          <a16:creationId xmlns:a16="http://schemas.microsoft.com/office/drawing/2014/main" id="{75C2C32F-E43E-4763-B7E3-A08379110C2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sp>
            <p:nvSpPr>
              <p:cNvPr id="157" name="Rechthoek 156">
                <a:extLst>
                  <a:ext uri="{FF2B5EF4-FFF2-40B4-BE49-F238E27FC236}">
                    <a16:creationId xmlns:a16="http://schemas.microsoft.com/office/drawing/2014/main" id="{6C8A2ACB-E2EF-43F7-B7B0-CDAE2F73E6FB}"/>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158" name="Rechthoek 157">
                <a:extLst>
                  <a:ext uri="{FF2B5EF4-FFF2-40B4-BE49-F238E27FC236}">
                    <a16:creationId xmlns:a16="http://schemas.microsoft.com/office/drawing/2014/main" id="{36F96ED6-CE6B-4364-8700-E7280843F7ED}"/>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136" name="Rechte verbindingslijn 135">
              <a:extLst>
                <a:ext uri="{FF2B5EF4-FFF2-40B4-BE49-F238E27FC236}">
                  <a16:creationId xmlns:a16="http://schemas.microsoft.com/office/drawing/2014/main" id="{1D6BF76C-9843-4063-A5BC-BA18FCDD2E7F}"/>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37" name="Rechthoek 136">
              <a:extLst>
                <a:ext uri="{FF2B5EF4-FFF2-40B4-BE49-F238E27FC236}">
                  <a16:creationId xmlns:a16="http://schemas.microsoft.com/office/drawing/2014/main" id="{410450FE-C044-429C-BA9B-D446FC64C206}"/>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268288" marR="0" lvl="0" indent="-268288" algn="l" defTabSz="361950" rtl="0" eaLnBrk="1" fontAlgn="auto" latinLnBrk="0" hangingPunct="1">
                <a:lnSpc>
                  <a:spcPct val="95000"/>
                </a:lnSpc>
                <a:spcBef>
                  <a:spcPct val="20000"/>
                </a:spcBef>
                <a:spcAft>
                  <a:spcPts val="1200"/>
                </a:spcAft>
                <a:buClr>
                  <a:schemeClr val="tx2"/>
                </a:buClr>
                <a:buSzTx/>
                <a:buFont typeface="Arial" panose="020B0604020202020204" pitchFamily="34" charset="0"/>
                <a:buChar char="•"/>
                <a:tabLst/>
                <a:defRPr/>
              </a:pPr>
              <a:r>
                <a:rPr lang="nl-NL" sz="1800" b="0" kern="1200" noProof="0" dirty="0">
                  <a:solidFill>
                    <a:schemeClr val="tx1">
                      <a:lumMod val="65000"/>
                      <a:lumOff val="35000"/>
                    </a:schemeClr>
                  </a:solidFill>
                  <a:latin typeface="+mn-lt"/>
                  <a:ea typeface="+mn-ea"/>
                  <a:cs typeface="+mn-cs"/>
                </a:rPr>
                <a:t>Bullets</a:t>
              </a:r>
            </a:p>
          </p:txBody>
        </p:sp>
        <p:sp>
          <p:nvSpPr>
            <p:cNvPr id="138" name="Ovaal 137">
              <a:extLst>
                <a:ext uri="{FF2B5EF4-FFF2-40B4-BE49-F238E27FC236}">
                  <a16:creationId xmlns:a16="http://schemas.microsoft.com/office/drawing/2014/main" id="{8252C354-7E1F-4908-86E8-41D592E66D4F}"/>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39" name="Rechthoek 138">
              <a:extLst>
                <a:ext uri="{FF2B5EF4-FFF2-40B4-BE49-F238E27FC236}">
                  <a16:creationId xmlns:a16="http://schemas.microsoft.com/office/drawing/2014/main" id="{AF20B332-54F9-4168-AFA3-E779C366C20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538163" marR="0" lvl="1" indent="-269875" algn="l" defTabSz="361950" rtl="0" eaLnBrk="1" fontAlgn="auto" latinLnBrk="0" hangingPunct="1">
                <a:lnSpc>
                  <a:spcPct val="95000"/>
                </a:lnSpc>
                <a:spcBef>
                  <a:spcPts val="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Sub-Bullets</a:t>
              </a:r>
            </a:p>
          </p:txBody>
        </p:sp>
        <p:sp>
          <p:nvSpPr>
            <p:cNvPr id="140" name="Ovaal 139">
              <a:extLst>
                <a:ext uri="{FF2B5EF4-FFF2-40B4-BE49-F238E27FC236}">
                  <a16:creationId xmlns:a16="http://schemas.microsoft.com/office/drawing/2014/main" id="{FEAB3429-B301-4B25-9903-712DC06AAEDD}"/>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41" name="Rechthoek 140">
              <a:extLst>
                <a:ext uri="{FF2B5EF4-FFF2-40B4-BE49-F238E27FC236}">
                  <a16:creationId xmlns:a16="http://schemas.microsoft.com/office/drawing/2014/main" id="{5D94E716-F0E6-4D4C-8C50-1EBAD4768766}"/>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2" indent="0" algn="l" defTabSz="361950" rtl="0" eaLnBrk="1" fontAlgn="auto" latinLnBrk="0" hangingPunct="1">
                <a:lnSpc>
                  <a:spcPct val="95000"/>
                </a:lnSpc>
                <a:spcBef>
                  <a:spcPts val="336"/>
                </a:spcBef>
                <a:spcAft>
                  <a:spcPts val="1200"/>
                </a:spcAft>
                <a:buClr>
                  <a:schemeClr val="tx2"/>
                </a:buClr>
                <a:buSzTx/>
                <a:buFont typeface="Arial" panose="020B0604020202020204" pitchFamily="34" charset="0"/>
                <a:buNone/>
                <a:tabLst/>
                <a:defRPr/>
              </a:pPr>
              <a:r>
                <a:rPr lang="nl-NL" sz="1800" kern="1200" noProof="0" dirty="0">
                  <a:solidFill>
                    <a:schemeClr val="tx1">
                      <a:lumMod val="65000"/>
                      <a:lumOff val="35000"/>
                    </a:schemeClr>
                  </a:solidFill>
                  <a:latin typeface="+mn-lt"/>
                  <a:ea typeface="+mn-ea"/>
                  <a:cs typeface="+mn-cs"/>
                </a:rPr>
                <a:t>Platte tekst</a:t>
              </a:r>
            </a:p>
          </p:txBody>
        </p:sp>
        <p:sp>
          <p:nvSpPr>
            <p:cNvPr id="142" name="Ovaal 141">
              <a:extLst>
                <a:ext uri="{FF2B5EF4-FFF2-40B4-BE49-F238E27FC236}">
                  <a16:creationId xmlns:a16="http://schemas.microsoft.com/office/drawing/2014/main" id="{8C26B5E2-99E4-4143-A194-DB667DE38273}"/>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43" name="Rechthoek 142">
              <a:extLst>
                <a:ext uri="{FF2B5EF4-FFF2-40B4-BE49-F238E27FC236}">
                  <a16:creationId xmlns:a16="http://schemas.microsoft.com/office/drawing/2014/main" id="{9EE60985-47B8-4FF7-8B0E-C22B77A67847}"/>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5000"/>
                </a:lnSpc>
                <a:spcBef>
                  <a:spcPct val="20000"/>
                </a:spcBef>
                <a:spcAft>
                  <a:spcPts val="1200"/>
                </a:spcAft>
                <a:buClr>
                  <a:schemeClr val="tx2"/>
                </a:buClr>
                <a:buSzTx/>
                <a:buFont typeface="Arial" pitchFamily="34" charset="0"/>
                <a:buNone/>
                <a:tabLst/>
                <a:defRPr/>
              </a:pPr>
              <a:r>
                <a:rPr lang="nl-NL" sz="2000" b="1" kern="1200" noProof="0" dirty="0">
                  <a:solidFill>
                    <a:schemeClr val="tx2"/>
                  </a:solidFill>
                  <a:latin typeface="+mn-lt"/>
                  <a:ea typeface="+mn-ea"/>
                  <a:cs typeface="+mn-cs"/>
                </a:rPr>
                <a:t>Subtitel</a:t>
              </a:r>
            </a:p>
          </p:txBody>
        </p:sp>
        <p:sp>
          <p:nvSpPr>
            <p:cNvPr id="144" name="Ovaal 143">
              <a:extLst>
                <a:ext uri="{FF2B5EF4-FFF2-40B4-BE49-F238E27FC236}">
                  <a16:creationId xmlns:a16="http://schemas.microsoft.com/office/drawing/2014/main" id="{16C0D449-12EE-4C23-A127-BBD62504BC52}"/>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45" name="Rechthoek 144">
              <a:extLst>
                <a:ext uri="{FF2B5EF4-FFF2-40B4-BE49-F238E27FC236}">
                  <a16:creationId xmlns:a16="http://schemas.microsoft.com/office/drawing/2014/main" id="{2EAA3024-173C-4C43-A1C2-4135D549C5FF}"/>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352425" marR="0" lvl="4" indent="-352425" algn="l" defTabSz="361950" rtl="0" eaLnBrk="1" fontAlgn="auto" latinLnBrk="0" hangingPunct="1">
                <a:lnSpc>
                  <a:spcPct val="95000"/>
                </a:lnSpc>
                <a:spcBef>
                  <a:spcPct val="20000"/>
                </a:spcBef>
                <a:spcAft>
                  <a:spcPts val="1200"/>
                </a:spcAft>
                <a:buClr>
                  <a:schemeClr val="tx2"/>
                </a:buClr>
                <a:buSzTx/>
                <a:buFont typeface="+mj-lt"/>
                <a:buAutoNum type="arabicPeriod"/>
                <a:tabLst/>
                <a:defRPr/>
              </a:pPr>
              <a:r>
                <a:rPr lang="nl-NL" sz="1800" i="0" kern="1200" baseline="0" noProof="0" dirty="0">
                  <a:solidFill>
                    <a:schemeClr val="tx1">
                      <a:lumMod val="65000"/>
                      <a:lumOff val="35000"/>
                    </a:schemeClr>
                  </a:solidFill>
                  <a:latin typeface="+mn-lt"/>
                  <a:ea typeface="+mn-ea"/>
                  <a:cs typeface="+mn-cs"/>
                </a:rPr>
                <a:t>Opsomming</a:t>
              </a:r>
            </a:p>
          </p:txBody>
        </p:sp>
        <p:sp>
          <p:nvSpPr>
            <p:cNvPr id="146" name="Rechthoek 145">
              <a:extLst>
                <a:ext uri="{FF2B5EF4-FFF2-40B4-BE49-F238E27FC236}">
                  <a16:creationId xmlns:a16="http://schemas.microsoft.com/office/drawing/2014/main" id="{A82C8800-172C-4B9F-9C19-FD07BB127951}"/>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5074960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lti-va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00C32-D7B5-4869-8F45-6B6E68FF15EF}"/>
              </a:ext>
            </a:extLst>
          </p:cNvPr>
          <p:cNvSpPr>
            <a:spLocks noGrp="1"/>
          </p:cNvSpPr>
          <p:nvPr>
            <p:ph type="title" hasCustomPrompt="1"/>
          </p:nvPr>
        </p:nvSpPr>
        <p:spPr/>
        <p:txBody>
          <a:bodyPr/>
          <a:lstStyle>
            <a:lvl1pPr>
              <a:defRPr/>
            </a:lvl1pPr>
          </a:lstStyle>
          <a:p>
            <a:r>
              <a:rPr lang="nl-NL" dirty="0"/>
              <a:t>Klik om de stijl te bewerken</a:t>
            </a:r>
          </a:p>
        </p:txBody>
      </p:sp>
      <p:sp>
        <p:nvSpPr>
          <p:cNvPr id="15" name="Tijdelijke aanduiding voor inhoud 14">
            <a:extLst>
              <a:ext uri="{FF2B5EF4-FFF2-40B4-BE49-F238E27FC236}">
                <a16:creationId xmlns:a16="http://schemas.microsoft.com/office/drawing/2014/main" id="{CAD6AA7E-E1D2-4743-A3FB-28FE86CFC771}"/>
              </a:ext>
            </a:extLst>
          </p:cNvPr>
          <p:cNvSpPr>
            <a:spLocks noGrp="1"/>
          </p:cNvSpPr>
          <p:nvPr>
            <p:ph sz="quarter" idx="21" hasCustomPrompt="1"/>
          </p:nvPr>
        </p:nvSpPr>
        <p:spPr>
          <a:xfrm>
            <a:off x="815235" y="1499517"/>
            <a:ext cx="10566291" cy="44424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a:t>Bullets</a:t>
            </a:r>
          </a:p>
          <a:p>
            <a:pPr lvl="1"/>
            <a:r>
              <a:rPr lang="nl-NL" dirty="0"/>
              <a:t>Sub-Bullets</a:t>
            </a:r>
          </a:p>
          <a:p>
            <a:pPr lvl="2"/>
            <a:r>
              <a:rPr lang="nl-NL" dirty="0"/>
              <a:t>Platte tekst</a:t>
            </a:r>
          </a:p>
          <a:p>
            <a:pPr lvl="3"/>
            <a:r>
              <a:rPr lang="nl-NL" dirty="0"/>
              <a:t>Subtitel</a:t>
            </a:r>
          </a:p>
          <a:p>
            <a:pPr lvl="4"/>
            <a:r>
              <a:rPr lang="nl-NL" dirty="0"/>
              <a:t>Opsomming</a:t>
            </a:r>
          </a:p>
          <a:p>
            <a:pPr lvl="5"/>
            <a:r>
              <a:rPr lang="nl-NL" dirty="0"/>
              <a:t># Bullets</a:t>
            </a:r>
          </a:p>
          <a:p>
            <a:pPr lvl="6"/>
            <a:r>
              <a:rPr lang="nl-NL" dirty="0"/>
              <a:t># Abc</a:t>
            </a:r>
          </a:p>
          <a:p>
            <a:pPr lvl="7"/>
            <a:r>
              <a:rPr lang="nl-NL" dirty="0"/>
              <a:t>Check leeg</a:t>
            </a:r>
          </a:p>
          <a:p>
            <a:pPr lvl="8"/>
            <a:r>
              <a:rPr lang="nl-NL" dirty="0"/>
              <a:t>Check vol</a:t>
            </a:r>
            <a:endParaRPr lang="en-US" dirty="0"/>
          </a:p>
        </p:txBody>
      </p:sp>
      <p:sp>
        <p:nvSpPr>
          <p:cNvPr id="4" name="Tijdelijke aanduiding voor datum 3">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4B3BD8C8-AC6F-4517-BD65-6EAEBA34C1D1}" type="datetime1">
              <a:rPr lang="nl-NL" smtClean="0"/>
              <a:t>13-3-2024</a:t>
            </a:fld>
            <a:endParaRPr lang="nl-NL"/>
          </a:p>
        </p:txBody>
      </p:sp>
      <p:sp>
        <p:nvSpPr>
          <p:cNvPr id="6" name="Tijdelijke aanduiding voor dianummer 5">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grpSp>
        <p:nvGrpSpPr>
          <p:cNvPr id="193" name="MULTI-VAK">
            <a:extLst>
              <a:ext uri="{FF2B5EF4-FFF2-40B4-BE49-F238E27FC236}">
                <a16:creationId xmlns:a16="http://schemas.microsoft.com/office/drawing/2014/main" id="{02381DA9-603F-4457-A8E4-7416FA9B1305}"/>
              </a:ext>
            </a:extLst>
          </p:cNvPr>
          <p:cNvGrpSpPr/>
          <p:nvPr userDrawn="1"/>
        </p:nvGrpSpPr>
        <p:grpSpPr>
          <a:xfrm>
            <a:off x="12391601" y="0"/>
            <a:ext cx="3183678" cy="6448302"/>
            <a:chOff x="12391601" y="0"/>
            <a:chExt cx="3183678" cy="6448302"/>
          </a:xfrm>
        </p:grpSpPr>
        <p:sp>
          <p:nvSpPr>
            <p:cNvPr id="138" name="Rechthoek 137">
              <a:extLst>
                <a:ext uri="{FF2B5EF4-FFF2-40B4-BE49-F238E27FC236}">
                  <a16:creationId xmlns:a16="http://schemas.microsoft.com/office/drawing/2014/main" id="{E3344D03-7E7E-4D71-9BD8-6FDF85A1F2C1}"/>
                </a:ext>
              </a:extLst>
            </p:cNvPr>
            <p:cNvSpPr/>
            <p:nvPr userDrawn="1"/>
          </p:nvSpPr>
          <p:spPr>
            <a:xfrm>
              <a:off x="12769459" y="1440873"/>
              <a:ext cx="1833235" cy="1260763"/>
            </a:xfrm>
            <a:prstGeom prst="rect">
              <a:avLst/>
            </a:prstGeom>
            <a:solidFill>
              <a:schemeClr val="bg1"/>
            </a:solidFill>
            <a:ln w="3175">
              <a:solidFill>
                <a:schemeClr val="bg1">
                  <a:lumMod val="75000"/>
                </a:schemeClr>
              </a:solidFill>
            </a:ln>
            <a:effectLst>
              <a:outerShdw blurRad="254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22" name="Rechthoek 21">
              <a:extLst>
                <a:ext uri="{FF2B5EF4-FFF2-40B4-BE49-F238E27FC236}">
                  <a16:creationId xmlns:a16="http://schemas.microsoft.com/office/drawing/2014/main" id="{29C6531E-B6A1-4684-BEC2-CC5BF87EF816}"/>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Multi-vak</a:t>
              </a:r>
            </a:p>
          </p:txBody>
        </p:sp>
        <p:sp>
          <p:nvSpPr>
            <p:cNvPr id="23" name="Ovaal 22">
              <a:extLst>
                <a:ext uri="{FF2B5EF4-FFF2-40B4-BE49-F238E27FC236}">
                  <a16:creationId xmlns:a16="http://schemas.microsoft.com/office/drawing/2014/main" id="{6232A4CB-9640-4554-AEFA-0DF926C35295}"/>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4" name="Rechte verbindingslijn 23">
              <a:extLst>
                <a:ext uri="{FF2B5EF4-FFF2-40B4-BE49-F238E27FC236}">
                  <a16:creationId xmlns:a16="http://schemas.microsoft.com/office/drawing/2014/main" id="{3A4D6069-8C23-4511-9954-F1DE07653E50}"/>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5" name="Rechte verbindingslijn 24">
              <a:extLst>
                <a:ext uri="{FF2B5EF4-FFF2-40B4-BE49-F238E27FC236}">
                  <a16:creationId xmlns:a16="http://schemas.microsoft.com/office/drawing/2014/main" id="{33074ECA-3CAF-4087-BEB8-A325292010C5}"/>
                </a:ext>
              </a:extLst>
            </p:cNvPr>
            <p:cNvCxnSpPr>
              <a:cxnSpLocks/>
            </p:cNvCxnSpPr>
            <p:nvPr userDrawn="1"/>
          </p:nvCxnSpPr>
          <p:spPr>
            <a:xfrm>
              <a:off x="12397261" y="2881986"/>
              <a:ext cx="3178017" cy="0"/>
            </a:xfrm>
            <a:prstGeom prst="line">
              <a:avLst/>
            </a:prstGeom>
            <a:noFill/>
            <a:ln w="3175" cap="flat" cmpd="sng" algn="ctr">
              <a:solidFill>
                <a:schemeClr val="accent1"/>
              </a:solidFill>
              <a:prstDash val="solid"/>
            </a:ln>
            <a:effectLst/>
          </p:spPr>
        </p:cxnSp>
        <p:sp>
          <p:nvSpPr>
            <p:cNvPr id="26" name="Rechthoek 25">
              <a:extLst>
                <a:ext uri="{FF2B5EF4-FFF2-40B4-BE49-F238E27FC236}">
                  <a16:creationId xmlns:a16="http://schemas.microsoft.com/office/drawing/2014/main" id="{77D42CA0-0170-4DE1-854D-8D349A4464C8}"/>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het bestaande inhoud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één van de pictogrammen om een nieuw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schema</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grafiek,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mediabestand </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of</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 smart-art </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in te voegen.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28" name="Ovaal 27">
              <a:extLst>
                <a:ext uri="{FF2B5EF4-FFF2-40B4-BE49-F238E27FC236}">
                  <a16:creationId xmlns:a16="http://schemas.microsoft.com/office/drawing/2014/main" id="{274E65C8-6B36-4120-B6FF-AAB184719E53}"/>
                </a:ext>
              </a:extLst>
            </p:cNvPr>
            <p:cNvSpPr/>
            <p:nvPr userDrawn="1"/>
          </p:nvSpPr>
          <p:spPr>
            <a:xfrm>
              <a:off x="12391601" y="30104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 name="Rechthoek 28">
              <a:extLst>
                <a:ext uri="{FF2B5EF4-FFF2-40B4-BE49-F238E27FC236}">
                  <a16:creationId xmlns:a16="http://schemas.microsoft.com/office/drawing/2014/main" id="{C3AA8DCC-4AB8-491C-BF2F-4379628A2C6D}"/>
                </a:ext>
              </a:extLst>
            </p:cNvPr>
            <p:cNvSpPr/>
            <p:nvPr userDrawn="1"/>
          </p:nvSpPr>
          <p:spPr>
            <a:xfrm>
              <a:off x="12757282" y="3076514"/>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item</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30" name="Groep 29">
              <a:extLst>
                <a:ext uri="{FF2B5EF4-FFF2-40B4-BE49-F238E27FC236}">
                  <a16:creationId xmlns:a16="http://schemas.microsoft.com/office/drawing/2014/main" id="{6D7A8091-7BE2-4242-AAA1-C1E77E0E3747}"/>
                </a:ext>
              </a:extLst>
            </p:cNvPr>
            <p:cNvGrpSpPr/>
            <p:nvPr userDrawn="1"/>
          </p:nvGrpSpPr>
          <p:grpSpPr>
            <a:xfrm>
              <a:off x="12757282" y="3488603"/>
              <a:ext cx="825500" cy="209550"/>
              <a:chOff x="13504624" y="2482850"/>
              <a:chExt cx="825500" cy="209550"/>
            </a:xfrm>
          </p:grpSpPr>
          <p:sp>
            <p:nvSpPr>
              <p:cNvPr id="58" name="Rechthoek 57">
                <a:extLst>
                  <a:ext uri="{FF2B5EF4-FFF2-40B4-BE49-F238E27FC236}">
                    <a16:creationId xmlns:a16="http://schemas.microsoft.com/office/drawing/2014/main" id="{106F8C5B-6E7E-4A94-87A4-F132364319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59" name="Rechte verbindingslijn 58">
                <a:extLst>
                  <a:ext uri="{FF2B5EF4-FFF2-40B4-BE49-F238E27FC236}">
                    <a16:creationId xmlns:a16="http://schemas.microsoft.com/office/drawing/2014/main" id="{6B6613CA-55D9-40DC-A2E9-7D4F1B4556C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0" name="Gelijkbenige driehoek 59">
                <a:extLst>
                  <a:ext uri="{FF2B5EF4-FFF2-40B4-BE49-F238E27FC236}">
                    <a16:creationId xmlns:a16="http://schemas.microsoft.com/office/drawing/2014/main" id="{71E9D7E8-7B5F-48C3-AA92-E84F54D1227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18" name="Rechte verbindingslijn 17">
              <a:extLst>
                <a:ext uri="{FF2B5EF4-FFF2-40B4-BE49-F238E27FC236}">
                  <a16:creationId xmlns:a16="http://schemas.microsoft.com/office/drawing/2014/main" id="{802BEB08-F44F-4B2A-95F1-CDA2AA03BE84}"/>
                </a:ext>
              </a:extLst>
            </p:cNvPr>
            <p:cNvCxnSpPr>
              <a:cxnSpLocks/>
            </p:cNvCxnSpPr>
            <p:nvPr userDrawn="1"/>
          </p:nvCxnSpPr>
          <p:spPr>
            <a:xfrm>
              <a:off x="12396764" y="6448302"/>
              <a:ext cx="3178017" cy="0"/>
            </a:xfrm>
            <a:prstGeom prst="line">
              <a:avLst/>
            </a:prstGeom>
            <a:noFill/>
            <a:ln w="3175" cap="flat" cmpd="sng" algn="ctr">
              <a:solidFill>
                <a:schemeClr val="accent1"/>
              </a:solidFill>
              <a:prstDash val="solid"/>
            </a:ln>
            <a:effectLst/>
          </p:spPr>
        </p:cxnSp>
        <p:sp>
          <p:nvSpPr>
            <p:cNvPr id="32" name="Ovaal 31">
              <a:extLst>
                <a:ext uri="{FF2B5EF4-FFF2-40B4-BE49-F238E27FC236}">
                  <a16:creationId xmlns:a16="http://schemas.microsoft.com/office/drawing/2014/main" id="{966A7A89-B63C-498E-A1D8-76C0A312043D}"/>
                </a:ext>
              </a:extLst>
            </p:cNvPr>
            <p:cNvSpPr/>
            <p:nvPr userDrawn="1"/>
          </p:nvSpPr>
          <p:spPr>
            <a:xfrm>
              <a:off x="12391601" y="3980543"/>
              <a:ext cx="260914" cy="259683"/>
            </a:xfrm>
            <a:prstGeom prst="ellipse">
              <a:avLst/>
            </a:prstGeom>
            <a:solidFill>
              <a:schemeClr val="accent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a:t>
              </a:r>
            </a:p>
          </p:txBody>
        </p:sp>
        <p:sp>
          <p:nvSpPr>
            <p:cNvPr id="33" name="Rechthoek 32">
              <a:extLst>
                <a:ext uri="{FF2B5EF4-FFF2-40B4-BE49-F238E27FC236}">
                  <a16:creationId xmlns:a16="http://schemas.microsoft.com/office/drawing/2014/main" id="{1621B4EA-6709-4F19-9FBC-BE1A82AD900D}"/>
                </a:ext>
              </a:extLst>
            </p:cNvPr>
            <p:cNvSpPr/>
            <p:nvPr userDrawn="1"/>
          </p:nvSpPr>
          <p:spPr>
            <a:xfrm>
              <a:off x="12757283" y="4046606"/>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Let op!</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Deze indeling niet gebruiken voor foto’s, hiervoor zijn de indelingen met fotokaders, die werken als een passe-partout.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4" name="Rechte verbindingslijn 33">
              <a:extLst>
                <a:ext uri="{FF2B5EF4-FFF2-40B4-BE49-F238E27FC236}">
                  <a16:creationId xmlns:a16="http://schemas.microsoft.com/office/drawing/2014/main" id="{ECFD5C53-600B-4C7A-817C-79D7D12AD526}"/>
                </a:ext>
              </a:extLst>
            </p:cNvPr>
            <p:cNvCxnSpPr>
              <a:cxnSpLocks/>
            </p:cNvCxnSpPr>
            <p:nvPr userDrawn="1"/>
          </p:nvCxnSpPr>
          <p:spPr>
            <a:xfrm>
              <a:off x="12397261" y="3862381"/>
              <a:ext cx="3178017" cy="0"/>
            </a:xfrm>
            <a:prstGeom prst="line">
              <a:avLst/>
            </a:prstGeom>
            <a:noFill/>
            <a:ln w="3175" cap="flat" cmpd="sng" algn="ctr">
              <a:solidFill>
                <a:schemeClr val="accent1"/>
              </a:solidFill>
              <a:prstDash val="solid"/>
            </a:ln>
            <a:effectLst/>
          </p:spPr>
        </p:cxnSp>
        <p:grpSp>
          <p:nvGrpSpPr>
            <p:cNvPr id="139" name="Groep 138">
              <a:extLst>
                <a:ext uri="{FF2B5EF4-FFF2-40B4-BE49-F238E27FC236}">
                  <a16:creationId xmlns:a16="http://schemas.microsoft.com/office/drawing/2014/main" id="{4A6BD3A8-0124-498F-9E4E-82C2AE55F158}"/>
                </a:ext>
              </a:extLst>
            </p:cNvPr>
            <p:cNvGrpSpPr/>
            <p:nvPr userDrawn="1"/>
          </p:nvGrpSpPr>
          <p:grpSpPr>
            <a:xfrm>
              <a:off x="12921337" y="1609295"/>
              <a:ext cx="1529479" cy="923918"/>
              <a:chOff x="12895177" y="1582710"/>
              <a:chExt cx="1529479" cy="923918"/>
            </a:xfrm>
          </p:grpSpPr>
          <p:grpSp>
            <p:nvGrpSpPr>
              <p:cNvPr id="31" name="Groep 30">
                <a:extLst>
                  <a:ext uri="{FF2B5EF4-FFF2-40B4-BE49-F238E27FC236}">
                    <a16:creationId xmlns:a16="http://schemas.microsoft.com/office/drawing/2014/main" id="{DB3389D7-2B97-4A74-8F21-820485512770}"/>
                  </a:ext>
                </a:extLst>
              </p:cNvPr>
              <p:cNvGrpSpPr/>
              <p:nvPr userDrawn="1"/>
            </p:nvGrpSpPr>
            <p:grpSpPr>
              <a:xfrm>
                <a:off x="12895177" y="2100500"/>
                <a:ext cx="375500" cy="406128"/>
                <a:chOff x="14466489" y="1001522"/>
                <a:chExt cx="290627" cy="314333"/>
              </a:xfrm>
            </p:grpSpPr>
            <p:sp>
              <p:nvSpPr>
                <p:cNvPr id="52" name="Rechthoek 51">
                  <a:extLst>
                    <a:ext uri="{FF2B5EF4-FFF2-40B4-BE49-F238E27FC236}">
                      <a16:creationId xmlns:a16="http://schemas.microsoft.com/office/drawing/2014/main" id="{49985B33-4C2B-42CF-B494-FA54F4D4E8F1}"/>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3" name="Ovaal 52">
                  <a:extLst>
                    <a:ext uri="{FF2B5EF4-FFF2-40B4-BE49-F238E27FC236}">
                      <a16:creationId xmlns:a16="http://schemas.microsoft.com/office/drawing/2014/main" id="{86A8081D-192B-4EF1-A978-6C038D5C974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4" name="Vrije vorm: vorm 53">
                  <a:extLst>
                    <a:ext uri="{FF2B5EF4-FFF2-40B4-BE49-F238E27FC236}">
                      <a16:creationId xmlns:a16="http://schemas.microsoft.com/office/drawing/2014/main" id="{E668C98F-B5CE-4B57-80CF-970562D05B7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5" name="Rechthoek: afgeronde hoeken 54">
                  <a:extLst>
                    <a:ext uri="{FF2B5EF4-FFF2-40B4-BE49-F238E27FC236}">
                      <a16:creationId xmlns:a16="http://schemas.microsoft.com/office/drawing/2014/main" id="{F8A28906-420D-4D05-9434-CAE565E12CF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56" name="Rechte verbindingslijn 55">
                  <a:extLst>
                    <a:ext uri="{FF2B5EF4-FFF2-40B4-BE49-F238E27FC236}">
                      <a16:creationId xmlns:a16="http://schemas.microsoft.com/office/drawing/2014/main" id="{8211BB46-A422-4E75-A5BE-D581816686B6}"/>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7" name="Rechte verbindingslijn 56">
                  <a:extLst>
                    <a:ext uri="{FF2B5EF4-FFF2-40B4-BE49-F238E27FC236}">
                      <a16:creationId xmlns:a16="http://schemas.microsoft.com/office/drawing/2014/main" id="{EF9CBFBB-731E-4701-94BD-A8043E88F151}"/>
                    </a:ext>
                  </a:extLst>
                </p:cNvPr>
                <p:cNvCxnSpPr>
                  <a:cxnSpLocks/>
                  <a:stCxn id="5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1" name="Groep 90">
                <a:extLst>
                  <a:ext uri="{FF2B5EF4-FFF2-40B4-BE49-F238E27FC236}">
                    <a16:creationId xmlns:a16="http://schemas.microsoft.com/office/drawing/2014/main" id="{37CEF8F1-B081-4EDD-82E5-25F77EDECEDC}"/>
                  </a:ext>
                </a:extLst>
              </p:cNvPr>
              <p:cNvGrpSpPr/>
              <p:nvPr userDrawn="1"/>
            </p:nvGrpSpPr>
            <p:grpSpPr>
              <a:xfrm>
                <a:off x="13471090" y="1582710"/>
                <a:ext cx="312012" cy="339636"/>
                <a:chOff x="7322769" y="-310267"/>
                <a:chExt cx="289372" cy="314992"/>
              </a:xfrm>
            </p:grpSpPr>
            <p:sp>
              <p:nvSpPr>
                <p:cNvPr id="92" name="Rechthoek 91">
                  <a:extLst>
                    <a:ext uri="{FF2B5EF4-FFF2-40B4-BE49-F238E27FC236}">
                      <a16:creationId xmlns:a16="http://schemas.microsoft.com/office/drawing/2014/main" id="{36323C6D-8012-4363-8C8C-649462A1EA04}"/>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3" name="Rechthoek 92">
                  <a:extLst>
                    <a:ext uri="{FF2B5EF4-FFF2-40B4-BE49-F238E27FC236}">
                      <a16:creationId xmlns:a16="http://schemas.microsoft.com/office/drawing/2014/main" id="{0AFB938F-119B-4222-B959-96DB3A7FFE8E}"/>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4" name="Rechthoek 93">
                  <a:extLst>
                    <a:ext uri="{FF2B5EF4-FFF2-40B4-BE49-F238E27FC236}">
                      <a16:creationId xmlns:a16="http://schemas.microsoft.com/office/drawing/2014/main" id="{2E2E69C9-C627-438B-A92D-21A16EE93DE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95" name="Tabel icoon">
                <a:extLst>
                  <a:ext uri="{FF2B5EF4-FFF2-40B4-BE49-F238E27FC236}">
                    <a16:creationId xmlns:a16="http://schemas.microsoft.com/office/drawing/2014/main" id="{58247F4A-6100-40D1-ABE9-10BE31B845DD}"/>
                  </a:ext>
                </a:extLst>
              </p:cNvPr>
              <p:cNvGrpSpPr/>
              <p:nvPr userDrawn="1"/>
            </p:nvGrpSpPr>
            <p:grpSpPr>
              <a:xfrm>
                <a:off x="12895177" y="1586727"/>
                <a:ext cx="375500" cy="339168"/>
                <a:chOff x="6072040" y="3376043"/>
                <a:chExt cx="1227920" cy="1109109"/>
              </a:xfrm>
            </p:grpSpPr>
            <p:sp>
              <p:nvSpPr>
                <p:cNvPr id="96" name="Rechthoek 95">
                  <a:extLst>
                    <a:ext uri="{FF2B5EF4-FFF2-40B4-BE49-F238E27FC236}">
                      <a16:creationId xmlns:a16="http://schemas.microsoft.com/office/drawing/2014/main" id="{25323B9C-61C7-4B2A-A561-B31FF92266D4}"/>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7" name="Rechthoek 96">
                  <a:extLst>
                    <a:ext uri="{FF2B5EF4-FFF2-40B4-BE49-F238E27FC236}">
                      <a16:creationId xmlns:a16="http://schemas.microsoft.com/office/drawing/2014/main" id="{DD5D0BF9-0906-4374-A50E-C760FE7131FF}"/>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cxnSp>
              <p:nvCxnSpPr>
                <p:cNvPr id="98" name="Rechte verbindingslijn 97">
                  <a:extLst>
                    <a:ext uri="{FF2B5EF4-FFF2-40B4-BE49-F238E27FC236}">
                      <a16:creationId xmlns:a16="http://schemas.microsoft.com/office/drawing/2014/main" id="{BF67AE41-E0DB-4293-B88F-DC42F46D0179}"/>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9" name="Rechte verbindingslijn 98">
                  <a:extLst>
                    <a:ext uri="{FF2B5EF4-FFF2-40B4-BE49-F238E27FC236}">
                      <a16:creationId xmlns:a16="http://schemas.microsoft.com/office/drawing/2014/main" id="{D4F2A3FE-EBFC-42CD-A143-AFB603E9E465}"/>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0" name="Rechte verbindingslijn 99">
                  <a:extLst>
                    <a:ext uri="{FF2B5EF4-FFF2-40B4-BE49-F238E27FC236}">
                      <a16:creationId xmlns:a16="http://schemas.microsoft.com/office/drawing/2014/main" id="{20D16612-9F1B-4024-BAEA-FD0107D0A2F9}"/>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1" name="Rechte verbindingslijn 100">
                  <a:extLst>
                    <a:ext uri="{FF2B5EF4-FFF2-40B4-BE49-F238E27FC236}">
                      <a16:creationId xmlns:a16="http://schemas.microsoft.com/office/drawing/2014/main" id="{A617C367-08D6-45B0-92F4-632FFFD93E6A}"/>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2" name="Rechte verbindingslijn 101">
                  <a:extLst>
                    <a:ext uri="{FF2B5EF4-FFF2-40B4-BE49-F238E27FC236}">
                      <a16:creationId xmlns:a16="http://schemas.microsoft.com/office/drawing/2014/main" id="{DAC165E5-9561-4F8D-A61B-56BC49E460DC}"/>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03" name="Rechthoek 102">
                  <a:extLst>
                    <a:ext uri="{FF2B5EF4-FFF2-40B4-BE49-F238E27FC236}">
                      <a16:creationId xmlns:a16="http://schemas.microsoft.com/office/drawing/2014/main" id="{EA140BCE-B8D9-4EB7-9475-A83D6AB7094A}"/>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04" name="Video icoon">
                <a:extLst>
                  <a:ext uri="{FF2B5EF4-FFF2-40B4-BE49-F238E27FC236}">
                    <a16:creationId xmlns:a16="http://schemas.microsoft.com/office/drawing/2014/main" id="{53C11709-6A81-4875-8D20-392AF167F36D}"/>
                  </a:ext>
                </a:extLst>
              </p:cNvPr>
              <p:cNvGrpSpPr/>
              <p:nvPr userDrawn="1"/>
            </p:nvGrpSpPr>
            <p:grpSpPr>
              <a:xfrm>
                <a:off x="14008256" y="2105931"/>
                <a:ext cx="389330" cy="391785"/>
                <a:chOff x="8066315" y="1676399"/>
                <a:chExt cx="1371600" cy="1380253"/>
              </a:xfrm>
            </p:grpSpPr>
            <p:sp>
              <p:nvSpPr>
                <p:cNvPr id="105" name="Rechthoek 104">
                  <a:extLst>
                    <a:ext uri="{FF2B5EF4-FFF2-40B4-BE49-F238E27FC236}">
                      <a16:creationId xmlns:a16="http://schemas.microsoft.com/office/drawing/2014/main" id="{BB83E5A1-4099-4BA9-A72C-132D28611A40}"/>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06" name="Vrije vorm 112">
                  <a:extLst>
                    <a:ext uri="{FF2B5EF4-FFF2-40B4-BE49-F238E27FC236}">
                      <a16:creationId xmlns:a16="http://schemas.microsoft.com/office/drawing/2014/main" id="{530682EF-A41F-40EB-B953-45AFFCA7A9A1}"/>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07" name="Vrije vorm 113">
                  <a:extLst>
                    <a:ext uri="{FF2B5EF4-FFF2-40B4-BE49-F238E27FC236}">
                      <a16:creationId xmlns:a16="http://schemas.microsoft.com/office/drawing/2014/main" id="{15EF89B9-2BB5-4AD9-B22A-60BD08FBA154}"/>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08" name="Groep 107">
                <a:extLst>
                  <a:ext uri="{FF2B5EF4-FFF2-40B4-BE49-F238E27FC236}">
                    <a16:creationId xmlns:a16="http://schemas.microsoft.com/office/drawing/2014/main" id="{55CF3C3C-3CF6-4FD9-BB4F-DD7D114FD8BA}"/>
                  </a:ext>
                </a:extLst>
              </p:cNvPr>
              <p:cNvGrpSpPr/>
              <p:nvPr userDrawn="1"/>
            </p:nvGrpSpPr>
            <p:grpSpPr>
              <a:xfrm>
                <a:off x="13983514" y="1587526"/>
                <a:ext cx="441142" cy="352244"/>
                <a:chOff x="7741071" y="1082154"/>
                <a:chExt cx="589013" cy="470317"/>
              </a:xfrm>
            </p:grpSpPr>
            <p:sp>
              <p:nvSpPr>
                <p:cNvPr id="109" name="Pijl: punthaak 108">
                  <a:extLst>
                    <a:ext uri="{FF2B5EF4-FFF2-40B4-BE49-F238E27FC236}">
                      <a16:creationId xmlns:a16="http://schemas.microsoft.com/office/drawing/2014/main" id="{D02A123C-2F39-419A-82D7-0E1E82B3D30B}"/>
                    </a:ext>
                  </a:extLst>
                </p:cNvPr>
                <p:cNvSpPr/>
                <p:nvPr userDrawn="1"/>
              </p:nvSpPr>
              <p:spPr>
                <a:xfrm>
                  <a:off x="7741071" y="1082154"/>
                  <a:ext cx="504056" cy="336748"/>
                </a:xfrm>
                <a:prstGeom prst="chevron">
                  <a:avLst>
                    <a:gd name="adj" fmla="val 33421"/>
                  </a:avLst>
                </a:prstGeom>
                <a:solidFill>
                  <a:srgbClr val="BAD2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dirty="0">
                    <a:solidFill>
                      <a:schemeClr val="tx1"/>
                    </a:solidFill>
                  </a:endParaRPr>
                </a:p>
              </p:txBody>
            </p:sp>
            <p:sp>
              <p:nvSpPr>
                <p:cNvPr id="110" name="Rechthoek 109">
                  <a:extLst>
                    <a:ext uri="{FF2B5EF4-FFF2-40B4-BE49-F238E27FC236}">
                      <a16:creationId xmlns:a16="http://schemas.microsoft.com/office/drawing/2014/main" id="{0F71DA2C-543E-4723-ADA4-67BBD0C57BE0}"/>
                    </a:ext>
                  </a:extLst>
                </p:cNvPr>
                <p:cNvSpPr/>
                <p:nvPr userDrawn="1"/>
              </p:nvSpPr>
              <p:spPr>
                <a:xfrm>
                  <a:off x="7896789" y="1235205"/>
                  <a:ext cx="433295" cy="317266"/>
                </a:xfrm>
                <a:prstGeom prst="rect">
                  <a:avLst/>
                </a:prstGeom>
                <a:solidFill>
                  <a:schemeClr val="bg1"/>
                </a:solidFill>
                <a:ln w="6350">
                  <a:solidFill>
                    <a:srgbClr val="A3A3A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dirty="0">
                    <a:solidFill>
                      <a:schemeClr val="tx1"/>
                    </a:solidFill>
                  </a:endParaRPr>
                </a:p>
              </p:txBody>
            </p:sp>
            <p:grpSp>
              <p:nvGrpSpPr>
                <p:cNvPr id="111" name="Groep 110">
                  <a:extLst>
                    <a:ext uri="{FF2B5EF4-FFF2-40B4-BE49-F238E27FC236}">
                      <a16:creationId xmlns:a16="http://schemas.microsoft.com/office/drawing/2014/main" id="{7FA624F1-E798-4831-9998-A5297BEA0D37}"/>
                    </a:ext>
                  </a:extLst>
                </p:cNvPr>
                <p:cNvGrpSpPr/>
                <p:nvPr userDrawn="1"/>
              </p:nvGrpSpPr>
              <p:grpSpPr>
                <a:xfrm>
                  <a:off x="7966294" y="1306401"/>
                  <a:ext cx="308524" cy="31227"/>
                  <a:chOff x="7966294" y="1306401"/>
                  <a:chExt cx="308524" cy="31227"/>
                </a:xfrm>
              </p:grpSpPr>
              <p:sp>
                <p:nvSpPr>
                  <p:cNvPr id="118" name="Ovaal 117">
                    <a:extLst>
                      <a:ext uri="{FF2B5EF4-FFF2-40B4-BE49-F238E27FC236}">
                        <a16:creationId xmlns:a16="http://schemas.microsoft.com/office/drawing/2014/main" id="{10FAF00D-5F1B-483B-A558-9B3EC5FE566B}"/>
                      </a:ext>
                    </a:extLst>
                  </p:cNvPr>
                  <p:cNvSpPr/>
                  <p:nvPr userDrawn="1"/>
                </p:nvSpPr>
                <p:spPr>
                  <a:xfrm>
                    <a:off x="7966294" y="1306401"/>
                    <a:ext cx="31227" cy="31227"/>
                  </a:xfrm>
                  <a:prstGeom prst="ellipse">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dirty="0">
                      <a:solidFill>
                        <a:schemeClr val="tx1"/>
                      </a:solidFill>
                    </a:endParaRPr>
                  </a:p>
                </p:txBody>
              </p:sp>
              <p:cxnSp>
                <p:nvCxnSpPr>
                  <p:cNvPr id="119" name="Rechte verbindingslijn 118">
                    <a:extLst>
                      <a:ext uri="{FF2B5EF4-FFF2-40B4-BE49-F238E27FC236}">
                        <a16:creationId xmlns:a16="http://schemas.microsoft.com/office/drawing/2014/main" id="{6B5110F5-B13B-4679-AA25-77384E8A176F}"/>
                      </a:ext>
                    </a:extLst>
                  </p:cNvPr>
                  <p:cNvCxnSpPr>
                    <a:cxnSpLocks/>
                  </p:cNvCxnSpPr>
                  <p:nvPr userDrawn="1"/>
                </p:nvCxnSpPr>
                <p:spPr>
                  <a:xfrm>
                    <a:off x="8034023" y="1323204"/>
                    <a:ext cx="240795" cy="0"/>
                  </a:xfrm>
                  <a:prstGeom prst="line">
                    <a:avLst/>
                  </a:prstGeom>
                  <a:noFill/>
                  <a:ln w="9525" cap="flat" cmpd="sng" algn="ctr">
                    <a:solidFill>
                      <a:srgbClr val="A3A3A3"/>
                    </a:solidFill>
                    <a:prstDash val="solid"/>
                  </a:ln>
                  <a:effectLst/>
                </p:spPr>
              </p:cxnSp>
            </p:grpSp>
            <p:grpSp>
              <p:nvGrpSpPr>
                <p:cNvPr id="112" name="Groep 111">
                  <a:extLst>
                    <a:ext uri="{FF2B5EF4-FFF2-40B4-BE49-F238E27FC236}">
                      <a16:creationId xmlns:a16="http://schemas.microsoft.com/office/drawing/2014/main" id="{E93F6448-1098-408F-9256-1FBA09A718F7}"/>
                    </a:ext>
                  </a:extLst>
                </p:cNvPr>
                <p:cNvGrpSpPr/>
                <p:nvPr userDrawn="1"/>
              </p:nvGrpSpPr>
              <p:grpSpPr>
                <a:xfrm>
                  <a:off x="7966294" y="1381787"/>
                  <a:ext cx="308524" cy="31227"/>
                  <a:chOff x="7966294" y="1306401"/>
                  <a:chExt cx="308524" cy="31227"/>
                </a:xfrm>
              </p:grpSpPr>
              <p:sp>
                <p:nvSpPr>
                  <p:cNvPr id="116" name="Ovaal 115">
                    <a:extLst>
                      <a:ext uri="{FF2B5EF4-FFF2-40B4-BE49-F238E27FC236}">
                        <a16:creationId xmlns:a16="http://schemas.microsoft.com/office/drawing/2014/main" id="{7980E702-6CF3-48A6-B584-175BD4BE50C8}"/>
                      </a:ext>
                    </a:extLst>
                  </p:cNvPr>
                  <p:cNvSpPr/>
                  <p:nvPr userDrawn="1"/>
                </p:nvSpPr>
                <p:spPr>
                  <a:xfrm>
                    <a:off x="7966294" y="1306401"/>
                    <a:ext cx="31227" cy="31227"/>
                  </a:xfrm>
                  <a:prstGeom prst="ellipse">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dirty="0">
                      <a:solidFill>
                        <a:schemeClr val="tx1"/>
                      </a:solidFill>
                    </a:endParaRPr>
                  </a:p>
                </p:txBody>
              </p:sp>
              <p:cxnSp>
                <p:nvCxnSpPr>
                  <p:cNvPr id="117" name="Rechte verbindingslijn 116">
                    <a:extLst>
                      <a:ext uri="{FF2B5EF4-FFF2-40B4-BE49-F238E27FC236}">
                        <a16:creationId xmlns:a16="http://schemas.microsoft.com/office/drawing/2014/main" id="{BCD9ACD2-896F-4852-ACAD-6172FDA3593B}"/>
                      </a:ext>
                    </a:extLst>
                  </p:cNvPr>
                  <p:cNvCxnSpPr>
                    <a:cxnSpLocks/>
                  </p:cNvCxnSpPr>
                  <p:nvPr userDrawn="1"/>
                </p:nvCxnSpPr>
                <p:spPr>
                  <a:xfrm>
                    <a:off x="8034023" y="1323204"/>
                    <a:ext cx="240795" cy="0"/>
                  </a:xfrm>
                  <a:prstGeom prst="line">
                    <a:avLst/>
                  </a:prstGeom>
                  <a:noFill/>
                  <a:ln w="9525" cap="flat" cmpd="sng" algn="ctr">
                    <a:solidFill>
                      <a:srgbClr val="A3A3A3"/>
                    </a:solidFill>
                    <a:prstDash val="solid"/>
                  </a:ln>
                  <a:effectLst/>
                </p:spPr>
              </p:cxnSp>
            </p:grpSp>
            <p:grpSp>
              <p:nvGrpSpPr>
                <p:cNvPr id="113" name="Groep 112">
                  <a:extLst>
                    <a:ext uri="{FF2B5EF4-FFF2-40B4-BE49-F238E27FC236}">
                      <a16:creationId xmlns:a16="http://schemas.microsoft.com/office/drawing/2014/main" id="{40A46784-0950-4DC1-8B52-E2B9AB20638C}"/>
                    </a:ext>
                  </a:extLst>
                </p:cNvPr>
                <p:cNvGrpSpPr/>
                <p:nvPr userDrawn="1"/>
              </p:nvGrpSpPr>
              <p:grpSpPr>
                <a:xfrm>
                  <a:off x="7966294" y="1457173"/>
                  <a:ext cx="308524" cy="31227"/>
                  <a:chOff x="7966294" y="1306401"/>
                  <a:chExt cx="308524" cy="31227"/>
                </a:xfrm>
              </p:grpSpPr>
              <p:sp>
                <p:nvSpPr>
                  <p:cNvPr id="114" name="Ovaal 113">
                    <a:extLst>
                      <a:ext uri="{FF2B5EF4-FFF2-40B4-BE49-F238E27FC236}">
                        <a16:creationId xmlns:a16="http://schemas.microsoft.com/office/drawing/2014/main" id="{29E9987E-471F-4C36-84F8-690CC06D5325}"/>
                      </a:ext>
                    </a:extLst>
                  </p:cNvPr>
                  <p:cNvSpPr/>
                  <p:nvPr userDrawn="1"/>
                </p:nvSpPr>
                <p:spPr>
                  <a:xfrm>
                    <a:off x="7966294" y="1306401"/>
                    <a:ext cx="31227" cy="31227"/>
                  </a:xfrm>
                  <a:prstGeom prst="ellipse">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dirty="0">
                      <a:solidFill>
                        <a:schemeClr val="tx1"/>
                      </a:solidFill>
                    </a:endParaRPr>
                  </a:p>
                </p:txBody>
              </p:sp>
              <p:cxnSp>
                <p:nvCxnSpPr>
                  <p:cNvPr id="115" name="Rechte verbindingslijn 114">
                    <a:extLst>
                      <a:ext uri="{FF2B5EF4-FFF2-40B4-BE49-F238E27FC236}">
                        <a16:creationId xmlns:a16="http://schemas.microsoft.com/office/drawing/2014/main" id="{46F6A73F-5E66-4989-A7E2-E0325536703E}"/>
                      </a:ext>
                    </a:extLst>
                  </p:cNvPr>
                  <p:cNvCxnSpPr>
                    <a:cxnSpLocks/>
                  </p:cNvCxnSpPr>
                  <p:nvPr userDrawn="1"/>
                </p:nvCxnSpPr>
                <p:spPr>
                  <a:xfrm>
                    <a:off x="8034023" y="1323204"/>
                    <a:ext cx="240795" cy="0"/>
                  </a:xfrm>
                  <a:prstGeom prst="line">
                    <a:avLst/>
                  </a:prstGeom>
                  <a:noFill/>
                  <a:ln w="9525" cap="flat" cmpd="sng" algn="ctr">
                    <a:solidFill>
                      <a:srgbClr val="A3A3A3"/>
                    </a:solidFill>
                    <a:prstDash val="solid"/>
                  </a:ln>
                  <a:effectLst/>
                </p:spPr>
              </p:cxnSp>
            </p:grpSp>
          </p:grpSp>
          <p:grpSp>
            <p:nvGrpSpPr>
              <p:cNvPr id="121" name="Groep 120">
                <a:extLst>
                  <a:ext uri="{FF2B5EF4-FFF2-40B4-BE49-F238E27FC236}">
                    <a16:creationId xmlns:a16="http://schemas.microsoft.com/office/drawing/2014/main" id="{D1F76882-05B4-48C3-ADF5-8C49AE107DA0}"/>
                  </a:ext>
                </a:extLst>
              </p:cNvPr>
              <p:cNvGrpSpPr/>
              <p:nvPr userDrawn="1"/>
            </p:nvGrpSpPr>
            <p:grpSpPr>
              <a:xfrm>
                <a:off x="13467069" y="2100500"/>
                <a:ext cx="375500" cy="406128"/>
                <a:chOff x="14466489" y="1001522"/>
                <a:chExt cx="290627" cy="314333"/>
              </a:xfrm>
            </p:grpSpPr>
            <p:sp>
              <p:nvSpPr>
                <p:cNvPr id="122" name="Rechthoek 121">
                  <a:extLst>
                    <a:ext uri="{FF2B5EF4-FFF2-40B4-BE49-F238E27FC236}">
                      <a16:creationId xmlns:a16="http://schemas.microsoft.com/office/drawing/2014/main" id="{A07C13D4-7C29-46E7-9428-45D41DABE22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23" name="Ovaal 122">
                  <a:extLst>
                    <a:ext uri="{FF2B5EF4-FFF2-40B4-BE49-F238E27FC236}">
                      <a16:creationId xmlns:a16="http://schemas.microsoft.com/office/drawing/2014/main" id="{C1732B2B-FC25-4164-83A4-33A6F30213DD}"/>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4" name="Vrije vorm: vorm 123">
                  <a:extLst>
                    <a:ext uri="{FF2B5EF4-FFF2-40B4-BE49-F238E27FC236}">
                      <a16:creationId xmlns:a16="http://schemas.microsoft.com/office/drawing/2014/main" id="{6756D688-E14D-4A01-8DB2-2E3DDDC666F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5" name="Rechthoek: afgeronde hoeken 124">
                  <a:extLst>
                    <a:ext uri="{FF2B5EF4-FFF2-40B4-BE49-F238E27FC236}">
                      <a16:creationId xmlns:a16="http://schemas.microsoft.com/office/drawing/2014/main" id="{442CB234-8160-4607-AF88-91C398927019}"/>
                    </a:ext>
                  </a:extLst>
                </p:cNvPr>
                <p:cNvSpPr/>
                <p:nvPr userDrawn="1"/>
              </p:nvSpPr>
              <p:spPr>
                <a:xfrm>
                  <a:off x="14588408" y="1145313"/>
                  <a:ext cx="168708" cy="169317"/>
                </a:xfrm>
                <a:prstGeom prst="roundRect">
                  <a:avLst>
                    <a:gd name="adj" fmla="val 50000"/>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27" name="Rechte verbindingslijn 126">
                  <a:extLst>
                    <a:ext uri="{FF2B5EF4-FFF2-40B4-BE49-F238E27FC236}">
                      <a16:creationId xmlns:a16="http://schemas.microsoft.com/office/drawing/2014/main" id="{3C031C97-784C-4789-9960-2F84E1CA208E}"/>
                    </a:ext>
                  </a:extLst>
                </p:cNvPr>
                <p:cNvCxnSpPr>
                  <a:cxnSpLocks/>
                  <a:stCxn id="125" idx="3"/>
                  <a:endCxn id="125" idx="1"/>
                </p:cNvCxnSpPr>
                <p:nvPr userDrawn="1"/>
              </p:nvCxnSpPr>
              <p:spPr>
                <a:xfrm flipH="1">
                  <a:off x="14588408" y="1229972"/>
                  <a:ext cx="168708"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4" name="Rechte verbindingslijn 133">
                  <a:extLst>
                    <a:ext uri="{FF2B5EF4-FFF2-40B4-BE49-F238E27FC236}">
                      <a16:creationId xmlns:a16="http://schemas.microsoft.com/office/drawing/2014/main" id="{0E1C31F4-2F54-46DE-8396-8977B5C523C1}"/>
                    </a:ext>
                  </a:extLst>
                </p:cNvPr>
                <p:cNvCxnSpPr>
                  <a:cxnSpLocks/>
                </p:cNvCxnSpPr>
                <p:nvPr userDrawn="1"/>
              </p:nvCxnSpPr>
              <p:spPr>
                <a:xfrm flipH="1">
                  <a:off x="14603048" y="1185739"/>
                  <a:ext cx="139428"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5" name="Rechte verbindingslijn 134">
                  <a:extLst>
                    <a:ext uri="{FF2B5EF4-FFF2-40B4-BE49-F238E27FC236}">
                      <a16:creationId xmlns:a16="http://schemas.microsoft.com/office/drawing/2014/main" id="{A2DBCB8C-A334-423A-902B-94803DBDC8E5}"/>
                    </a:ext>
                  </a:extLst>
                </p:cNvPr>
                <p:cNvCxnSpPr>
                  <a:cxnSpLocks/>
                </p:cNvCxnSpPr>
                <p:nvPr userDrawn="1"/>
              </p:nvCxnSpPr>
              <p:spPr>
                <a:xfrm flipH="1">
                  <a:off x="14603048" y="1277891"/>
                  <a:ext cx="139428"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6" name="Rechte verbindingslijn 135">
                  <a:extLst>
                    <a:ext uri="{FF2B5EF4-FFF2-40B4-BE49-F238E27FC236}">
                      <a16:creationId xmlns:a16="http://schemas.microsoft.com/office/drawing/2014/main" id="{AD273AE8-3DEB-4A3D-B04F-53BB620F4D49}"/>
                    </a:ext>
                  </a:extLst>
                </p:cNvPr>
                <p:cNvCxnSpPr>
                  <a:cxnSpLocks/>
                </p:cNvCxnSpPr>
                <p:nvPr userDrawn="1"/>
              </p:nvCxnSpPr>
              <p:spPr>
                <a:xfrm rot="5400000" flipH="1">
                  <a:off x="14626939" y="1228616"/>
                  <a:ext cx="153372"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7" name="Rechte verbindingslijn 136">
                  <a:extLst>
                    <a:ext uri="{FF2B5EF4-FFF2-40B4-BE49-F238E27FC236}">
                      <a16:creationId xmlns:a16="http://schemas.microsoft.com/office/drawing/2014/main" id="{EE98155E-89A1-41FC-AE36-5E67CFCF8D79}"/>
                    </a:ext>
                  </a:extLst>
                </p:cNvPr>
                <p:cNvCxnSpPr>
                  <a:cxnSpLocks/>
                </p:cNvCxnSpPr>
                <p:nvPr userDrawn="1"/>
              </p:nvCxnSpPr>
              <p:spPr>
                <a:xfrm rot="5400000" flipH="1">
                  <a:off x="14561772" y="1228616"/>
                  <a:ext cx="153372"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40" name="Rechthoek 139">
              <a:extLst>
                <a:ext uri="{FF2B5EF4-FFF2-40B4-BE49-F238E27FC236}">
                  <a16:creationId xmlns:a16="http://schemas.microsoft.com/office/drawing/2014/main" id="{493F3756-86D8-4ABE-B494-11F1E42F2103}"/>
                </a:ext>
              </a:extLst>
            </p:cNvPr>
            <p:cNvSpPr/>
            <p:nvPr userDrawn="1"/>
          </p:nvSpPr>
          <p:spPr>
            <a:xfrm>
              <a:off x="12878548" y="2034266"/>
              <a:ext cx="1087740" cy="57420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141" name="Rechthoek 140">
              <a:extLst>
                <a:ext uri="{FF2B5EF4-FFF2-40B4-BE49-F238E27FC236}">
                  <a16:creationId xmlns:a16="http://schemas.microsoft.com/office/drawing/2014/main" id="{C5306B07-2022-4461-871F-4076FD74F4DE}"/>
                </a:ext>
              </a:extLst>
            </p:cNvPr>
            <p:cNvSpPr/>
            <p:nvPr userDrawn="1"/>
          </p:nvSpPr>
          <p:spPr>
            <a:xfrm>
              <a:off x="12769459" y="5016177"/>
              <a:ext cx="1833235" cy="1260763"/>
            </a:xfrm>
            <a:prstGeom prst="rect">
              <a:avLst/>
            </a:prstGeom>
            <a:solidFill>
              <a:schemeClr val="bg1"/>
            </a:solidFill>
            <a:ln w="3175">
              <a:solidFill>
                <a:schemeClr val="bg1">
                  <a:lumMod val="75000"/>
                </a:schemeClr>
              </a:solidFill>
            </a:ln>
            <a:effectLst>
              <a:outerShdw blurRad="254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grpSp>
          <p:nvGrpSpPr>
            <p:cNvPr id="142" name="Groep 141">
              <a:extLst>
                <a:ext uri="{FF2B5EF4-FFF2-40B4-BE49-F238E27FC236}">
                  <a16:creationId xmlns:a16="http://schemas.microsoft.com/office/drawing/2014/main" id="{7D1C8659-7B61-4B5E-BC86-4E1B61F6ABAE}"/>
                </a:ext>
              </a:extLst>
            </p:cNvPr>
            <p:cNvGrpSpPr/>
            <p:nvPr userDrawn="1"/>
          </p:nvGrpSpPr>
          <p:grpSpPr>
            <a:xfrm>
              <a:off x="12921337" y="5184599"/>
              <a:ext cx="1529479" cy="923918"/>
              <a:chOff x="12895177" y="1582710"/>
              <a:chExt cx="1529479" cy="923918"/>
            </a:xfrm>
          </p:grpSpPr>
          <p:grpSp>
            <p:nvGrpSpPr>
              <p:cNvPr id="143" name="Groep 142">
                <a:extLst>
                  <a:ext uri="{FF2B5EF4-FFF2-40B4-BE49-F238E27FC236}">
                    <a16:creationId xmlns:a16="http://schemas.microsoft.com/office/drawing/2014/main" id="{C4B841F1-D401-46C1-B55A-EF2C0F0062A3}"/>
                  </a:ext>
                </a:extLst>
              </p:cNvPr>
              <p:cNvGrpSpPr/>
              <p:nvPr userDrawn="1"/>
            </p:nvGrpSpPr>
            <p:grpSpPr>
              <a:xfrm>
                <a:off x="12895177" y="2100500"/>
                <a:ext cx="375500" cy="406128"/>
                <a:chOff x="14466489" y="1001522"/>
                <a:chExt cx="290627" cy="314333"/>
              </a:xfrm>
            </p:grpSpPr>
            <p:sp>
              <p:nvSpPr>
                <p:cNvPr id="183" name="Rechthoek 182">
                  <a:extLst>
                    <a:ext uri="{FF2B5EF4-FFF2-40B4-BE49-F238E27FC236}">
                      <a16:creationId xmlns:a16="http://schemas.microsoft.com/office/drawing/2014/main" id="{C8A11DE9-157A-4037-AD90-D0A43EBE459E}"/>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84" name="Ovaal 183">
                  <a:extLst>
                    <a:ext uri="{FF2B5EF4-FFF2-40B4-BE49-F238E27FC236}">
                      <a16:creationId xmlns:a16="http://schemas.microsoft.com/office/drawing/2014/main" id="{B619E028-5F81-4257-BED7-86D6E74A61A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5" name="Vrije vorm: vorm 184">
                  <a:extLst>
                    <a:ext uri="{FF2B5EF4-FFF2-40B4-BE49-F238E27FC236}">
                      <a16:creationId xmlns:a16="http://schemas.microsoft.com/office/drawing/2014/main" id="{38C39371-443C-495B-B5E5-1F3464A7C6A0}"/>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6" name="Rechthoek: afgeronde hoeken 185">
                  <a:extLst>
                    <a:ext uri="{FF2B5EF4-FFF2-40B4-BE49-F238E27FC236}">
                      <a16:creationId xmlns:a16="http://schemas.microsoft.com/office/drawing/2014/main" id="{F39CA692-2635-4DA9-B3E2-61251B3B322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87" name="Rechte verbindingslijn 186">
                  <a:extLst>
                    <a:ext uri="{FF2B5EF4-FFF2-40B4-BE49-F238E27FC236}">
                      <a16:creationId xmlns:a16="http://schemas.microsoft.com/office/drawing/2014/main" id="{BF843A59-9E71-470E-B2AE-D143D0D8C0F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8" name="Rechte verbindingslijn 187">
                  <a:extLst>
                    <a:ext uri="{FF2B5EF4-FFF2-40B4-BE49-F238E27FC236}">
                      <a16:creationId xmlns:a16="http://schemas.microsoft.com/office/drawing/2014/main" id="{CFD55FA1-5E4C-496A-86B3-C68C8B1E6843}"/>
                    </a:ext>
                  </a:extLst>
                </p:cNvPr>
                <p:cNvCxnSpPr>
                  <a:cxnSpLocks/>
                  <a:stCxn id="18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44" name="Groep 143">
                <a:extLst>
                  <a:ext uri="{FF2B5EF4-FFF2-40B4-BE49-F238E27FC236}">
                    <a16:creationId xmlns:a16="http://schemas.microsoft.com/office/drawing/2014/main" id="{642C05E6-4F1B-491B-B4F4-542759FEFE24}"/>
                  </a:ext>
                </a:extLst>
              </p:cNvPr>
              <p:cNvGrpSpPr/>
              <p:nvPr userDrawn="1"/>
            </p:nvGrpSpPr>
            <p:grpSpPr>
              <a:xfrm>
                <a:off x="13471090" y="1582710"/>
                <a:ext cx="312012" cy="339636"/>
                <a:chOff x="7322769" y="-310267"/>
                <a:chExt cx="289372" cy="314992"/>
              </a:xfrm>
            </p:grpSpPr>
            <p:sp>
              <p:nvSpPr>
                <p:cNvPr id="180" name="Rechthoek 179">
                  <a:extLst>
                    <a:ext uri="{FF2B5EF4-FFF2-40B4-BE49-F238E27FC236}">
                      <a16:creationId xmlns:a16="http://schemas.microsoft.com/office/drawing/2014/main" id="{EA695583-C441-482A-A746-076C12E5F4BB}"/>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1" name="Rechthoek 180">
                  <a:extLst>
                    <a:ext uri="{FF2B5EF4-FFF2-40B4-BE49-F238E27FC236}">
                      <a16:creationId xmlns:a16="http://schemas.microsoft.com/office/drawing/2014/main" id="{AA315B67-8B01-4072-ACFD-EAC09300907E}"/>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2" name="Rechthoek 181">
                  <a:extLst>
                    <a:ext uri="{FF2B5EF4-FFF2-40B4-BE49-F238E27FC236}">
                      <a16:creationId xmlns:a16="http://schemas.microsoft.com/office/drawing/2014/main" id="{A8175884-C983-459B-9EFC-98F5402E110C}"/>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45" name="Tabel icoon">
                <a:extLst>
                  <a:ext uri="{FF2B5EF4-FFF2-40B4-BE49-F238E27FC236}">
                    <a16:creationId xmlns:a16="http://schemas.microsoft.com/office/drawing/2014/main" id="{F1F56EEE-1696-4F54-897F-5E7A2A60F439}"/>
                  </a:ext>
                </a:extLst>
              </p:cNvPr>
              <p:cNvGrpSpPr/>
              <p:nvPr userDrawn="1"/>
            </p:nvGrpSpPr>
            <p:grpSpPr>
              <a:xfrm>
                <a:off x="12895177" y="1586727"/>
                <a:ext cx="375500" cy="339168"/>
                <a:chOff x="6072040" y="3376043"/>
                <a:chExt cx="1227920" cy="1109109"/>
              </a:xfrm>
            </p:grpSpPr>
            <p:sp>
              <p:nvSpPr>
                <p:cNvPr id="172" name="Rechthoek 171">
                  <a:extLst>
                    <a:ext uri="{FF2B5EF4-FFF2-40B4-BE49-F238E27FC236}">
                      <a16:creationId xmlns:a16="http://schemas.microsoft.com/office/drawing/2014/main" id="{AA79CB95-8FB7-41BA-9B0B-267C5A5C4105}"/>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3" name="Rechthoek 172">
                  <a:extLst>
                    <a:ext uri="{FF2B5EF4-FFF2-40B4-BE49-F238E27FC236}">
                      <a16:creationId xmlns:a16="http://schemas.microsoft.com/office/drawing/2014/main" id="{93D99E1B-54E9-419B-919D-7D97EAFD4DF9}"/>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cxnSp>
              <p:nvCxnSpPr>
                <p:cNvPr id="174" name="Rechte verbindingslijn 173">
                  <a:extLst>
                    <a:ext uri="{FF2B5EF4-FFF2-40B4-BE49-F238E27FC236}">
                      <a16:creationId xmlns:a16="http://schemas.microsoft.com/office/drawing/2014/main" id="{F8636326-EA54-4C42-B54F-6506EE3B97DC}"/>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5" name="Rechte verbindingslijn 174">
                  <a:extLst>
                    <a:ext uri="{FF2B5EF4-FFF2-40B4-BE49-F238E27FC236}">
                      <a16:creationId xmlns:a16="http://schemas.microsoft.com/office/drawing/2014/main" id="{BBF1004F-43D5-433B-A1CB-AA61E2E864F6}"/>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6" name="Rechte verbindingslijn 175">
                  <a:extLst>
                    <a:ext uri="{FF2B5EF4-FFF2-40B4-BE49-F238E27FC236}">
                      <a16:creationId xmlns:a16="http://schemas.microsoft.com/office/drawing/2014/main" id="{B55784F5-8FF0-41BC-A1C0-EC823073396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7" name="Rechte verbindingslijn 176">
                  <a:extLst>
                    <a:ext uri="{FF2B5EF4-FFF2-40B4-BE49-F238E27FC236}">
                      <a16:creationId xmlns:a16="http://schemas.microsoft.com/office/drawing/2014/main" id="{B53BB44F-A1F0-4A6E-A57E-338C8BC6DEEA}"/>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8" name="Rechte verbindingslijn 177">
                  <a:extLst>
                    <a:ext uri="{FF2B5EF4-FFF2-40B4-BE49-F238E27FC236}">
                      <a16:creationId xmlns:a16="http://schemas.microsoft.com/office/drawing/2014/main" id="{7E0D1808-2AF1-4044-B032-419B9829F4F5}"/>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9" name="Rechthoek 178">
                  <a:extLst>
                    <a:ext uri="{FF2B5EF4-FFF2-40B4-BE49-F238E27FC236}">
                      <a16:creationId xmlns:a16="http://schemas.microsoft.com/office/drawing/2014/main" id="{30684A81-E69B-4AD1-BC25-207D9EBB4A5C}"/>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46" name="Video icoon">
                <a:extLst>
                  <a:ext uri="{FF2B5EF4-FFF2-40B4-BE49-F238E27FC236}">
                    <a16:creationId xmlns:a16="http://schemas.microsoft.com/office/drawing/2014/main" id="{06421730-92BA-4CB2-B79C-719A7D64AFE3}"/>
                  </a:ext>
                </a:extLst>
              </p:cNvPr>
              <p:cNvGrpSpPr/>
              <p:nvPr userDrawn="1"/>
            </p:nvGrpSpPr>
            <p:grpSpPr>
              <a:xfrm>
                <a:off x="14008256" y="2105931"/>
                <a:ext cx="389330" cy="391785"/>
                <a:chOff x="8066315" y="1676399"/>
                <a:chExt cx="1371600" cy="1380253"/>
              </a:xfrm>
            </p:grpSpPr>
            <p:sp>
              <p:nvSpPr>
                <p:cNvPr id="169" name="Rechthoek 168">
                  <a:extLst>
                    <a:ext uri="{FF2B5EF4-FFF2-40B4-BE49-F238E27FC236}">
                      <a16:creationId xmlns:a16="http://schemas.microsoft.com/office/drawing/2014/main" id="{2B62EA04-26A3-4A05-BA47-B8D76C4AAA86}"/>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0" name="Vrije vorm 112">
                  <a:extLst>
                    <a:ext uri="{FF2B5EF4-FFF2-40B4-BE49-F238E27FC236}">
                      <a16:creationId xmlns:a16="http://schemas.microsoft.com/office/drawing/2014/main" id="{2D09EF96-E22F-4B37-B65F-1B856C0E0036}"/>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1" name="Vrije vorm 113">
                  <a:extLst>
                    <a:ext uri="{FF2B5EF4-FFF2-40B4-BE49-F238E27FC236}">
                      <a16:creationId xmlns:a16="http://schemas.microsoft.com/office/drawing/2014/main" id="{57AFD47E-C3CF-4E80-B690-CF343B3EDF7E}"/>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47" name="Groep 146">
                <a:extLst>
                  <a:ext uri="{FF2B5EF4-FFF2-40B4-BE49-F238E27FC236}">
                    <a16:creationId xmlns:a16="http://schemas.microsoft.com/office/drawing/2014/main" id="{56FBA43C-ED33-49B7-BF25-0ADE7253601A}"/>
                  </a:ext>
                </a:extLst>
              </p:cNvPr>
              <p:cNvGrpSpPr/>
              <p:nvPr userDrawn="1"/>
            </p:nvGrpSpPr>
            <p:grpSpPr>
              <a:xfrm>
                <a:off x="13983514" y="1587526"/>
                <a:ext cx="441142" cy="352244"/>
                <a:chOff x="7741071" y="1082154"/>
                <a:chExt cx="589013" cy="470317"/>
              </a:xfrm>
            </p:grpSpPr>
            <p:sp>
              <p:nvSpPr>
                <p:cNvPr id="158" name="Pijl: punthaak 157">
                  <a:extLst>
                    <a:ext uri="{FF2B5EF4-FFF2-40B4-BE49-F238E27FC236}">
                      <a16:creationId xmlns:a16="http://schemas.microsoft.com/office/drawing/2014/main" id="{45C62E25-6001-45FE-965A-49AA45562625}"/>
                    </a:ext>
                  </a:extLst>
                </p:cNvPr>
                <p:cNvSpPr/>
                <p:nvPr userDrawn="1"/>
              </p:nvSpPr>
              <p:spPr>
                <a:xfrm>
                  <a:off x="7741071" y="1082154"/>
                  <a:ext cx="504056" cy="336748"/>
                </a:xfrm>
                <a:prstGeom prst="chevron">
                  <a:avLst>
                    <a:gd name="adj" fmla="val 33421"/>
                  </a:avLst>
                </a:prstGeom>
                <a:solidFill>
                  <a:srgbClr val="BAD2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dirty="0">
                    <a:solidFill>
                      <a:schemeClr val="tx1"/>
                    </a:solidFill>
                  </a:endParaRPr>
                </a:p>
              </p:txBody>
            </p:sp>
            <p:sp>
              <p:nvSpPr>
                <p:cNvPr id="159" name="Rechthoek 158">
                  <a:extLst>
                    <a:ext uri="{FF2B5EF4-FFF2-40B4-BE49-F238E27FC236}">
                      <a16:creationId xmlns:a16="http://schemas.microsoft.com/office/drawing/2014/main" id="{6E060FC7-0D8A-4A2A-87C2-30DC70C52974}"/>
                    </a:ext>
                  </a:extLst>
                </p:cNvPr>
                <p:cNvSpPr/>
                <p:nvPr userDrawn="1"/>
              </p:nvSpPr>
              <p:spPr>
                <a:xfrm>
                  <a:off x="7896789" y="1235205"/>
                  <a:ext cx="433295" cy="317266"/>
                </a:xfrm>
                <a:prstGeom prst="rect">
                  <a:avLst/>
                </a:prstGeom>
                <a:solidFill>
                  <a:schemeClr val="bg1"/>
                </a:solidFill>
                <a:ln w="6350">
                  <a:solidFill>
                    <a:srgbClr val="A3A3A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dirty="0">
                    <a:solidFill>
                      <a:schemeClr val="tx1"/>
                    </a:solidFill>
                  </a:endParaRPr>
                </a:p>
              </p:txBody>
            </p:sp>
            <p:grpSp>
              <p:nvGrpSpPr>
                <p:cNvPr id="160" name="Groep 159">
                  <a:extLst>
                    <a:ext uri="{FF2B5EF4-FFF2-40B4-BE49-F238E27FC236}">
                      <a16:creationId xmlns:a16="http://schemas.microsoft.com/office/drawing/2014/main" id="{D830A986-1367-4EE1-B15E-6B693CAFFEB5}"/>
                    </a:ext>
                  </a:extLst>
                </p:cNvPr>
                <p:cNvGrpSpPr/>
                <p:nvPr userDrawn="1"/>
              </p:nvGrpSpPr>
              <p:grpSpPr>
                <a:xfrm>
                  <a:off x="7966294" y="1306401"/>
                  <a:ext cx="308524" cy="31227"/>
                  <a:chOff x="7966294" y="1306401"/>
                  <a:chExt cx="308524" cy="31227"/>
                </a:xfrm>
              </p:grpSpPr>
              <p:sp>
                <p:nvSpPr>
                  <p:cNvPr id="167" name="Ovaal 166">
                    <a:extLst>
                      <a:ext uri="{FF2B5EF4-FFF2-40B4-BE49-F238E27FC236}">
                        <a16:creationId xmlns:a16="http://schemas.microsoft.com/office/drawing/2014/main" id="{D919F8DE-7244-4984-87A5-4C8A205BDD9F}"/>
                      </a:ext>
                    </a:extLst>
                  </p:cNvPr>
                  <p:cNvSpPr/>
                  <p:nvPr userDrawn="1"/>
                </p:nvSpPr>
                <p:spPr>
                  <a:xfrm>
                    <a:off x="7966294" y="1306401"/>
                    <a:ext cx="31227" cy="31227"/>
                  </a:xfrm>
                  <a:prstGeom prst="ellipse">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dirty="0">
                      <a:solidFill>
                        <a:schemeClr val="tx1"/>
                      </a:solidFill>
                    </a:endParaRPr>
                  </a:p>
                </p:txBody>
              </p:sp>
              <p:cxnSp>
                <p:nvCxnSpPr>
                  <p:cNvPr id="168" name="Rechte verbindingslijn 167">
                    <a:extLst>
                      <a:ext uri="{FF2B5EF4-FFF2-40B4-BE49-F238E27FC236}">
                        <a16:creationId xmlns:a16="http://schemas.microsoft.com/office/drawing/2014/main" id="{6F0994C7-4E8D-4FB1-A1EB-B425836D6344}"/>
                      </a:ext>
                    </a:extLst>
                  </p:cNvPr>
                  <p:cNvCxnSpPr>
                    <a:cxnSpLocks/>
                  </p:cNvCxnSpPr>
                  <p:nvPr userDrawn="1"/>
                </p:nvCxnSpPr>
                <p:spPr>
                  <a:xfrm>
                    <a:off x="8034023" y="1323204"/>
                    <a:ext cx="240795" cy="0"/>
                  </a:xfrm>
                  <a:prstGeom prst="line">
                    <a:avLst/>
                  </a:prstGeom>
                  <a:noFill/>
                  <a:ln w="9525" cap="flat" cmpd="sng" algn="ctr">
                    <a:solidFill>
                      <a:srgbClr val="A3A3A3"/>
                    </a:solidFill>
                    <a:prstDash val="solid"/>
                  </a:ln>
                  <a:effectLst/>
                </p:spPr>
              </p:cxnSp>
            </p:grpSp>
            <p:grpSp>
              <p:nvGrpSpPr>
                <p:cNvPr id="161" name="Groep 160">
                  <a:extLst>
                    <a:ext uri="{FF2B5EF4-FFF2-40B4-BE49-F238E27FC236}">
                      <a16:creationId xmlns:a16="http://schemas.microsoft.com/office/drawing/2014/main" id="{A37005B3-A131-4712-8183-42D499E2EB80}"/>
                    </a:ext>
                  </a:extLst>
                </p:cNvPr>
                <p:cNvGrpSpPr/>
                <p:nvPr userDrawn="1"/>
              </p:nvGrpSpPr>
              <p:grpSpPr>
                <a:xfrm>
                  <a:off x="7966294" y="1381787"/>
                  <a:ext cx="308524" cy="31227"/>
                  <a:chOff x="7966294" y="1306401"/>
                  <a:chExt cx="308524" cy="31227"/>
                </a:xfrm>
              </p:grpSpPr>
              <p:sp>
                <p:nvSpPr>
                  <p:cNvPr id="165" name="Ovaal 164">
                    <a:extLst>
                      <a:ext uri="{FF2B5EF4-FFF2-40B4-BE49-F238E27FC236}">
                        <a16:creationId xmlns:a16="http://schemas.microsoft.com/office/drawing/2014/main" id="{E548FCC5-7356-4AF2-9AAC-46EE804E4748}"/>
                      </a:ext>
                    </a:extLst>
                  </p:cNvPr>
                  <p:cNvSpPr/>
                  <p:nvPr userDrawn="1"/>
                </p:nvSpPr>
                <p:spPr>
                  <a:xfrm>
                    <a:off x="7966294" y="1306401"/>
                    <a:ext cx="31227" cy="31227"/>
                  </a:xfrm>
                  <a:prstGeom prst="ellipse">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dirty="0">
                      <a:solidFill>
                        <a:schemeClr val="tx1"/>
                      </a:solidFill>
                    </a:endParaRPr>
                  </a:p>
                </p:txBody>
              </p:sp>
              <p:cxnSp>
                <p:nvCxnSpPr>
                  <p:cNvPr id="166" name="Rechte verbindingslijn 165">
                    <a:extLst>
                      <a:ext uri="{FF2B5EF4-FFF2-40B4-BE49-F238E27FC236}">
                        <a16:creationId xmlns:a16="http://schemas.microsoft.com/office/drawing/2014/main" id="{A7A567F9-2369-43C1-8F58-3DDF1EDA259A}"/>
                      </a:ext>
                    </a:extLst>
                  </p:cNvPr>
                  <p:cNvCxnSpPr>
                    <a:cxnSpLocks/>
                  </p:cNvCxnSpPr>
                  <p:nvPr userDrawn="1"/>
                </p:nvCxnSpPr>
                <p:spPr>
                  <a:xfrm>
                    <a:off x="8034023" y="1323204"/>
                    <a:ext cx="240795" cy="0"/>
                  </a:xfrm>
                  <a:prstGeom prst="line">
                    <a:avLst/>
                  </a:prstGeom>
                  <a:noFill/>
                  <a:ln w="9525" cap="flat" cmpd="sng" algn="ctr">
                    <a:solidFill>
                      <a:srgbClr val="A3A3A3"/>
                    </a:solidFill>
                    <a:prstDash val="solid"/>
                  </a:ln>
                  <a:effectLst/>
                </p:spPr>
              </p:cxnSp>
            </p:grpSp>
            <p:grpSp>
              <p:nvGrpSpPr>
                <p:cNvPr id="162" name="Groep 161">
                  <a:extLst>
                    <a:ext uri="{FF2B5EF4-FFF2-40B4-BE49-F238E27FC236}">
                      <a16:creationId xmlns:a16="http://schemas.microsoft.com/office/drawing/2014/main" id="{67204001-0C93-4E14-90BF-85951007DC88}"/>
                    </a:ext>
                  </a:extLst>
                </p:cNvPr>
                <p:cNvGrpSpPr/>
                <p:nvPr userDrawn="1"/>
              </p:nvGrpSpPr>
              <p:grpSpPr>
                <a:xfrm>
                  <a:off x="7966294" y="1457173"/>
                  <a:ext cx="308524" cy="31227"/>
                  <a:chOff x="7966294" y="1306401"/>
                  <a:chExt cx="308524" cy="31227"/>
                </a:xfrm>
              </p:grpSpPr>
              <p:sp>
                <p:nvSpPr>
                  <p:cNvPr id="163" name="Ovaal 162">
                    <a:extLst>
                      <a:ext uri="{FF2B5EF4-FFF2-40B4-BE49-F238E27FC236}">
                        <a16:creationId xmlns:a16="http://schemas.microsoft.com/office/drawing/2014/main" id="{6EFBEC04-B4C2-481B-B60A-00C650762C79}"/>
                      </a:ext>
                    </a:extLst>
                  </p:cNvPr>
                  <p:cNvSpPr/>
                  <p:nvPr userDrawn="1"/>
                </p:nvSpPr>
                <p:spPr>
                  <a:xfrm>
                    <a:off x="7966294" y="1306401"/>
                    <a:ext cx="31227" cy="31227"/>
                  </a:xfrm>
                  <a:prstGeom prst="ellipse">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dirty="0">
                      <a:solidFill>
                        <a:schemeClr val="tx1"/>
                      </a:solidFill>
                    </a:endParaRPr>
                  </a:p>
                </p:txBody>
              </p:sp>
              <p:cxnSp>
                <p:nvCxnSpPr>
                  <p:cNvPr id="164" name="Rechte verbindingslijn 163">
                    <a:extLst>
                      <a:ext uri="{FF2B5EF4-FFF2-40B4-BE49-F238E27FC236}">
                        <a16:creationId xmlns:a16="http://schemas.microsoft.com/office/drawing/2014/main" id="{45487BE7-73A5-4B25-9852-35ACFD92B848}"/>
                      </a:ext>
                    </a:extLst>
                  </p:cNvPr>
                  <p:cNvCxnSpPr>
                    <a:cxnSpLocks/>
                  </p:cNvCxnSpPr>
                  <p:nvPr userDrawn="1"/>
                </p:nvCxnSpPr>
                <p:spPr>
                  <a:xfrm>
                    <a:off x="8034023" y="1323204"/>
                    <a:ext cx="240795" cy="0"/>
                  </a:xfrm>
                  <a:prstGeom prst="line">
                    <a:avLst/>
                  </a:prstGeom>
                  <a:noFill/>
                  <a:ln w="9525" cap="flat" cmpd="sng" algn="ctr">
                    <a:solidFill>
                      <a:srgbClr val="A3A3A3"/>
                    </a:solidFill>
                    <a:prstDash val="solid"/>
                  </a:ln>
                  <a:effectLst/>
                </p:spPr>
              </p:cxnSp>
            </p:grpSp>
          </p:grpSp>
          <p:grpSp>
            <p:nvGrpSpPr>
              <p:cNvPr id="148" name="Groep 147">
                <a:extLst>
                  <a:ext uri="{FF2B5EF4-FFF2-40B4-BE49-F238E27FC236}">
                    <a16:creationId xmlns:a16="http://schemas.microsoft.com/office/drawing/2014/main" id="{7A182F70-1B60-40E5-B0AE-F6211C317B54}"/>
                  </a:ext>
                </a:extLst>
              </p:cNvPr>
              <p:cNvGrpSpPr/>
              <p:nvPr userDrawn="1"/>
            </p:nvGrpSpPr>
            <p:grpSpPr>
              <a:xfrm>
                <a:off x="13467069" y="2100500"/>
                <a:ext cx="375500" cy="406128"/>
                <a:chOff x="14466489" y="1001522"/>
                <a:chExt cx="290627" cy="314333"/>
              </a:xfrm>
            </p:grpSpPr>
            <p:sp>
              <p:nvSpPr>
                <p:cNvPr id="149" name="Rechthoek 148">
                  <a:extLst>
                    <a:ext uri="{FF2B5EF4-FFF2-40B4-BE49-F238E27FC236}">
                      <a16:creationId xmlns:a16="http://schemas.microsoft.com/office/drawing/2014/main" id="{F0CC4A4B-1F0D-4686-A7B3-60E0DE95B8AC}"/>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50" name="Ovaal 149">
                  <a:extLst>
                    <a:ext uri="{FF2B5EF4-FFF2-40B4-BE49-F238E27FC236}">
                      <a16:creationId xmlns:a16="http://schemas.microsoft.com/office/drawing/2014/main" id="{55D7CAA2-3D17-45C2-A702-3A9C556A028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1" name="Vrije vorm: vorm 150">
                  <a:extLst>
                    <a:ext uri="{FF2B5EF4-FFF2-40B4-BE49-F238E27FC236}">
                      <a16:creationId xmlns:a16="http://schemas.microsoft.com/office/drawing/2014/main" id="{5A76DB61-2B6D-4A71-95F4-9185AFE9680D}"/>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2" name="Rechthoek: afgeronde hoeken 151">
                  <a:extLst>
                    <a:ext uri="{FF2B5EF4-FFF2-40B4-BE49-F238E27FC236}">
                      <a16:creationId xmlns:a16="http://schemas.microsoft.com/office/drawing/2014/main" id="{0E13799F-B175-42A1-A584-A358D66D827B}"/>
                    </a:ext>
                  </a:extLst>
                </p:cNvPr>
                <p:cNvSpPr/>
                <p:nvPr userDrawn="1"/>
              </p:nvSpPr>
              <p:spPr>
                <a:xfrm>
                  <a:off x="14588408" y="1145313"/>
                  <a:ext cx="168708" cy="169317"/>
                </a:xfrm>
                <a:prstGeom prst="roundRect">
                  <a:avLst>
                    <a:gd name="adj" fmla="val 50000"/>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53" name="Rechte verbindingslijn 152">
                  <a:extLst>
                    <a:ext uri="{FF2B5EF4-FFF2-40B4-BE49-F238E27FC236}">
                      <a16:creationId xmlns:a16="http://schemas.microsoft.com/office/drawing/2014/main" id="{7D3705A9-3E63-4591-B150-1FC5569FB14C}"/>
                    </a:ext>
                  </a:extLst>
                </p:cNvPr>
                <p:cNvCxnSpPr>
                  <a:cxnSpLocks/>
                  <a:stCxn id="152" idx="3"/>
                  <a:endCxn id="152" idx="1"/>
                </p:cNvCxnSpPr>
                <p:nvPr userDrawn="1"/>
              </p:nvCxnSpPr>
              <p:spPr>
                <a:xfrm flipH="1">
                  <a:off x="14588408" y="1229972"/>
                  <a:ext cx="168708"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4" name="Rechte verbindingslijn 153">
                  <a:extLst>
                    <a:ext uri="{FF2B5EF4-FFF2-40B4-BE49-F238E27FC236}">
                      <a16:creationId xmlns:a16="http://schemas.microsoft.com/office/drawing/2014/main" id="{3E3916A0-738F-45DA-ACDF-EAB3D6FA6F55}"/>
                    </a:ext>
                  </a:extLst>
                </p:cNvPr>
                <p:cNvCxnSpPr>
                  <a:cxnSpLocks/>
                </p:cNvCxnSpPr>
                <p:nvPr userDrawn="1"/>
              </p:nvCxnSpPr>
              <p:spPr>
                <a:xfrm flipH="1">
                  <a:off x="14603048" y="1185739"/>
                  <a:ext cx="139428"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5" name="Rechte verbindingslijn 154">
                  <a:extLst>
                    <a:ext uri="{FF2B5EF4-FFF2-40B4-BE49-F238E27FC236}">
                      <a16:creationId xmlns:a16="http://schemas.microsoft.com/office/drawing/2014/main" id="{B46825A7-5B3A-41AE-92B1-12E026066AFB}"/>
                    </a:ext>
                  </a:extLst>
                </p:cNvPr>
                <p:cNvCxnSpPr>
                  <a:cxnSpLocks/>
                </p:cNvCxnSpPr>
                <p:nvPr userDrawn="1"/>
              </p:nvCxnSpPr>
              <p:spPr>
                <a:xfrm flipH="1">
                  <a:off x="14603048" y="1277891"/>
                  <a:ext cx="139428"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6CE38CDA-9495-4B1F-93A2-3D3789DEDCFD}"/>
                    </a:ext>
                  </a:extLst>
                </p:cNvPr>
                <p:cNvCxnSpPr>
                  <a:cxnSpLocks/>
                </p:cNvCxnSpPr>
                <p:nvPr userDrawn="1"/>
              </p:nvCxnSpPr>
              <p:spPr>
                <a:xfrm rot="5400000" flipH="1">
                  <a:off x="14626939" y="1228616"/>
                  <a:ext cx="153372"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7" name="Rechte verbindingslijn 156">
                  <a:extLst>
                    <a:ext uri="{FF2B5EF4-FFF2-40B4-BE49-F238E27FC236}">
                      <a16:creationId xmlns:a16="http://schemas.microsoft.com/office/drawing/2014/main" id="{CBE89FE3-16DD-4D68-800B-856291221639}"/>
                    </a:ext>
                  </a:extLst>
                </p:cNvPr>
                <p:cNvCxnSpPr>
                  <a:cxnSpLocks/>
                </p:cNvCxnSpPr>
                <p:nvPr userDrawn="1"/>
              </p:nvCxnSpPr>
              <p:spPr>
                <a:xfrm rot="5400000" flipH="1">
                  <a:off x="14561772" y="1228616"/>
                  <a:ext cx="153372"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9" name="Rechthoek 188">
              <a:extLst>
                <a:ext uri="{FF2B5EF4-FFF2-40B4-BE49-F238E27FC236}">
                  <a16:creationId xmlns:a16="http://schemas.microsoft.com/office/drawing/2014/main" id="{52E9288A-F35D-4A41-BF37-DFC3AF02CFCA}"/>
                </a:ext>
              </a:extLst>
            </p:cNvPr>
            <p:cNvSpPr/>
            <p:nvPr userDrawn="1"/>
          </p:nvSpPr>
          <p:spPr>
            <a:xfrm>
              <a:off x="12878548" y="5116107"/>
              <a:ext cx="1669556" cy="49830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190" name="Rechthoek 189">
              <a:extLst>
                <a:ext uri="{FF2B5EF4-FFF2-40B4-BE49-F238E27FC236}">
                  <a16:creationId xmlns:a16="http://schemas.microsoft.com/office/drawing/2014/main" id="{706280F5-4ADF-4E6E-897A-E25808891E51}"/>
                </a:ext>
              </a:extLst>
            </p:cNvPr>
            <p:cNvSpPr/>
            <p:nvPr userDrawn="1"/>
          </p:nvSpPr>
          <p:spPr>
            <a:xfrm>
              <a:off x="13981176" y="5641849"/>
              <a:ext cx="566928" cy="5577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191" name="Vermenigvuldigingsteken 190">
              <a:extLst>
                <a:ext uri="{FF2B5EF4-FFF2-40B4-BE49-F238E27FC236}">
                  <a16:creationId xmlns:a16="http://schemas.microsoft.com/office/drawing/2014/main" id="{D1169D06-7EA0-4462-926D-DD7B33C7A127}"/>
                </a:ext>
              </a:extLst>
            </p:cNvPr>
            <p:cNvSpPr/>
            <p:nvPr userDrawn="1"/>
          </p:nvSpPr>
          <p:spPr>
            <a:xfrm>
              <a:off x="12702893" y="5490724"/>
              <a:ext cx="775866" cy="775866"/>
            </a:xfrm>
            <a:prstGeom prst="mathMultiply">
              <a:avLst>
                <a:gd name="adj1" fmla="val 19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192" name="Vermenigvuldigingsteken 191">
              <a:extLst>
                <a:ext uri="{FF2B5EF4-FFF2-40B4-BE49-F238E27FC236}">
                  <a16:creationId xmlns:a16="http://schemas.microsoft.com/office/drawing/2014/main" id="{3FEEEF67-E6D6-42D5-AFCD-F3A67B39432B}"/>
                </a:ext>
              </a:extLst>
            </p:cNvPr>
            <p:cNvSpPr/>
            <p:nvPr userDrawn="1"/>
          </p:nvSpPr>
          <p:spPr>
            <a:xfrm>
              <a:off x="13267250" y="5490724"/>
              <a:ext cx="775866" cy="775866"/>
            </a:xfrm>
            <a:prstGeom prst="mathMultiply">
              <a:avLst>
                <a:gd name="adj1" fmla="val 19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grpSp>
      <p:sp>
        <p:nvSpPr>
          <p:cNvPr id="199" name="Tijdelijke aanduiding voor tekst 7">
            <a:extLst>
              <a:ext uri="{FF2B5EF4-FFF2-40B4-BE49-F238E27FC236}">
                <a16:creationId xmlns:a16="http://schemas.microsoft.com/office/drawing/2014/main" id="{0383ABF7-64B0-4547-B36D-F7CC4B8B7703}"/>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200" name="Tijdelijke aanduiding voor tekst 7">
            <a:extLst>
              <a:ext uri="{FF2B5EF4-FFF2-40B4-BE49-F238E27FC236}">
                <a16:creationId xmlns:a16="http://schemas.microsoft.com/office/drawing/2014/main" id="{B62D19B3-B21C-41DB-860A-7C1ED1ACDE13}"/>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201" name="Tijdelijke aanduiding voor tekst 7">
            <a:extLst>
              <a:ext uri="{FF2B5EF4-FFF2-40B4-BE49-F238E27FC236}">
                <a16:creationId xmlns:a16="http://schemas.microsoft.com/office/drawing/2014/main" id="{AFD29F95-0B21-4864-92C1-5547E7720EAD}"/>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202" name="Tijdelijke aanduiding voor tekst 7">
            <a:extLst>
              <a:ext uri="{FF2B5EF4-FFF2-40B4-BE49-F238E27FC236}">
                <a16:creationId xmlns:a16="http://schemas.microsoft.com/office/drawing/2014/main" id="{C4DE0459-8C72-4FAF-9AEB-DD9739CC831B}"/>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203" name="Tijdelijke aanduiding voor tekst 7">
            <a:extLst>
              <a:ext uri="{FF2B5EF4-FFF2-40B4-BE49-F238E27FC236}">
                <a16:creationId xmlns:a16="http://schemas.microsoft.com/office/drawing/2014/main" id="{CC4CCA8F-11B5-4D22-A833-9674FD672831}"/>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204" name="Tijdelijke aanduiding voor tekst 7">
            <a:extLst>
              <a:ext uri="{FF2B5EF4-FFF2-40B4-BE49-F238E27FC236}">
                <a16:creationId xmlns:a16="http://schemas.microsoft.com/office/drawing/2014/main" id="{B433BAF3-185F-4CBF-A93F-0D056D487BDD}"/>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grpSp>
        <p:nvGrpSpPr>
          <p:cNvPr id="279" name="Instructie">
            <a:extLst>
              <a:ext uri="{FF2B5EF4-FFF2-40B4-BE49-F238E27FC236}">
                <a16:creationId xmlns:a16="http://schemas.microsoft.com/office/drawing/2014/main" id="{68408F0F-59BE-4914-AAA3-FFFB9595140B}"/>
              </a:ext>
            </a:extLst>
          </p:cNvPr>
          <p:cNvGrpSpPr/>
          <p:nvPr userDrawn="1"/>
        </p:nvGrpSpPr>
        <p:grpSpPr>
          <a:xfrm>
            <a:off x="-3437547" y="1434"/>
            <a:ext cx="3201327" cy="6001164"/>
            <a:chOff x="-3437547" y="1434"/>
            <a:chExt cx="3201327" cy="6001164"/>
          </a:xfrm>
        </p:grpSpPr>
        <p:cxnSp>
          <p:nvCxnSpPr>
            <p:cNvPr id="280" name="Rechte verbindingslijn 279">
              <a:extLst>
                <a:ext uri="{FF2B5EF4-FFF2-40B4-BE49-F238E27FC236}">
                  <a16:creationId xmlns:a16="http://schemas.microsoft.com/office/drawing/2014/main" id="{269C14F0-828C-4BA7-AC42-7991688CC225}"/>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281" name="Ovaal 280">
              <a:extLst>
                <a:ext uri="{FF2B5EF4-FFF2-40B4-BE49-F238E27FC236}">
                  <a16:creationId xmlns:a16="http://schemas.microsoft.com/office/drawing/2014/main" id="{ACFB8627-7B0A-44BE-934D-739AFA6A0C45}"/>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282" name="Rechthoek 281">
              <a:extLst>
                <a:ext uri="{FF2B5EF4-FFF2-40B4-BE49-F238E27FC236}">
                  <a16:creationId xmlns:a16="http://schemas.microsoft.com/office/drawing/2014/main" id="{423A36A7-0321-4D6C-9EDC-674F5AE54D93}"/>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719138" marR="0" lvl="5" indent="-366713" algn="l" defTabSz="361950" rtl="0" eaLnBrk="1" fontAlgn="auto" latinLnBrk="0" hangingPunct="1">
                <a:lnSpc>
                  <a:spcPct val="95000"/>
                </a:lnSpc>
                <a:spcBef>
                  <a:spcPct val="2000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 Bullets</a:t>
              </a:r>
            </a:p>
          </p:txBody>
        </p:sp>
        <p:sp>
          <p:nvSpPr>
            <p:cNvPr id="283" name="Ovaal 282">
              <a:extLst>
                <a:ext uri="{FF2B5EF4-FFF2-40B4-BE49-F238E27FC236}">
                  <a16:creationId xmlns:a16="http://schemas.microsoft.com/office/drawing/2014/main" id="{883A924E-7D64-4619-8E65-37ECAFD64CE0}"/>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284" name="Rechthoek 283">
              <a:extLst>
                <a:ext uri="{FF2B5EF4-FFF2-40B4-BE49-F238E27FC236}">
                  <a16:creationId xmlns:a16="http://schemas.microsoft.com/office/drawing/2014/main" id="{2BE8ED18-781A-4F0F-8973-0CA80B1B1530}"/>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627063" marR="0" lvl="6" indent="-274638" algn="l" defTabSz="361950" rtl="0" eaLnBrk="1" fontAlgn="auto" latinLnBrk="0" hangingPunct="1">
                <a:lnSpc>
                  <a:spcPct val="95000"/>
                </a:lnSpc>
                <a:spcBef>
                  <a:spcPct val="20000"/>
                </a:spcBef>
                <a:spcAft>
                  <a:spcPts val="1200"/>
                </a:spcAft>
                <a:buClr>
                  <a:schemeClr val="tx2"/>
                </a:buClr>
                <a:buSzTx/>
                <a:buFont typeface="+mj-lt"/>
                <a:buAutoNum type="alphaLcPeriod"/>
                <a:tabLst/>
                <a:defRPr/>
              </a:pPr>
              <a:r>
                <a:rPr lang="nl-NL" sz="1800" kern="1200" noProof="0" dirty="0">
                  <a:solidFill>
                    <a:schemeClr val="tx1">
                      <a:lumMod val="65000"/>
                      <a:lumOff val="35000"/>
                    </a:schemeClr>
                  </a:solidFill>
                  <a:latin typeface="+mn-lt"/>
                  <a:ea typeface="+mn-ea"/>
                  <a:cs typeface="+mn-cs"/>
                </a:rPr>
                <a:t># Abc</a:t>
              </a:r>
            </a:p>
          </p:txBody>
        </p:sp>
        <p:sp>
          <p:nvSpPr>
            <p:cNvPr id="285" name="Ovaal 284">
              <a:extLst>
                <a:ext uri="{FF2B5EF4-FFF2-40B4-BE49-F238E27FC236}">
                  <a16:creationId xmlns:a16="http://schemas.microsoft.com/office/drawing/2014/main" id="{3AA17E6F-3F76-40C8-98A3-3F9858D2384B}"/>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286" name="Rechthoek 285">
              <a:extLst>
                <a:ext uri="{FF2B5EF4-FFF2-40B4-BE49-F238E27FC236}">
                  <a16:creationId xmlns:a16="http://schemas.microsoft.com/office/drawing/2014/main" id="{03D969FA-8507-4862-A163-DD5E9B72468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0363" marR="0" lvl="7" indent="-360363" algn="l" defTabSz="361950" rtl="0" eaLnBrk="1" fontAlgn="auto" latinLnBrk="0" hangingPunct="1">
                <a:lnSpc>
                  <a:spcPct val="95000"/>
                </a:lnSpc>
                <a:spcBef>
                  <a:spcPct val="20000"/>
                </a:spcBef>
                <a:spcAft>
                  <a:spcPts val="1200"/>
                </a:spcAft>
                <a:buClr>
                  <a:schemeClr val="tx2"/>
                </a:buClr>
                <a:buSzPct val="100000"/>
                <a:buFontTx/>
                <a:buBlip>
                  <a:blip r:embed="rId2"/>
                </a:buBlip>
                <a:tabLst/>
                <a:defRPr/>
              </a:pPr>
              <a:r>
                <a:rPr lang="nl-NL" sz="1800" kern="1200" noProof="0" dirty="0">
                  <a:solidFill>
                    <a:schemeClr val="tx1">
                      <a:lumMod val="65000"/>
                      <a:lumOff val="35000"/>
                    </a:schemeClr>
                  </a:solidFill>
                  <a:latin typeface="+mn-lt"/>
                  <a:ea typeface="+mn-ea"/>
                  <a:cs typeface="+mn-cs"/>
                </a:rPr>
                <a:t>Check leeg</a:t>
              </a:r>
            </a:p>
          </p:txBody>
        </p:sp>
        <p:sp>
          <p:nvSpPr>
            <p:cNvPr id="287" name="Ovaal 286">
              <a:extLst>
                <a:ext uri="{FF2B5EF4-FFF2-40B4-BE49-F238E27FC236}">
                  <a16:creationId xmlns:a16="http://schemas.microsoft.com/office/drawing/2014/main" id="{7F60C21D-C8D3-471C-8A8B-6EE6DB62BBB1}"/>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288" name="Rechthoek 287">
              <a:extLst>
                <a:ext uri="{FF2B5EF4-FFF2-40B4-BE49-F238E27FC236}">
                  <a16:creationId xmlns:a16="http://schemas.microsoft.com/office/drawing/2014/main" id="{137970FE-FB06-4800-A2ED-EC8AB76B29D9}"/>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360363" marR="0" lvl="8" indent="-360363" algn="l" defTabSz="361950" rtl="0" eaLnBrk="1" fontAlgn="auto" latinLnBrk="0" hangingPunct="1">
                <a:lnSpc>
                  <a:spcPct val="95000"/>
                </a:lnSpc>
                <a:spcBef>
                  <a:spcPct val="20000"/>
                </a:spcBef>
                <a:spcAft>
                  <a:spcPts val="1200"/>
                </a:spcAft>
                <a:buClr>
                  <a:schemeClr val="tx2"/>
                </a:buClr>
                <a:buSzTx/>
                <a:buFontTx/>
                <a:buBlip>
                  <a:blip r:embed="rId3"/>
                </a:buBlip>
                <a:tabLst/>
                <a:defRPr/>
              </a:pPr>
              <a:r>
                <a:rPr lang="nl-NL" sz="1800" kern="1200" noProof="0" dirty="0">
                  <a:solidFill>
                    <a:schemeClr val="tx1">
                      <a:lumMod val="65000"/>
                      <a:lumOff val="35000"/>
                    </a:schemeClr>
                  </a:solidFill>
                  <a:latin typeface="+mn-lt"/>
                  <a:ea typeface="+mn-ea"/>
                  <a:cs typeface="+mn-cs"/>
                </a:rPr>
                <a:t>Check vol</a:t>
              </a:r>
            </a:p>
          </p:txBody>
        </p:sp>
        <p:grpSp>
          <p:nvGrpSpPr>
            <p:cNvPr id="289" name="Meer informatie">
              <a:extLst>
                <a:ext uri="{FF2B5EF4-FFF2-40B4-BE49-F238E27FC236}">
                  <a16:creationId xmlns:a16="http://schemas.microsoft.com/office/drawing/2014/main" id="{CA1F3152-DBC8-4CA9-A0A9-1C249438B128}"/>
                </a:ext>
              </a:extLst>
            </p:cNvPr>
            <p:cNvGrpSpPr/>
            <p:nvPr userDrawn="1"/>
          </p:nvGrpSpPr>
          <p:grpSpPr>
            <a:xfrm>
              <a:off x="-3421298" y="5206936"/>
              <a:ext cx="3178515" cy="795662"/>
              <a:chOff x="-3741486" y="3387723"/>
              <a:chExt cx="3178515" cy="795662"/>
            </a:xfrm>
          </p:grpSpPr>
          <p:sp>
            <p:nvSpPr>
              <p:cNvPr id="357" name="Freeform 101">
                <a:extLst>
                  <a:ext uri="{FF2B5EF4-FFF2-40B4-BE49-F238E27FC236}">
                    <a16:creationId xmlns:a16="http://schemas.microsoft.com/office/drawing/2014/main" id="{D31F1F43-4E74-42B6-A88D-FFC4FEFF2855}"/>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358" name="Rechthoek 357">
                <a:extLst>
                  <a:ext uri="{FF2B5EF4-FFF2-40B4-BE49-F238E27FC236}">
                    <a16:creationId xmlns:a16="http://schemas.microsoft.com/office/drawing/2014/main" id="{D419B1AB-F0A4-4FD1-B934-246DBB414C79}"/>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359" name="Rechte verbindingslijn 358">
                <a:extLst>
                  <a:ext uri="{FF2B5EF4-FFF2-40B4-BE49-F238E27FC236}">
                    <a16:creationId xmlns:a16="http://schemas.microsoft.com/office/drawing/2014/main" id="{B67A478C-A650-41A9-9220-7DF4FD6A499B}"/>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90" name="Rechthoek 289">
              <a:extLst>
                <a:ext uri="{FF2B5EF4-FFF2-40B4-BE49-F238E27FC236}">
                  <a16:creationId xmlns:a16="http://schemas.microsoft.com/office/drawing/2014/main" id="{38CDA447-6341-4C2C-9678-38079D4660A1}"/>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n-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endParaRPr>
            </a:p>
          </p:txBody>
        </p:sp>
        <p:sp>
          <p:nvSpPr>
            <p:cNvPr id="291" name="Ovaal 290">
              <a:extLst>
                <a:ext uri="{FF2B5EF4-FFF2-40B4-BE49-F238E27FC236}">
                  <a16:creationId xmlns:a16="http://schemas.microsoft.com/office/drawing/2014/main" id="{8C1D3259-056E-47EE-969D-F1F8331B1D22}"/>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292" name="Rechte verbindingslijn 291">
              <a:extLst>
                <a:ext uri="{FF2B5EF4-FFF2-40B4-BE49-F238E27FC236}">
                  <a16:creationId xmlns:a16="http://schemas.microsoft.com/office/drawing/2014/main" id="{3918F8A3-1032-4F62-88CF-6CBA29CAF2A5}"/>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93" name="Groep 292">
              <a:extLst>
                <a:ext uri="{FF2B5EF4-FFF2-40B4-BE49-F238E27FC236}">
                  <a16:creationId xmlns:a16="http://schemas.microsoft.com/office/drawing/2014/main" id="{3EAE2EED-0D89-4EB2-BF96-0AEDA8CD1540}"/>
                </a:ext>
              </a:extLst>
            </p:cNvPr>
            <p:cNvGrpSpPr/>
            <p:nvPr userDrawn="1"/>
          </p:nvGrpSpPr>
          <p:grpSpPr>
            <a:xfrm>
              <a:off x="-3437547" y="349413"/>
              <a:ext cx="2933825" cy="558875"/>
              <a:chOff x="-3419346" y="368233"/>
              <a:chExt cx="3904920" cy="743862"/>
            </a:xfrm>
          </p:grpSpPr>
          <p:sp>
            <p:nvSpPr>
              <p:cNvPr id="305" name="Rechthoek 304">
                <a:extLst>
                  <a:ext uri="{FF2B5EF4-FFF2-40B4-BE49-F238E27FC236}">
                    <a16:creationId xmlns:a16="http://schemas.microsoft.com/office/drawing/2014/main" id="{BD19D38C-2F8E-46EA-9CD3-AA1E18F6EDA5}"/>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mn-lt"/>
                    <a:cs typeface="Arial" panose="020B0604020202020204" pitchFamily="34" charset="0"/>
                  </a:rPr>
                  <a:t>Start</a:t>
                </a:r>
              </a:p>
            </p:txBody>
          </p:sp>
          <p:cxnSp>
            <p:nvCxnSpPr>
              <p:cNvPr id="306" name="Rechte verbindingslijn 305">
                <a:extLst>
                  <a:ext uri="{FF2B5EF4-FFF2-40B4-BE49-F238E27FC236}">
                    <a16:creationId xmlns:a16="http://schemas.microsoft.com/office/drawing/2014/main" id="{FB9FB02D-EF9B-46D9-9B3A-A8AE3973368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7" name="Rechte verbindingslijn 306">
                <a:extLst>
                  <a:ext uri="{FF2B5EF4-FFF2-40B4-BE49-F238E27FC236}">
                    <a16:creationId xmlns:a16="http://schemas.microsoft.com/office/drawing/2014/main" id="{CDE1F43D-276C-41D3-913D-5148211441F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8" name="Rechthoek 307">
                <a:extLst>
                  <a:ext uri="{FF2B5EF4-FFF2-40B4-BE49-F238E27FC236}">
                    <a16:creationId xmlns:a16="http://schemas.microsoft.com/office/drawing/2014/main" id="{35269FF0-564F-4676-BD1F-D1CD5AE96874}"/>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nvGrpSpPr>
              <p:cNvPr id="309" name="Groep 308">
                <a:extLst>
                  <a:ext uri="{FF2B5EF4-FFF2-40B4-BE49-F238E27FC236}">
                    <a16:creationId xmlns:a16="http://schemas.microsoft.com/office/drawing/2014/main" id="{8DD8280D-E353-47E3-BF83-9751A011CB57}"/>
                  </a:ext>
                </a:extLst>
              </p:cNvPr>
              <p:cNvGrpSpPr/>
              <p:nvPr userDrawn="1"/>
            </p:nvGrpSpPr>
            <p:grpSpPr>
              <a:xfrm>
                <a:off x="-3002834" y="720303"/>
                <a:ext cx="182598" cy="143759"/>
                <a:chOff x="-3310843" y="700986"/>
                <a:chExt cx="182598" cy="143759"/>
              </a:xfrm>
            </p:grpSpPr>
            <p:grpSp>
              <p:nvGrpSpPr>
                <p:cNvPr id="348" name="Groep 347">
                  <a:extLst>
                    <a:ext uri="{FF2B5EF4-FFF2-40B4-BE49-F238E27FC236}">
                      <a16:creationId xmlns:a16="http://schemas.microsoft.com/office/drawing/2014/main" id="{6CCA37E3-B060-435F-AE84-397A7A00AE20}"/>
                    </a:ext>
                  </a:extLst>
                </p:cNvPr>
                <p:cNvGrpSpPr/>
                <p:nvPr userDrawn="1"/>
              </p:nvGrpSpPr>
              <p:grpSpPr>
                <a:xfrm>
                  <a:off x="-3310843" y="700986"/>
                  <a:ext cx="182598" cy="143759"/>
                  <a:chOff x="-3310843" y="700986"/>
                  <a:chExt cx="182598" cy="143759"/>
                </a:xfrm>
              </p:grpSpPr>
              <p:cxnSp>
                <p:nvCxnSpPr>
                  <p:cNvPr id="352" name="Rechte verbindingslijn 351">
                    <a:extLst>
                      <a:ext uri="{FF2B5EF4-FFF2-40B4-BE49-F238E27FC236}">
                        <a16:creationId xmlns:a16="http://schemas.microsoft.com/office/drawing/2014/main" id="{95E38015-3510-4C2D-A1DA-F4075C97B53F}"/>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53" name="Rechte verbindingslijn 352">
                    <a:extLst>
                      <a:ext uri="{FF2B5EF4-FFF2-40B4-BE49-F238E27FC236}">
                        <a16:creationId xmlns:a16="http://schemas.microsoft.com/office/drawing/2014/main" id="{7797EC82-6400-43F1-AA87-9CE64FEA9AB5}"/>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54" name="Rechte verbindingslijn 353">
                    <a:extLst>
                      <a:ext uri="{FF2B5EF4-FFF2-40B4-BE49-F238E27FC236}">
                        <a16:creationId xmlns:a16="http://schemas.microsoft.com/office/drawing/2014/main" id="{787826F5-F694-422D-924A-A2D653FEC22A}"/>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55" name="Rechte verbindingslijn 354">
                    <a:extLst>
                      <a:ext uri="{FF2B5EF4-FFF2-40B4-BE49-F238E27FC236}">
                        <a16:creationId xmlns:a16="http://schemas.microsoft.com/office/drawing/2014/main" id="{3930D72E-2CDF-4989-A65F-32E1B9E35202}"/>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56" name="Rechte verbindingslijn 355">
                    <a:extLst>
                      <a:ext uri="{FF2B5EF4-FFF2-40B4-BE49-F238E27FC236}">
                        <a16:creationId xmlns:a16="http://schemas.microsoft.com/office/drawing/2014/main" id="{F7360D98-1AB9-439F-9707-5E6EAAF2997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49" name="Groep 348">
                  <a:extLst>
                    <a:ext uri="{FF2B5EF4-FFF2-40B4-BE49-F238E27FC236}">
                      <a16:creationId xmlns:a16="http://schemas.microsoft.com/office/drawing/2014/main" id="{032AAF1D-1A3D-42D5-9879-EDE437C25C51}"/>
                    </a:ext>
                  </a:extLst>
                </p:cNvPr>
                <p:cNvGrpSpPr/>
                <p:nvPr userDrawn="1"/>
              </p:nvGrpSpPr>
              <p:grpSpPr>
                <a:xfrm flipH="1">
                  <a:off x="-3310774" y="735854"/>
                  <a:ext cx="88801" cy="72568"/>
                  <a:chOff x="-2091059" y="1395403"/>
                  <a:chExt cx="157316" cy="128558"/>
                </a:xfrm>
              </p:grpSpPr>
              <p:sp>
                <p:nvSpPr>
                  <p:cNvPr id="350" name="Rechthoek 349">
                    <a:extLst>
                      <a:ext uri="{FF2B5EF4-FFF2-40B4-BE49-F238E27FC236}">
                        <a16:creationId xmlns:a16="http://schemas.microsoft.com/office/drawing/2014/main" id="{D4EC8A54-50B3-4574-9C46-514ADDE2818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351" name="Pijl: punthaak 350">
                    <a:extLst>
                      <a:ext uri="{FF2B5EF4-FFF2-40B4-BE49-F238E27FC236}">
                        <a16:creationId xmlns:a16="http://schemas.microsoft.com/office/drawing/2014/main" id="{DFB26EC7-5D29-45D8-A110-1E003B91085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nvGrpSpPr>
              <p:cNvPr id="310" name="Groep 309">
                <a:extLst>
                  <a:ext uri="{FF2B5EF4-FFF2-40B4-BE49-F238E27FC236}">
                    <a16:creationId xmlns:a16="http://schemas.microsoft.com/office/drawing/2014/main" id="{0ED1EE9D-BE49-49B9-B3BB-867B835BF3B1}"/>
                  </a:ext>
                </a:extLst>
              </p:cNvPr>
              <p:cNvGrpSpPr/>
              <p:nvPr userDrawn="1"/>
            </p:nvGrpSpPr>
            <p:grpSpPr>
              <a:xfrm>
                <a:off x="-3326107" y="720303"/>
                <a:ext cx="182598" cy="143759"/>
                <a:chOff x="-3634116" y="700986"/>
                <a:chExt cx="182598" cy="143759"/>
              </a:xfrm>
            </p:grpSpPr>
            <p:grpSp>
              <p:nvGrpSpPr>
                <p:cNvPr id="339" name="Groep 338">
                  <a:extLst>
                    <a:ext uri="{FF2B5EF4-FFF2-40B4-BE49-F238E27FC236}">
                      <a16:creationId xmlns:a16="http://schemas.microsoft.com/office/drawing/2014/main" id="{981EBD1B-A4F2-4F62-8E6A-698E59CA8872}"/>
                    </a:ext>
                  </a:extLst>
                </p:cNvPr>
                <p:cNvGrpSpPr/>
                <p:nvPr userDrawn="1"/>
              </p:nvGrpSpPr>
              <p:grpSpPr>
                <a:xfrm>
                  <a:off x="-3634116" y="700986"/>
                  <a:ext cx="182598" cy="143759"/>
                  <a:chOff x="-3634116" y="700986"/>
                  <a:chExt cx="182598" cy="143759"/>
                </a:xfrm>
              </p:grpSpPr>
              <p:cxnSp>
                <p:nvCxnSpPr>
                  <p:cNvPr id="343" name="Rechte verbindingslijn 342">
                    <a:extLst>
                      <a:ext uri="{FF2B5EF4-FFF2-40B4-BE49-F238E27FC236}">
                        <a16:creationId xmlns:a16="http://schemas.microsoft.com/office/drawing/2014/main" id="{6C322019-78BE-4F44-BE46-A7DD01899A5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44" name="Rechte verbindingslijn 343">
                    <a:extLst>
                      <a:ext uri="{FF2B5EF4-FFF2-40B4-BE49-F238E27FC236}">
                        <a16:creationId xmlns:a16="http://schemas.microsoft.com/office/drawing/2014/main" id="{E5551EA0-BEBD-4CBD-89FB-68568CF7BA20}"/>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45" name="Rechte verbindingslijn 344">
                    <a:extLst>
                      <a:ext uri="{FF2B5EF4-FFF2-40B4-BE49-F238E27FC236}">
                        <a16:creationId xmlns:a16="http://schemas.microsoft.com/office/drawing/2014/main" id="{DB70F2C7-669A-4496-8832-E511A1E97493}"/>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46" name="Rechte verbindingslijn 345">
                    <a:extLst>
                      <a:ext uri="{FF2B5EF4-FFF2-40B4-BE49-F238E27FC236}">
                        <a16:creationId xmlns:a16="http://schemas.microsoft.com/office/drawing/2014/main" id="{CB4CE8C4-3B85-4C47-8EED-783AFF50B61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47" name="Rechte verbindingslijn 346">
                    <a:extLst>
                      <a:ext uri="{FF2B5EF4-FFF2-40B4-BE49-F238E27FC236}">
                        <a16:creationId xmlns:a16="http://schemas.microsoft.com/office/drawing/2014/main" id="{C830C39D-F8F8-4343-A06E-1E04208BD15C}"/>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40" name="Groep 339">
                  <a:extLst>
                    <a:ext uri="{FF2B5EF4-FFF2-40B4-BE49-F238E27FC236}">
                      <a16:creationId xmlns:a16="http://schemas.microsoft.com/office/drawing/2014/main" id="{68255D9F-8DBA-4DF4-AF96-68C7884402EC}"/>
                    </a:ext>
                  </a:extLst>
                </p:cNvPr>
                <p:cNvGrpSpPr/>
                <p:nvPr userDrawn="1"/>
              </p:nvGrpSpPr>
              <p:grpSpPr>
                <a:xfrm>
                  <a:off x="-3634047" y="735854"/>
                  <a:ext cx="88801" cy="72568"/>
                  <a:chOff x="-2091059" y="1395403"/>
                  <a:chExt cx="157316" cy="128558"/>
                </a:xfrm>
              </p:grpSpPr>
              <p:sp>
                <p:nvSpPr>
                  <p:cNvPr id="341" name="Rechthoek 340">
                    <a:extLst>
                      <a:ext uri="{FF2B5EF4-FFF2-40B4-BE49-F238E27FC236}">
                        <a16:creationId xmlns:a16="http://schemas.microsoft.com/office/drawing/2014/main" id="{CE1B7F14-6F3D-418E-9EE2-BADDF645B37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342" name="Pijl: punthaak 341">
                    <a:extLst>
                      <a:ext uri="{FF2B5EF4-FFF2-40B4-BE49-F238E27FC236}">
                        <a16:creationId xmlns:a16="http://schemas.microsoft.com/office/drawing/2014/main" id="{60EF0547-7167-4472-96EA-798D61506DC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cxnSp>
            <p:nvCxnSpPr>
              <p:cNvPr id="311" name="Rechte verbindingslijn 310">
                <a:extLst>
                  <a:ext uri="{FF2B5EF4-FFF2-40B4-BE49-F238E27FC236}">
                    <a16:creationId xmlns:a16="http://schemas.microsoft.com/office/drawing/2014/main" id="{40D2300E-9E9D-42E8-993E-736EAD53A9B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12" name="Rechte verbindingslijn 311">
                <a:extLst>
                  <a:ext uri="{FF2B5EF4-FFF2-40B4-BE49-F238E27FC236}">
                    <a16:creationId xmlns:a16="http://schemas.microsoft.com/office/drawing/2014/main" id="{F6FF9907-129D-4E21-BBB8-5C4C79CAAA24}"/>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13" name="Groep 312">
                <a:extLst>
                  <a:ext uri="{FF2B5EF4-FFF2-40B4-BE49-F238E27FC236}">
                    <a16:creationId xmlns:a16="http://schemas.microsoft.com/office/drawing/2014/main" id="{144C65A7-A0EF-46B5-BF31-5DEB6D7707F0}"/>
                  </a:ext>
                </a:extLst>
              </p:cNvPr>
              <p:cNvGrpSpPr/>
              <p:nvPr userDrawn="1"/>
            </p:nvGrpSpPr>
            <p:grpSpPr>
              <a:xfrm>
                <a:off x="-2425037" y="370226"/>
                <a:ext cx="357690" cy="330595"/>
                <a:chOff x="-2721817" y="347336"/>
                <a:chExt cx="432805" cy="400021"/>
              </a:xfrm>
            </p:grpSpPr>
            <p:sp>
              <p:nvSpPr>
                <p:cNvPr id="328" name="Rechthoek 327">
                  <a:extLst>
                    <a:ext uri="{FF2B5EF4-FFF2-40B4-BE49-F238E27FC236}">
                      <a16:creationId xmlns:a16="http://schemas.microsoft.com/office/drawing/2014/main" id="{F243414E-CB34-411F-9870-6982E65E0C2C}"/>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329" name="Groep 328">
                  <a:extLst>
                    <a:ext uri="{FF2B5EF4-FFF2-40B4-BE49-F238E27FC236}">
                      <a16:creationId xmlns:a16="http://schemas.microsoft.com/office/drawing/2014/main" id="{7BAB54E6-88F0-4B2A-871D-2A23B69A11D6}"/>
                    </a:ext>
                  </a:extLst>
                </p:cNvPr>
                <p:cNvGrpSpPr/>
                <p:nvPr userDrawn="1"/>
              </p:nvGrpSpPr>
              <p:grpSpPr>
                <a:xfrm>
                  <a:off x="-2652453" y="431583"/>
                  <a:ext cx="294076" cy="231526"/>
                  <a:chOff x="-3634116" y="700986"/>
                  <a:chExt cx="182598" cy="143759"/>
                </a:xfrm>
              </p:grpSpPr>
              <p:grpSp>
                <p:nvGrpSpPr>
                  <p:cNvPr id="330" name="Groep 329">
                    <a:extLst>
                      <a:ext uri="{FF2B5EF4-FFF2-40B4-BE49-F238E27FC236}">
                        <a16:creationId xmlns:a16="http://schemas.microsoft.com/office/drawing/2014/main" id="{A0424515-6C73-47C9-BAE6-432CD74421B5}"/>
                      </a:ext>
                    </a:extLst>
                  </p:cNvPr>
                  <p:cNvGrpSpPr/>
                  <p:nvPr userDrawn="1"/>
                </p:nvGrpSpPr>
                <p:grpSpPr>
                  <a:xfrm>
                    <a:off x="-3634116" y="700986"/>
                    <a:ext cx="182598" cy="143759"/>
                    <a:chOff x="-3634116" y="700986"/>
                    <a:chExt cx="182598" cy="143759"/>
                  </a:xfrm>
                </p:grpSpPr>
                <p:cxnSp>
                  <p:nvCxnSpPr>
                    <p:cNvPr id="334" name="Rechte verbindingslijn 333">
                      <a:extLst>
                        <a:ext uri="{FF2B5EF4-FFF2-40B4-BE49-F238E27FC236}">
                          <a16:creationId xmlns:a16="http://schemas.microsoft.com/office/drawing/2014/main" id="{B449F6AE-F064-4824-81CF-56FA7512D8F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35" name="Rechte verbindingslijn 334">
                      <a:extLst>
                        <a:ext uri="{FF2B5EF4-FFF2-40B4-BE49-F238E27FC236}">
                          <a16:creationId xmlns:a16="http://schemas.microsoft.com/office/drawing/2014/main" id="{022E71D7-0502-4B1E-9B56-1658E07436F5}"/>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36" name="Rechte verbindingslijn 335">
                      <a:extLst>
                        <a:ext uri="{FF2B5EF4-FFF2-40B4-BE49-F238E27FC236}">
                          <a16:creationId xmlns:a16="http://schemas.microsoft.com/office/drawing/2014/main" id="{AED18984-D98E-4BFA-BF89-D33B275BFA08}"/>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37" name="Rechte verbindingslijn 336">
                      <a:extLst>
                        <a:ext uri="{FF2B5EF4-FFF2-40B4-BE49-F238E27FC236}">
                          <a16:creationId xmlns:a16="http://schemas.microsoft.com/office/drawing/2014/main" id="{6AB41001-A2EF-4795-91CF-C64844E59B2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38" name="Rechte verbindingslijn 337">
                      <a:extLst>
                        <a:ext uri="{FF2B5EF4-FFF2-40B4-BE49-F238E27FC236}">
                          <a16:creationId xmlns:a16="http://schemas.microsoft.com/office/drawing/2014/main" id="{12129E28-3508-40C1-8DDB-9F6A3C6A3C6C}"/>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31" name="Groep 330">
                    <a:extLst>
                      <a:ext uri="{FF2B5EF4-FFF2-40B4-BE49-F238E27FC236}">
                        <a16:creationId xmlns:a16="http://schemas.microsoft.com/office/drawing/2014/main" id="{D25A4080-C8F0-4253-8F84-46788904C9A6}"/>
                      </a:ext>
                    </a:extLst>
                  </p:cNvPr>
                  <p:cNvGrpSpPr/>
                  <p:nvPr userDrawn="1"/>
                </p:nvGrpSpPr>
                <p:grpSpPr>
                  <a:xfrm>
                    <a:off x="-3634047" y="735854"/>
                    <a:ext cx="88801" cy="72568"/>
                    <a:chOff x="-2091059" y="1395403"/>
                    <a:chExt cx="157316" cy="128558"/>
                  </a:xfrm>
                </p:grpSpPr>
                <p:sp>
                  <p:nvSpPr>
                    <p:cNvPr id="332" name="Rechthoek 331">
                      <a:extLst>
                        <a:ext uri="{FF2B5EF4-FFF2-40B4-BE49-F238E27FC236}">
                          <a16:creationId xmlns:a16="http://schemas.microsoft.com/office/drawing/2014/main" id="{17584BC4-D8EB-477C-8188-6571EBFC83E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333" name="Pijl: punthaak 332">
                      <a:extLst>
                        <a:ext uri="{FF2B5EF4-FFF2-40B4-BE49-F238E27FC236}">
                          <a16:creationId xmlns:a16="http://schemas.microsoft.com/office/drawing/2014/main" id="{AD07499C-B6BB-43DA-802E-EDE0EAEABDB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grpSp>
            <p:nvGrpSpPr>
              <p:cNvPr id="314" name="Groep 313">
                <a:extLst>
                  <a:ext uri="{FF2B5EF4-FFF2-40B4-BE49-F238E27FC236}">
                    <a16:creationId xmlns:a16="http://schemas.microsoft.com/office/drawing/2014/main" id="{3C240884-8528-4827-899E-92A3866CD8D1}"/>
                  </a:ext>
                </a:extLst>
              </p:cNvPr>
              <p:cNvGrpSpPr/>
              <p:nvPr userDrawn="1"/>
            </p:nvGrpSpPr>
            <p:grpSpPr>
              <a:xfrm>
                <a:off x="-2425037" y="781500"/>
                <a:ext cx="357690" cy="330595"/>
                <a:chOff x="-2721817" y="782525"/>
                <a:chExt cx="432805" cy="400021"/>
              </a:xfrm>
            </p:grpSpPr>
            <p:sp>
              <p:nvSpPr>
                <p:cNvPr id="317" name="Rechthoek 316">
                  <a:extLst>
                    <a:ext uri="{FF2B5EF4-FFF2-40B4-BE49-F238E27FC236}">
                      <a16:creationId xmlns:a16="http://schemas.microsoft.com/office/drawing/2014/main" id="{98F612F3-0B30-4117-8013-25F7E3D37051}"/>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318" name="Groep 317">
                  <a:extLst>
                    <a:ext uri="{FF2B5EF4-FFF2-40B4-BE49-F238E27FC236}">
                      <a16:creationId xmlns:a16="http://schemas.microsoft.com/office/drawing/2014/main" id="{B744C638-F8A7-4210-A00D-6BE14A090E0D}"/>
                    </a:ext>
                  </a:extLst>
                </p:cNvPr>
                <p:cNvGrpSpPr/>
                <p:nvPr userDrawn="1"/>
              </p:nvGrpSpPr>
              <p:grpSpPr>
                <a:xfrm>
                  <a:off x="-2652453" y="866772"/>
                  <a:ext cx="294076" cy="231526"/>
                  <a:chOff x="-3310843" y="700986"/>
                  <a:chExt cx="182598" cy="143759"/>
                </a:xfrm>
              </p:grpSpPr>
              <p:grpSp>
                <p:nvGrpSpPr>
                  <p:cNvPr id="319" name="Groep 318">
                    <a:extLst>
                      <a:ext uri="{FF2B5EF4-FFF2-40B4-BE49-F238E27FC236}">
                        <a16:creationId xmlns:a16="http://schemas.microsoft.com/office/drawing/2014/main" id="{7CD63145-AC3A-4420-9644-8CBCADB0D86B}"/>
                      </a:ext>
                    </a:extLst>
                  </p:cNvPr>
                  <p:cNvGrpSpPr/>
                  <p:nvPr userDrawn="1"/>
                </p:nvGrpSpPr>
                <p:grpSpPr>
                  <a:xfrm>
                    <a:off x="-3310843" y="700986"/>
                    <a:ext cx="182598" cy="143759"/>
                    <a:chOff x="-3310843" y="700986"/>
                    <a:chExt cx="182598" cy="143759"/>
                  </a:xfrm>
                </p:grpSpPr>
                <p:cxnSp>
                  <p:nvCxnSpPr>
                    <p:cNvPr id="323" name="Rechte verbindingslijn 322">
                      <a:extLst>
                        <a:ext uri="{FF2B5EF4-FFF2-40B4-BE49-F238E27FC236}">
                          <a16:creationId xmlns:a16="http://schemas.microsoft.com/office/drawing/2014/main" id="{A14797A1-9078-40D3-A2DB-6284A6A7DE2B}"/>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324" name="Rechte verbindingslijn 323">
                      <a:extLst>
                        <a:ext uri="{FF2B5EF4-FFF2-40B4-BE49-F238E27FC236}">
                          <a16:creationId xmlns:a16="http://schemas.microsoft.com/office/drawing/2014/main" id="{67E70FB0-E3BD-4981-AF2F-8BC461C063E7}"/>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325" name="Rechte verbindingslijn 324">
                      <a:extLst>
                        <a:ext uri="{FF2B5EF4-FFF2-40B4-BE49-F238E27FC236}">
                          <a16:creationId xmlns:a16="http://schemas.microsoft.com/office/drawing/2014/main" id="{06D18644-C328-4092-9FAB-F1A9ECAC300F}"/>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326" name="Rechte verbindingslijn 325">
                      <a:extLst>
                        <a:ext uri="{FF2B5EF4-FFF2-40B4-BE49-F238E27FC236}">
                          <a16:creationId xmlns:a16="http://schemas.microsoft.com/office/drawing/2014/main" id="{9FBD6E94-88DF-47E8-A724-FE9445A91902}"/>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27" name="Rechte verbindingslijn 326">
                      <a:extLst>
                        <a:ext uri="{FF2B5EF4-FFF2-40B4-BE49-F238E27FC236}">
                          <a16:creationId xmlns:a16="http://schemas.microsoft.com/office/drawing/2014/main" id="{E81EB367-28E8-42DA-9955-5475F8AA973D}"/>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20" name="Groep 319">
                    <a:extLst>
                      <a:ext uri="{FF2B5EF4-FFF2-40B4-BE49-F238E27FC236}">
                        <a16:creationId xmlns:a16="http://schemas.microsoft.com/office/drawing/2014/main" id="{0BBC02EA-E1DD-4873-9DE2-225A0464611E}"/>
                      </a:ext>
                    </a:extLst>
                  </p:cNvPr>
                  <p:cNvGrpSpPr/>
                  <p:nvPr userDrawn="1"/>
                </p:nvGrpSpPr>
                <p:grpSpPr>
                  <a:xfrm flipH="1">
                    <a:off x="-3310774" y="735854"/>
                    <a:ext cx="88801" cy="72568"/>
                    <a:chOff x="-2091059" y="1395403"/>
                    <a:chExt cx="157316" cy="128558"/>
                  </a:xfrm>
                </p:grpSpPr>
                <p:sp>
                  <p:nvSpPr>
                    <p:cNvPr id="321" name="Rechthoek 320">
                      <a:extLst>
                        <a:ext uri="{FF2B5EF4-FFF2-40B4-BE49-F238E27FC236}">
                          <a16:creationId xmlns:a16="http://schemas.microsoft.com/office/drawing/2014/main" id="{2669518D-FB4A-4599-8F9D-33E1C4DC5CD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322" name="Pijl: punthaak 321">
                      <a:extLst>
                        <a:ext uri="{FF2B5EF4-FFF2-40B4-BE49-F238E27FC236}">
                          <a16:creationId xmlns:a16="http://schemas.microsoft.com/office/drawing/2014/main" id="{6C99D3BF-0210-48F8-94DA-CDD84B7D02A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sp>
            <p:nvSpPr>
              <p:cNvPr id="315" name="Rechthoek 314">
                <a:extLst>
                  <a:ext uri="{FF2B5EF4-FFF2-40B4-BE49-F238E27FC236}">
                    <a16:creationId xmlns:a16="http://schemas.microsoft.com/office/drawing/2014/main" id="{7DB79112-90C3-47AA-9699-02F74E91F63E}"/>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316" name="Rechthoek 315">
                <a:extLst>
                  <a:ext uri="{FF2B5EF4-FFF2-40B4-BE49-F238E27FC236}">
                    <a16:creationId xmlns:a16="http://schemas.microsoft.com/office/drawing/2014/main" id="{71C11FD9-BA3C-4B44-9BFA-302D3883CC6F}"/>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294" name="Rechte verbindingslijn 293">
              <a:extLst>
                <a:ext uri="{FF2B5EF4-FFF2-40B4-BE49-F238E27FC236}">
                  <a16:creationId xmlns:a16="http://schemas.microsoft.com/office/drawing/2014/main" id="{478282B3-7088-4E90-A140-868AC82E2095}"/>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295" name="Rechthoek 294">
              <a:extLst>
                <a:ext uri="{FF2B5EF4-FFF2-40B4-BE49-F238E27FC236}">
                  <a16:creationId xmlns:a16="http://schemas.microsoft.com/office/drawing/2014/main" id="{D3A976CF-0346-418F-824C-171A08088672}"/>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268288" marR="0" lvl="0" indent="-268288" algn="l" defTabSz="361950" rtl="0" eaLnBrk="1" fontAlgn="auto" latinLnBrk="0" hangingPunct="1">
                <a:lnSpc>
                  <a:spcPct val="95000"/>
                </a:lnSpc>
                <a:spcBef>
                  <a:spcPct val="20000"/>
                </a:spcBef>
                <a:spcAft>
                  <a:spcPts val="1200"/>
                </a:spcAft>
                <a:buClr>
                  <a:schemeClr val="tx2"/>
                </a:buClr>
                <a:buSzTx/>
                <a:buFont typeface="Arial" panose="020B0604020202020204" pitchFamily="34" charset="0"/>
                <a:buChar char="•"/>
                <a:tabLst/>
                <a:defRPr/>
              </a:pPr>
              <a:r>
                <a:rPr lang="nl-NL" sz="1800" b="0" kern="1200" noProof="0" dirty="0">
                  <a:solidFill>
                    <a:schemeClr val="tx1">
                      <a:lumMod val="65000"/>
                      <a:lumOff val="35000"/>
                    </a:schemeClr>
                  </a:solidFill>
                  <a:latin typeface="+mn-lt"/>
                  <a:ea typeface="+mn-ea"/>
                  <a:cs typeface="+mn-cs"/>
                </a:rPr>
                <a:t>Bullets</a:t>
              </a:r>
            </a:p>
          </p:txBody>
        </p:sp>
        <p:sp>
          <p:nvSpPr>
            <p:cNvPr id="296" name="Ovaal 295">
              <a:extLst>
                <a:ext uri="{FF2B5EF4-FFF2-40B4-BE49-F238E27FC236}">
                  <a16:creationId xmlns:a16="http://schemas.microsoft.com/office/drawing/2014/main" id="{0C5E56E0-273C-449B-97D7-E90F2C9EB69C}"/>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7" name="Rechthoek 296">
              <a:extLst>
                <a:ext uri="{FF2B5EF4-FFF2-40B4-BE49-F238E27FC236}">
                  <a16:creationId xmlns:a16="http://schemas.microsoft.com/office/drawing/2014/main" id="{F1E42880-D754-47FA-96EE-67D2CF537E78}"/>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538163" marR="0" lvl="1" indent="-269875" algn="l" defTabSz="361950" rtl="0" eaLnBrk="1" fontAlgn="auto" latinLnBrk="0" hangingPunct="1">
                <a:lnSpc>
                  <a:spcPct val="95000"/>
                </a:lnSpc>
                <a:spcBef>
                  <a:spcPts val="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Sub-Bullets</a:t>
              </a:r>
            </a:p>
          </p:txBody>
        </p:sp>
        <p:sp>
          <p:nvSpPr>
            <p:cNvPr id="298" name="Ovaal 297">
              <a:extLst>
                <a:ext uri="{FF2B5EF4-FFF2-40B4-BE49-F238E27FC236}">
                  <a16:creationId xmlns:a16="http://schemas.microsoft.com/office/drawing/2014/main" id="{FB8044E3-0AF2-434D-B0BF-4759975D5962}"/>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99" name="Rechthoek 298">
              <a:extLst>
                <a:ext uri="{FF2B5EF4-FFF2-40B4-BE49-F238E27FC236}">
                  <a16:creationId xmlns:a16="http://schemas.microsoft.com/office/drawing/2014/main" id="{A7ADD3A8-F5A8-4463-8A7C-58C063D0402B}"/>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2" indent="0" algn="l" defTabSz="361950" rtl="0" eaLnBrk="1" fontAlgn="auto" latinLnBrk="0" hangingPunct="1">
                <a:lnSpc>
                  <a:spcPct val="95000"/>
                </a:lnSpc>
                <a:spcBef>
                  <a:spcPts val="336"/>
                </a:spcBef>
                <a:spcAft>
                  <a:spcPts val="1200"/>
                </a:spcAft>
                <a:buClr>
                  <a:schemeClr val="tx2"/>
                </a:buClr>
                <a:buSzTx/>
                <a:buFont typeface="Arial" panose="020B0604020202020204" pitchFamily="34" charset="0"/>
                <a:buNone/>
                <a:tabLst/>
                <a:defRPr/>
              </a:pPr>
              <a:r>
                <a:rPr lang="nl-NL" sz="1800" kern="1200" noProof="0" dirty="0">
                  <a:solidFill>
                    <a:schemeClr val="tx1">
                      <a:lumMod val="65000"/>
                      <a:lumOff val="35000"/>
                    </a:schemeClr>
                  </a:solidFill>
                  <a:latin typeface="+mn-lt"/>
                  <a:ea typeface="+mn-ea"/>
                  <a:cs typeface="+mn-cs"/>
                </a:rPr>
                <a:t>Platte tekst</a:t>
              </a:r>
            </a:p>
          </p:txBody>
        </p:sp>
        <p:sp>
          <p:nvSpPr>
            <p:cNvPr id="300" name="Ovaal 299">
              <a:extLst>
                <a:ext uri="{FF2B5EF4-FFF2-40B4-BE49-F238E27FC236}">
                  <a16:creationId xmlns:a16="http://schemas.microsoft.com/office/drawing/2014/main" id="{4BC27765-5799-4B33-8A90-662FD5AFF146}"/>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01" name="Rechthoek 300">
              <a:extLst>
                <a:ext uri="{FF2B5EF4-FFF2-40B4-BE49-F238E27FC236}">
                  <a16:creationId xmlns:a16="http://schemas.microsoft.com/office/drawing/2014/main" id="{AAF31231-D9C1-4E80-9C0D-7E88497EE365}"/>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5000"/>
                </a:lnSpc>
                <a:spcBef>
                  <a:spcPct val="20000"/>
                </a:spcBef>
                <a:spcAft>
                  <a:spcPts val="1200"/>
                </a:spcAft>
                <a:buClr>
                  <a:schemeClr val="tx2"/>
                </a:buClr>
                <a:buSzTx/>
                <a:buFont typeface="Arial" pitchFamily="34" charset="0"/>
                <a:buNone/>
                <a:tabLst/>
                <a:defRPr/>
              </a:pPr>
              <a:r>
                <a:rPr lang="nl-NL" sz="2000" b="1" kern="1200" noProof="0" dirty="0">
                  <a:solidFill>
                    <a:schemeClr val="tx2"/>
                  </a:solidFill>
                  <a:latin typeface="+mn-lt"/>
                  <a:ea typeface="+mn-ea"/>
                  <a:cs typeface="+mn-cs"/>
                </a:rPr>
                <a:t>Subtitel</a:t>
              </a:r>
            </a:p>
          </p:txBody>
        </p:sp>
        <p:sp>
          <p:nvSpPr>
            <p:cNvPr id="302" name="Ovaal 301">
              <a:extLst>
                <a:ext uri="{FF2B5EF4-FFF2-40B4-BE49-F238E27FC236}">
                  <a16:creationId xmlns:a16="http://schemas.microsoft.com/office/drawing/2014/main" id="{D8B3333D-42A1-4B32-9689-DF6A98B3EE82}"/>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03" name="Rechthoek 302">
              <a:extLst>
                <a:ext uri="{FF2B5EF4-FFF2-40B4-BE49-F238E27FC236}">
                  <a16:creationId xmlns:a16="http://schemas.microsoft.com/office/drawing/2014/main" id="{AFF7E219-7FC0-4E2D-B617-9EA847E5654D}"/>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352425" marR="0" lvl="4" indent="-352425" algn="l" defTabSz="361950" rtl="0" eaLnBrk="1" fontAlgn="auto" latinLnBrk="0" hangingPunct="1">
                <a:lnSpc>
                  <a:spcPct val="95000"/>
                </a:lnSpc>
                <a:spcBef>
                  <a:spcPct val="20000"/>
                </a:spcBef>
                <a:spcAft>
                  <a:spcPts val="1200"/>
                </a:spcAft>
                <a:buClr>
                  <a:schemeClr val="tx2"/>
                </a:buClr>
                <a:buSzTx/>
                <a:buFont typeface="+mj-lt"/>
                <a:buAutoNum type="arabicPeriod"/>
                <a:tabLst/>
                <a:defRPr/>
              </a:pPr>
              <a:r>
                <a:rPr lang="nl-NL" sz="1800" i="0" kern="1200" baseline="0" noProof="0" dirty="0">
                  <a:solidFill>
                    <a:schemeClr val="tx1">
                      <a:lumMod val="65000"/>
                      <a:lumOff val="35000"/>
                    </a:schemeClr>
                  </a:solidFill>
                  <a:latin typeface="+mn-lt"/>
                  <a:ea typeface="+mn-ea"/>
                  <a:cs typeface="+mn-cs"/>
                </a:rPr>
                <a:t>Opsomming</a:t>
              </a:r>
            </a:p>
          </p:txBody>
        </p:sp>
        <p:sp>
          <p:nvSpPr>
            <p:cNvPr id="304" name="Rechthoek 303">
              <a:extLst>
                <a:ext uri="{FF2B5EF4-FFF2-40B4-BE49-F238E27FC236}">
                  <a16:creationId xmlns:a16="http://schemas.microsoft.com/office/drawing/2014/main" id="{C11A9AFC-3237-4D9A-9266-20310745ACE4}"/>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
        <p:nvSpPr>
          <p:cNvPr id="212" name="LOGO">
            <a:extLst>
              <a:ext uri="{FF2B5EF4-FFF2-40B4-BE49-F238E27FC236}">
                <a16:creationId xmlns:a16="http://schemas.microsoft.com/office/drawing/2014/main" id="{79FB6D0B-FE57-477C-9A25-312FC30897AC}"/>
              </a:ext>
            </a:extLst>
          </p:cNvPr>
          <p:cNvSpPr>
            <a:spLocks noGrp="1"/>
          </p:cNvSpPr>
          <p:nvPr>
            <p:ph type="body" sz="quarter" idx="20" hasCustomPrompt="1"/>
          </p:nvPr>
        </p:nvSpPr>
        <p:spPr>
          <a:xfrm>
            <a:off x="5850466" y="6151264"/>
            <a:ext cx="495832" cy="543579"/>
          </a:xfrm>
          <a:blipFill>
            <a:blip r:embed="rId4">
              <a:extLst>
                <a:ext uri="{96DAC541-7B7A-43D3-8B79-37D633B846F1}">
                  <asvg:svgBlip xmlns:asvg="http://schemas.microsoft.com/office/drawing/2016/SVG/main" r:embed="rId5"/>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extLst>
      <p:ext uri="{BB962C8B-B14F-4D97-AF65-F5344CB8AC3E}">
        <p14:creationId xmlns:p14="http://schemas.microsoft.com/office/powerpoint/2010/main" val="26196100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en Afbeelding A">
    <p:spTree>
      <p:nvGrpSpPr>
        <p:cNvPr id="1" name=""/>
        <p:cNvGrpSpPr/>
        <p:nvPr/>
      </p:nvGrpSpPr>
      <p:grpSpPr>
        <a:xfrm>
          <a:off x="0" y="0"/>
          <a:ext cx="0" cy="0"/>
          <a:chOff x="0" y="0"/>
          <a:chExt cx="0" cy="0"/>
        </a:xfrm>
      </p:grpSpPr>
      <p:sp>
        <p:nvSpPr>
          <p:cNvPr id="15" name="Tijdelijke aanduiding voor afbeelding 8">
            <a:extLst>
              <a:ext uri="{FF2B5EF4-FFF2-40B4-BE49-F238E27FC236}">
                <a16:creationId xmlns:a16="http://schemas.microsoft.com/office/drawing/2014/main" id="{87B2078E-DC57-4499-8E56-DCEC18BA5092}"/>
              </a:ext>
            </a:extLst>
          </p:cNvPr>
          <p:cNvSpPr>
            <a:spLocks noGrp="1"/>
          </p:cNvSpPr>
          <p:nvPr>
            <p:ph type="pic" sz="quarter" idx="21" hasCustomPrompt="1"/>
          </p:nvPr>
        </p:nvSpPr>
        <p:spPr>
          <a:xfrm>
            <a:off x="6098381" y="1498600"/>
            <a:ext cx="6098381" cy="5359401"/>
          </a:xfrm>
          <a:solidFill>
            <a:schemeClr val="bg1">
              <a:lumMod val="85000"/>
            </a:schemeClr>
          </a:solidFill>
        </p:spPr>
        <p:txBody>
          <a:bodyPr tIns="720000" anchor="ctr"/>
          <a:lstStyle>
            <a:lvl1pPr marL="0" indent="0" algn="ctr">
              <a:buNone/>
              <a:defRPr sz="1400"/>
            </a:lvl1pPr>
          </a:lstStyle>
          <a:p>
            <a:r>
              <a:rPr lang="nl-NL" dirty="0"/>
              <a:t>Nieuwe afbeelding inladen via icoon</a:t>
            </a:r>
          </a:p>
        </p:txBody>
      </p:sp>
      <p:sp>
        <p:nvSpPr>
          <p:cNvPr id="2" name="Titel 1">
            <a:extLst>
              <a:ext uri="{FF2B5EF4-FFF2-40B4-BE49-F238E27FC236}">
                <a16:creationId xmlns:a16="http://schemas.microsoft.com/office/drawing/2014/main" id="{C7B00C32-D7B5-4869-8F45-6B6E68FF15EF}"/>
              </a:ext>
            </a:extLst>
          </p:cNvPr>
          <p:cNvSpPr>
            <a:spLocks noGrp="1"/>
          </p:cNvSpPr>
          <p:nvPr>
            <p:ph type="title" hasCustomPrompt="1"/>
          </p:nvPr>
        </p:nvSpPr>
        <p:spPr/>
        <p:txBody>
          <a:bodyPr/>
          <a:lstStyle>
            <a:lvl1pPr>
              <a:defRPr/>
            </a:lvl1pPr>
          </a:lstStyle>
          <a:p>
            <a:r>
              <a:rPr lang="nl-NL" dirty="0"/>
              <a:t>Klik om de stijl te bewerken</a:t>
            </a:r>
          </a:p>
        </p:txBody>
      </p:sp>
      <p:sp>
        <p:nvSpPr>
          <p:cNvPr id="3" name="Tijdelijke aanduiding voor verticale tekst 2">
            <a:extLst>
              <a:ext uri="{FF2B5EF4-FFF2-40B4-BE49-F238E27FC236}">
                <a16:creationId xmlns:a16="http://schemas.microsoft.com/office/drawing/2014/main" id="{4B70815F-A2CC-4E1A-9A28-3127D6EDE0C9}"/>
              </a:ext>
            </a:extLst>
          </p:cNvPr>
          <p:cNvSpPr>
            <a:spLocks noGrp="1"/>
          </p:cNvSpPr>
          <p:nvPr>
            <p:ph type="body" orient="vert" idx="1" hasCustomPrompt="1"/>
          </p:nvPr>
        </p:nvSpPr>
        <p:spPr>
          <a:xfrm>
            <a:off x="815237" y="1498599"/>
            <a:ext cx="4959154" cy="44424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a:t>Bullets</a:t>
            </a:r>
          </a:p>
          <a:p>
            <a:pPr lvl="1"/>
            <a:r>
              <a:rPr lang="nl-NL" dirty="0"/>
              <a:t>Sub-Bullets</a:t>
            </a:r>
          </a:p>
          <a:p>
            <a:pPr lvl="2"/>
            <a:r>
              <a:rPr lang="nl-NL" dirty="0"/>
              <a:t>Platte tekst</a:t>
            </a:r>
          </a:p>
          <a:p>
            <a:pPr lvl="3"/>
            <a:r>
              <a:rPr lang="nl-NL" dirty="0"/>
              <a:t>Subtitel</a:t>
            </a:r>
          </a:p>
          <a:p>
            <a:pPr lvl="4"/>
            <a:r>
              <a:rPr lang="nl-NL" dirty="0"/>
              <a:t>Opsomming</a:t>
            </a:r>
          </a:p>
          <a:p>
            <a:pPr lvl="5"/>
            <a:r>
              <a:rPr lang="nl-NL" dirty="0"/>
              <a:t># Bullets</a:t>
            </a:r>
          </a:p>
          <a:p>
            <a:pPr lvl="6"/>
            <a:r>
              <a:rPr lang="nl-NL" dirty="0"/>
              <a:t># Abc</a:t>
            </a:r>
          </a:p>
          <a:p>
            <a:pPr lvl="7"/>
            <a:r>
              <a:rPr lang="nl-NL" dirty="0"/>
              <a:t>Check leeg</a:t>
            </a:r>
          </a:p>
          <a:p>
            <a:pPr lvl="8"/>
            <a:r>
              <a:rPr lang="nl-NL" dirty="0"/>
              <a:t>Check vol</a:t>
            </a:r>
            <a:endParaRPr lang="en-US" dirty="0"/>
          </a:p>
        </p:txBody>
      </p:sp>
      <p:sp>
        <p:nvSpPr>
          <p:cNvPr id="4" name="Tijdelijke aanduiding voor datum 3">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744CE6CD-636B-4A56-8ECF-6BC4DD374171}" type="datetime1">
              <a:rPr lang="nl-NL" smtClean="0"/>
              <a:t>13-3-2024</a:t>
            </a:fld>
            <a:endParaRPr lang="nl-NL"/>
          </a:p>
        </p:txBody>
      </p:sp>
      <p:sp>
        <p:nvSpPr>
          <p:cNvPr id="6" name="Tijdelijke aanduiding voor dianummer 5">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grpSp>
        <p:nvGrpSpPr>
          <p:cNvPr id="17" name="Instructie">
            <a:extLst>
              <a:ext uri="{FF2B5EF4-FFF2-40B4-BE49-F238E27FC236}">
                <a16:creationId xmlns:a16="http://schemas.microsoft.com/office/drawing/2014/main" id="{281DA4A8-6FDC-4CE2-8787-5B0594256E0B}"/>
              </a:ext>
            </a:extLst>
          </p:cNvPr>
          <p:cNvGrpSpPr/>
          <p:nvPr userDrawn="1"/>
        </p:nvGrpSpPr>
        <p:grpSpPr>
          <a:xfrm>
            <a:off x="12391601" y="0"/>
            <a:ext cx="3183678" cy="5340257"/>
            <a:chOff x="12391601" y="0"/>
            <a:chExt cx="3183678" cy="5340257"/>
          </a:xfrm>
        </p:grpSpPr>
        <p:grpSp>
          <p:nvGrpSpPr>
            <p:cNvPr id="18" name="Meer informatie">
              <a:extLst>
                <a:ext uri="{FF2B5EF4-FFF2-40B4-BE49-F238E27FC236}">
                  <a16:creationId xmlns:a16="http://schemas.microsoft.com/office/drawing/2014/main" id="{613B4D21-BB43-403E-83E8-13FC69855CFF}"/>
                </a:ext>
              </a:extLst>
            </p:cNvPr>
            <p:cNvGrpSpPr/>
            <p:nvPr userDrawn="1"/>
          </p:nvGrpSpPr>
          <p:grpSpPr>
            <a:xfrm>
              <a:off x="12396764" y="4556984"/>
              <a:ext cx="3178515" cy="783273"/>
              <a:chOff x="-3741486" y="3386444"/>
              <a:chExt cx="3178515" cy="783273"/>
            </a:xfrm>
          </p:grpSpPr>
          <p:sp>
            <p:nvSpPr>
              <p:cNvPr id="58" name="Freeform 101">
                <a:extLst>
                  <a:ext uri="{FF2B5EF4-FFF2-40B4-BE49-F238E27FC236}">
                    <a16:creationId xmlns:a16="http://schemas.microsoft.com/office/drawing/2014/main" id="{799CDB87-9D3F-41AD-8A79-1273E0F77A56}"/>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59" name="Rechthoek 58">
                <a:extLst>
                  <a:ext uri="{FF2B5EF4-FFF2-40B4-BE49-F238E27FC236}">
                    <a16:creationId xmlns:a16="http://schemas.microsoft.com/office/drawing/2014/main" id="{FBD06904-8963-476E-9C17-AA8245AE629C}"/>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60" name="Rechte verbindingslijn 59">
                <a:extLst>
                  <a:ext uri="{FF2B5EF4-FFF2-40B4-BE49-F238E27FC236}">
                    <a16:creationId xmlns:a16="http://schemas.microsoft.com/office/drawing/2014/main" id="{6133908A-56BF-48DE-855F-6C02507706EC}"/>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9" name="Rechthoek 18">
              <a:extLst>
                <a:ext uri="{FF2B5EF4-FFF2-40B4-BE49-F238E27FC236}">
                  <a16:creationId xmlns:a16="http://schemas.microsoft.com/office/drawing/2014/main" id="{3709A6EE-2717-4E86-A512-4DDFF10DD447}"/>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Afbeelding invoegen/veranderen</a:t>
              </a:r>
            </a:p>
          </p:txBody>
        </p:sp>
        <p:sp>
          <p:nvSpPr>
            <p:cNvPr id="20" name="Ovaal 19">
              <a:extLst>
                <a:ext uri="{FF2B5EF4-FFF2-40B4-BE49-F238E27FC236}">
                  <a16:creationId xmlns:a16="http://schemas.microsoft.com/office/drawing/2014/main" id="{CB5F9DF2-365B-4344-B970-2B14FC29AB57}"/>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1" name="Rechte verbindingslijn 20">
              <a:extLst>
                <a:ext uri="{FF2B5EF4-FFF2-40B4-BE49-F238E27FC236}">
                  <a16:creationId xmlns:a16="http://schemas.microsoft.com/office/drawing/2014/main" id="{E80A7AC5-EE9B-4FB5-9625-7A88D465388C}"/>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2" name="Rechte verbindingslijn 21">
              <a:extLst>
                <a:ext uri="{FF2B5EF4-FFF2-40B4-BE49-F238E27FC236}">
                  <a16:creationId xmlns:a16="http://schemas.microsoft.com/office/drawing/2014/main" id="{77D13327-D230-4265-8167-EB9EEF2F90D3}"/>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3" name="Rechthoek 22">
              <a:extLst>
                <a:ext uri="{FF2B5EF4-FFF2-40B4-BE49-F238E27FC236}">
                  <a16:creationId xmlns:a16="http://schemas.microsoft.com/office/drawing/2014/main" id="{23211AD0-A2DF-4461-86CA-3D4C8B5F22E4}"/>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24" name="Rechte verbindingslijn 23">
              <a:extLst>
                <a:ext uri="{FF2B5EF4-FFF2-40B4-BE49-F238E27FC236}">
                  <a16:creationId xmlns:a16="http://schemas.microsoft.com/office/drawing/2014/main" id="{45D8E5EB-8125-4519-804C-D2611C6B6591}"/>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25" name="Ovaal 24">
              <a:extLst>
                <a:ext uri="{FF2B5EF4-FFF2-40B4-BE49-F238E27FC236}">
                  <a16:creationId xmlns:a16="http://schemas.microsoft.com/office/drawing/2014/main" id="{77604570-A7B9-40E2-9DB5-A935000AFB76}"/>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6" name="Rechthoek 25">
              <a:extLst>
                <a:ext uri="{FF2B5EF4-FFF2-40B4-BE49-F238E27FC236}">
                  <a16:creationId xmlns:a16="http://schemas.microsoft.com/office/drawing/2014/main" id="{36026DFA-5D3F-4A6C-86D4-B24F5462460F}"/>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7" name="Groep 26">
              <a:extLst>
                <a:ext uri="{FF2B5EF4-FFF2-40B4-BE49-F238E27FC236}">
                  <a16:creationId xmlns:a16="http://schemas.microsoft.com/office/drawing/2014/main" id="{BA2713AA-1243-46F2-9F73-0B5E952FA7DB}"/>
                </a:ext>
              </a:extLst>
            </p:cNvPr>
            <p:cNvGrpSpPr/>
            <p:nvPr userDrawn="1"/>
          </p:nvGrpSpPr>
          <p:grpSpPr>
            <a:xfrm>
              <a:off x="12757282" y="2184550"/>
              <a:ext cx="825500" cy="209550"/>
              <a:chOff x="13504624" y="2482850"/>
              <a:chExt cx="825500" cy="209550"/>
            </a:xfrm>
          </p:grpSpPr>
          <p:sp>
            <p:nvSpPr>
              <p:cNvPr id="55" name="Rechthoek 54">
                <a:extLst>
                  <a:ext uri="{FF2B5EF4-FFF2-40B4-BE49-F238E27FC236}">
                    <a16:creationId xmlns:a16="http://schemas.microsoft.com/office/drawing/2014/main" id="{2305BC9E-4163-4273-811F-1349083026C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mn-lt"/>
                    <a:cs typeface="Arial" panose="020B0604020202020204" pitchFamily="34" charset="0"/>
                  </a:rPr>
                  <a:t>Invoegen</a:t>
                </a:r>
              </a:p>
            </p:txBody>
          </p:sp>
          <p:cxnSp>
            <p:nvCxnSpPr>
              <p:cNvPr id="56" name="Rechte verbindingslijn 55">
                <a:extLst>
                  <a:ext uri="{FF2B5EF4-FFF2-40B4-BE49-F238E27FC236}">
                    <a16:creationId xmlns:a16="http://schemas.microsoft.com/office/drawing/2014/main" id="{4DA99101-D989-4BE1-9A0B-4A150C0204E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7" name="Gelijkbenige driehoek 56">
                <a:extLst>
                  <a:ext uri="{FF2B5EF4-FFF2-40B4-BE49-F238E27FC236}">
                    <a16:creationId xmlns:a16="http://schemas.microsoft.com/office/drawing/2014/main" id="{DEB97166-BDE2-4359-BD04-766080D7A31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nvGrpSpPr>
            <p:cNvPr id="28" name="Groep 27">
              <a:extLst>
                <a:ext uri="{FF2B5EF4-FFF2-40B4-BE49-F238E27FC236}">
                  <a16:creationId xmlns:a16="http://schemas.microsoft.com/office/drawing/2014/main" id="{8E6831B3-97F2-49FA-9830-B390929DA0DE}"/>
                </a:ext>
              </a:extLst>
            </p:cNvPr>
            <p:cNvGrpSpPr/>
            <p:nvPr userDrawn="1"/>
          </p:nvGrpSpPr>
          <p:grpSpPr>
            <a:xfrm>
              <a:off x="12757282" y="1141626"/>
              <a:ext cx="294789" cy="318834"/>
              <a:chOff x="14466489" y="1001522"/>
              <a:chExt cx="290627" cy="314333"/>
            </a:xfrm>
          </p:grpSpPr>
          <p:sp>
            <p:nvSpPr>
              <p:cNvPr id="49" name="Rechthoek 48">
                <a:extLst>
                  <a:ext uri="{FF2B5EF4-FFF2-40B4-BE49-F238E27FC236}">
                    <a16:creationId xmlns:a16="http://schemas.microsoft.com/office/drawing/2014/main" id="{3E887BC2-60EA-4C3D-83D8-3F9FAD236344}"/>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50" name="Ovaal 49">
                <a:extLst>
                  <a:ext uri="{FF2B5EF4-FFF2-40B4-BE49-F238E27FC236}">
                    <a16:creationId xmlns:a16="http://schemas.microsoft.com/office/drawing/2014/main" id="{503B32BA-D0AD-473E-AD7D-620B5BA2CCC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51" name="Vrije vorm: vorm 50">
                <a:extLst>
                  <a:ext uri="{FF2B5EF4-FFF2-40B4-BE49-F238E27FC236}">
                    <a16:creationId xmlns:a16="http://schemas.microsoft.com/office/drawing/2014/main" id="{0CFB188F-ADC1-4E41-A184-194C43F7FEE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52" name="Rechthoek: afgeronde hoeken 51">
                <a:extLst>
                  <a:ext uri="{FF2B5EF4-FFF2-40B4-BE49-F238E27FC236}">
                    <a16:creationId xmlns:a16="http://schemas.microsoft.com/office/drawing/2014/main" id="{728053F3-07A5-4C05-9463-8EDAEB00EF46}"/>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cxnSp>
            <p:nvCxnSpPr>
              <p:cNvPr id="53" name="Rechte verbindingslijn 52">
                <a:extLst>
                  <a:ext uri="{FF2B5EF4-FFF2-40B4-BE49-F238E27FC236}">
                    <a16:creationId xmlns:a16="http://schemas.microsoft.com/office/drawing/2014/main" id="{5413F3D3-2923-4236-AF7F-53634535DB3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4" name="Rechte verbindingslijn 53">
                <a:extLst>
                  <a:ext uri="{FF2B5EF4-FFF2-40B4-BE49-F238E27FC236}">
                    <a16:creationId xmlns:a16="http://schemas.microsoft.com/office/drawing/2014/main" id="{382C1A06-56A4-4352-A362-D2FCCA3F0783}"/>
                  </a:ext>
                </a:extLst>
              </p:cNvPr>
              <p:cNvCxnSpPr>
                <a:cxnSpLocks/>
                <a:stCxn id="5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 name="Ovaal 28">
              <a:extLst>
                <a:ext uri="{FF2B5EF4-FFF2-40B4-BE49-F238E27FC236}">
                  <a16:creationId xmlns:a16="http://schemas.microsoft.com/office/drawing/2014/main" id="{6B35A8FD-27AE-4AFD-BA4F-7A1F73078908}"/>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30" name="Rechthoek 29">
              <a:extLst>
                <a:ext uri="{FF2B5EF4-FFF2-40B4-BE49-F238E27FC236}">
                  <a16:creationId xmlns:a16="http://schemas.microsoft.com/office/drawing/2014/main" id="{CB82D47F-9D1D-4C04-BE7F-3EFBD76A77C4}"/>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‘Hulpmiddelen voor afbeeldingen - Opmaak’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1" name="Rechte verbindingslijn 30">
              <a:extLst>
                <a:ext uri="{FF2B5EF4-FFF2-40B4-BE49-F238E27FC236}">
                  <a16:creationId xmlns:a16="http://schemas.microsoft.com/office/drawing/2014/main" id="{D7C2FDBE-9E96-454E-ABFC-5EACF02A309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2" name="Groep 31">
              <a:extLst>
                <a:ext uri="{FF2B5EF4-FFF2-40B4-BE49-F238E27FC236}">
                  <a16:creationId xmlns:a16="http://schemas.microsoft.com/office/drawing/2014/main" id="{885D4715-17B5-4C70-B648-2ADFF68C75BE}"/>
                </a:ext>
              </a:extLst>
            </p:cNvPr>
            <p:cNvGrpSpPr/>
            <p:nvPr userDrawn="1"/>
          </p:nvGrpSpPr>
          <p:grpSpPr>
            <a:xfrm>
              <a:off x="12696514" y="3701158"/>
              <a:ext cx="514284" cy="612918"/>
              <a:chOff x="12682980" y="3403241"/>
              <a:chExt cx="622284" cy="741632"/>
            </a:xfrm>
          </p:grpSpPr>
          <p:grpSp>
            <p:nvGrpSpPr>
              <p:cNvPr id="33" name="Groep 32">
                <a:extLst>
                  <a:ext uri="{FF2B5EF4-FFF2-40B4-BE49-F238E27FC236}">
                    <a16:creationId xmlns:a16="http://schemas.microsoft.com/office/drawing/2014/main" id="{6806A60B-D74A-46E0-8581-87619BAE3AC1}"/>
                  </a:ext>
                </a:extLst>
              </p:cNvPr>
              <p:cNvGrpSpPr/>
              <p:nvPr userDrawn="1"/>
            </p:nvGrpSpPr>
            <p:grpSpPr>
              <a:xfrm>
                <a:off x="12771568" y="3403241"/>
                <a:ext cx="467138" cy="448489"/>
                <a:chOff x="12782195" y="3403241"/>
                <a:chExt cx="467138" cy="448489"/>
              </a:xfrm>
            </p:grpSpPr>
            <p:grpSp>
              <p:nvGrpSpPr>
                <p:cNvPr id="36" name="Groep 35">
                  <a:extLst>
                    <a:ext uri="{FF2B5EF4-FFF2-40B4-BE49-F238E27FC236}">
                      <a16:creationId xmlns:a16="http://schemas.microsoft.com/office/drawing/2014/main" id="{FD74287E-DECA-4BBD-A81A-BD4542F90033}"/>
                    </a:ext>
                  </a:extLst>
                </p:cNvPr>
                <p:cNvGrpSpPr/>
                <p:nvPr userDrawn="1"/>
              </p:nvGrpSpPr>
              <p:grpSpPr>
                <a:xfrm>
                  <a:off x="12782195" y="3403241"/>
                  <a:ext cx="412967" cy="393907"/>
                  <a:chOff x="13554906" y="3320109"/>
                  <a:chExt cx="443906" cy="423419"/>
                </a:xfrm>
              </p:grpSpPr>
              <p:grpSp>
                <p:nvGrpSpPr>
                  <p:cNvPr id="43" name="Groep 42">
                    <a:extLst>
                      <a:ext uri="{FF2B5EF4-FFF2-40B4-BE49-F238E27FC236}">
                        <a16:creationId xmlns:a16="http://schemas.microsoft.com/office/drawing/2014/main" id="{15FADE7B-72BC-49DA-9BFE-126DE706455A}"/>
                      </a:ext>
                    </a:extLst>
                  </p:cNvPr>
                  <p:cNvGrpSpPr/>
                  <p:nvPr userDrawn="1"/>
                </p:nvGrpSpPr>
                <p:grpSpPr>
                  <a:xfrm>
                    <a:off x="13554906" y="3320109"/>
                    <a:ext cx="443906" cy="423419"/>
                    <a:chOff x="12909684" y="1276143"/>
                    <a:chExt cx="443906" cy="423419"/>
                  </a:xfrm>
                </p:grpSpPr>
                <p:sp>
                  <p:nvSpPr>
                    <p:cNvPr id="46" name="Rechthoek 45">
                      <a:extLst>
                        <a:ext uri="{FF2B5EF4-FFF2-40B4-BE49-F238E27FC236}">
                          <a16:creationId xmlns:a16="http://schemas.microsoft.com/office/drawing/2014/main" id="{1FD1EB77-99A4-4B86-AB79-6BB68CA3150E}"/>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47" name="Rechthoek 46">
                      <a:extLst>
                        <a:ext uri="{FF2B5EF4-FFF2-40B4-BE49-F238E27FC236}">
                          <a16:creationId xmlns:a16="http://schemas.microsoft.com/office/drawing/2014/main" id="{DF806762-1735-4D19-BB7B-644305EB55C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48" name="Ovaal 47">
                      <a:extLst>
                        <a:ext uri="{FF2B5EF4-FFF2-40B4-BE49-F238E27FC236}">
                          <a16:creationId xmlns:a16="http://schemas.microsoft.com/office/drawing/2014/main" id="{A159FB47-F950-4278-B8E4-1824884FCA6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pic>
                <p:nvPicPr>
                  <p:cNvPr id="44" name="Afbeelding 43">
                    <a:extLst>
                      <a:ext uri="{FF2B5EF4-FFF2-40B4-BE49-F238E27FC236}">
                        <a16:creationId xmlns:a16="http://schemas.microsoft.com/office/drawing/2014/main" id="{AD588C01-30E4-4BC8-AC70-017731C0B6B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5" name="Afbeelding 44">
                    <a:extLst>
                      <a:ext uri="{FF2B5EF4-FFF2-40B4-BE49-F238E27FC236}">
                        <a16:creationId xmlns:a16="http://schemas.microsoft.com/office/drawing/2014/main" id="{E7E77C0F-84C8-41D8-891E-F1815076CC8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37" name="Groep 36">
                  <a:extLst>
                    <a:ext uri="{FF2B5EF4-FFF2-40B4-BE49-F238E27FC236}">
                      <a16:creationId xmlns:a16="http://schemas.microsoft.com/office/drawing/2014/main" id="{443EB04D-CD3F-4218-ADD3-A11023327B47}"/>
                    </a:ext>
                  </a:extLst>
                </p:cNvPr>
                <p:cNvGrpSpPr/>
                <p:nvPr userDrawn="1"/>
              </p:nvGrpSpPr>
              <p:grpSpPr>
                <a:xfrm>
                  <a:off x="13103513" y="3705268"/>
                  <a:ext cx="145820" cy="146462"/>
                  <a:chOff x="13096169" y="3602278"/>
                  <a:chExt cx="145820" cy="146462"/>
                </a:xfrm>
              </p:grpSpPr>
              <p:sp>
                <p:nvSpPr>
                  <p:cNvPr id="41" name="Rechthoek 40">
                    <a:extLst>
                      <a:ext uri="{FF2B5EF4-FFF2-40B4-BE49-F238E27FC236}">
                        <a16:creationId xmlns:a16="http://schemas.microsoft.com/office/drawing/2014/main" id="{52A1D99E-F819-42CB-A589-9F281ADBE7C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42" name="Rechthoek 41">
                    <a:extLst>
                      <a:ext uri="{FF2B5EF4-FFF2-40B4-BE49-F238E27FC236}">
                        <a16:creationId xmlns:a16="http://schemas.microsoft.com/office/drawing/2014/main" id="{CCED412B-E711-4DF6-9FA8-7807096DA4D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nvGrpSpPr>
                <p:cNvPr id="38" name="Groep 37">
                  <a:extLst>
                    <a:ext uri="{FF2B5EF4-FFF2-40B4-BE49-F238E27FC236}">
                      <a16:creationId xmlns:a16="http://schemas.microsoft.com/office/drawing/2014/main" id="{AA72D45F-7F42-431B-93D4-F42983387452}"/>
                    </a:ext>
                  </a:extLst>
                </p:cNvPr>
                <p:cNvGrpSpPr/>
                <p:nvPr userDrawn="1"/>
              </p:nvGrpSpPr>
              <p:grpSpPr>
                <a:xfrm rot="10800000">
                  <a:off x="13061402" y="3665637"/>
                  <a:ext cx="145820" cy="146462"/>
                  <a:chOff x="13096169" y="3602278"/>
                  <a:chExt cx="145820" cy="146462"/>
                </a:xfrm>
              </p:grpSpPr>
              <p:sp>
                <p:nvSpPr>
                  <p:cNvPr id="39" name="Rechthoek 38">
                    <a:extLst>
                      <a:ext uri="{FF2B5EF4-FFF2-40B4-BE49-F238E27FC236}">
                        <a16:creationId xmlns:a16="http://schemas.microsoft.com/office/drawing/2014/main" id="{B8B2599C-77F9-4DC8-B08C-D7BF6DE4BE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40" name="Rechthoek 39">
                    <a:extLst>
                      <a:ext uri="{FF2B5EF4-FFF2-40B4-BE49-F238E27FC236}">
                        <a16:creationId xmlns:a16="http://schemas.microsoft.com/office/drawing/2014/main" id="{9828A1F0-16D7-4CDF-84D2-5E92D9A0AC6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sp>
            <p:nvSpPr>
              <p:cNvPr id="34" name="Rechthoek 33">
                <a:extLst>
                  <a:ext uri="{FF2B5EF4-FFF2-40B4-BE49-F238E27FC236}">
                    <a16:creationId xmlns:a16="http://schemas.microsoft.com/office/drawing/2014/main" id="{74A0C8B3-0581-4E30-BC0D-946A84AC72D3}"/>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chemeClr val="tx1"/>
                    </a:solidFill>
                    <a:latin typeface="+mn-lt"/>
                    <a:cs typeface="Arial" panose="020B0604020202020204" pitchFamily="34" charset="0"/>
                  </a:rPr>
                  <a:t>Bijsnijden</a:t>
                </a:r>
              </a:p>
            </p:txBody>
          </p:sp>
          <p:sp>
            <p:nvSpPr>
              <p:cNvPr id="35" name="Gelijkbenige driehoek 34">
                <a:extLst>
                  <a:ext uri="{FF2B5EF4-FFF2-40B4-BE49-F238E27FC236}">
                    <a16:creationId xmlns:a16="http://schemas.microsoft.com/office/drawing/2014/main" id="{80228625-8979-466D-8507-8454359676DD}"/>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sp>
        <p:nvSpPr>
          <p:cNvPr id="143" name="Tijdelijke aanduiding voor tekst 7">
            <a:extLst>
              <a:ext uri="{FF2B5EF4-FFF2-40B4-BE49-F238E27FC236}">
                <a16:creationId xmlns:a16="http://schemas.microsoft.com/office/drawing/2014/main" id="{E82CCAB4-4B5C-49EF-A4C2-AED1A36A864C}"/>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4" name="Tijdelijke aanduiding voor tekst 7">
            <a:extLst>
              <a:ext uri="{FF2B5EF4-FFF2-40B4-BE49-F238E27FC236}">
                <a16:creationId xmlns:a16="http://schemas.microsoft.com/office/drawing/2014/main" id="{F92BA082-32C3-469E-93FD-8B38FE928EED}"/>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5" name="Tijdelijke aanduiding voor tekst 7">
            <a:extLst>
              <a:ext uri="{FF2B5EF4-FFF2-40B4-BE49-F238E27FC236}">
                <a16:creationId xmlns:a16="http://schemas.microsoft.com/office/drawing/2014/main" id="{D3DF4374-572B-4CEC-A835-3182B9D75DAD}"/>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6" name="Tijdelijke aanduiding voor tekst 7">
            <a:extLst>
              <a:ext uri="{FF2B5EF4-FFF2-40B4-BE49-F238E27FC236}">
                <a16:creationId xmlns:a16="http://schemas.microsoft.com/office/drawing/2014/main" id="{0ADE3B7D-D670-410B-BFE7-44B67D3F500A}"/>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lang="nl-NL" dirty="0"/>
            </a:lvl1pPr>
          </a:lstStyle>
          <a:p>
            <a:pPr lvl="0"/>
            <a:r>
              <a:rPr lang="nl-NL" dirty="0"/>
              <a:t> </a:t>
            </a:r>
          </a:p>
        </p:txBody>
      </p:sp>
      <p:sp>
        <p:nvSpPr>
          <p:cNvPr id="147" name="Tijdelijke aanduiding voor tekst 7">
            <a:extLst>
              <a:ext uri="{FF2B5EF4-FFF2-40B4-BE49-F238E27FC236}">
                <a16:creationId xmlns:a16="http://schemas.microsoft.com/office/drawing/2014/main" id="{4CE15F0B-4963-4506-A514-1CA08A2EDE6C}"/>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8" name="Tijdelijke aanduiding voor tekst 7">
            <a:extLst>
              <a:ext uri="{FF2B5EF4-FFF2-40B4-BE49-F238E27FC236}">
                <a16:creationId xmlns:a16="http://schemas.microsoft.com/office/drawing/2014/main" id="{8A5856D5-A2D5-4C60-AE7A-E859FE0F8BB1}"/>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grpSp>
        <p:nvGrpSpPr>
          <p:cNvPr id="149" name="Instructie">
            <a:extLst>
              <a:ext uri="{FF2B5EF4-FFF2-40B4-BE49-F238E27FC236}">
                <a16:creationId xmlns:a16="http://schemas.microsoft.com/office/drawing/2014/main" id="{A9F9F261-A159-4949-916C-39997D213738}"/>
              </a:ext>
            </a:extLst>
          </p:cNvPr>
          <p:cNvGrpSpPr/>
          <p:nvPr userDrawn="1"/>
        </p:nvGrpSpPr>
        <p:grpSpPr>
          <a:xfrm>
            <a:off x="-3437547" y="1434"/>
            <a:ext cx="3201327" cy="6001164"/>
            <a:chOff x="-3437547" y="1434"/>
            <a:chExt cx="3201327" cy="6001164"/>
          </a:xfrm>
        </p:grpSpPr>
        <p:cxnSp>
          <p:nvCxnSpPr>
            <p:cNvPr id="150" name="Rechte verbindingslijn 149">
              <a:extLst>
                <a:ext uri="{FF2B5EF4-FFF2-40B4-BE49-F238E27FC236}">
                  <a16:creationId xmlns:a16="http://schemas.microsoft.com/office/drawing/2014/main" id="{10B46DEE-D015-496A-83C9-27FA37486B44}"/>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51" name="Ovaal 150">
              <a:extLst>
                <a:ext uri="{FF2B5EF4-FFF2-40B4-BE49-F238E27FC236}">
                  <a16:creationId xmlns:a16="http://schemas.microsoft.com/office/drawing/2014/main" id="{83E3EF3B-37C2-492C-AFD7-A25BE277FFC6}"/>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52" name="Rechthoek 151">
              <a:extLst>
                <a:ext uri="{FF2B5EF4-FFF2-40B4-BE49-F238E27FC236}">
                  <a16:creationId xmlns:a16="http://schemas.microsoft.com/office/drawing/2014/main" id="{C4DDFCBF-7A2E-485B-BE6B-B821D93C316F}"/>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719138" marR="0" lvl="5" indent="-366713" algn="l" defTabSz="361950" rtl="0" eaLnBrk="1" fontAlgn="auto" latinLnBrk="0" hangingPunct="1">
                <a:lnSpc>
                  <a:spcPct val="95000"/>
                </a:lnSpc>
                <a:spcBef>
                  <a:spcPct val="2000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 Bullets</a:t>
              </a:r>
            </a:p>
          </p:txBody>
        </p:sp>
        <p:sp>
          <p:nvSpPr>
            <p:cNvPr id="153" name="Ovaal 152">
              <a:extLst>
                <a:ext uri="{FF2B5EF4-FFF2-40B4-BE49-F238E27FC236}">
                  <a16:creationId xmlns:a16="http://schemas.microsoft.com/office/drawing/2014/main" id="{CCB111B9-7327-4BDA-9292-0546824B0AF7}"/>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54" name="Rechthoek 153">
              <a:extLst>
                <a:ext uri="{FF2B5EF4-FFF2-40B4-BE49-F238E27FC236}">
                  <a16:creationId xmlns:a16="http://schemas.microsoft.com/office/drawing/2014/main" id="{C84F51DB-DD16-4C6F-BC24-01CD969A672E}"/>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627063" marR="0" lvl="6" indent="-274638" algn="l" defTabSz="361950" rtl="0" eaLnBrk="1" fontAlgn="auto" latinLnBrk="0" hangingPunct="1">
                <a:lnSpc>
                  <a:spcPct val="95000"/>
                </a:lnSpc>
                <a:spcBef>
                  <a:spcPct val="20000"/>
                </a:spcBef>
                <a:spcAft>
                  <a:spcPts val="1200"/>
                </a:spcAft>
                <a:buClr>
                  <a:schemeClr val="tx2"/>
                </a:buClr>
                <a:buSzTx/>
                <a:buFont typeface="+mj-lt"/>
                <a:buAutoNum type="alphaLcPeriod"/>
                <a:tabLst/>
                <a:defRPr/>
              </a:pPr>
              <a:r>
                <a:rPr lang="nl-NL" sz="1800" kern="1200" noProof="0" dirty="0">
                  <a:solidFill>
                    <a:schemeClr val="tx1">
                      <a:lumMod val="65000"/>
                      <a:lumOff val="35000"/>
                    </a:schemeClr>
                  </a:solidFill>
                  <a:latin typeface="+mn-lt"/>
                  <a:ea typeface="+mn-ea"/>
                  <a:cs typeface="+mn-cs"/>
                </a:rPr>
                <a:t># Abc</a:t>
              </a:r>
            </a:p>
          </p:txBody>
        </p:sp>
        <p:sp>
          <p:nvSpPr>
            <p:cNvPr id="155" name="Ovaal 154">
              <a:extLst>
                <a:ext uri="{FF2B5EF4-FFF2-40B4-BE49-F238E27FC236}">
                  <a16:creationId xmlns:a16="http://schemas.microsoft.com/office/drawing/2014/main" id="{2AFA64A8-62B8-49ED-A82B-62E5582371A3}"/>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56" name="Rechthoek 155">
              <a:extLst>
                <a:ext uri="{FF2B5EF4-FFF2-40B4-BE49-F238E27FC236}">
                  <a16:creationId xmlns:a16="http://schemas.microsoft.com/office/drawing/2014/main" id="{DABDF70B-9267-4E08-8354-459A0FEA8B91}"/>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0363" marR="0" lvl="7" indent="-360363" algn="l" defTabSz="361950" rtl="0" eaLnBrk="1" fontAlgn="auto" latinLnBrk="0" hangingPunct="1">
                <a:lnSpc>
                  <a:spcPct val="95000"/>
                </a:lnSpc>
                <a:spcBef>
                  <a:spcPct val="20000"/>
                </a:spcBef>
                <a:spcAft>
                  <a:spcPts val="1200"/>
                </a:spcAft>
                <a:buClr>
                  <a:schemeClr val="tx2"/>
                </a:buClr>
                <a:buSzPct val="100000"/>
                <a:buFontTx/>
                <a:buBlip>
                  <a:blip r:embed="rId4"/>
                </a:buBlip>
                <a:tabLst/>
                <a:defRPr/>
              </a:pPr>
              <a:r>
                <a:rPr lang="nl-NL" sz="1800" kern="1200" noProof="0" dirty="0">
                  <a:solidFill>
                    <a:schemeClr val="tx1">
                      <a:lumMod val="65000"/>
                      <a:lumOff val="35000"/>
                    </a:schemeClr>
                  </a:solidFill>
                  <a:latin typeface="+mn-lt"/>
                  <a:ea typeface="+mn-ea"/>
                  <a:cs typeface="+mn-cs"/>
                </a:rPr>
                <a:t>Check leeg</a:t>
              </a:r>
            </a:p>
          </p:txBody>
        </p:sp>
        <p:sp>
          <p:nvSpPr>
            <p:cNvPr id="157" name="Ovaal 156">
              <a:extLst>
                <a:ext uri="{FF2B5EF4-FFF2-40B4-BE49-F238E27FC236}">
                  <a16:creationId xmlns:a16="http://schemas.microsoft.com/office/drawing/2014/main" id="{F8155AF8-69D9-4819-934B-AFE435BA2351}"/>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58" name="Rechthoek 157">
              <a:extLst>
                <a:ext uri="{FF2B5EF4-FFF2-40B4-BE49-F238E27FC236}">
                  <a16:creationId xmlns:a16="http://schemas.microsoft.com/office/drawing/2014/main" id="{AB3A301C-AE60-4376-B675-0EA7BD2BAE44}"/>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360363" marR="0" lvl="8" indent="-360363" algn="l" defTabSz="361950" rtl="0" eaLnBrk="1" fontAlgn="auto" latinLnBrk="0" hangingPunct="1">
                <a:lnSpc>
                  <a:spcPct val="95000"/>
                </a:lnSpc>
                <a:spcBef>
                  <a:spcPct val="20000"/>
                </a:spcBef>
                <a:spcAft>
                  <a:spcPts val="1200"/>
                </a:spcAft>
                <a:buClr>
                  <a:schemeClr val="tx2"/>
                </a:buClr>
                <a:buSzTx/>
                <a:buFontTx/>
                <a:buBlip>
                  <a:blip r:embed="rId5"/>
                </a:buBlip>
                <a:tabLst/>
                <a:defRPr/>
              </a:pPr>
              <a:r>
                <a:rPr lang="nl-NL" sz="1800" kern="1200" noProof="0" dirty="0">
                  <a:solidFill>
                    <a:schemeClr val="tx1">
                      <a:lumMod val="65000"/>
                      <a:lumOff val="35000"/>
                    </a:schemeClr>
                  </a:solidFill>
                  <a:latin typeface="+mn-lt"/>
                  <a:ea typeface="+mn-ea"/>
                  <a:cs typeface="+mn-cs"/>
                </a:rPr>
                <a:t>Check vol</a:t>
              </a:r>
            </a:p>
          </p:txBody>
        </p:sp>
        <p:grpSp>
          <p:nvGrpSpPr>
            <p:cNvPr id="159" name="Meer informatie">
              <a:extLst>
                <a:ext uri="{FF2B5EF4-FFF2-40B4-BE49-F238E27FC236}">
                  <a16:creationId xmlns:a16="http://schemas.microsoft.com/office/drawing/2014/main" id="{C20D3861-A7FB-48EF-9861-5B02BD952091}"/>
                </a:ext>
              </a:extLst>
            </p:cNvPr>
            <p:cNvGrpSpPr/>
            <p:nvPr userDrawn="1"/>
          </p:nvGrpSpPr>
          <p:grpSpPr>
            <a:xfrm>
              <a:off x="-3421298" y="5206936"/>
              <a:ext cx="3178515" cy="795662"/>
              <a:chOff x="-3741486" y="3387723"/>
              <a:chExt cx="3178515" cy="795662"/>
            </a:xfrm>
          </p:grpSpPr>
          <p:sp>
            <p:nvSpPr>
              <p:cNvPr id="227" name="Freeform 101">
                <a:extLst>
                  <a:ext uri="{FF2B5EF4-FFF2-40B4-BE49-F238E27FC236}">
                    <a16:creationId xmlns:a16="http://schemas.microsoft.com/office/drawing/2014/main" id="{C9AF2819-F642-4453-91FC-EFFC2E5A0DCE}"/>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228" name="Rechthoek 227">
                <a:extLst>
                  <a:ext uri="{FF2B5EF4-FFF2-40B4-BE49-F238E27FC236}">
                    <a16:creationId xmlns:a16="http://schemas.microsoft.com/office/drawing/2014/main" id="{2365C22E-22AE-4159-A9FE-282AAB67B39C}"/>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229" name="Rechte verbindingslijn 228">
                <a:extLst>
                  <a:ext uri="{FF2B5EF4-FFF2-40B4-BE49-F238E27FC236}">
                    <a16:creationId xmlns:a16="http://schemas.microsoft.com/office/drawing/2014/main" id="{98E81606-BE82-450D-B002-D87429E03205}"/>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60" name="Rechthoek 159">
              <a:extLst>
                <a:ext uri="{FF2B5EF4-FFF2-40B4-BE49-F238E27FC236}">
                  <a16:creationId xmlns:a16="http://schemas.microsoft.com/office/drawing/2014/main" id="{657577FA-C7B2-4788-9D71-7644C84A3750}"/>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n-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endParaRPr>
            </a:p>
          </p:txBody>
        </p:sp>
        <p:sp>
          <p:nvSpPr>
            <p:cNvPr id="161" name="Ovaal 160">
              <a:extLst>
                <a:ext uri="{FF2B5EF4-FFF2-40B4-BE49-F238E27FC236}">
                  <a16:creationId xmlns:a16="http://schemas.microsoft.com/office/drawing/2014/main" id="{6266C901-3802-48EE-B877-850905252726}"/>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62" name="Rechte verbindingslijn 161">
              <a:extLst>
                <a:ext uri="{FF2B5EF4-FFF2-40B4-BE49-F238E27FC236}">
                  <a16:creationId xmlns:a16="http://schemas.microsoft.com/office/drawing/2014/main" id="{490DC018-5E0B-4A35-B2D4-365D7BAD86EC}"/>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69D7CB11-D4B5-41C8-BAA7-477DE33A89C3}"/>
                </a:ext>
              </a:extLst>
            </p:cNvPr>
            <p:cNvGrpSpPr/>
            <p:nvPr userDrawn="1"/>
          </p:nvGrpSpPr>
          <p:grpSpPr>
            <a:xfrm>
              <a:off x="-3437547" y="349413"/>
              <a:ext cx="2933825" cy="558875"/>
              <a:chOff x="-3419346" y="368233"/>
              <a:chExt cx="3904920" cy="743862"/>
            </a:xfrm>
          </p:grpSpPr>
          <p:sp>
            <p:nvSpPr>
              <p:cNvPr id="175" name="Rechthoek 174">
                <a:extLst>
                  <a:ext uri="{FF2B5EF4-FFF2-40B4-BE49-F238E27FC236}">
                    <a16:creationId xmlns:a16="http://schemas.microsoft.com/office/drawing/2014/main" id="{5BA65B82-5011-4A37-8340-74004A2DDE93}"/>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mn-lt"/>
                    <a:cs typeface="Arial" panose="020B0604020202020204" pitchFamily="34" charset="0"/>
                  </a:rPr>
                  <a:t>Start</a:t>
                </a:r>
              </a:p>
            </p:txBody>
          </p:sp>
          <p:cxnSp>
            <p:nvCxnSpPr>
              <p:cNvPr id="176" name="Rechte verbindingslijn 175">
                <a:extLst>
                  <a:ext uri="{FF2B5EF4-FFF2-40B4-BE49-F238E27FC236}">
                    <a16:creationId xmlns:a16="http://schemas.microsoft.com/office/drawing/2014/main" id="{F3616617-8B35-43C9-8407-437CF9051519}"/>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7" name="Rechte verbindingslijn 176">
                <a:extLst>
                  <a:ext uri="{FF2B5EF4-FFF2-40B4-BE49-F238E27FC236}">
                    <a16:creationId xmlns:a16="http://schemas.microsoft.com/office/drawing/2014/main" id="{7352928E-BCA3-42FE-9B10-A28494726F3A}"/>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8" name="Rechthoek 177">
                <a:extLst>
                  <a:ext uri="{FF2B5EF4-FFF2-40B4-BE49-F238E27FC236}">
                    <a16:creationId xmlns:a16="http://schemas.microsoft.com/office/drawing/2014/main" id="{65CC381B-4B29-4007-B1BD-346688E638CD}"/>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nvGrpSpPr>
              <p:cNvPr id="179" name="Groep 178">
                <a:extLst>
                  <a:ext uri="{FF2B5EF4-FFF2-40B4-BE49-F238E27FC236}">
                    <a16:creationId xmlns:a16="http://schemas.microsoft.com/office/drawing/2014/main" id="{6A5CC770-DE4D-492D-9F0C-D7ADFEA54367}"/>
                  </a:ext>
                </a:extLst>
              </p:cNvPr>
              <p:cNvGrpSpPr/>
              <p:nvPr userDrawn="1"/>
            </p:nvGrpSpPr>
            <p:grpSpPr>
              <a:xfrm>
                <a:off x="-3002834" y="720303"/>
                <a:ext cx="182598" cy="143759"/>
                <a:chOff x="-3310843" y="700986"/>
                <a:chExt cx="182598" cy="143759"/>
              </a:xfrm>
            </p:grpSpPr>
            <p:grpSp>
              <p:nvGrpSpPr>
                <p:cNvPr id="218" name="Groep 217">
                  <a:extLst>
                    <a:ext uri="{FF2B5EF4-FFF2-40B4-BE49-F238E27FC236}">
                      <a16:creationId xmlns:a16="http://schemas.microsoft.com/office/drawing/2014/main" id="{E2663317-A02B-434C-B380-80ACBDBA1D3E}"/>
                    </a:ext>
                  </a:extLst>
                </p:cNvPr>
                <p:cNvGrpSpPr/>
                <p:nvPr userDrawn="1"/>
              </p:nvGrpSpPr>
              <p:grpSpPr>
                <a:xfrm>
                  <a:off x="-3310843" y="700986"/>
                  <a:ext cx="182598" cy="143759"/>
                  <a:chOff x="-3310843" y="700986"/>
                  <a:chExt cx="182598" cy="143759"/>
                </a:xfrm>
              </p:grpSpPr>
              <p:cxnSp>
                <p:nvCxnSpPr>
                  <p:cNvPr id="222" name="Rechte verbindingslijn 221">
                    <a:extLst>
                      <a:ext uri="{FF2B5EF4-FFF2-40B4-BE49-F238E27FC236}">
                        <a16:creationId xmlns:a16="http://schemas.microsoft.com/office/drawing/2014/main" id="{EA496587-9ED6-4BEC-8528-97DF784CBDEB}"/>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23" name="Rechte verbindingslijn 222">
                    <a:extLst>
                      <a:ext uri="{FF2B5EF4-FFF2-40B4-BE49-F238E27FC236}">
                        <a16:creationId xmlns:a16="http://schemas.microsoft.com/office/drawing/2014/main" id="{22AAE697-3F74-40ED-8553-110F0F8E49C3}"/>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24" name="Rechte verbindingslijn 223">
                    <a:extLst>
                      <a:ext uri="{FF2B5EF4-FFF2-40B4-BE49-F238E27FC236}">
                        <a16:creationId xmlns:a16="http://schemas.microsoft.com/office/drawing/2014/main" id="{C393A8B3-B3CB-4362-B5FB-E4C9332F1CBC}"/>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25" name="Rechte verbindingslijn 224">
                    <a:extLst>
                      <a:ext uri="{FF2B5EF4-FFF2-40B4-BE49-F238E27FC236}">
                        <a16:creationId xmlns:a16="http://schemas.microsoft.com/office/drawing/2014/main" id="{B591851F-F851-419E-8576-CF0009857B72}"/>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id="{7F59DDD1-6B1B-4128-A5C2-CD9B7DF97A92}"/>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19" name="Groep 218">
                  <a:extLst>
                    <a:ext uri="{FF2B5EF4-FFF2-40B4-BE49-F238E27FC236}">
                      <a16:creationId xmlns:a16="http://schemas.microsoft.com/office/drawing/2014/main" id="{D41BDE05-6639-4350-886C-D9325A54AA7F}"/>
                    </a:ext>
                  </a:extLst>
                </p:cNvPr>
                <p:cNvGrpSpPr/>
                <p:nvPr userDrawn="1"/>
              </p:nvGrpSpPr>
              <p:grpSpPr>
                <a:xfrm flipH="1">
                  <a:off x="-3310774" y="735854"/>
                  <a:ext cx="88801" cy="72568"/>
                  <a:chOff x="-2091059" y="1395403"/>
                  <a:chExt cx="157316" cy="128558"/>
                </a:xfrm>
              </p:grpSpPr>
              <p:sp>
                <p:nvSpPr>
                  <p:cNvPr id="220" name="Rechthoek 219">
                    <a:extLst>
                      <a:ext uri="{FF2B5EF4-FFF2-40B4-BE49-F238E27FC236}">
                        <a16:creationId xmlns:a16="http://schemas.microsoft.com/office/drawing/2014/main" id="{FD55AA66-0B73-40D0-B787-C252048F3F4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21" name="Pijl: punthaak 220">
                    <a:extLst>
                      <a:ext uri="{FF2B5EF4-FFF2-40B4-BE49-F238E27FC236}">
                        <a16:creationId xmlns:a16="http://schemas.microsoft.com/office/drawing/2014/main" id="{CB45E325-53B6-44D9-A902-4A4F3FC6A55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nvGrpSpPr>
              <p:cNvPr id="180" name="Groep 179">
                <a:extLst>
                  <a:ext uri="{FF2B5EF4-FFF2-40B4-BE49-F238E27FC236}">
                    <a16:creationId xmlns:a16="http://schemas.microsoft.com/office/drawing/2014/main" id="{7C96A8D4-AD60-4765-B72D-14514AE752C0}"/>
                  </a:ext>
                </a:extLst>
              </p:cNvPr>
              <p:cNvGrpSpPr/>
              <p:nvPr userDrawn="1"/>
            </p:nvGrpSpPr>
            <p:grpSpPr>
              <a:xfrm>
                <a:off x="-3326107" y="720303"/>
                <a:ext cx="182598" cy="143759"/>
                <a:chOff x="-3634116" y="700986"/>
                <a:chExt cx="182598" cy="143759"/>
              </a:xfrm>
            </p:grpSpPr>
            <p:grpSp>
              <p:nvGrpSpPr>
                <p:cNvPr id="209" name="Groep 208">
                  <a:extLst>
                    <a:ext uri="{FF2B5EF4-FFF2-40B4-BE49-F238E27FC236}">
                      <a16:creationId xmlns:a16="http://schemas.microsoft.com/office/drawing/2014/main" id="{A1BAA22C-87B4-4B26-B718-23039F426E74}"/>
                    </a:ext>
                  </a:extLst>
                </p:cNvPr>
                <p:cNvGrpSpPr/>
                <p:nvPr userDrawn="1"/>
              </p:nvGrpSpPr>
              <p:grpSpPr>
                <a:xfrm>
                  <a:off x="-3634116" y="700986"/>
                  <a:ext cx="182598" cy="143759"/>
                  <a:chOff x="-3634116" y="700986"/>
                  <a:chExt cx="182598" cy="143759"/>
                </a:xfrm>
              </p:grpSpPr>
              <p:cxnSp>
                <p:nvCxnSpPr>
                  <p:cNvPr id="213" name="Rechte verbindingslijn 212">
                    <a:extLst>
                      <a:ext uri="{FF2B5EF4-FFF2-40B4-BE49-F238E27FC236}">
                        <a16:creationId xmlns:a16="http://schemas.microsoft.com/office/drawing/2014/main" id="{011F13A9-CFD1-46C9-9637-E58B28FA560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14" name="Rechte verbindingslijn 213">
                    <a:extLst>
                      <a:ext uri="{FF2B5EF4-FFF2-40B4-BE49-F238E27FC236}">
                        <a16:creationId xmlns:a16="http://schemas.microsoft.com/office/drawing/2014/main" id="{0A42F1EA-ADAE-4B49-9C36-4353D3A67505}"/>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15" name="Rechte verbindingslijn 214">
                    <a:extLst>
                      <a:ext uri="{FF2B5EF4-FFF2-40B4-BE49-F238E27FC236}">
                        <a16:creationId xmlns:a16="http://schemas.microsoft.com/office/drawing/2014/main" id="{40AFAE83-A53D-4224-9270-000218C81A59}"/>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16" name="Rechte verbindingslijn 215">
                    <a:extLst>
                      <a:ext uri="{FF2B5EF4-FFF2-40B4-BE49-F238E27FC236}">
                        <a16:creationId xmlns:a16="http://schemas.microsoft.com/office/drawing/2014/main" id="{0159AA07-76ED-40CE-9D0D-3CDA9A0A3927}"/>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60F10301-448F-495D-8253-0DC231E4641A}"/>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10" name="Groep 209">
                  <a:extLst>
                    <a:ext uri="{FF2B5EF4-FFF2-40B4-BE49-F238E27FC236}">
                      <a16:creationId xmlns:a16="http://schemas.microsoft.com/office/drawing/2014/main" id="{AEA1905F-19BA-428D-8F33-F1D369AD01E4}"/>
                    </a:ext>
                  </a:extLst>
                </p:cNvPr>
                <p:cNvGrpSpPr/>
                <p:nvPr userDrawn="1"/>
              </p:nvGrpSpPr>
              <p:grpSpPr>
                <a:xfrm>
                  <a:off x="-3634047" y="735854"/>
                  <a:ext cx="88801" cy="72568"/>
                  <a:chOff x="-2091059" y="1395403"/>
                  <a:chExt cx="157316" cy="128558"/>
                </a:xfrm>
              </p:grpSpPr>
              <p:sp>
                <p:nvSpPr>
                  <p:cNvPr id="211" name="Rechthoek 210">
                    <a:extLst>
                      <a:ext uri="{FF2B5EF4-FFF2-40B4-BE49-F238E27FC236}">
                        <a16:creationId xmlns:a16="http://schemas.microsoft.com/office/drawing/2014/main" id="{E3D87AAE-2F28-42F8-AD0D-77A624E70B5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12" name="Pijl: punthaak 211">
                    <a:extLst>
                      <a:ext uri="{FF2B5EF4-FFF2-40B4-BE49-F238E27FC236}">
                        <a16:creationId xmlns:a16="http://schemas.microsoft.com/office/drawing/2014/main" id="{7C5F726A-5B0B-4FBC-837E-0A30525EAA0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cxnSp>
            <p:nvCxnSpPr>
              <p:cNvPr id="181" name="Rechte verbindingslijn 180">
                <a:extLst>
                  <a:ext uri="{FF2B5EF4-FFF2-40B4-BE49-F238E27FC236}">
                    <a16:creationId xmlns:a16="http://schemas.microsoft.com/office/drawing/2014/main" id="{C5BAE05C-B0E5-489A-9341-92EADEDA7863}"/>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82" name="Rechte verbindingslijn 181">
                <a:extLst>
                  <a:ext uri="{FF2B5EF4-FFF2-40B4-BE49-F238E27FC236}">
                    <a16:creationId xmlns:a16="http://schemas.microsoft.com/office/drawing/2014/main" id="{D58EF1BF-7F6A-4834-AB71-7986ADAED531}"/>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83" name="Groep 182">
                <a:extLst>
                  <a:ext uri="{FF2B5EF4-FFF2-40B4-BE49-F238E27FC236}">
                    <a16:creationId xmlns:a16="http://schemas.microsoft.com/office/drawing/2014/main" id="{4E4D1C31-25B6-4644-BCCD-5B63852543BF}"/>
                  </a:ext>
                </a:extLst>
              </p:cNvPr>
              <p:cNvGrpSpPr/>
              <p:nvPr userDrawn="1"/>
            </p:nvGrpSpPr>
            <p:grpSpPr>
              <a:xfrm>
                <a:off x="-2425037" y="370226"/>
                <a:ext cx="357690" cy="330595"/>
                <a:chOff x="-2721817" y="347336"/>
                <a:chExt cx="432805" cy="400021"/>
              </a:xfrm>
            </p:grpSpPr>
            <p:sp>
              <p:nvSpPr>
                <p:cNvPr id="198" name="Rechthoek 197">
                  <a:extLst>
                    <a:ext uri="{FF2B5EF4-FFF2-40B4-BE49-F238E27FC236}">
                      <a16:creationId xmlns:a16="http://schemas.microsoft.com/office/drawing/2014/main" id="{CF9A6D8A-40F4-46A6-94CB-F5A5C6B3D24E}"/>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199" name="Groep 198">
                  <a:extLst>
                    <a:ext uri="{FF2B5EF4-FFF2-40B4-BE49-F238E27FC236}">
                      <a16:creationId xmlns:a16="http://schemas.microsoft.com/office/drawing/2014/main" id="{CCAEAB81-B862-46A7-ACFE-15AE2EE082F7}"/>
                    </a:ext>
                  </a:extLst>
                </p:cNvPr>
                <p:cNvGrpSpPr/>
                <p:nvPr userDrawn="1"/>
              </p:nvGrpSpPr>
              <p:grpSpPr>
                <a:xfrm>
                  <a:off x="-2652453" y="431583"/>
                  <a:ext cx="294076" cy="231526"/>
                  <a:chOff x="-3634116" y="700986"/>
                  <a:chExt cx="182598" cy="143759"/>
                </a:xfrm>
              </p:grpSpPr>
              <p:grpSp>
                <p:nvGrpSpPr>
                  <p:cNvPr id="200" name="Groep 199">
                    <a:extLst>
                      <a:ext uri="{FF2B5EF4-FFF2-40B4-BE49-F238E27FC236}">
                        <a16:creationId xmlns:a16="http://schemas.microsoft.com/office/drawing/2014/main" id="{B681CD2C-90F8-4806-9E98-EDFF77FC39CC}"/>
                      </a:ext>
                    </a:extLst>
                  </p:cNvPr>
                  <p:cNvGrpSpPr/>
                  <p:nvPr userDrawn="1"/>
                </p:nvGrpSpPr>
                <p:grpSpPr>
                  <a:xfrm>
                    <a:off x="-3634116" y="700986"/>
                    <a:ext cx="182598" cy="143759"/>
                    <a:chOff x="-3634116" y="700986"/>
                    <a:chExt cx="182598" cy="143759"/>
                  </a:xfrm>
                </p:grpSpPr>
                <p:cxnSp>
                  <p:nvCxnSpPr>
                    <p:cNvPr id="204" name="Rechte verbindingslijn 203">
                      <a:extLst>
                        <a:ext uri="{FF2B5EF4-FFF2-40B4-BE49-F238E27FC236}">
                          <a16:creationId xmlns:a16="http://schemas.microsoft.com/office/drawing/2014/main" id="{6A5162DD-031B-4ADA-B43C-E6CA8B22A19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05" name="Rechte verbindingslijn 204">
                      <a:extLst>
                        <a:ext uri="{FF2B5EF4-FFF2-40B4-BE49-F238E27FC236}">
                          <a16:creationId xmlns:a16="http://schemas.microsoft.com/office/drawing/2014/main" id="{70254158-25F6-41AC-945B-A2CF8DFCBDD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7A3499A1-FA64-49C8-B954-32CC5F208BD8}"/>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07" name="Rechte verbindingslijn 206">
                      <a:extLst>
                        <a:ext uri="{FF2B5EF4-FFF2-40B4-BE49-F238E27FC236}">
                          <a16:creationId xmlns:a16="http://schemas.microsoft.com/office/drawing/2014/main" id="{8774F0EC-0D15-4651-870D-60BF7A15CCDF}"/>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5FA8805E-39BC-4640-8349-DE3B89B6E3A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01" name="Groep 200">
                    <a:extLst>
                      <a:ext uri="{FF2B5EF4-FFF2-40B4-BE49-F238E27FC236}">
                        <a16:creationId xmlns:a16="http://schemas.microsoft.com/office/drawing/2014/main" id="{03B900D6-7F8C-490F-A4DB-0D8003D6D9F8}"/>
                      </a:ext>
                    </a:extLst>
                  </p:cNvPr>
                  <p:cNvGrpSpPr/>
                  <p:nvPr userDrawn="1"/>
                </p:nvGrpSpPr>
                <p:grpSpPr>
                  <a:xfrm>
                    <a:off x="-3634047" y="735854"/>
                    <a:ext cx="88801" cy="72568"/>
                    <a:chOff x="-2091059" y="1395403"/>
                    <a:chExt cx="157316" cy="128558"/>
                  </a:xfrm>
                </p:grpSpPr>
                <p:sp>
                  <p:nvSpPr>
                    <p:cNvPr id="202" name="Rechthoek 201">
                      <a:extLst>
                        <a:ext uri="{FF2B5EF4-FFF2-40B4-BE49-F238E27FC236}">
                          <a16:creationId xmlns:a16="http://schemas.microsoft.com/office/drawing/2014/main" id="{A4F0FE64-5396-4448-8AF6-9AD9D8F7A38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03" name="Pijl: punthaak 202">
                      <a:extLst>
                        <a:ext uri="{FF2B5EF4-FFF2-40B4-BE49-F238E27FC236}">
                          <a16:creationId xmlns:a16="http://schemas.microsoft.com/office/drawing/2014/main" id="{D6C2007B-B6F5-44D8-A5B3-AC7A672D382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grpSp>
            <p:nvGrpSpPr>
              <p:cNvPr id="184" name="Groep 183">
                <a:extLst>
                  <a:ext uri="{FF2B5EF4-FFF2-40B4-BE49-F238E27FC236}">
                    <a16:creationId xmlns:a16="http://schemas.microsoft.com/office/drawing/2014/main" id="{14EBEE91-E2B1-4487-ADA5-B8F336A439AA}"/>
                  </a:ext>
                </a:extLst>
              </p:cNvPr>
              <p:cNvGrpSpPr/>
              <p:nvPr userDrawn="1"/>
            </p:nvGrpSpPr>
            <p:grpSpPr>
              <a:xfrm>
                <a:off x="-2425037" y="781500"/>
                <a:ext cx="357690" cy="330595"/>
                <a:chOff x="-2721817" y="782525"/>
                <a:chExt cx="432805" cy="400021"/>
              </a:xfrm>
            </p:grpSpPr>
            <p:sp>
              <p:nvSpPr>
                <p:cNvPr id="187" name="Rechthoek 186">
                  <a:extLst>
                    <a:ext uri="{FF2B5EF4-FFF2-40B4-BE49-F238E27FC236}">
                      <a16:creationId xmlns:a16="http://schemas.microsoft.com/office/drawing/2014/main" id="{A9CF2761-C306-48AD-9DAB-9F33D857FB16}"/>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188" name="Groep 187">
                  <a:extLst>
                    <a:ext uri="{FF2B5EF4-FFF2-40B4-BE49-F238E27FC236}">
                      <a16:creationId xmlns:a16="http://schemas.microsoft.com/office/drawing/2014/main" id="{98CED65D-8365-4D8C-8AC6-DDB6094703C0}"/>
                    </a:ext>
                  </a:extLst>
                </p:cNvPr>
                <p:cNvGrpSpPr/>
                <p:nvPr userDrawn="1"/>
              </p:nvGrpSpPr>
              <p:grpSpPr>
                <a:xfrm>
                  <a:off x="-2652453" y="866772"/>
                  <a:ext cx="294076" cy="231526"/>
                  <a:chOff x="-3310843" y="700986"/>
                  <a:chExt cx="182598" cy="143759"/>
                </a:xfrm>
              </p:grpSpPr>
              <p:grpSp>
                <p:nvGrpSpPr>
                  <p:cNvPr id="189" name="Groep 188">
                    <a:extLst>
                      <a:ext uri="{FF2B5EF4-FFF2-40B4-BE49-F238E27FC236}">
                        <a16:creationId xmlns:a16="http://schemas.microsoft.com/office/drawing/2014/main" id="{DA4786E8-D16D-4BC8-8332-1AACDC0D7401}"/>
                      </a:ext>
                    </a:extLst>
                  </p:cNvPr>
                  <p:cNvGrpSpPr/>
                  <p:nvPr userDrawn="1"/>
                </p:nvGrpSpPr>
                <p:grpSpPr>
                  <a:xfrm>
                    <a:off x="-3310843" y="700986"/>
                    <a:ext cx="182598" cy="143759"/>
                    <a:chOff x="-3310843" y="700986"/>
                    <a:chExt cx="182598" cy="143759"/>
                  </a:xfrm>
                </p:grpSpPr>
                <p:cxnSp>
                  <p:nvCxnSpPr>
                    <p:cNvPr id="193" name="Rechte verbindingslijn 192">
                      <a:extLst>
                        <a:ext uri="{FF2B5EF4-FFF2-40B4-BE49-F238E27FC236}">
                          <a16:creationId xmlns:a16="http://schemas.microsoft.com/office/drawing/2014/main" id="{F18C0D97-B094-4F6A-98D1-595549B71E00}"/>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94" name="Rechte verbindingslijn 193">
                      <a:extLst>
                        <a:ext uri="{FF2B5EF4-FFF2-40B4-BE49-F238E27FC236}">
                          <a16:creationId xmlns:a16="http://schemas.microsoft.com/office/drawing/2014/main" id="{A7F6B5DF-FFE3-498E-8CF8-FBE9CE6B2C7E}"/>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95" name="Rechte verbindingslijn 194">
                      <a:extLst>
                        <a:ext uri="{FF2B5EF4-FFF2-40B4-BE49-F238E27FC236}">
                          <a16:creationId xmlns:a16="http://schemas.microsoft.com/office/drawing/2014/main" id="{F418482D-65CE-4750-9859-246F9CB137E1}"/>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96" name="Rechte verbindingslijn 195">
                      <a:extLst>
                        <a:ext uri="{FF2B5EF4-FFF2-40B4-BE49-F238E27FC236}">
                          <a16:creationId xmlns:a16="http://schemas.microsoft.com/office/drawing/2014/main" id="{8DEF2FC5-289B-46E3-A3A5-B96E83DEBE74}"/>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97" name="Rechte verbindingslijn 196">
                      <a:extLst>
                        <a:ext uri="{FF2B5EF4-FFF2-40B4-BE49-F238E27FC236}">
                          <a16:creationId xmlns:a16="http://schemas.microsoft.com/office/drawing/2014/main" id="{0EC482E2-019B-4CEA-BBA2-C524A229F2B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90" name="Groep 189">
                    <a:extLst>
                      <a:ext uri="{FF2B5EF4-FFF2-40B4-BE49-F238E27FC236}">
                        <a16:creationId xmlns:a16="http://schemas.microsoft.com/office/drawing/2014/main" id="{D88C415B-F450-475F-A46A-3FD8E1C7E96E}"/>
                      </a:ext>
                    </a:extLst>
                  </p:cNvPr>
                  <p:cNvGrpSpPr/>
                  <p:nvPr userDrawn="1"/>
                </p:nvGrpSpPr>
                <p:grpSpPr>
                  <a:xfrm flipH="1">
                    <a:off x="-3310774" y="735854"/>
                    <a:ext cx="88801" cy="72568"/>
                    <a:chOff x="-2091059" y="1395403"/>
                    <a:chExt cx="157316" cy="128558"/>
                  </a:xfrm>
                </p:grpSpPr>
                <p:sp>
                  <p:nvSpPr>
                    <p:cNvPr id="191" name="Rechthoek 190">
                      <a:extLst>
                        <a:ext uri="{FF2B5EF4-FFF2-40B4-BE49-F238E27FC236}">
                          <a16:creationId xmlns:a16="http://schemas.microsoft.com/office/drawing/2014/main" id="{2393315B-4991-4BE7-A907-E8E2240AA97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192" name="Pijl: punthaak 191">
                      <a:extLst>
                        <a:ext uri="{FF2B5EF4-FFF2-40B4-BE49-F238E27FC236}">
                          <a16:creationId xmlns:a16="http://schemas.microsoft.com/office/drawing/2014/main" id="{2FA522F7-29E4-45D0-85FE-33C623049D9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sp>
            <p:nvSpPr>
              <p:cNvPr id="185" name="Rechthoek 184">
                <a:extLst>
                  <a:ext uri="{FF2B5EF4-FFF2-40B4-BE49-F238E27FC236}">
                    <a16:creationId xmlns:a16="http://schemas.microsoft.com/office/drawing/2014/main" id="{96891E48-72CF-4456-8FB0-EB7F837C1DEE}"/>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186" name="Rechthoek 185">
                <a:extLst>
                  <a:ext uri="{FF2B5EF4-FFF2-40B4-BE49-F238E27FC236}">
                    <a16:creationId xmlns:a16="http://schemas.microsoft.com/office/drawing/2014/main" id="{E0421CE2-EEBA-4D47-8CF6-349C34F9FC91}"/>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164" name="Rechte verbindingslijn 163">
              <a:extLst>
                <a:ext uri="{FF2B5EF4-FFF2-40B4-BE49-F238E27FC236}">
                  <a16:creationId xmlns:a16="http://schemas.microsoft.com/office/drawing/2014/main" id="{BB5960D6-DFA9-4AE9-850E-60415CF28F0B}"/>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65" name="Rechthoek 164">
              <a:extLst>
                <a:ext uri="{FF2B5EF4-FFF2-40B4-BE49-F238E27FC236}">
                  <a16:creationId xmlns:a16="http://schemas.microsoft.com/office/drawing/2014/main" id="{27429727-1DA9-45EC-ABEC-9DA4DA726B18}"/>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268288" marR="0" lvl="0" indent="-268288" algn="l" defTabSz="361950" rtl="0" eaLnBrk="1" fontAlgn="auto" latinLnBrk="0" hangingPunct="1">
                <a:lnSpc>
                  <a:spcPct val="95000"/>
                </a:lnSpc>
                <a:spcBef>
                  <a:spcPct val="20000"/>
                </a:spcBef>
                <a:spcAft>
                  <a:spcPts val="1200"/>
                </a:spcAft>
                <a:buClr>
                  <a:schemeClr val="tx2"/>
                </a:buClr>
                <a:buSzTx/>
                <a:buFont typeface="Arial" panose="020B0604020202020204" pitchFamily="34" charset="0"/>
                <a:buChar char="•"/>
                <a:tabLst/>
                <a:defRPr/>
              </a:pPr>
              <a:r>
                <a:rPr lang="nl-NL" sz="1800" b="0" kern="1200" noProof="0" dirty="0">
                  <a:solidFill>
                    <a:schemeClr val="tx1">
                      <a:lumMod val="65000"/>
                      <a:lumOff val="35000"/>
                    </a:schemeClr>
                  </a:solidFill>
                  <a:latin typeface="+mn-lt"/>
                  <a:ea typeface="+mn-ea"/>
                  <a:cs typeface="+mn-cs"/>
                </a:rPr>
                <a:t>Bullets</a:t>
              </a:r>
            </a:p>
          </p:txBody>
        </p:sp>
        <p:sp>
          <p:nvSpPr>
            <p:cNvPr id="166" name="Ovaal 165">
              <a:extLst>
                <a:ext uri="{FF2B5EF4-FFF2-40B4-BE49-F238E27FC236}">
                  <a16:creationId xmlns:a16="http://schemas.microsoft.com/office/drawing/2014/main" id="{A1C69D02-0841-4CCF-B5FE-1851113DD702}"/>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67" name="Rechthoek 166">
              <a:extLst>
                <a:ext uri="{FF2B5EF4-FFF2-40B4-BE49-F238E27FC236}">
                  <a16:creationId xmlns:a16="http://schemas.microsoft.com/office/drawing/2014/main" id="{797199E7-36D6-4D24-B894-ED0363BCC0E2}"/>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538163" marR="0" lvl="1" indent="-269875" algn="l" defTabSz="361950" rtl="0" eaLnBrk="1" fontAlgn="auto" latinLnBrk="0" hangingPunct="1">
                <a:lnSpc>
                  <a:spcPct val="95000"/>
                </a:lnSpc>
                <a:spcBef>
                  <a:spcPts val="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Sub-Bullets</a:t>
              </a:r>
            </a:p>
          </p:txBody>
        </p:sp>
        <p:sp>
          <p:nvSpPr>
            <p:cNvPr id="168" name="Ovaal 167">
              <a:extLst>
                <a:ext uri="{FF2B5EF4-FFF2-40B4-BE49-F238E27FC236}">
                  <a16:creationId xmlns:a16="http://schemas.microsoft.com/office/drawing/2014/main" id="{F3CD04F9-FF1A-445E-B6D6-B6C758F6219B}"/>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69" name="Rechthoek 168">
              <a:extLst>
                <a:ext uri="{FF2B5EF4-FFF2-40B4-BE49-F238E27FC236}">
                  <a16:creationId xmlns:a16="http://schemas.microsoft.com/office/drawing/2014/main" id="{16817F55-8724-4279-9433-FB1A7B9D2B9B}"/>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2" indent="0" algn="l" defTabSz="361950" rtl="0" eaLnBrk="1" fontAlgn="auto" latinLnBrk="0" hangingPunct="1">
                <a:lnSpc>
                  <a:spcPct val="95000"/>
                </a:lnSpc>
                <a:spcBef>
                  <a:spcPts val="336"/>
                </a:spcBef>
                <a:spcAft>
                  <a:spcPts val="1200"/>
                </a:spcAft>
                <a:buClr>
                  <a:schemeClr val="tx2"/>
                </a:buClr>
                <a:buSzTx/>
                <a:buFont typeface="Arial" panose="020B0604020202020204" pitchFamily="34" charset="0"/>
                <a:buNone/>
                <a:tabLst/>
                <a:defRPr/>
              </a:pPr>
              <a:r>
                <a:rPr lang="nl-NL" sz="1800" kern="1200" noProof="0" dirty="0">
                  <a:solidFill>
                    <a:schemeClr val="tx1">
                      <a:lumMod val="65000"/>
                      <a:lumOff val="35000"/>
                    </a:schemeClr>
                  </a:solidFill>
                  <a:latin typeface="+mn-lt"/>
                  <a:ea typeface="+mn-ea"/>
                  <a:cs typeface="+mn-cs"/>
                </a:rPr>
                <a:t>Platte tekst</a:t>
              </a:r>
            </a:p>
          </p:txBody>
        </p:sp>
        <p:sp>
          <p:nvSpPr>
            <p:cNvPr id="170" name="Ovaal 169">
              <a:extLst>
                <a:ext uri="{FF2B5EF4-FFF2-40B4-BE49-F238E27FC236}">
                  <a16:creationId xmlns:a16="http://schemas.microsoft.com/office/drawing/2014/main" id="{C289AE14-32F1-47B1-9F34-F5FAB1593480}"/>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71" name="Rechthoek 170">
              <a:extLst>
                <a:ext uri="{FF2B5EF4-FFF2-40B4-BE49-F238E27FC236}">
                  <a16:creationId xmlns:a16="http://schemas.microsoft.com/office/drawing/2014/main" id="{65B96022-161A-4FAD-8263-E3EFF709EA4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5000"/>
                </a:lnSpc>
                <a:spcBef>
                  <a:spcPct val="20000"/>
                </a:spcBef>
                <a:spcAft>
                  <a:spcPts val="1200"/>
                </a:spcAft>
                <a:buClr>
                  <a:schemeClr val="tx2"/>
                </a:buClr>
                <a:buSzTx/>
                <a:buFont typeface="Arial" pitchFamily="34" charset="0"/>
                <a:buNone/>
                <a:tabLst/>
                <a:defRPr/>
              </a:pPr>
              <a:r>
                <a:rPr lang="nl-NL" sz="2000" b="1" kern="1200" noProof="0" dirty="0">
                  <a:solidFill>
                    <a:schemeClr val="tx2"/>
                  </a:solidFill>
                  <a:latin typeface="+mn-lt"/>
                  <a:ea typeface="+mn-ea"/>
                  <a:cs typeface="+mn-cs"/>
                </a:rPr>
                <a:t>Subtitel</a:t>
              </a:r>
            </a:p>
          </p:txBody>
        </p:sp>
        <p:sp>
          <p:nvSpPr>
            <p:cNvPr id="172" name="Ovaal 171">
              <a:extLst>
                <a:ext uri="{FF2B5EF4-FFF2-40B4-BE49-F238E27FC236}">
                  <a16:creationId xmlns:a16="http://schemas.microsoft.com/office/drawing/2014/main" id="{9FF639C3-B863-43DE-B9B3-14898C35E65A}"/>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73" name="Rechthoek 172">
              <a:extLst>
                <a:ext uri="{FF2B5EF4-FFF2-40B4-BE49-F238E27FC236}">
                  <a16:creationId xmlns:a16="http://schemas.microsoft.com/office/drawing/2014/main" id="{6068C286-E40F-48E3-90EE-6C7E964C0A73}"/>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352425" marR="0" lvl="4" indent="-352425" algn="l" defTabSz="361950" rtl="0" eaLnBrk="1" fontAlgn="auto" latinLnBrk="0" hangingPunct="1">
                <a:lnSpc>
                  <a:spcPct val="95000"/>
                </a:lnSpc>
                <a:spcBef>
                  <a:spcPct val="20000"/>
                </a:spcBef>
                <a:spcAft>
                  <a:spcPts val="1200"/>
                </a:spcAft>
                <a:buClr>
                  <a:schemeClr val="tx2"/>
                </a:buClr>
                <a:buSzTx/>
                <a:buFont typeface="+mj-lt"/>
                <a:buAutoNum type="arabicPeriod"/>
                <a:tabLst/>
                <a:defRPr/>
              </a:pPr>
              <a:r>
                <a:rPr lang="nl-NL" sz="1800" i="0" kern="1200" baseline="0" noProof="0" dirty="0">
                  <a:solidFill>
                    <a:schemeClr val="tx1">
                      <a:lumMod val="65000"/>
                      <a:lumOff val="35000"/>
                    </a:schemeClr>
                  </a:solidFill>
                  <a:latin typeface="+mn-lt"/>
                  <a:ea typeface="+mn-ea"/>
                  <a:cs typeface="+mn-cs"/>
                </a:rPr>
                <a:t>Opsomming</a:t>
              </a:r>
            </a:p>
          </p:txBody>
        </p:sp>
        <p:sp>
          <p:nvSpPr>
            <p:cNvPr id="174" name="Rechthoek 173">
              <a:extLst>
                <a:ext uri="{FF2B5EF4-FFF2-40B4-BE49-F238E27FC236}">
                  <a16:creationId xmlns:a16="http://schemas.microsoft.com/office/drawing/2014/main" id="{6CB59CE4-4F19-4ACC-9892-59D46C94300C}"/>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
        <p:nvSpPr>
          <p:cNvPr id="140" name="LOGO">
            <a:extLst>
              <a:ext uri="{FF2B5EF4-FFF2-40B4-BE49-F238E27FC236}">
                <a16:creationId xmlns:a16="http://schemas.microsoft.com/office/drawing/2014/main" id="{9673F764-BB6B-4917-A64C-2FDDBB32CB29}"/>
              </a:ext>
            </a:extLst>
          </p:cNvPr>
          <p:cNvSpPr>
            <a:spLocks noGrp="1"/>
          </p:cNvSpPr>
          <p:nvPr>
            <p:ph type="body" sz="quarter" idx="20" hasCustomPrompt="1"/>
          </p:nvPr>
        </p:nvSpPr>
        <p:spPr>
          <a:xfrm>
            <a:off x="5850466" y="6151264"/>
            <a:ext cx="495832" cy="543579"/>
          </a:xfrm>
          <a:blipFill>
            <a:blip r:embed="rId6">
              <a:extLst>
                <a:ext uri="{96DAC541-7B7A-43D3-8B79-37D633B846F1}">
                  <asvg:svgBlip xmlns:asvg="http://schemas.microsoft.com/office/drawing/2016/SVG/main" r:embed="rId7"/>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extLst>
      <p:ext uri="{BB962C8B-B14F-4D97-AF65-F5344CB8AC3E}">
        <p14:creationId xmlns:p14="http://schemas.microsoft.com/office/powerpoint/2010/main" val="15788313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Afbeelding B">
    <p:spTree>
      <p:nvGrpSpPr>
        <p:cNvPr id="1" name=""/>
        <p:cNvGrpSpPr/>
        <p:nvPr/>
      </p:nvGrpSpPr>
      <p:grpSpPr>
        <a:xfrm>
          <a:off x="0" y="0"/>
          <a:ext cx="0" cy="0"/>
          <a:chOff x="0" y="0"/>
          <a:chExt cx="0" cy="0"/>
        </a:xfrm>
      </p:grpSpPr>
      <p:sp>
        <p:nvSpPr>
          <p:cNvPr id="15" name="Tijdelijke aanduiding voor afbeelding 8">
            <a:extLst>
              <a:ext uri="{FF2B5EF4-FFF2-40B4-BE49-F238E27FC236}">
                <a16:creationId xmlns:a16="http://schemas.microsoft.com/office/drawing/2014/main" id="{87B2078E-DC57-4499-8E56-DCEC18BA5092}"/>
              </a:ext>
            </a:extLst>
          </p:cNvPr>
          <p:cNvSpPr>
            <a:spLocks noGrp="1"/>
          </p:cNvSpPr>
          <p:nvPr>
            <p:ph type="pic" sz="quarter" idx="21" hasCustomPrompt="1"/>
          </p:nvPr>
        </p:nvSpPr>
        <p:spPr>
          <a:xfrm>
            <a:off x="3916763" y="1498600"/>
            <a:ext cx="8280000" cy="5359402"/>
          </a:xfrm>
          <a:solidFill>
            <a:schemeClr val="bg1">
              <a:lumMod val="85000"/>
            </a:schemeClr>
          </a:solidFill>
        </p:spPr>
        <p:txBody>
          <a:bodyPr tIns="720000" anchor="ctr"/>
          <a:lstStyle>
            <a:lvl1pPr marL="0" indent="0" algn="ctr">
              <a:buNone/>
              <a:defRPr sz="1400"/>
            </a:lvl1pPr>
          </a:lstStyle>
          <a:p>
            <a:r>
              <a:rPr lang="nl-NL" dirty="0"/>
              <a:t>Nieuwe afbeelding inladen via icoon</a:t>
            </a:r>
          </a:p>
        </p:txBody>
      </p:sp>
      <p:sp>
        <p:nvSpPr>
          <p:cNvPr id="2" name="Titel 1">
            <a:extLst>
              <a:ext uri="{FF2B5EF4-FFF2-40B4-BE49-F238E27FC236}">
                <a16:creationId xmlns:a16="http://schemas.microsoft.com/office/drawing/2014/main" id="{C7B00C32-D7B5-4869-8F45-6B6E68FF15EF}"/>
              </a:ext>
            </a:extLst>
          </p:cNvPr>
          <p:cNvSpPr>
            <a:spLocks noGrp="1"/>
          </p:cNvSpPr>
          <p:nvPr>
            <p:ph type="title" hasCustomPrompt="1"/>
          </p:nvPr>
        </p:nvSpPr>
        <p:spPr>
          <a:xfrm>
            <a:off x="815237" y="500836"/>
            <a:ext cx="10566292" cy="840602"/>
          </a:xfrm>
        </p:spPr>
        <p:txBody>
          <a:bodyPr/>
          <a:lstStyle>
            <a:lvl1pPr>
              <a:defRPr/>
            </a:lvl1pPr>
          </a:lstStyle>
          <a:p>
            <a:r>
              <a:rPr lang="nl-NL" dirty="0"/>
              <a:t>Klik om de stijl te bewerken</a:t>
            </a:r>
          </a:p>
        </p:txBody>
      </p:sp>
      <p:sp>
        <p:nvSpPr>
          <p:cNvPr id="3" name="Tijdelijke aanduiding voor verticale tekst 2">
            <a:extLst>
              <a:ext uri="{FF2B5EF4-FFF2-40B4-BE49-F238E27FC236}">
                <a16:creationId xmlns:a16="http://schemas.microsoft.com/office/drawing/2014/main" id="{4B70815F-A2CC-4E1A-9A28-3127D6EDE0C9}"/>
              </a:ext>
            </a:extLst>
          </p:cNvPr>
          <p:cNvSpPr>
            <a:spLocks noGrp="1"/>
          </p:cNvSpPr>
          <p:nvPr>
            <p:ph type="body" orient="vert" idx="1" hasCustomPrompt="1"/>
          </p:nvPr>
        </p:nvSpPr>
        <p:spPr>
          <a:xfrm>
            <a:off x="815237" y="1498600"/>
            <a:ext cx="2758142" cy="44424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a:t>Bullets</a:t>
            </a:r>
          </a:p>
          <a:p>
            <a:pPr lvl="1"/>
            <a:r>
              <a:rPr lang="nl-NL" dirty="0"/>
              <a:t>Sub-Bullets</a:t>
            </a:r>
          </a:p>
          <a:p>
            <a:pPr lvl="2"/>
            <a:r>
              <a:rPr lang="nl-NL" dirty="0"/>
              <a:t>Platte tekst</a:t>
            </a:r>
          </a:p>
          <a:p>
            <a:pPr lvl="3"/>
            <a:r>
              <a:rPr lang="nl-NL" dirty="0"/>
              <a:t>Subtitel</a:t>
            </a:r>
          </a:p>
          <a:p>
            <a:pPr lvl="4"/>
            <a:r>
              <a:rPr lang="nl-NL" dirty="0"/>
              <a:t>Opsomming</a:t>
            </a:r>
          </a:p>
          <a:p>
            <a:pPr lvl="5"/>
            <a:r>
              <a:rPr lang="nl-NL" dirty="0"/>
              <a:t># Bullets</a:t>
            </a:r>
          </a:p>
          <a:p>
            <a:pPr lvl="6"/>
            <a:r>
              <a:rPr lang="nl-NL" dirty="0"/>
              <a:t># Abc</a:t>
            </a:r>
          </a:p>
          <a:p>
            <a:pPr lvl="7"/>
            <a:r>
              <a:rPr lang="nl-NL" dirty="0"/>
              <a:t>Check leeg</a:t>
            </a:r>
          </a:p>
          <a:p>
            <a:pPr lvl="8"/>
            <a:r>
              <a:rPr lang="nl-NL" dirty="0"/>
              <a:t>Check vol</a:t>
            </a:r>
            <a:endParaRPr lang="en-US" dirty="0"/>
          </a:p>
        </p:txBody>
      </p:sp>
      <p:sp>
        <p:nvSpPr>
          <p:cNvPr id="4" name="Tijdelijke aanduiding voor datum 3">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020005B0-6ACD-4E21-8077-C7CF70D6CA65}" type="datetime1">
              <a:rPr lang="nl-NL" smtClean="0"/>
              <a:t>13-3-2024</a:t>
            </a:fld>
            <a:endParaRPr lang="nl-NL"/>
          </a:p>
        </p:txBody>
      </p:sp>
      <p:sp>
        <p:nvSpPr>
          <p:cNvPr id="6" name="Tijdelijke aanduiding voor dianummer 5">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grpSp>
        <p:nvGrpSpPr>
          <p:cNvPr id="17" name="Instructie">
            <a:extLst>
              <a:ext uri="{FF2B5EF4-FFF2-40B4-BE49-F238E27FC236}">
                <a16:creationId xmlns:a16="http://schemas.microsoft.com/office/drawing/2014/main" id="{9B7B5C88-ADCA-445A-BE7A-7FF3CB286712}"/>
              </a:ext>
            </a:extLst>
          </p:cNvPr>
          <p:cNvGrpSpPr/>
          <p:nvPr userDrawn="1"/>
        </p:nvGrpSpPr>
        <p:grpSpPr>
          <a:xfrm>
            <a:off x="12391601" y="0"/>
            <a:ext cx="3183678" cy="5340257"/>
            <a:chOff x="12391601" y="0"/>
            <a:chExt cx="3183678" cy="5340257"/>
          </a:xfrm>
        </p:grpSpPr>
        <p:grpSp>
          <p:nvGrpSpPr>
            <p:cNvPr id="18" name="Meer informatie">
              <a:extLst>
                <a:ext uri="{FF2B5EF4-FFF2-40B4-BE49-F238E27FC236}">
                  <a16:creationId xmlns:a16="http://schemas.microsoft.com/office/drawing/2014/main" id="{C3784EE5-18F7-42D0-A1D6-F3D9D1618421}"/>
                </a:ext>
              </a:extLst>
            </p:cNvPr>
            <p:cNvGrpSpPr/>
            <p:nvPr userDrawn="1"/>
          </p:nvGrpSpPr>
          <p:grpSpPr>
            <a:xfrm>
              <a:off x="12396764" y="4556984"/>
              <a:ext cx="3178515" cy="783273"/>
              <a:chOff x="-3741486" y="3386444"/>
              <a:chExt cx="3178515" cy="783273"/>
            </a:xfrm>
          </p:grpSpPr>
          <p:sp>
            <p:nvSpPr>
              <p:cNvPr id="58" name="Freeform 101">
                <a:extLst>
                  <a:ext uri="{FF2B5EF4-FFF2-40B4-BE49-F238E27FC236}">
                    <a16:creationId xmlns:a16="http://schemas.microsoft.com/office/drawing/2014/main" id="{1485ABCC-CB41-4A19-9876-19B36AAE5628}"/>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59" name="Rechthoek 58">
                <a:extLst>
                  <a:ext uri="{FF2B5EF4-FFF2-40B4-BE49-F238E27FC236}">
                    <a16:creationId xmlns:a16="http://schemas.microsoft.com/office/drawing/2014/main" id="{BD1F17E9-9293-4FC8-A038-C56CA6CE432B}"/>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60" name="Rechte verbindingslijn 59">
                <a:extLst>
                  <a:ext uri="{FF2B5EF4-FFF2-40B4-BE49-F238E27FC236}">
                    <a16:creationId xmlns:a16="http://schemas.microsoft.com/office/drawing/2014/main" id="{4F2DFFB2-05BC-4199-B2F7-EE1D3F5299D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9" name="Rechthoek 18">
              <a:extLst>
                <a:ext uri="{FF2B5EF4-FFF2-40B4-BE49-F238E27FC236}">
                  <a16:creationId xmlns:a16="http://schemas.microsoft.com/office/drawing/2014/main" id="{5888C223-51AD-49B7-BD3D-27D56CA79218}"/>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Afbeelding invoegen/veranderen</a:t>
              </a:r>
            </a:p>
          </p:txBody>
        </p:sp>
        <p:sp>
          <p:nvSpPr>
            <p:cNvPr id="20" name="Ovaal 19">
              <a:extLst>
                <a:ext uri="{FF2B5EF4-FFF2-40B4-BE49-F238E27FC236}">
                  <a16:creationId xmlns:a16="http://schemas.microsoft.com/office/drawing/2014/main" id="{97CD78FA-5091-4F19-B90D-49337A0A8AE6}"/>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1" name="Rechte verbindingslijn 20">
              <a:extLst>
                <a:ext uri="{FF2B5EF4-FFF2-40B4-BE49-F238E27FC236}">
                  <a16:creationId xmlns:a16="http://schemas.microsoft.com/office/drawing/2014/main" id="{F773858D-E2D1-4461-8040-076E4CC83BE9}"/>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2" name="Rechte verbindingslijn 21">
              <a:extLst>
                <a:ext uri="{FF2B5EF4-FFF2-40B4-BE49-F238E27FC236}">
                  <a16:creationId xmlns:a16="http://schemas.microsoft.com/office/drawing/2014/main" id="{C901EBF5-DD49-46D9-BB46-C701B3D7D002}"/>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3" name="Rechthoek 22">
              <a:extLst>
                <a:ext uri="{FF2B5EF4-FFF2-40B4-BE49-F238E27FC236}">
                  <a16:creationId xmlns:a16="http://schemas.microsoft.com/office/drawing/2014/main" id="{3A15D977-E930-4432-8ED0-A7F1D6FE489A}"/>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24" name="Rechte verbindingslijn 23">
              <a:extLst>
                <a:ext uri="{FF2B5EF4-FFF2-40B4-BE49-F238E27FC236}">
                  <a16:creationId xmlns:a16="http://schemas.microsoft.com/office/drawing/2014/main" id="{A430815F-499E-4925-91C5-B09C9C4BBE9C}"/>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25" name="Ovaal 24">
              <a:extLst>
                <a:ext uri="{FF2B5EF4-FFF2-40B4-BE49-F238E27FC236}">
                  <a16:creationId xmlns:a16="http://schemas.microsoft.com/office/drawing/2014/main" id="{94F9E8A8-DB0C-49D1-B466-23DE8C94D1B6}"/>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6" name="Rechthoek 25">
              <a:extLst>
                <a:ext uri="{FF2B5EF4-FFF2-40B4-BE49-F238E27FC236}">
                  <a16:creationId xmlns:a16="http://schemas.microsoft.com/office/drawing/2014/main" id="{7A16F3FC-A29C-4968-B391-235750A695EA}"/>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7" name="Groep 26">
              <a:extLst>
                <a:ext uri="{FF2B5EF4-FFF2-40B4-BE49-F238E27FC236}">
                  <a16:creationId xmlns:a16="http://schemas.microsoft.com/office/drawing/2014/main" id="{992ED382-6219-4A62-90F3-9F4C667D3804}"/>
                </a:ext>
              </a:extLst>
            </p:cNvPr>
            <p:cNvGrpSpPr/>
            <p:nvPr userDrawn="1"/>
          </p:nvGrpSpPr>
          <p:grpSpPr>
            <a:xfrm>
              <a:off x="12757282" y="2184550"/>
              <a:ext cx="825500" cy="209550"/>
              <a:chOff x="13504624" y="2482850"/>
              <a:chExt cx="825500" cy="209550"/>
            </a:xfrm>
          </p:grpSpPr>
          <p:sp>
            <p:nvSpPr>
              <p:cNvPr id="55" name="Rechthoek 54">
                <a:extLst>
                  <a:ext uri="{FF2B5EF4-FFF2-40B4-BE49-F238E27FC236}">
                    <a16:creationId xmlns:a16="http://schemas.microsoft.com/office/drawing/2014/main" id="{A5F84A8D-09E2-4D81-A6CC-54035F29D01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mn-lt"/>
                    <a:cs typeface="Arial" panose="020B0604020202020204" pitchFamily="34" charset="0"/>
                  </a:rPr>
                  <a:t>Invoegen</a:t>
                </a:r>
              </a:p>
            </p:txBody>
          </p:sp>
          <p:cxnSp>
            <p:nvCxnSpPr>
              <p:cNvPr id="56" name="Rechte verbindingslijn 55">
                <a:extLst>
                  <a:ext uri="{FF2B5EF4-FFF2-40B4-BE49-F238E27FC236}">
                    <a16:creationId xmlns:a16="http://schemas.microsoft.com/office/drawing/2014/main" id="{503A3D7C-59FF-4387-A164-6914441503F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7" name="Gelijkbenige driehoek 56">
                <a:extLst>
                  <a:ext uri="{FF2B5EF4-FFF2-40B4-BE49-F238E27FC236}">
                    <a16:creationId xmlns:a16="http://schemas.microsoft.com/office/drawing/2014/main" id="{E4B31532-C3E1-4DAC-A412-6434CB421C7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nvGrpSpPr>
            <p:cNvPr id="28" name="Groep 27">
              <a:extLst>
                <a:ext uri="{FF2B5EF4-FFF2-40B4-BE49-F238E27FC236}">
                  <a16:creationId xmlns:a16="http://schemas.microsoft.com/office/drawing/2014/main" id="{EACA36C1-30F2-486D-81FC-91BCB4631F53}"/>
                </a:ext>
              </a:extLst>
            </p:cNvPr>
            <p:cNvGrpSpPr/>
            <p:nvPr userDrawn="1"/>
          </p:nvGrpSpPr>
          <p:grpSpPr>
            <a:xfrm>
              <a:off x="12757282" y="1141626"/>
              <a:ext cx="294789" cy="318834"/>
              <a:chOff x="14466489" y="1001522"/>
              <a:chExt cx="290627" cy="314333"/>
            </a:xfrm>
          </p:grpSpPr>
          <p:sp>
            <p:nvSpPr>
              <p:cNvPr id="49" name="Rechthoek 48">
                <a:extLst>
                  <a:ext uri="{FF2B5EF4-FFF2-40B4-BE49-F238E27FC236}">
                    <a16:creationId xmlns:a16="http://schemas.microsoft.com/office/drawing/2014/main" id="{FAFB3B30-19A2-466B-9BD9-455DF01E3067}"/>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50" name="Ovaal 49">
                <a:extLst>
                  <a:ext uri="{FF2B5EF4-FFF2-40B4-BE49-F238E27FC236}">
                    <a16:creationId xmlns:a16="http://schemas.microsoft.com/office/drawing/2014/main" id="{3CAD6434-BEDD-4FA4-8C14-02D4470502B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51" name="Vrije vorm: vorm 50">
                <a:extLst>
                  <a:ext uri="{FF2B5EF4-FFF2-40B4-BE49-F238E27FC236}">
                    <a16:creationId xmlns:a16="http://schemas.microsoft.com/office/drawing/2014/main" id="{99929071-0CEA-4798-8F3E-86B0269936C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52" name="Rechthoek: afgeronde hoeken 51">
                <a:extLst>
                  <a:ext uri="{FF2B5EF4-FFF2-40B4-BE49-F238E27FC236}">
                    <a16:creationId xmlns:a16="http://schemas.microsoft.com/office/drawing/2014/main" id="{03E598C1-AA72-44CA-A049-EAD3ABDE6F8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cxnSp>
            <p:nvCxnSpPr>
              <p:cNvPr id="53" name="Rechte verbindingslijn 52">
                <a:extLst>
                  <a:ext uri="{FF2B5EF4-FFF2-40B4-BE49-F238E27FC236}">
                    <a16:creationId xmlns:a16="http://schemas.microsoft.com/office/drawing/2014/main" id="{890475BB-F27A-4D81-8E3D-AE8CE40CB02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4" name="Rechte verbindingslijn 53">
                <a:extLst>
                  <a:ext uri="{FF2B5EF4-FFF2-40B4-BE49-F238E27FC236}">
                    <a16:creationId xmlns:a16="http://schemas.microsoft.com/office/drawing/2014/main" id="{FB73DB28-829F-456B-A70A-F4D0391B7574}"/>
                  </a:ext>
                </a:extLst>
              </p:cNvPr>
              <p:cNvCxnSpPr>
                <a:cxnSpLocks/>
                <a:stCxn id="5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 name="Ovaal 28">
              <a:extLst>
                <a:ext uri="{FF2B5EF4-FFF2-40B4-BE49-F238E27FC236}">
                  <a16:creationId xmlns:a16="http://schemas.microsoft.com/office/drawing/2014/main" id="{8D9BC6D4-81E0-455D-8FFA-9FB7372FF51A}"/>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30" name="Rechthoek 29">
              <a:extLst>
                <a:ext uri="{FF2B5EF4-FFF2-40B4-BE49-F238E27FC236}">
                  <a16:creationId xmlns:a16="http://schemas.microsoft.com/office/drawing/2014/main" id="{A6EDEB72-855D-4F4E-9E6D-716A9CDEBE0E}"/>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‘Hulpmiddelen voor afbeeldingen - Opmaak’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1" name="Rechte verbindingslijn 30">
              <a:extLst>
                <a:ext uri="{FF2B5EF4-FFF2-40B4-BE49-F238E27FC236}">
                  <a16:creationId xmlns:a16="http://schemas.microsoft.com/office/drawing/2014/main" id="{07EE1686-4F34-464B-B0EA-D6A719ECCA3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2" name="Groep 31">
              <a:extLst>
                <a:ext uri="{FF2B5EF4-FFF2-40B4-BE49-F238E27FC236}">
                  <a16:creationId xmlns:a16="http://schemas.microsoft.com/office/drawing/2014/main" id="{65E07B4E-9527-4EAA-948A-3C93D15CDF84}"/>
                </a:ext>
              </a:extLst>
            </p:cNvPr>
            <p:cNvGrpSpPr/>
            <p:nvPr userDrawn="1"/>
          </p:nvGrpSpPr>
          <p:grpSpPr>
            <a:xfrm>
              <a:off x="12696514" y="3701158"/>
              <a:ext cx="514284" cy="612918"/>
              <a:chOff x="12682980" y="3403241"/>
              <a:chExt cx="622284" cy="741632"/>
            </a:xfrm>
          </p:grpSpPr>
          <p:grpSp>
            <p:nvGrpSpPr>
              <p:cNvPr id="33" name="Groep 32">
                <a:extLst>
                  <a:ext uri="{FF2B5EF4-FFF2-40B4-BE49-F238E27FC236}">
                    <a16:creationId xmlns:a16="http://schemas.microsoft.com/office/drawing/2014/main" id="{048A138D-0628-4E89-B7B9-0498D2B3E203}"/>
                  </a:ext>
                </a:extLst>
              </p:cNvPr>
              <p:cNvGrpSpPr/>
              <p:nvPr userDrawn="1"/>
            </p:nvGrpSpPr>
            <p:grpSpPr>
              <a:xfrm>
                <a:off x="12771568" y="3403241"/>
                <a:ext cx="467138" cy="448489"/>
                <a:chOff x="12782195" y="3403241"/>
                <a:chExt cx="467138" cy="448489"/>
              </a:xfrm>
            </p:grpSpPr>
            <p:grpSp>
              <p:nvGrpSpPr>
                <p:cNvPr id="36" name="Groep 35">
                  <a:extLst>
                    <a:ext uri="{FF2B5EF4-FFF2-40B4-BE49-F238E27FC236}">
                      <a16:creationId xmlns:a16="http://schemas.microsoft.com/office/drawing/2014/main" id="{A2BDC03F-3901-41AB-B665-8E11E414CCE4}"/>
                    </a:ext>
                  </a:extLst>
                </p:cNvPr>
                <p:cNvGrpSpPr/>
                <p:nvPr userDrawn="1"/>
              </p:nvGrpSpPr>
              <p:grpSpPr>
                <a:xfrm>
                  <a:off x="12782195" y="3403241"/>
                  <a:ext cx="412967" cy="393907"/>
                  <a:chOff x="13554906" y="3320109"/>
                  <a:chExt cx="443906" cy="423419"/>
                </a:xfrm>
              </p:grpSpPr>
              <p:grpSp>
                <p:nvGrpSpPr>
                  <p:cNvPr id="43" name="Groep 42">
                    <a:extLst>
                      <a:ext uri="{FF2B5EF4-FFF2-40B4-BE49-F238E27FC236}">
                        <a16:creationId xmlns:a16="http://schemas.microsoft.com/office/drawing/2014/main" id="{4B74B745-62C3-48D1-B718-3CA7B0402DB3}"/>
                      </a:ext>
                    </a:extLst>
                  </p:cNvPr>
                  <p:cNvGrpSpPr/>
                  <p:nvPr userDrawn="1"/>
                </p:nvGrpSpPr>
                <p:grpSpPr>
                  <a:xfrm>
                    <a:off x="13554906" y="3320109"/>
                    <a:ext cx="443906" cy="423419"/>
                    <a:chOff x="12909684" y="1276143"/>
                    <a:chExt cx="443906" cy="423419"/>
                  </a:xfrm>
                </p:grpSpPr>
                <p:sp>
                  <p:nvSpPr>
                    <p:cNvPr id="46" name="Rechthoek 45">
                      <a:extLst>
                        <a:ext uri="{FF2B5EF4-FFF2-40B4-BE49-F238E27FC236}">
                          <a16:creationId xmlns:a16="http://schemas.microsoft.com/office/drawing/2014/main" id="{AAA56610-8EEF-4907-BC13-A95F853C030B}"/>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47" name="Rechthoek 46">
                      <a:extLst>
                        <a:ext uri="{FF2B5EF4-FFF2-40B4-BE49-F238E27FC236}">
                          <a16:creationId xmlns:a16="http://schemas.microsoft.com/office/drawing/2014/main" id="{BDA42B14-D0FC-4031-99B2-8AA24C99C4E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48" name="Ovaal 47">
                      <a:extLst>
                        <a:ext uri="{FF2B5EF4-FFF2-40B4-BE49-F238E27FC236}">
                          <a16:creationId xmlns:a16="http://schemas.microsoft.com/office/drawing/2014/main" id="{2F0D9120-3D59-42E0-9AAC-63190E00725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pic>
                <p:nvPicPr>
                  <p:cNvPr id="44" name="Afbeelding 43">
                    <a:extLst>
                      <a:ext uri="{FF2B5EF4-FFF2-40B4-BE49-F238E27FC236}">
                        <a16:creationId xmlns:a16="http://schemas.microsoft.com/office/drawing/2014/main" id="{D4B82487-C943-4279-98E7-64F333278EF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5" name="Afbeelding 44">
                    <a:extLst>
                      <a:ext uri="{FF2B5EF4-FFF2-40B4-BE49-F238E27FC236}">
                        <a16:creationId xmlns:a16="http://schemas.microsoft.com/office/drawing/2014/main" id="{F9F34D6B-F284-4235-87E8-D29AB1C936F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37" name="Groep 36">
                  <a:extLst>
                    <a:ext uri="{FF2B5EF4-FFF2-40B4-BE49-F238E27FC236}">
                      <a16:creationId xmlns:a16="http://schemas.microsoft.com/office/drawing/2014/main" id="{952142CB-208A-4773-9445-8F43F3F60E4E}"/>
                    </a:ext>
                  </a:extLst>
                </p:cNvPr>
                <p:cNvGrpSpPr/>
                <p:nvPr userDrawn="1"/>
              </p:nvGrpSpPr>
              <p:grpSpPr>
                <a:xfrm>
                  <a:off x="13103513" y="3705268"/>
                  <a:ext cx="145820" cy="146462"/>
                  <a:chOff x="13096169" y="3602278"/>
                  <a:chExt cx="145820" cy="146462"/>
                </a:xfrm>
              </p:grpSpPr>
              <p:sp>
                <p:nvSpPr>
                  <p:cNvPr id="41" name="Rechthoek 40">
                    <a:extLst>
                      <a:ext uri="{FF2B5EF4-FFF2-40B4-BE49-F238E27FC236}">
                        <a16:creationId xmlns:a16="http://schemas.microsoft.com/office/drawing/2014/main" id="{2F4E5BC4-4E8D-4470-ADD9-6A5A23BF02B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42" name="Rechthoek 41">
                    <a:extLst>
                      <a:ext uri="{FF2B5EF4-FFF2-40B4-BE49-F238E27FC236}">
                        <a16:creationId xmlns:a16="http://schemas.microsoft.com/office/drawing/2014/main" id="{55458CE3-6BC7-4337-ADC9-63540FCC21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nvGrpSpPr>
                <p:cNvPr id="38" name="Groep 37">
                  <a:extLst>
                    <a:ext uri="{FF2B5EF4-FFF2-40B4-BE49-F238E27FC236}">
                      <a16:creationId xmlns:a16="http://schemas.microsoft.com/office/drawing/2014/main" id="{0874F186-1160-4778-B0E5-2E625227500C}"/>
                    </a:ext>
                  </a:extLst>
                </p:cNvPr>
                <p:cNvGrpSpPr/>
                <p:nvPr userDrawn="1"/>
              </p:nvGrpSpPr>
              <p:grpSpPr>
                <a:xfrm rot="10800000">
                  <a:off x="13061402" y="3665637"/>
                  <a:ext cx="145820" cy="146462"/>
                  <a:chOff x="13096169" y="3602278"/>
                  <a:chExt cx="145820" cy="146462"/>
                </a:xfrm>
              </p:grpSpPr>
              <p:sp>
                <p:nvSpPr>
                  <p:cNvPr id="39" name="Rechthoek 38">
                    <a:extLst>
                      <a:ext uri="{FF2B5EF4-FFF2-40B4-BE49-F238E27FC236}">
                        <a16:creationId xmlns:a16="http://schemas.microsoft.com/office/drawing/2014/main" id="{E8A1F1B6-11D8-4652-8063-A700BF025F0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40" name="Rechthoek 39">
                    <a:extLst>
                      <a:ext uri="{FF2B5EF4-FFF2-40B4-BE49-F238E27FC236}">
                        <a16:creationId xmlns:a16="http://schemas.microsoft.com/office/drawing/2014/main" id="{E75EE467-F411-4AFF-8B44-9B35309E51E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sp>
            <p:nvSpPr>
              <p:cNvPr id="34" name="Rechthoek 33">
                <a:extLst>
                  <a:ext uri="{FF2B5EF4-FFF2-40B4-BE49-F238E27FC236}">
                    <a16:creationId xmlns:a16="http://schemas.microsoft.com/office/drawing/2014/main" id="{6B368D0D-AF02-46C2-95FC-804599E5C479}"/>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chemeClr val="tx1"/>
                    </a:solidFill>
                    <a:latin typeface="+mn-lt"/>
                    <a:cs typeface="Arial" panose="020B0604020202020204" pitchFamily="34" charset="0"/>
                  </a:rPr>
                  <a:t>Bijsnijden</a:t>
                </a:r>
              </a:p>
            </p:txBody>
          </p:sp>
          <p:sp>
            <p:nvSpPr>
              <p:cNvPr id="35" name="Gelijkbenige driehoek 34">
                <a:extLst>
                  <a:ext uri="{FF2B5EF4-FFF2-40B4-BE49-F238E27FC236}">
                    <a16:creationId xmlns:a16="http://schemas.microsoft.com/office/drawing/2014/main" id="{3521641C-3A78-4BDE-B3AA-E83862FAE05C}"/>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sp>
        <p:nvSpPr>
          <p:cNvPr id="149" name="Tijdelijke aanduiding voor tekst 7">
            <a:extLst>
              <a:ext uri="{FF2B5EF4-FFF2-40B4-BE49-F238E27FC236}">
                <a16:creationId xmlns:a16="http://schemas.microsoft.com/office/drawing/2014/main" id="{4E895365-7ED6-497D-ACA8-4BE8513B9E64}"/>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50" name="Tijdelijke aanduiding voor tekst 7">
            <a:extLst>
              <a:ext uri="{FF2B5EF4-FFF2-40B4-BE49-F238E27FC236}">
                <a16:creationId xmlns:a16="http://schemas.microsoft.com/office/drawing/2014/main" id="{5FAEFC8C-CFAF-4569-976C-408C88E51251}"/>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51" name="Tijdelijke aanduiding voor tekst 7">
            <a:extLst>
              <a:ext uri="{FF2B5EF4-FFF2-40B4-BE49-F238E27FC236}">
                <a16:creationId xmlns:a16="http://schemas.microsoft.com/office/drawing/2014/main" id="{1DC715BB-3627-4BBA-9D6C-2C0629D47258}"/>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52" name="Tijdelijke aanduiding voor tekst 7">
            <a:extLst>
              <a:ext uri="{FF2B5EF4-FFF2-40B4-BE49-F238E27FC236}">
                <a16:creationId xmlns:a16="http://schemas.microsoft.com/office/drawing/2014/main" id="{D255A19A-6133-4B24-A64E-8744EDF88AD3}"/>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53" name="Tijdelijke aanduiding voor tekst 7">
            <a:extLst>
              <a:ext uri="{FF2B5EF4-FFF2-40B4-BE49-F238E27FC236}">
                <a16:creationId xmlns:a16="http://schemas.microsoft.com/office/drawing/2014/main" id="{94BA9D6C-F13A-495E-8C75-F1AB000DE2CE}"/>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54" name="Tijdelijke aanduiding voor tekst 7">
            <a:extLst>
              <a:ext uri="{FF2B5EF4-FFF2-40B4-BE49-F238E27FC236}">
                <a16:creationId xmlns:a16="http://schemas.microsoft.com/office/drawing/2014/main" id="{4D2583A8-86F5-44DA-85EA-63DC687D7BFC}"/>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grpSp>
        <p:nvGrpSpPr>
          <p:cNvPr id="143" name="Instructie">
            <a:extLst>
              <a:ext uri="{FF2B5EF4-FFF2-40B4-BE49-F238E27FC236}">
                <a16:creationId xmlns:a16="http://schemas.microsoft.com/office/drawing/2014/main" id="{274D7D86-B122-4DF5-8818-093226BA9CCA}"/>
              </a:ext>
            </a:extLst>
          </p:cNvPr>
          <p:cNvGrpSpPr/>
          <p:nvPr userDrawn="1"/>
        </p:nvGrpSpPr>
        <p:grpSpPr>
          <a:xfrm>
            <a:off x="-3437547" y="1434"/>
            <a:ext cx="3201327" cy="6001164"/>
            <a:chOff x="-3437547" y="1434"/>
            <a:chExt cx="3201327" cy="6001164"/>
          </a:xfrm>
        </p:grpSpPr>
        <p:cxnSp>
          <p:nvCxnSpPr>
            <p:cNvPr id="144" name="Rechte verbindingslijn 143">
              <a:extLst>
                <a:ext uri="{FF2B5EF4-FFF2-40B4-BE49-F238E27FC236}">
                  <a16:creationId xmlns:a16="http://schemas.microsoft.com/office/drawing/2014/main" id="{2FD93E8B-E7D1-43B8-8A76-002474EA2944}"/>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45" name="Ovaal 144">
              <a:extLst>
                <a:ext uri="{FF2B5EF4-FFF2-40B4-BE49-F238E27FC236}">
                  <a16:creationId xmlns:a16="http://schemas.microsoft.com/office/drawing/2014/main" id="{5EFF6FBB-45E7-4868-A1F4-1447A1FFCA56}"/>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46" name="Rechthoek 145">
              <a:extLst>
                <a:ext uri="{FF2B5EF4-FFF2-40B4-BE49-F238E27FC236}">
                  <a16:creationId xmlns:a16="http://schemas.microsoft.com/office/drawing/2014/main" id="{33FB3ECF-2F36-4346-BD92-5432C45B8D65}"/>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719138" marR="0" lvl="5" indent="-366713" algn="l" defTabSz="361950" rtl="0" eaLnBrk="1" fontAlgn="auto" latinLnBrk="0" hangingPunct="1">
                <a:lnSpc>
                  <a:spcPct val="95000"/>
                </a:lnSpc>
                <a:spcBef>
                  <a:spcPct val="2000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 Bullets</a:t>
              </a:r>
            </a:p>
          </p:txBody>
        </p:sp>
        <p:sp>
          <p:nvSpPr>
            <p:cNvPr id="147" name="Ovaal 146">
              <a:extLst>
                <a:ext uri="{FF2B5EF4-FFF2-40B4-BE49-F238E27FC236}">
                  <a16:creationId xmlns:a16="http://schemas.microsoft.com/office/drawing/2014/main" id="{889DD218-C178-4AF6-B29A-C959B205DD8B}"/>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48" name="Rechthoek 147">
              <a:extLst>
                <a:ext uri="{FF2B5EF4-FFF2-40B4-BE49-F238E27FC236}">
                  <a16:creationId xmlns:a16="http://schemas.microsoft.com/office/drawing/2014/main" id="{A680ABD5-C871-4BB7-A99C-B7F17917BCB1}"/>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627063" marR="0" lvl="6" indent="-274638" algn="l" defTabSz="361950" rtl="0" eaLnBrk="1" fontAlgn="auto" latinLnBrk="0" hangingPunct="1">
                <a:lnSpc>
                  <a:spcPct val="95000"/>
                </a:lnSpc>
                <a:spcBef>
                  <a:spcPct val="20000"/>
                </a:spcBef>
                <a:spcAft>
                  <a:spcPts val="1200"/>
                </a:spcAft>
                <a:buClr>
                  <a:schemeClr val="tx2"/>
                </a:buClr>
                <a:buSzTx/>
                <a:buFont typeface="+mj-lt"/>
                <a:buAutoNum type="alphaLcPeriod"/>
                <a:tabLst/>
                <a:defRPr/>
              </a:pPr>
              <a:r>
                <a:rPr lang="nl-NL" sz="1800" kern="1200" noProof="0" dirty="0">
                  <a:solidFill>
                    <a:schemeClr val="tx1">
                      <a:lumMod val="65000"/>
                      <a:lumOff val="35000"/>
                    </a:schemeClr>
                  </a:solidFill>
                  <a:latin typeface="+mn-lt"/>
                  <a:ea typeface="+mn-ea"/>
                  <a:cs typeface="+mn-cs"/>
                </a:rPr>
                <a:t># Abc</a:t>
              </a:r>
            </a:p>
          </p:txBody>
        </p:sp>
        <p:sp>
          <p:nvSpPr>
            <p:cNvPr id="155" name="Ovaal 154">
              <a:extLst>
                <a:ext uri="{FF2B5EF4-FFF2-40B4-BE49-F238E27FC236}">
                  <a16:creationId xmlns:a16="http://schemas.microsoft.com/office/drawing/2014/main" id="{71B5506B-15D1-4DB2-BA9A-E4AEED8D9CDE}"/>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56" name="Rechthoek 155">
              <a:extLst>
                <a:ext uri="{FF2B5EF4-FFF2-40B4-BE49-F238E27FC236}">
                  <a16:creationId xmlns:a16="http://schemas.microsoft.com/office/drawing/2014/main" id="{257982E5-E2CD-41E3-A762-14261F70F309}"/>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0363" marR="0" lvl="7" indent="-360363" algn="l" defTabSz="361950" rtl="0" eaLnBrk="1" fontAlgn="auto" latinLnBrk="0" hangingPunct="1">
                <a:lnSpc>
                  <a:spcPct val="95000"/>
                </a:lnSpc>
                <a:spcBef>
                  <a:spcPct val="20000"/>
                </a:spcBef>
                <a:spcAft>
                  <a:spcPts val="1200"/>
                </a:spcAft>
                <a:buClr>
                  <a:schemeClr val="tx2"/>
                </a:buClr>
                <a:buSzPct val="100000"/>
                <a:buFontTx/>
                <a:buBlip>
                  <a:blip r:embed="rId4"/>
                </a:buBlip>
                <a:tabLst/>
                <a:defRPr/>
              </a:pPr>
              <a:r>
                <a:rPr lang="nl-NL" sz="1800" kern="1200" noProof="0" dirty="0">
                  <a:solidFill>
                    <a:schemeClr val="tx1">
                      <a:lumMod val="65000"/>
                      <a:lumOff val="35000"/>
                    </a:schemeClr>
                  </a:solidFill>
                  <a:latin typeface="+mn-lt"/>
                  <a:ea typeface="+mn-ea"/>
                  <a:cs typeface="+mn-cs"/>
                </a:rPr>
                <a:t>Check leeg</a:t>
              </a:r>
            </a:p>
          </p:txBody>
        </p:sp>
        <p:sp>
          <p:nvSpPr>
            <p:cNvPr id="157" name="Ovaal 156">
              <a:extLst>
                <a:ext uri="{FF2B5EF4-FFF2-40B4-BE49-F238E27FC236}">
                  <a16:creationId xmlns:a16="http://schemas.microsoft.com/office/drawing/2014/main" id="{50B63F63-67D0-4572-A70D-536480DF9835}"/>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58" name="Rechthoek 157">
              <a:extLst>
                <a:ext uri="{FF2B5EF4-FFF2-40B4-BE49-F238E27FC236}">
                  <a16:creationId xmlns:a16="http://schemas.microsoft.com/office/drawing/2014/main" id="{E36835ED-5C1A-477F-AEDE-DAFE9939B62B}"/>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360363" marR="0" lvl="8" indent="-360363" algn="l" defTabSz="361950" rtl="0" eaLnBrk="1" fontAlgn="auto" latinLnBrk="0" hangingPunct="1">
                <a:lnSpc>
                  <a:spcPct val="95000"/>
                </a:lnSpc>
                <a:spcBef>
                  <a:spcPct val="20000"/>
                </a:spcBef>
                <a:spcAft>
                  <a:spcPts val="1200"/>
                </a:spcAft>
                <a:buClr>
                  <a:schemeClr val="tx2"/>
                </a:buClr>
                <a:buSzTx/>
                <a:buFontTx/>
                <a:buBlip>
                  <a:blip r:embed="rId5"/>
                </a:buBlip>
                <a:tabLst/>
                <a:defRPr/>
              </a:pPr>
              <a:r>
                <a:rPr lang="nl-NL" sz="1800" kern="1200" noProof="0" dirty="0">
                  <a:solidFill>
                    <a:schemeClr val="tx1">
                      <a:lumMod val="65000"/>
                      <a:lumOff val="35000"/>
                    </a:schemeClr>
                  </a:solidFill>
                  <a:latin typeface="+mn-lt"/>
                  <a:ea typeface="+mn-ea"/>
                  <a:cs typeface="+mn-cs"/>
                </a:rPr>
                <a:t>Check vol</a:t>
              </a:r>
            </a:p>
          </p:txBody>
        </p:sp>
        <p:grpSp>
          <p:nvGrpSpPr>
            <p:cNvPr id="159" name="Meer informatie">
              <a:extLst>
                <a:ext uri="{FF2B5EF4-FFF2-40B4-BE49-F238E27FC236}">
                  <a16:creationId xmlns:a16="http://schemas.microsoft.com/office/drawing/2014/main" id="{5A314897-AB9F-4AF8-AB66-E088E6CB1D7E}"/>
                </a:ext>
              </a:extLst>
            </p:cNvPr>
            <p:cNvGrpSpPr/>
            <p:nvPr userDrawn="1"/>
          </p:nvGrpSpPr>
          <p:grpSpPr>
            <a:xfrm>
              <a:off x="-3421298" y="5206936"/>
              <a:ext cx="3178515" cy="795662"/>
              <a:chOff x="-3741486" y="3387723"/>
              <a:chExt cx="3178515" cy="795662"/>
            </a:xfrm>
          </p:grpSpPr>
          <p:sp>
            <p:nvSpPr>
              <p:cNvPr id="227" name="Freeform 101">
                <a:extLst>
                  <a:ext uri="{FF2B5EF4-FFF2-40B4-BE49-F238E27FC236}">
                    <a16:creationId xmlns:a16="http://schemas.microsoft.com/office/drawing/2014/main" id="{CE196785-0742-45C9-A08E-044B13720B67}"/>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228" name="Rechthoek 227">
                <a:extLst>
                  <a:ext uri="{FF2B5EF4-FFF2-40B4-BE49-F238E27FC236}">
                    <a16:creationId xmlns:a16="http://schemas.microsoft.com/office/drawing/2014/main" id="{65EF4EEC-99FD-454C-9886-78923D9D1987}"/>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229" name="Rechte verbindingslijn 228">
                <a:extLst>
                  <a:ext uri="{FF2B5EF4-FFF2-40B4-BE49-F238E27FC236}">
                    <a16:creationId xmlns:a16="http://schemas.microsoft.com/office/drawing/2014/main" id="{FA0D5044-F613-489C-8433-1ACCEBE7579B}"/>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60" name="Rechthoek 159">
              <a:extLst>
                <a:ext uri="{FF2B5EF4-FFF2-40B4-BE49-F238E27FC236}">
                  <a16:creationId xmlns:a16="http://schemas.microsoft.com/office/drawing/2014/main" id="{0513B976-5D96-4C98-9BC8-71183F440DA2}"/>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n-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endParaRPr>
            </a:p>
          </p:txBody>
        </p:sp>
        <p:sp>
          <p:nvSpPr>
            <p:cNvPr id="161" name="Ovaal 160">
              <a:extLst>
                <a:ext uri="{FF2B5EF4-FFF2-40B4-BE49-F238E27FC236}">
                  <a16:creationId xmlns:a16="http://schemas.microsoft.com/office/drawing/2014/main" id="{642F4EF4-C126-4659-9430-6DB61ACD64AE}"/>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62" name="Rechte verbindingslijn 161">
              <a:extLst>
                <a:ext uri="{FF2B5EF4-FFF2-40B4-BE49-F238E27FC236}">
                  <a16:creationId xmlns:a16="http://schemas.microsoft.com/office/drawing/2014/main" id="{4983AFF0-F11E-4369-BBCB-08D26FA82418}"/>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1A35C007-37A5-4BC8-AF48-8C648A47F049}"/>
                </a:ext>
              </a:extLst>
            </p:cNvPr>
            <p:cNvGrpSpPr/>
            <p:nvPr userDrawn="1"/>
          </p:nvGrpSpPr>
          <p:grpSpPr>
            <a:xfrm>
              <a:off x="-3437547" y="349413"/>
              <a:ext cx="2933825" cy="558875"/>
              <a:chOff x="-3419346" y="368233"/>
              <a:chExt cx="3904920" cy="743862"/>
            </a:xfrm>
          </p:grpSpPr>
          <p:sp>
            <p:nvSpPr>
              <p:cNvPr id="175" name="Rechthoek 174">
                <a:extLst>
                  <a:ext uri="{FF2B5EF4-FFF2-40B4-BE49-F238E27FC236}">
                    <a16:creationId xmlns:a16="http://schemas.microsoft.com/office/drawing/2014/main" id="{53B0C47A-9EAF-4AC8-A7BB-0583ED6DBC0A}"/>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mn-lt"/>
                    <a:cs typeface="Arial" panose="020B0604020202020204" pitchFamily="34" charset="0"/>
                  </a:rPr>
                  <a:t>Start</a:t>
                </a:r>
              </a:p>
            </p:txBody>
          </p:sp>
          <p:cxnSp>
            <p:nvCxnSpPr>
              <p:cNvPr id="176" name="Rechte verbindingslijn 175">
                <a:extLst>
                  <a:ext uri="{FF2B5EF4-FFF2-40B4-BE49-F238E27FC236}">
                    <a16:creationId xmlns:a16="http://schemas.microsoft.com/office/drawing/2014/main" id="{CF83E645-8FB6-486C-A26C-D4D18DA5190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7" name="Rechte verbindingslijn 176">
                <a:extLst>
                  <a:ext uri="{FF2B5EF4-FFF2-40B4-BE49-F238E27FC236}">
                    <a16:creationId xmlns:a16="http://schemas.microsoft.com/office/drawing/2014/main" id="{39244262-EEE8-4756-A31B-74B7F040E926}"/>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8" name="Rechthoek 177">
                <a:extLst>
                  <a:ext uri="{FF2B5EF4-FFF2-40B4-BE49-F238E27FC236}">
                    <a16:creationId xmlns:a16="http://schemas.microsoft.com/office/drawing/2014/main" id="{BC8EA331-D5A8-492A-95E3-911D16D14B8F}"/>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nvGrpSpPr>
              <p:cNvPr id="179" name="Groep 178">
                <a:extLst>
                  <a:ext uri="{FF2B5EF4-FFF2-40B4-BE49-F238E27FC236}">
                    <a16:creationId xmlns:a16="http://schemas.microsoft.com/office/drawing/2014/main" id="{892698EE-BFDF-4F52-ADEC-08F866FBE261}"/>
                  </a:ext>
                </a:extLst>
              </p:cNvPr>
              <p:cNvGrpSpPr/>
              <p:nvPr userDrawn="1"/>
            </p:nvGrpSpPr>
            <p:grpSpPr>
              <a:xfrm>
                <a:off x="-3002834" y="720303"/>
                <a:ext cx="182598" cy="143759"/>
                <a:chOff x="-3310843" y="700986"/>
                <a:chExt cx="182598" cy="143759"/>
              </a:xfrm>
            </p:grpSpPr>
            <p:grpSp>
              <p:nvGrpSpPr>
                <p:cNvPr id="218" name="Groep 217">
                  <a:extLst>
                    <a:ext uri="{FF2B5EF4-FFF2-40B4-BE49-F238E27FC236}">
                      <a16:creationId xmlns:a16="http://schemas.microsoft.com/office/drawing/2014/main" id="{FA64D350-1F60-4E4B-A2A9-564D90DC0437}"/>
                    </a:ext>
                  </a:extLst>
                </p:cNvPr>
                <p:cNvGrpSpPr/>
                <p:nvPr userDrawn="1"/>
              </p:nvGrpSpPr>
              <p:grpSpPr>
                <a:xfrm>
                  <a:off x="-3310843" y="700986"/>
                  <a:ext cx="182598" cy="143759"/>
                  <a:chOff x="-3310843" y="700986"/>
                  <a:chExt cx="182598" cy="143759"/>
                </a:xfrm>
              </p:grpSpPr>
              <p:cxnSp>
                <p:nvCxnSpPr>
                  <p:cNvPr id="222" name="Rechte verbindingslijn 221">
                    <a:extLst>
                      <a:ext uri="{FF2B5EF4-FFF2-40B4-BE49-F238E27FC236}">
                        <a16:creationId xmlns:a16="http://schemas.microsoft.com/office/drawing/2014/main" id="{5EDE1A58-01F4-4BC8-90D5-031A2E70E830}"/>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23" name="Rechte verbindingslijn 222">
                    <a:extLst>
                      <a:ext uri="{FF2B5EF4-FFF2-40B4-BE49-F238E27FC236}">
                        <a16:creationId xmlns:a16="http://schemas.microsoft.com/office/drawing/2014/main" id="{B0F58428-B938-45B7-81CD-53A9EEB80ED2}"/>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24" name="Rechte verbindingslijn 223">
                    <a:extLst>
                      <a:ext uri="{FF2B5EF4-FFF2-40B4-BE49-F238E27FC236}">
                        <a16:creationId xmlns:a16="http://schemas.microsoft.com/office/drawing/2014/main" id="{E65C8135-4341-4489-A53B-D1BCB18FF41E}"/>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25" name="Rechte verbindingslijn 224">
                    <a:extLst>
                      <a:ext uri="{FF2B5EF4-FFF2-40B4-BE49-F238E27FC236}">
                        <a16:creationId xmlns:a16="http://schemas.microsoft.com/office/drawing/2014/main" id="{9354F045-79F2-4471-9D40-236BA88AF0C5}"/>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id="{6007F770-B95A-444F-8334-8483BF3283CF}"/>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19" name="Groep 218">
                  <a:extLst>
                    <a:ext uri="{FF2B5EF4-FFF2-40B4-BE49-F238E27FC236}">
                      <a16:creationId xmlns:a16="http://schemas.microsoft.com/office/drawing/2014/main" id="{FA8FE4C2-E00C-41F1-B5ED-B91923DA32E9}"/>
                    </a:ext>
                  </a:extLst>
                </p:cNvPr>
                <p:cNvGrpSpPr/>
                <p:nvPr userDrawn="1"/>
              </p:nvGrpSpPr>
              <p:grpSpPr>
                <a:xfrm flipH="1">
                  <a:off x="-3310774" y="735854"/>
                  <a:ext cx="88801" cy="72568"/>
                  <a:chOff x="-2091059" y="1395403"/>
                  <a:chExt cx="157316" cy="128558"/>
                </a:xfrm>
              </p:grpSpPr>
              <p:sp>
                <p:nvSpPr>
                  <p:cNvPr id="220" name="Rechthoek 219">
                    <a:extLst>
                      <a:ext uri="{FF2B5EF4-FFF2-40B4-BE49-F238E27FC236}">
                        <a16:creationId xmlns:a16="http://schemas.microsoft.com/office/drawing/2014/main" id="{CFE204C9-387B-4302-8928-98ED4F5CABC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21" name="Pijl: punthaak 220">
                    <a:extLst>
                      <a:ext uri="{FF2B5EF4-FFF2-40B4-BE49-F238E27FC236}">
                        <a16:creationId xmlns:a16="http://schemas.microsoft.com/office/drawing/2014/main" id="{C623873A-3FBD-424B-88A2-2EC4483BFF3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nvGrpSpPr>
              <p:cNvPr id="180" name="Groep 179">
                <a:extLst>
                  <a:ext uri="{FF2B5EF4-FFF2-40B4-BE49-F238E27FC236}">
                    <a16:creationId xmlns:a16="http://schemas.microsoft.com/office/drawing/2014/main" id="{832B5F6A-1922-46D2-8822-31A79A23FD39}"/>
                  </a:ext>
                </a:extLst>
              </p:cNvPr>
              <p:cNvGrpSpPr/>
              <p:nvPr userDrawn="1"/>
            </p:nvGrpSpPr>
            <p:grpSpPr>
              <a:xfrm>
                <a:off x="-3326107" y="720303"/>
                <a:ext cx="182598" cy="143759"/>
                <a:chOff x="-3634116" y="700986"/>
                <a:chExt cx="182598" cy="143759"/>
              </a:xfrm>
            </p:grpSpPr>
            <p:grpSp>
              <p:nvGrpSpPr>
                <p:cNvPr id="209" name="Groep 208">
                  <a:extLst>
                    <a:ext uri="{FF2B5EF4-FFF2-40B4-BE49-F238E27FC236}">
                      <a16:creationId xmlns:a16="http://schemas.microsoft.com/office/drawing/2014/main" id="{154EFFD7-A6BB-4013-A9D0-C733A039B328}"/>
                    </a:ext>
                  </a:extLst>
                </p:cNvPr>
                <p:cNvGrpSpPr/>
                <p:nvPr userDrawn="1"/>
              </p:nvGrpSpPr>
              <p:grpSpPr>
                <a:xfrm>
                  <a:off x="-3634116" y="700986"/>
                  <a:ext cx="182598" cy="143759"/>
                  <a:chOff x="-3634116" y="700986"/>
                  <a:chExt cx="182598" cy="143759"/>
                </a:xfrm>
              </p:grpSpPr>
              <p:cxnSp>
                <p:nvCxnSpPr>
                  <p:cNvPr id="213" name="Rechte verbindingslijn 212">
                    <a:extLst>
                      <a:ext uri="{FF2B5EF4-FFF2-40B4-BE49-F238E27FC236}">
                        <a16:creationId xmlns:a16="http://schemas.microsoft.com/office/drawing/2014/main" id="{B8509C0D-5E3D-4C37-83A2-7CDCF5AB8CD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14" name="Rechte verbindingslijn 213">
                    <a:extLst>
                      <a:ext uri="{FF2B5EF4-FFF2-40B4-BE49-F238E27FC236}">
                        <a16:creationId xmlns:a16="http://schemas.microsoft.com/office/drawing/2014/main" id="{F82A86B6-99E8-4879-BCEE-0307B88CF9C5}"/>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15" name="Rechte verbindingslijn 214">
                    <a:extLst>
                      <a:ext uri="{FF2B5EF4-FFF2-40B4-BE49-F238E27FC236}">
                        <a16:creationId xmlns:a16="http://schemas.microsoft.com/office/drawing/2014/main" id="{74D0636D-6AFC-4298-B2D6-C5BAD0778440}"/>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16" name="Rechte verbindingslijn 215">
                    <a:extLst>
                      <a:ext uri="{FF2B5EF4-FFF2-40B4-BE49-F238E27FC236}">
                        <a16:creationId xmlns:a16="http://schemas.microsoft.com/office/drawing/2014/main" id="{115B68B0-FF01-4BB7-842C-6A73871D280F}"/>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EA73B758-5170-43B4-9FF2-05741828EB6C}"/>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10" name="Groep 209">
                  <a:extLst>
                    <a:ext uri="{FF2B5EF4-FFF2-40B4-BE49-F238E27FC236}">
                      <a16:creationId xmlns:a16="http://schemas.microsoft.com/office/drawing/2014/main" id="{D3403FEF-2AC6-4FE4-835C-B07B434CCF1F}"/>
                    </a:ext>
                  </a:extLst>
                </p:cNvPr>
                <p:cNvGrpSpPr/>
                <p:nvPr userDrawn="1"/>
              </p:nvGrpSpPr>
              <p:grpSpPr>
                <a:xfrm>
                  <a:off x="-3634047" y="735854"/>
                  <a:ext cx="88801" cy="72568"/>
                  <a:chOff x="-2091059" y="1395403"/>
                  <a:chExt cx="157316" cy="128558"/>
                </a:xfrm>
              </p:grpSpPr>
              <p:sp>
                <p:nvSpPr>
                  <p:cNvPr id="211" name="Rechthoek 210">
                    <a:extLst>
                      <a:ext uri="{FF2B5EF4-FFF2-40B4-BE49-F238E27FC236}">
                        <a16:creationId xmlns:a16="http://schemas.microsoft.com/office/drawing/2014/main" id="{474B8972-B82D-401A-A2B2-C3CF57FCCF9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12" name="Pijl: punthaak 211">
                    <a:extLst>
                      <a:ext uri="{FF2B5EF4-FFF2-40B4-BE49-F238E27FC236}">
                        <a16:creationId xmlns:a16="http://schemas.microsoft.com/office/drawing/2014/main" id="{07D32C3E-1B46-4001-957C-2A777D15BCE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cxnSp>
            <p:nvCxnSpPr>
              <p:cNvPr id="181" name="Rechte verbindingslijn 180">
                <a:extLst>
                  <a:ext uri="{FF2B5EF4-FFF2-40B4-BE49-F238E27FC236}">
                    <a16:creationId xmlns:a16="http://schemas.microsoft.com/office/drawing/2014/main" id="{BEFD5956-257C-4C30-A8C9-B86202FA4298}"/>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82" name="Rechte verbindingslijn 181">
                <a:extLst>
                  <a:ext uri="{FF2B5EF4-FFF2-40B4-BE49-F238E27FC236}">
                    <a16:creationId xmlns:a16="http://schemas.microsoft.com/office/drawing/2014/main" id="{19D15BDB-F9DA-428B-BBCC-133B3841D16B}"/>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83" name="Groep 182">
                <a:extLst>
                  <a:ext uri="{FF2B5EF4-FFF2-40B4-BE49-F238E27FC236}">
                    <a16:creationId xmlns:a16="http://schemas.microsoft.com/office/drawing/2014/main" id="{25E48F80-7150-4BE2-B510-62B9A0837268}"/>
                  </a:ext>
                </a:extLst>
              </p:cNvPr>
              <p:cNvGrpSpPr/>
              <p:nvPr userDrawn="1"/>
            </p:nvGrpSpPr>
            <p:grpSpPr>
              <a:xfrm>
                <a:off x="-2425037" y="370226"/>
                <a:ext cx="357690" cy="330595"/>
                <a:chOff x="-2721817" y="347336"/>
                <a:chExt cx="432805" cy="400021"/>
              </a:xfrm>
            </p:grpSpPr>
            <p:sp>
              <p:nvSpPr>
                <p:cNvPr id="198" name="Rechthoek 197">
                  <a:extLst>
                    <a:ext uri="{FF2B5EF4-FFF2-40B4-BE49-F238E27FC236}">
                      <a16:creationId xmlns:a16="http://schemas.microsoft.com/office/drawing/2014/main" id="{21E6D121-89F2-4086-B246-22B5796C9224}"/>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199" name="Groep 198">
                  <a:extLst>
                    <a:ext uri="{FF2B5EF4-FFF2-40B4-BE49-F238E27FC236}">
                      <a16:creationId xmlns:a16="http://schemas.microsoft.com/office/drawing/2014/main" id="{D9A09264-521E-489A-8611-0F6AC464B3C6}"/>
                    </a:ext>
                  </a:extLst>
                </p:cNvPr>
                <p:cNvGrpSpPr/>
                <p:nvPr userDrawn="1"/>
              </p:nvGrpSpPr>
              <p:grpSpPr>
                <a:xfrm>
                  <a:off x="-2652453" y="431583"/>
                  <a:ext cx="294076" cy="231526"/>
                  <a:chOff x="-3634116" y="700986"/>
                  <a:chExt cx="182598" cy="143759"/>
                </a:xfrm>
              </p:grpSpPr>
              <p:grpSp>
                <p:nvGrpSpPr>
                  <p:cNvPr id="200" name="Groep 199">
                    <a:extLst>
                      <a:ext uri="{FF2B5EF4-FFF2-40B4-BE49-F238E27FC236}">
                        <a16:creationId xmlns:a16="http://schemas.microsoft.com/office/drawing/2014/main" id="{82943884-6B37-4BE3-A6D1-E35039A615C5}"/>
                      </a:ext>
                    </a:extLst>
                  </p:cNvPr>
                  <p:cNvGrpSpPr/>
                  <p:nvPr userDrawn="1"/>
                </p:nvGrpSpPr>
                <p:grpSpPr>
                  <a:xfrm>
                    <a:off x="-3634116" y="700986"/>
                    <a:ext cx="182598" cy="143759"/>
                    <a:chOff x="-3634116" y="700986"/>
                    <a:chExt cx="182598" cy="143759"/>
                  </a:xfrm>
                </p:grpSpPr>
                <p:cxnSp>
                  <p:nvCxnSpPr>
                    <p:cNvPr id="204" name="Rechte verbindingslijn 203">
                      <a:extLst>
                        <a:ext uri="{FF2B5EF4-FFF2-40B4-BE49-F238E27FC236}">
                          <a16:creationId xmlns:a16="http://schemas.microsoft.com/office/drawing/2014/main" id="{882BC850-A3E2-4C73-AC6A-6DD1191E0CDD}"/>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05" name="Rechte verbindingslijn 204">
                      <a:extLst>
                        <a:ext uri="{FF2B5EF4-FFF2-40B4-BE49-F238E27FC236}">
                          <a16:creationId xmlns:a16="http://schemas.microsoft.com/office/drawing/2014/main" id="{BDC6F94D-B41E-4378-B0CA-ADD00218E56B}"/>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D5A81C7E-FC32-470D-B499-9F79AF5BDDB8}"/>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07" name="Rechte verbindingslijn 206">
                      <a:extLst>
                        <a:ext uri="{FF2B5EF4-FFF2-40B4-BE49-F238E27FC236}">
                          <a16:creationId xmlns:a16="http://schemas.microsoft.com/office/drawing/2014/main" id="{715C6B50-D437-4FAF-955B-E81968B7F350}"/>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56BE9A2F-7735-49E3-A2BF-9F58D49C2DB5}"/>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01" name="Groep 200">
                    <a:extLst>
                      <a:ext uri="{FF2B5EF4-FFF2-40B4-BE49-F238E27FC236}">
                        <a16:creationId xmlns:a16="http://schemas.microsoft.com/office/drawing/2014/main" id="{11B902AA-A3BE-4D70-A13C-0D146D126DC9}"/>
                      </a:ext>
                    </a:extLst>
                  </p:cNvPr>
                  <p:cNvGrpSpPr/>
                  <p:nvPr userDrawn="1"/>
                </p:nvGrpSpPr>
                <p:grpSpPr>
                  <a:xfrm>
                    <a:off x="-3634047" y="735854"/>
                    <a:ext cx="88801" cy="72568"/>
                    <a:chOff x="-2091059" y="1395403"/>
                    <a:chExt cx="157316" cy="128558"/>
                  </a:xfrm>
                </p:grpSpPr>
                <p:sp>
                  <p:nvSpPr>
                    <p:cNvPr id="202" name="Rechthoek 201">
                      <a:extLst>
                        <a:ext uri="{FF2B5EF4-FFF2-40B4-BE49-F238E27FC236}">
                          <a16:creationId xmlns:a16="http://schemas.microsoft.com/office/drawing/2014/main" id="{61FAFEBF-67C7-4346-8153-0411939F01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03" name="Pijl: punthaak 202">
                      <a:extLst>
                        <a:ext uri="{FF2B5EF4-FFF2-40B4-BE49-F238E27FC236}">
                          <a16:creationId xmlns:a16="http://schemas.microsoft.com/office/drawing/2014/main" id="{A2CAB416-8FEA-4EB0-BBBE-F679F6A0CF9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grpSp>
            <p:nvGrpSpPr>
              <p:cNvPr id="184" name="Groep 183">
                <a:extLst>
                  <a:ext uri="{FF2B5EF4-FFF2-40B4-BE49-F238E27FC236}">
                    <a16:creationId xmlns:a16="http://schemas.microsoft.com/office/drawing/2014/main" id="{5DF6774C-67B8-4396-9654-8F00DDB38227}"/>
                  </a:ext>
                </a:extLst>
              </p:cNvPr>
              <p:cNvGrpSpPr/>
              <p:nvPr userDrawn="1"/>
            </p:nvGrpSpPr>
            <p:grpSpPr>
              <a:xfrm>
                <a:off x="-2425037" y="781500"/>
                <a:ext cx="357690" cy="330595"/>
                <a:chOff x="-2721817" y="782525"/>
                <a:chExt cx="432805" cy="400021"/>
              </a:xfrm>
            </p:grpSpPr>
            <p:sp>
              <p:nvSpPr>
                <p:cNvPr id="187" name="Rechthoek 186">
                  <a:extLst>
                    <a:ext uri="{FF2B5EF4-FFF2-40B4-BE49-F238E27FC236}">
                      <a16:creationId xmlns:a16="http://schemas.microsoft.com/office/drawing/2014/main" id="{A543EFF5-3301-45DD-B513-DF09C3E57B51}"/>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188" name="Groep 187">
                  <a:extLst>
                    <a:ext uri="{FF2B5EF4-FFF2-40B4-BE49-F238E27FC236}">
                      <a16:creationId xmlns:a16="http://schemas.microsoft.com/office/drawing/2014/main" id="{4ECDD9B1-91EA-46EE-B308-767623D868E2}"/>
                    </a:ext>
                  </a:extLst>
                </p:cNvPr>
                <p:cNvGrpSpPr/>
                <p:nvPr userDrawn="1"/>
              </p:nvGrpSpPr>
              <p:grpSpPr>
                <a:xfrm>
                  <a:off x="-2652453" y="866772"/>
                  <a:ext cx="294076" cy="231526"/>
                  <a:chOff x="-3310843" y="700986"/>
                  <a:chExt cx="182598" cy="143759"/>
                </a:xfrm>
              </p:grpSpPr>
              <p:grpSp>
                <p:nvGrpSpPr>
                  <p:cNvPr id="189" name="Groep 188">
                    <a:extLst>
                      <a:ext uri="{FF2B5EF4-FFF2-40B4-BE49-F238E27FC236}">
                        <a16:creationId xmlns:a16="http://schemas.microsoft.com/office/drawing/2014/main" id="{9BF20905-4B0D-46FC-BEB4-8A698DA5F524}"/>
                      </a:ext>
                    </a:extLst>
                  </p:cNvPr>
                  <p:cNvGrpSpPr/>
                  <p:nvPr userDrawn="1"/>
                </p:nvGrpSpPr>
                <p:grpSpPr>
                  <a:xfrm>
                    <a:off x="-3310843" y="700986"/>
                    <a:ext cx="182598" cy="143759"/>
                    <a:chOff x="-3310843" y="700986"/>
                    <a:chExt cx="182598" cy="143759"/>
                  </a:xfrm>
                </p:grpSpPr>
                <p:cxnSp>
                  <p:nvCxnSpPr>
                    <p:cNvPr id="193" name="Rechte verbindingslijn 192">
                      <a:extLst>
                        <a:ext uri="{FF2B5EF4-FFF2-40B4-BE49-F238E27FC236}">
                          <a16:creationId xmlns:a16="http://schemas.microsoft.com/office/drawing/2014/main" id="{009C6E0B-35B4-4A7D-899A-3ED10819EBFE}"/>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94" name="Rechte verbindingslijn 193">
                      <a:extLst>
                        <a:ext uri="{FF2B5EF4-FFF2-40B4-BE49-F238E27FC236}">
                          <a16:creationId xmlns:a16="http://schemas.microsoft.com/office/drawing/2014/main" id="{6E271D0D-78A1-4E6A-80A9-0499F2B2D52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95" name="Rechte verbindingslijn 194">
                      <a:extLst>
                        <a:ext uri="{FF2B5EF4-FFF2-40B4-BE49-F238E27FC236}">
                          <a16:creationId xmlns:a16="http://schemas.microsoft.com/office/drawing/2014/main" id="{D0248DFB-8517-415F-B1BB-E478963F1189}"/>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96" name="Rechte verbindingslijn 195">
                      <a:extLst>
                        <a:ext uri="{FF2B5EF4-FFF2-40B4-BE49-F238E27FC236}">
                          <a16:creationId xmlns:a16="http://schemas.microsoft.com/office/drawing/2014/main" id="{B229DEF6-7514-4EEC-A457-7C50F2FC9F8C}"/>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97" name="Rechte verbindingslijn 196">
                      <a:extLst>
                        <a:ext uri="{FF2B5EF4-FFF2-40B4-BE49-F238E27FC236}">
                          <a16:creationId xmlns:a16="http://schemas.microsoft.com/office/drawing/2014/main" id="{AE77E0D2-C9B7-45E3-8B54-0BCA14AE35D7}"/>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90" name="Groep 189">
                    <a:extLst>
                      <a:ext uri="{FF2B5EF4-FFF2-40B4-BE49-F238E27FC236}">
                        <a16:creationId xmlns:a16="http://schemas.microsoft.com/office/drawing/2014/main" id="{29A49695-197B-402F-8C77-01ED3C09054D}"/>
                      </a:ext>
                    </a:extLst>
                  </p:cNvPr>
                  <p:cNvGrpSpPr/>
                  <p:nvPr userDrawn="1"/>
                </p:nvGrpSpPr>
                <p:grpSpPr>
                  <a:xfrm flipH="1">
                    <a:off x="-3310774" y="735854"/>
                    <a:ext cx="88801" cy="72568"/>
                    <a:chOff x="-2091059" y="1395403"/>
                    <a:chExt cx="157316" cy="128558"/>
                  </a:xfrm>
                </p:grpSpPr>
                <p:sp>
                  <p:nvSpPr>
                    <p:cNvPr id="191" name="Rechthoek 190">
                      <a:extLst>
                        <a:ext uri="{FF2B5EF4-FFF2-40B4-BE49-F238E27FC236}">
                          <a16:creationId xmlns:a16="http://schemas.microsoft.com/office/drawing/2014/main" id="{1B75D36E-1A79-4123-A5D5-E49282787B0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192" name="Pijl: punthaak 191">
                      <a:extLst>
                        <a:ext uri="{FF2B5EF4-FFF2-40B4-BE49-F238E27FC236}">
                          <a16:creationId xmlns:a16="http://schemas.microsoft.com/office/drawing/2014/main" id="{CF95AD18-F516-4649-A87A-528E0204DC9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sp>
            <p:nvSpPr>
              <p:cNvPr id="185" name="Rechthoek 184">
                <a:extLst>
                  <a:ext uri="{FF2B5EF4-FFF2-40B4-BE49-F238E27FC236}">
                    <a16:creationId xmlns:a16="http://schemas.microsoft.com/office/drawing/2014/main" id="{C65A3FD2-787F-40B3-853C-C72F62846626}"/>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186" name="Rechthoek 185">
                <a:extLst>
                  <a:ext uri="{FF2B5EF4-FFF2-40B4-BE49-F238E27FC236}">
                    <a16:creationId xmlns:a16="http://schemas.microsoft.com/office/drawing/2014/main" id="{7399BA78-21A9-4927-BE1D-57102CE4FEFA}"/>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164" name="Rechte verbindingslijn 163">
              <a:extLst>
                <a:ext uri="{FF2B5EF4-FFF2-40B4-BE49-F238E27FC236}">
                  <a16:creationId xmlns:a16="http://schemas.microsoft.com/office/drawing/2014/main" id="{12AE31C4-8CC8-4A23-928D-C6B6E1FBF17E}"/>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65" name="Rechthoek 164">
              <a:extLst>
                <a:ext uri="{FF2B5EF4-FFF2-40B4-BE49-F238E27FC236}">
                  <a16:creationId xmlns:a16="http://schemas.microsoft.com/office/drawing/2014/main" id="{42E3C32F-4C3C-4805-9F1D-475B18954EFE}"/>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268288" marR="0" lvl="0" indent="-268288" algn="l" defTabSz="361950" rtl="0" eaLnBrk="1" fontAlgn="auto" latinLnBrk="0" hangingPunct="1">
                <a:lnSpc>
                  <a:spcPct val="95000"/>
                </a:lnSpc>
                <a:spcBef>
                  <a:spcPct val="20000"/>
                </a:spcBef>
                <a:spcAft>
                  <a:spcPts val="1200"/>
                </a:spcAft>
                <a:buClr>
                  <a:schemeClr val="tx2"/>
                </a:buClr>
                <a:buSzTx/>
                <a:buFont typeface="Arial" panose="020B0604020202020204" pitchFamily="34" charset="0"/>
                <a:buChar char="•"/>
                <a:tabLst/>
                <a:defRPr/>
              </a:pPr>
              <a:r>
                <a:rPr lang="nl-NL" sz="1800" b="0" kern="1200" noProof="0" dirty="0">
                  <a:solidFill>
                    <a:schemeClr val="tx1">
                      <a:lumMod val="65000"/>
                      <a:lumOff val="35000"/>
                    </a:schemeClr>
                  </a:solidFill>
                  <a:latin typeface="+mn-lt"/>
                  <a:ea typeface="+mn-ea"/>
                  <a:cs typeface="+mn-cs"/>
                </a:rPr>
                <a:t>Bullets</a:t>
              </a:r>
            </a:p>
          </p:txBody>
        </p:sp>
        <p:sp>
          <p:nvSpPr>
            <p:cNvPr id="166" name="Ovaal 165">
              <a:extLst>
                <a:ext uri="{FF2B5EF4-FFF2-40B4-BE49-F238E27FC236}">
                  <a16:creationId xmlns:a16="http://schemas.microsoft.com/office/drawing/2014/main" id="{54DE5461-F969-4CC4-8026-33DF81BB6017}"/>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67" name="Rechthoek 166">
              <a:extLst>
                <a:ext uri="{FF2B5EF4-FFF2-40B4-BE49-F238E27FC236}">
                  <a16:creationId xmlns:a16="http://schemas.microsoft.com/office/drawing/2014/main" id="{E8AB7324-F6AB-46DB-8E41-B3F0E7A1269F}"/>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538163" marR="0" lvl="1" indent="-269875" algn="l" defTabSz="361950" rtl="0" eaLnBrk="1" fontAlgn="auto" latinLnBrk="0" hangingPunct="1">
                <a:lnSpc>
                  <a:spcPct val="95000"/>
                </a:lnSpc>
                <a:spcBef>
                  <a:spcPts val="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Sub-Bullets</a:t>
              </a:r>
            </a:p>
          </p:txBody>
        </p:sp>
        <p:sp>
          <p:nvSpPr>
            <p:cNvPr id="168" name="Ovaal 167">
              <a:extLst>
                <a:ext uri="{FF2B5EF4-FFF2-40B4-BE49-F238E27FC236}">
                  <a16:creationId xmlns:a16="http://schemas.microsoft.com/office/drawing/2014/main" id="{80A22220-D5E2-44C2-A611-A4FD3419F372}"/>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69" name="Rechthoek 168">
              <a:extLst>
                <a:ext uri="{FF2B5EF4-FFF2-40B4-BE49-F238E27FC236}">
                  <a16:creationId xmlns:a16="http://schemas.microsoft.com/office/drawing/2014/main" id="{B2B85368-AF27-482F-BFDD-96D8C7EDE3D1}"/>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2" indent="0" algn="l" defTabSz="361950" rtl="0" eaLnBrk="1" fontAlgn="auto" latinLnBrk="0" hangingPunct="1">
                <a:lnSpc>
                  <a:spcPct val="95000"/>
                </a:lnSpc>
                <a:spcBef>
                  <a:spcPts val="336"/>
                </a:spcBef>
                <a:spcAft>
                  <a:spcPts val="1200"/>
                </a:spcAft>
                <a:buClr>
                  <a:schemeClr val="tx2"/>
                </a:buClr>
                <a:buSzTx/>
                <a:buFont typeface="Arial" panose="020B0604020202020204" pitchFamily="34" charset="0"/>
                <a:buNone/>
                <a:tabLst/>
                <a:defRPr/>
              </a:pPr>
              <a:r>
                <a:rPr lang="nl-NL" sz="1800" kern="1200" noProof="0" dirty="0">
                  <a:solidFill>
                    <a:schemeClr val="tx1">
                      <a:lumMod val="65000"/>
                      <a:lumOff val="35000"/>
                    </a:schemeClr>
                  </a:solidFill>
                  <a:latin typeface="+mn-lt"/>
                  <a:ea typeface="+mn-ea"/>
                  <a:cs typeface="+mn-cs"/>
                </a:rPr>
                <a:t>Platte tekst</a:t>
              </a:r>
            </a:p>
          </p:txBody>
        </p:sp>
        <p:sp>
          <p:nvSpPr>
            <p:cNvPr id="170" name="Ovaal 169">
              <a:extLst>
                <a:ext uri="{FF2B5EF4-FFF2-40B4-BE49-F238E27FC236}">
                  <a16:creationId xmlns:a16="http://schemas.microsoft.com/office/drawing/2014/main" id="{6F5A328C-61A5-4A96-84B4-92FEC0A70BE7}"/>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71" name="Rechthoek 170">
              <a:extLst>
                <a:ext uri="{FF2B5EF4-FFF2-40B4-BE49-F238E27FC236}">
                  <a16:creationId xmlns:a16="http://schemas.microsoft.com/office/drawing/2014/main" id="{AE1F37A8-D24F-491A-A457-28C5CC7312FA}"/>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5000"/>
                </a:lnSpc>
                <a:spcBef>
                  <a:spcPct val="20000"/>
                </a:spcBef>
                <a:spcAft>
                  <a:spcPts val="1200"/>
                </a:spcAft>
                <a:buClr>
                  <a:schemeClr val="tx2"/>
                </a:buClr>
                <a:buSzTx/>
                <a:buFont typeface="Arial" pitchFamily="34" charset="0"/>
                <a:buNone/>
                <a:tabLst/>
                <a:defRPr/>
              </a:pPr>
              <a:r>
                <a:rPr lang="nl-NL" sz="2000" b="1" kern="1200" noProof="0" dirty="0">
                  <a:solidFill>
                    <a:schemeClr val="tx2"/>
                  </a:solidFill>
                  <a:latin typeface="+mn-lt"/>
                  <a:ea typeface="+mn-ea"/>
                  <a:cs typeface="+mn-cs"/>
                </a:rPr>
                <a:t>Subtitel</a:t>
              </a:r>
            </a:p>
          </p:txBody>
        </p:sp>
        <p:sp>
          <p:nvSpPr>
            <p:cNvPr id="172" name="Ovaal 171">
              <a:extLst>
                <a:ext uri="{FF2B5EF4-FFF2-40B4-BE49-F238E27FC236}">
                  <a16:creationId xmlns:a16="http://schemas.microsoft.com/office/drawing/2014/main" id="{CE27DEDA-11F0-402F-AFE2-B38DA8078329}"/>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73" name="Rechthoek 172">
              <a:extLst>
                <a:ext uri="{FF2B5EF4-FFF2-40B4-BE49-F238E27FC236}">
                  <a16:creationId xmlns:a16="http://schemas.microsoft.com/office/drawing/2014/main" id="{D47060DB-740F-4E8D-BB0A-EF873259DE9A}"/>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352425" marR="0" lvl="4" indent="-352425" algn="l" defTabSz="361950" rtl="0" eaLnBrk="1" fontAlgn="auto" latinLnBrk="0" hangingPunct="1">
                <a:lnSpc>
                  <a:spcPct val="95000"/>
                </a:lnSpc>
                <a:spcBef>
                  <a:spcPct val="20000"/>
                </a:spcBef>
                <a:spcAft>
                  <a:spcPts val="1200"/>
                </a:spcAft>
                <a:buClr>
                  <a:schemeClr val="tx2"/>
                </a:buClr>
                <a:buSzTx/>
                <a:buFont typeface="+mj-lt"/>
                <a:buAutoNum type="arabicPeriod"/>
                <a:tabLst/>
                <a:defRPr/>
              </a:pPr>
              <a:r>
                <a:rPr lang="nl-NL" sz="1800" i="0" kern="1200" baseline="0" noProof="0" dirty="0">
                  <a:solidFill>
                    <a:schemeClr val="tx1">
                      <a:lumMod val="65000"/>
                      <a:lumOff val="35000"/>
                    </a:schemeClr>
                  </a:solidFill>
                  <a:latin typeface="+mn-lt"/>
                  <a:ea typeface="+mn-ea"/>
                  <a:cs typeface="+mn-cs"/>
                </a:rPr>
                <a:t>Opsomming</a:t>
              </a:r>
            </a:p>
          </p:txBody>
        </p:sp>
        <p:sp>
          <p:nvSpPr>
            <p:cNvPr id="174" name="Rechthoek 173">
              <a:extLst>
                <a:ext uri="{FF2B5EF4-FFF2-40B4-BE49-F238E27FC236}">
                  <a16:creationId xmlns:a16="http://schemas.microsoft.com/office/drawing/2014/main" id="{CD74E63F-60AE-4F80-BBEF-244200118661}"/>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
        <p:nvSpPr>
          <p:cNvPr id="140" name="LOGO">
            <a:extLst>
              <a:ext uri="{FF2B5EF4-FFF2-40B4-BE49-F238E27FC236}">
                <a16:creationId xmlns:a16="http://schemas.microsoft.com/office/drawing/2014/main" id="{1D3FC83A-960E-4E71-8899-7E8BD7866067}"/>
              </a:ext>
            </a:extLst>
          </p:cNvPr>
          <p:cNvSpPr>
            <a:spLocks noGrp="1"/>
          </p:cNvSpPr>
          <p:nvPr>
            <p:ph type="body" sz="quarter" idx="20" hasCustomPrompt="1"/>
          </p:nvPr>
        </p:nvSpPr>
        <p:spPr>
          <a:xfrm>
            <a:off x="3689907" y="6151264"/>
            <a:ext cx="495832" cy="543579"/>
          </a:xfrm>
          <a:blipFill>
            <a:blip r:embed="rId6">
              <a:extLst>
                <a:ext uri="{96DAC541-7B7A-43D3-8B79-37D633B846F1}">
                  <asvg:svgBlip xmlns:asvg="http://schemas.microsoft.com/office/drawing/2016/SVG/main" r:embed="rId7"/>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extLst>
      <p:ext uri="{BB962C8B-B14F-4D97-AF65-F5344CB8AC3E}">
        <p14:creationId xmlns:p14="http://schemas.microsoft.com/office/powerpoint/2010/main" val="23044826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extLst>
    <p:ext uri="{DCECCB84-F9BA-43D5-87BE-67443E8EF086}">
      <p15:sldGuideLst xmlns:p15="http://schemas.microsoft.com/office/powerpoint/2012/main">
        <p15:guide id="1" pos="384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en Tekst A">
    <p:spTree>
      <p:nvGrpSpPr>
        <p:cNvPr id="1" name=""/>
        <p:cNvGrpSpPr/>
        <p:nvPr/>
      </p:nvGrpSpPr>
      <p:grpSpPr>
        <a:xfrm>
          <a:off x="0" y="0"/>
          <a:ext cx="0" cy="0"/>
          <a:chOff x="0" y="0"/>
          <a:chExt cx="0" cy="0"/>
        </a:xfrm>
      </p:grpSpPr>
      <p:sp>
        <p:nvSpPr>
          <p:cNvPr id="15" name="Tijdelijke aanduiding voor afbeelding 8">
            <a:extLst>
              <a:ext uri="{FF2B5EF4-FFF2-40B4-BE49-F238E27FC236}">
                <a16:creationId xmlns:a16="http://schemas.microsoft.com/office/drawing/2014/main" id="{87B2078E-DC57-4499-8E56-DCEC18BA5092}"/>
              </a:ext>
            </a:extLst>
          </p:cNvPr>
          <p:cNvSpPr>
            <a:spLocks noGrp="1"/>
          </p:cNvSpPr>
          <p:nvPr>
            <p:ph type="pic" sz="quarter" idx="21" hasCustomPrompt="1"/>
          </p:nvPr>
        </p:nvSpPr>
        <p:spPr>
          <a:xfrm>
            <a:off x="0" y="1498600"/>
            <a:ext cx="6098381" cy="5359400"/>
          </a:xfrm>
          <a:solidFill>
            <a:schemeClr val="bg1">
              <a:lumMod val="85000"/>
            </a:schemeClr>
          </a:solidFill>
        </p:spPr>
        <p:txBody>
          <a:bodyPr tIns="720000" anchor="ctr"/>
          <a:lstStyle>
            <a:lvl1pPr marL="0" indent="0" algn="ctr">
              <a:buNone/>
              <a:defRPr sz="1400"/>
            </a:lvl1pPr>
          </a:lstStyle>
          <a:p>
            <a:r>
              <a:rPr lang="nl-NL" dirty="0"/>
              <a:t>Nieuwe afbeelding inladen via icoon</a:t>
            </a:r>
          </a:p>
        </p:txBody>
      </p:sp>
      <p:sp>
        <p:nvSpPr>
          <p:cNvPr id="2" name="Titel 1">
            <a:extLst>
              <a:ext uri="{FF2B5EF4-FFF2-40B4-BE49-F238E27FC236}">
                <a16:creationId xmlns:a16="http://schemas.microsoft.com/office/drawing/2014/main" id="{C7B00C32-D7B5-4869-8F45-6B6E68FF15EF}"/>
              </a:ext>
            </a:extLst>
          </p:cNvPr>
          <p:cNvSpPr>
            <a:spLocks noGrp="1"/>
          </p:cNvSpPr>
          <p:nvPr>
            <p:ph type="title" hasCustomPrompt="1"/>
          </p:nvPr>
        </p:nvSpPr>
        <p:spPr>
          <a:xfrm>
            <a:off x="815233" y="500836"/>
            <a:ext cx="10568927" cy="840602"/>
          </a:xfrm>
        </p:spPr>
        <p:txBody>
          <a:bodyPr/>
          <a:lstStyle>
            <a:lvl1pPr>
              <a:defRPr/>
            </a:lvl1pPr>
          </a:lstStyle>
          <a:p>
            <a:r>
              <a:rPr lang="nl-NL" dirty="0"/>
              <a:t>Klik om de stijl te bewerken</a:t>
            </a:r>
          </a:p>
        </p:txBody>
      </p:sp>
      <p:sp>
        <p:nvSpPr>
          <p:cNvPr id="3" name="Tijdelijke aanduiding voor verticale tekst 2">
            <a:extLst>
              <a:ext uri="{FF2B5EF4-FFF2-40B4-BE49-F238E27FC236}">
                <a16:creationId xmlns:a16="http://schemas.microsoft.com/office/drawing/2014/main" id="{4B70815F-A2CC-4E1A-9A28-3127D6EDE0C9}"/>
              </a:ext>
            </a:extLst>
          </p:cNvPr>
          <p:cNvSpPr>
            <a:spLocks noGrp="1"/>
          </p:cNvSpPr>
          <p:nvPr>
            <p:ph type="body" orient="vert" idx="1" hasCustomPrompt="1"/>
          </p:nvPr>
        </p:nvSpPr>
        <p:spPr>
          <a:xfrm>
            <a:off x="6425006" y="1498600"/>
            <a:ext cx="4959154" cy="44424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a:t>Bullets</a:t>
            </a:r>
          </a:p>
          <a:p>
            <a:pPr lvl="1"/>
            <a:r>
              <a:rPr lang="nl-NL" dirty="0"/>
              <a:t>Sub-Bullets</a:t>
            </a:r>
          </a:p>
          <a:p>
            <a:pPr lvl="2"/>
            <a:r>
              <a:rPr lang="nl-NL" dirty="0"/>
              <a:t>Platte tekst</a:t>
            </a:r>
          </a:p>
          <a:p>
            <a:pPr lvl="3"/>
            <a:r>
              <a:rPr lang="nl-NL" dirty="0"/>
              <a:t>Subtitel</a:t>
            </a:r>
          </a:p>
          <a:p>
            <a:pPr lvl="4"/>
            <a:r>
              <a:rPr lang="nl-NL" dirty="0"/>
              <a:t>Opsomming</a:t>
            </a:r>
          </a:p>
          <a:p>
            <a:pPr lvl="5"/>
            <a:r>
              <a:rPr lang="nl-NL" dirty="0"/>
              <a:t># Bullets</a:t>
            </a:r>
          </a:p>
          <a:p>
            <a:pPr lvl="6"/>
            <a:r>
              <a:rPr lang="nl-NL" dirty="0"/>
              <a:t># Abc</a:t>
            </a:r>
          </a:p>
          <a:p>
            <a:pPr lvl="7"/>
            <a:r>
              <a:rPr lang="nl-NL" dirty="0"/>
              <a:t>Check leeg</a:t>
            </a:r>
          </a:p>
          <a:p>
            <a:pPr lvl="8"/>
            <a:r>
              <a:rPr lang="nl-NL" dirty="0"/>
              <a:t>Check vol</a:t>
            </a:r>
            <a:endParaRPr lang="en-US" dirty="0"/>
          </a:p>
        </p:txBody>
      </p:sp>
      <p:sp>
        <p:nvSpPr>
          <p:cNvPr id="4" name="Tijdelijke aanduiding voor datum 3">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3F3D581D-7955-4434-A307-E0CA59E1AF7F}" type="datetime1">
              <a:rPr lang="nl-NL" smtClean="0"/>
              <a:t>13-3-2024</a:t>
            </a:fld>
            <a:endParaRPr lang="nl-NL"/>
          </a:p>
        </p:txBody>
      </p:sp>
      <p:sp>
        <p:nvSpPr>
          <p:cNvPr id="6" name="Tijdelijke aanduiding voor dianummer 5">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grpSp>
        <p:nvGrpSpPr>
          <p:cNvPr id="17" name="Instructie">
            <a:extLst>
              <a:ext uri="{FF2B5EF4-FFF2-40B4-BE49-F238E27FC236}">
                <a16:creationId xmlns:a16="http://schemas.microsoft.com/office/drawing/2014/main" id="{440CD394-D361-4A46-B011-86D88397DBEE}"/>
              </a:ext>
            </a:extLst>
          </p:cNvPr>
          <p:cNvGrpSpPr/>
          <p:nvPr userDrawn="1"/>
        </p:nvGrpSpPr>
        <p:grpSpPr>
          <a:xfrm>
            <a:off x="-3425546" y="0"/>
            <a:ext cx="3183678" cy="5340257"/>
            <a:chOff x="12391601" y="0"/>
            <a:chExt cx="3183678" cy="5340257"/>
          </a:xfrm>
        </p:grpSpPr>
        <p:grpSp>
          <p:nvGrpSpPr>
            <p:cNvPr id="18" name="Meer informatie">
              <a:extLst>
                <a:ext uri="{FF2B5EF4-FFF2-40B4-BE49-F238E27FC236}">
                  <a16:creationId xmlns:a16="http://schemas.microsoft.com/office/drawing/2014/main" id="{6FAA1300-D453-4185-A594-73F04995B003}"/>
                </a:ext>
              </a:extLst>
            </p:cNvPr>
            <p:cNvGrpSpPr/>
            <p:nvPr userDrawn="1"/>
          </p:nvGrpSpPr>
          <p:grpSpPr>
            <a:xfrm>
              <a:off x="12396764" y="4556984"/>
              <a:ext cx="3178515" cy="783273"/>
              <a:chOff x="-3741486" y="3386444"/>
              <a:chExt cx="3178515" cy="783273"/>
            </a:xfrm>
          </p:grpSpPr>
          <p:sp>
            <p:nvSpPr>
              <p:cNvPr id="58" name="Freeform 101">
                <a:extLst>
                  <a:ext uri="{FF2B5EF4-FFF2-40B4-BE49-F238E27FC236}">
                    <a16:creationId xmlns:a16="http://schemas.microsoft.com/office/drawing/2014/main" id="{FCED17F6-F419-4AB2-BFC9-7FE96FA39E5A}"/>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59" name="Rechthoek 58">
                <a:extLst>
                  <a:ext uri="{FF2B5EF4-FFF2-40B4-BE49-F238E27FC236}">
                    <a16:creationId xmlns:a16="http://schemas.microsoft.com/office/drawing/2014/main" id="{20A529DA-5068-470F-AC6F-29FD9BBB849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60" name="Rechte verbindingslijn 59">
                <a:extLst>
                  <a:ext uri="{FF2B5EF4-FFF2-40B4-BE49-F238E27FC236}">
                    <a16:creationId xmlns:a16="http://schemas.microsoft.com/office/drawing/2014/main" id="{02F972B1-D458-433B-AD64-AFDDDFB68C50}"/>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9" name="Rechthoek 18">
              <a:extLst>
                <a:ext uri="{FF2B5EF4-FFF2-40B4-BE49-F238E27FC236}">
                  <a16:creationId xmlns:a16="http://schemas.microsoft.com/office/drawing/2014/main" id="{FE3B63F2-C79C-4177-AC61-9A05DE2238C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Afbeelding invoegen/veranderen</a:t>
              </a:r>
            </a:p>
          </p:txBody>
        </p:sp>
        <p:sp>
          <p:nvSpPr>
            <p:cNvPr id="20" name="Ovaal 19">
              <a:extLst>
                <a:ext uri="{FF2B5EF4-FFF2-40B4-BE49-F238E27FC236}">
                  <a16:creationId xmlns:a16="http://schemas.microsoft.com/office/drawing/2014/main" id="{5EFEF502-3B3B-4C77-9F50-22684457EF81}"/>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1" name="Rechte verbindingslijn 20">
              <a:extLst>
                <a:ext uri="{FF2B5EF4-FFF2-40B4-BE49-F238E27FC236}">
                  <a16:creationId xmlns:a16="http://schemas.microsoft.com/office/drawing/2014/main" id="{AF039575-A992-454E-A054-CCF42D227F84}"/>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2" name="Rechte verbindingslijn 21">
              <a:extLst>
                <a:ext uri="{FF2B5EF4-FFF2-40B4-BE49-F238E27FC236}">
                  <a16:creationId xmlns:a16="http://schemas.microsoft.com/office/drawing/2014/main" id="{019D7EA8-A876-44D8-85C8-E4D6425881F5}"/>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3" name="Rechthoek 22">
              <a:extLst>
                <a:ext uri="{FF2B5EF4-FFF2-40B4-BE49-F238E27FC236}">
                  <a16:creationId xmlns:a16="http://schemas.microsoft.com/office/drawing/2014/main" id="{23206817-17E5-462D-9CCE-EFF33AD26324}"/>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24" name="Rechte verbindingslijn 23">
              <a:extLst>
                <a:ext uri="{FF2B5EF4-FFF2-40B4-BE49-F238E27FC236}">
                  <a16:creationId xmlns:a16="http://schemas.microsoft.com/office/drawing/2014/main" id="{42524149-09CA-4711-92F0-BF06D1EA33A1}"/>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25" name="Ovaal 24">
              <a:extLst>
                <a:ext uri="{FF2B5EF4-FFF2-40B4-BE49-F238E27FC236}">
                  <a16:creationId xmlns:a16="http://schemas.microsoft.com/office/drawing/2014/main" id="{A69C472E-E7D8-4D53-8465-ACDA694D737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6" name="Rechthoek 25">
              <a:extLst>
                <a:ext uri="{FF2B5EF4-FFF2-40B4-BE49-F238E27FC236}">
                  <a16:creationId xmlns:a16="http://schemas.microsoft.com/office/drawing/2014/main" id="{36A00D8E-F59D-4819-A19E-C56F05760547}"/>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7" name="Groep 26">
              <a:extLst>
                <a:ext uri="{FF2B5EF4-FFF2-40B4-BE49-F238E27FC236}">
                  <a16:creationId xmlns:a16="http://schemas.microsoft.com/office/drawing/2014/main" id="{7A85FBA7-0952-4140-AFFC-7D782186B122}"/>
                </a:ext>
              </a:extLst>
            </p:cNvPr>
            <p:cNvGrpSpPr/>
            <p:nvPr userDrawn="1"/>
          </p:nvGrpSpPr>
          <p:grpSpPr>
            <a:xfrm>
              <a:off x="12757282" y="2184550"/>
              <a:ext cx="825500" cy="209550"/>
              <a:chOff x="13504624" y="2482850"/>
              <a:chExt cx="825500" cy="209550"/>
            </a:xfrm>
          </p:grpSpPr>
          <p:sp>
            <p:nvSpPr>
              <p:cNvPr id="55" name="Rechthoek 54">
                <a:extLst>
                  <a:ext uri="{FF2B5EF4-FFF2-40B4-BE49-F238E27FC236}">
                    <a16:creationId xmlns:a16="http://schemas.microsoft.com/office/drawing/2014/main" id="{8DC6655B-1360-4138-861C-EE6D631A343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mn-lt"/>
                    <a:cs typeface="Arial" panose="020B0604020202020204" pitchFamily="34" charset="0"/>
                  </a:rPr>
                  <a:t>Invoegen</a:t>
                </a:r>
              </a:p>
            </p:txBody>
          </p:sp>
          <p:cxnSp>
            <p:nvCxnSpPr>
              <p:cNvPr id="56" name="Rechte verbindingslijn 55">
                <a:extLst>
                  <a:ext uri="{FF2B5EF4-FFF2-40B4-BE49-F238E27FC236}">
                    <a16:creationId xmlns:a16="http://schemas.microsoft.com/office/drawing/2014/main" id="{9B9B3924-34DF-4552-B444-DD21B552959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7" name="Gelijkbenige driehoek 56">
                <a:extLst>
                  <a:ext uri="{FF2B5EF4-FFF2-40B4-BE49-F238E27FC236}">
                    <a16:creationId xmlns:a16="http://schemas.microsoft.com/office/drawing/2014/main" id="{24389F24-68E6-438C-BF6A-4352866207E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nvGrpSpPr>
            <p:cNvPr id="28" name="Groep 27">
              <a:extLst>
                <a:ext uri="{FF2B5EF4-FFF2-40B4-BE49-F238E27FC236}">
                  <a16:creationId xmlns:a16="http://schemas.microsoft.com/office/drawing/2014/main" id="{7FC562D3-9E82-4303-89BD-732B73361B1B}"/>
                </a:ext>
              </a:extLst>
            </p:cNvPr>
            <p:cNvGrpSpPr/>
            <p:nvPr userDrawn="1"/>
          </p:nvGrpSpPr>
          <p:grpSpPr>
            <a:xfrm>
              <a:off x="12757282" y="1141626"/>
              <a:ext cx="294789" cy="318834"/>
              <a:chOff x="14466489" y="1001522"/>
              <a:chExt cx="290627" cy="314333"/>
            </a:xfrm>
          </p:grpSpPr>
          <p:sp>
            <p:nvSpPr>
              <p:cNvPr id="49" name="Rechthoek 48">
                <a:extLst>
                  <a:ext uri="{FF2B5EF4-FFF2-40B4-BE49-F238E27FC236}">
                    <a16:creationId xmlns:a16="http://schemas.microsoft.com/office/drawing/2014/main" id="{286846B1-9811-4C1E-AD04-3D99B410E846}"/>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50" name="Ovaal 49">
                <a:extLst>
                  <a:ext uri="{FF2B5EF4-FFF2-40B4-BE49-F238E27FC236}">
                    <a16:creationId xmlns:a16="http://schemas.microsoft.com/office/drawing/2014/main" id="{657AC1EB-CE4F-4350-BEB6-A726E0AAD93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51" name="Vrije vorm: vorm 50">
                <a:extLst>
                  <a:ext uri="{FF2B5EF4-FFF2-40B4-BE49-F238E27FC236}">
                    <a16:creationId xmlns:a16="http://schemas.microsoft.com/office/drawing/2014/main" id="{C847E939-56F2-4E6C-8C23-C567B2CE135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52" name="Rechthoek: afgeronde hoeken 51">
                <a:extLst>
                  <a:ext uri="{FF2B5EF4-FFF2-40B4-BE49-F238E27FC236}">
                    <a16:creationId xmlns:a16="http://schemas.microsoft.com/office/drawing/2014/main" id="{DF0FC940-E2A1-4E05-9F26-4E1BA274DDA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cxnSp>
            <p:nvCxnSpPr>
              <p:cNvPr id="53" name="Rechte verbindingslijn 52">
                <a:extLst>
                  <a:ext uri="{FF2B5EF4-FFF2-40B4-BE49-F238E27FC236}">
                    <a16:creationId xmlns:a16="http://schemas.microsoft.com/office/drawing/2014/main" id="{D9266030-A790-429E-AD77-5B76CD73797B}"/>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4" name="Rechte verbindingslijn 53">
                <a:extLst>
                  <a:ext uri="{FF2B5EF4-FFF2-40B4-BE49-F238E27FC236}">
                    <a16:creationId xmlns:a16="http://schemas.microsoft.com/office/drawing/2014/main" id="{681B7997-D3E9-4D66-A670-68D754919607}"/>
                  </a:ext>
                </a:extLst>
              </p:cNvPr>
              <p:cNvCxnSpPr>
                <a:cxnSpLocks/>
                <a:stCxn id="5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 name="Ovaal 28">
              <a:extLst>
                <a:ext uri="{FF2B5EF4-FFF2-40B4-BE49-F238E27FC236}">
                  <a16:creationId xmlns:a16="http://schemas.microsoft.com/office/drawing/2014/main" id="{C77314DF-47AA-482A-AB46-7A0F1FD98A4B}"/>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30" name="Rechthoek 29">
              <a:extLst>
                <a:ext uri="{FF2B5EF4-FFF2-40B4-BE49-F238E27FC236}">
                  <a16:creationId xmlns:a16="http://schemas.microsoft.com/office/drawing/2014/main" id="{26A4B84C-49D1-40CF-915A-FEF2F8287CB7}"/>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‘Hulpmiddelen voor afbeeldingen - Opmaak’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1" name="Rechte verbindingslijn 30">
              <a:extLst>
                <a:ext uri="{FF2B5EF4-FFF2-40B4-BE49-F238E27FC236}">
                  <a16:creationId xmlns:a16="http://schemas.microsoft.com/office/drawing/2014/main" id="{081A74F7-E0E1-4967-B8EC-917487FFA19F}"/>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2" name="Groep 31">
              <a:extLst>
                <a:ext uri="{FF2B5EF4-FFF2-40B4-BE49-F238E27FC236}">
                  <a16:creationId xmlns:a16="http://schemas.microsoft.com/office/drawing/2014/main" id="{989C4831-3643-44AD-BBD1-208FD37A9D6D}"/>
                </a:ext>
              </a:extLst>
            </p:cNvPr>
            <p:cNvGrpSpPr/>
            <p:nvPr userDrawn="1"/>
          </p:nvGrpSpPr>
          <p:grpSpPr>
            <a:xfrm>
              <a:off x="12696514" y="3701158"/>
              <a:ext cx="514284" cy="612918"/>
              <a:chOff x="12682980" y="3403241"/>
              <a:chExt cx="622284" cy="741632"/>
            </a:xfrm>
          </p:grpSpPr>
          <p:grpSp>
            <p:nvGrpSpPr>
              <p:cNvPr id="33" name="Groep 32">
                <a:extLst>
                  <a:ext uri="{FF2B5EF4-FFF2-40B4-BE49-F238E27FC236}">
                    <a16:creationId xmlns:a16="http://schemas.microsoft.com/office/drawing/2014/main" id="{05A1D074-070B-45A7-8EF8-35B846C02905}"/>
                  </a:ext>
                </a:extLst>
              </p:cNvPr>
              <p:cNvGrpSpPr/>
              <p:nvPr userDrawn="1"/>
            </p:nvGrpSpPr>
            <p:grpSpPr>
              <a:xfrm>
                <a:off x="12771568" y="3403241"/>
                <a:ext cx="467138" cy="448489"/>
                <a:chOff x="12782195" y="3403241"/>
                <a:chExt cx="467138" cy="448489"/>
              </a:xfrm>
            </p:grpSpPr>
            <p:grpSp>
              <p:nvGrpSpPr>
                <p:cNvPr id="36" name="Groep 35">
                  <a:extLst>
                    <a:ext uri="{FF2B5EF4-FFF2-40B4-BE49-F238E27FC236}">
                      <a16:creationId xmlns:a16="http://schemas.microsoft.com/office/drawing/2014/main" id="{F39A4D0C-F0A4-439B-813D-729DBF4E0C1D}"/>
                    </a:ext>
                  </a:extLst>
                </p:cNvPr>
                <p:cNvGrpSpPr/>
                <p:nvPr userDrawn="1"/>
              </p:nvGrpSpPr>
              <p:grpSpPr>
                <a:xfrm>
                  <a:off x="12782195" y="3403241"/>
                  <a:ext cx="412967" cy="393907"/>
                  <a:chOff x="13554906" y="3320109"/>
                  <a:chExt cx="443906" cy="423419"/>
                </a:xfrm>
              </p:grpSpPr>
              <p:grpSp>
                <p:nvGrpSpPr>
                  <p:cNvPr id="43" name="Groep 42">
                    <a:extLst>
                      <a:ext uri="{FF2B5EF4-FFF2-40B4-BE49-F238E27FC236}">
                        <a16:creationId xmlns:a16="http://schemas.microsoft.com/office/drawing/2014/main" id="{6975A810-5C60-4959-9269-30DCF2A88C67}"/>
                      </a:ext>
                    </a:extLst>
                  </p:cNvPr>
                  <p:cNvGrpSpPr/>
                  <p:nvPr userDrawn="1"/>
                </p:nvGrpSpPr>
                <p:grpSpPr>
                  <a:xfrm>
                    <a:off x="13554906" y="3320109"/>
                    <a:ext cx="443906" cy="423419"/>
                    <a:chOff x="12909684" y="1276143"/>
                    <a:chExt cx="443906" cy="423419"/>
                  </a:xfrm>
                </p:grpSpPr>
                <p:sp>
                  <p:nvSpPr>
                    <p:cNvPr id="46" name="Rechthoek 45">
                      <a:extLst>
                        <a:ext uri="{FF2B5EF4-FFF2-40B4-BE49-F238E27FC236}">
                          <a16:creationId xmlns:a16="http://schemas.microsoft.com/office/drawing/2014/main" id="{02092E30-BB57-40BD-AAAD-ACF505D93D58}"/>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47" name="Rechthoek 46">
                      <a:extLst>
                        <a:ext uri="{FF2B5EF4-FFF2-40B4-BE49-F238E27FC236}">
                          <a16:creationId xmlns:a16="http://schemas.microsoft.com/office/drawing/2014/main" id="{B0C7BD40-518E-4A57-9907-B9EDAB04275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48" name="Ovaal 47">
                      <a:extLst>
                        <a:ext uri="{FF2B5EF4-FFF2-40B4-BE49-F238E27FC236}">
                          <a16:creationId xmlns:a16="http://schemas.microsoft.com/office/drawing/2014/main" id="{6E3D0CE7-390E-4968-9B8C-0F2F0E774A7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pic>
                <p:nvPicPr>
                  <p:cNvPr id="44" name="Afbeelding 43">
                    <a:extLst>
                      <a:ext uri="{FF2B5EF4-FFF2-40B4-BE49-F238E27FC236}">
                        <a16:creationId xmlns:a16="http://schemas.microsoft.com/office/drawing/2014/main" id="{F368C42A-5DA8-4174-A8A7-9D8C2B5A19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5" name="Afbeelding 44">
                    <a:extLst>
                      <a:ext uri="{FF2B5EF4-FFF2-40B4-BE49-F238E27FC236}">
                        <a16:creationId xmlns:a16="http://schemas.microsoft.com/office/drawing/2014/main" id="{48F26AA6-D98B-437A-BE8B-5FA0759659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37" name="Groep 36">
                  <a:extLst>
                    <a:ext uri="{FF2B5EF4-FFF2-40B4-BE49-F238E27FC236}">
                      <a16:creationId xmlns:a16="http://schemas.microsoft.com/office/drawing/2014/main" id="{09BB1A7F-83BB-469B-BD59-BAFC1233A60E}"/>
                    </a:ext>
                  </a:extLst>
                </p:cNvPr>
                <p:cNvGrpSpPr/>
                <p:nvPr userDrawn="1"/>
              </p:nvGrpSpPr>
              <p:grpSpPr>
                <a:xfrm>
                  <a:off x="13103513" y="3705268"/>
                  <a:ext cx="145820" cy="146462"/>
                  <a:chOff x="13096169" y="3602278"/>
                  <a:chExt cx="145820" cy="146462"/>
                </a:xfrm>
              </p:grpSpPr>
              <p:sp>
                <p:nvSpPr>
                  <p:cNvPr id="41" name="Rechthoek 40">
                    <a:extLst>
                      <a:ext uri="{FF2B5EF4-FFF2-40B4-BE49-F238E27FC236}">
                        <a16:creationId xmlns:a16="http://schemas.microsoft.com/office/drawing/2014/main" id="{116A7F31-09EE-4B4F-970B-6B56A1CCF14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42" name="Rechthoek 41">
                    <a:extLst>
                      <a:ext uri="{FF2B5EF4-FFF2-40B4-BE49-F238E27FC236}">
                        <a16:creationId xmlns:a16="http://schemas.microsoft.com/office/drawing/2014/main" id="{64A73E91-2FB1-468E-9444-185F3AFB72C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nvGrpSpPr>
                <p:cNvPr id="38" name="Groep 37">
                  <a:extLst>
                    <a:ext uri="{FF2B5EF4-FFF2-40B4-BE49-F238E27FC236}">
                      <a16:creationId xmlns:a16="http://schemas.microsoft.com/office/drawing/2014/main" id="{A699BDB9-75ED-429F-827C-E5B552C8AD18}"/>
                    </a:ext>
                  </a:extLst>
                </p:cNvPr>
                <p:cNvGrpSpPr/>
                <p:nvPr userDrawn="1"/>
              </p:nvGrpSpPr>
              <p:grpSpPr>
                <a:xfrm rot="10800000">
                  <a:off x="13061402" y="3665637"/>
                  <a:ext cx="145820" cy="146462"/>
                  <a:chOff x="13096169" y="3602278"/>
                  <a:chExt cx="145820" cy="146462"/>
                </a:xfrm>
              </p:grpSpPr>
              <p:sp>
                <p:nvSpPr>
                  <p:cNvPr id="39" name="Rechthoek 38">
                    <a:extLst>
                      <a:ext uri="{FF2B5EF4-FFF2-40B4-BE49-F238E27FC236}">
                        <a16:creationId xmlns:a16="http://schemas.microsoft.com/office/drawing/2014/main" id="{5741CB5A-AF7A-4AA8-905F-F2559CD55D2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40" name="Rechthoek 39">
                    <a:extLst>
                      <a:ext uri="{FF2B5EF4-FFF2-40B4-BE49-F238E27FC236}">
                        <a16:creationId xmlns:a16="http://schemas.microsoft.com/office/drawing/2014/main" id="{F17BC356-79D3-4AF6-B250-39396BD286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sp>
            <p:nvSpPr>
              <p:cNvPr id="34" name="Rechthoek 33">
                <a:extLst>
                  <a:ext uri="{FF2B5EF4-FFF2-40B4-BE49-F238E27FC236}">
                    <a16:creationId xmlns:a16="http://schemas.microsoft.com/office/drawing/2014/main" id="{088F2A88-10FB-4CB9-A301-F986C26147EC}"/>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chemeClr val="tx1"/>
                    </a:solidFill>
                    <a:latin typeface="+mn-lt"/>
                    <a:cs typeface="Arial" panose="020B0604020202020204" pitchFamily="34" charset="0"/>
                  </a:rPr>
                  <a:t>Bijsnijden</a:t>
                </a:r>
              </a:p>
            </p:txBody>
          </p:sp>
          <p:sp>
            <p:nvSpPr>
              <p:cNvPr id="35" name="Gelijkbenige driehoek 34">
                <a:extLst>
                  <a:ext uri="{FF2B5EF4-FFF2-40B4-BE49-F238E27FC236}">
                    <a16:creationId xmlns:a16="http://schemas.microsoft.com/office/drawing/2014/main" id="{46E6F8D6-7158-4FED-BD1F-5D2DB64CEB49}"/>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sp>
        <p:nvSpPr>
          <p:cNvPr id="143" name="Tijdelijke aanduiding voor tekst 7">
            <a:extLst>
              <a:ext uri="{FF2B5EF4-FFF2-40B4-BE49-F238E27FC236}">
                <a16:creationId xmlns:a16="http://schemas.microsoft.com/office/drawing/2014/main" id="{A8642C02-6AC7-435E-AFC9-3BCF1CAE9B18}"/>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4" name="Tijdelijke aanduiding voor tekst 7">
            <a:extLst>
              <a:ext uri="{FF2B5EF4-FFF2-40B4-BE49-F238E27FC236}">
                <a16:creationId xmlns:a16="http://schemas.microsoft.com/office/drawing/2014/main" id="{3DF79C75-1C2B-4CE4-B6C8-B21A0718773A}"/>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5" name="Tijdelijke aanduiding voor tekst 7">
            <a:extLst>
              <a:ext uri="{FF2B5EF4-FFF2-40B4-BE49-F238E27FC236}">
                <a16:creationId xmlns:a16="http://schemas.microsoft.com/office/drawing/2014/main" id="{2E8C1D00-E04E-4FF2-9DD5-20D6872B58A3}"/>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6" name="Tijdelijke aanduiding voor tekst 7">
            <a:extLst>
              <a:ext uri="{FF2B5EF4-FFF2-40B4-BE49-F238E27FC236}">
                <a16:creationId xmlns:a16="http://schemas.microsoft.com/office/drawing/2014/main" id="{340815E9-180E-41E4-8B01-DC529CBF2816}"/>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7" name="Tijdelijke aanduiding voor tekst 7">
            <a:extLst>
              <a:ext uri="{FF2B5EF4-FFF2-40B4-BE49-F238E27FC236}">
                <a16:creationId xmlns:a16="http://schemas.microsoft.com/office/drawing/2014/main" id="{EDF72D85-BBE5-4BBC-871E-DE86A48E0ADF}"/>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8" name="Tijdelijke aanduiding voor tekst 7">
            <a:extLst>
              <a:ext uri="{FF2B5EF4-FFF2-40B4-BE49-F238E27FC236}">
                <a16:creationId xmlns:a16="http://schemas.microsoft.com/office/drawing/2014/main" id="{A876B2CB-1166-480C-84E8-1D5EEBF8B701}"/>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grpSp>
        <p:nvGrpSpPr>
          <p:cNvPr id="149" name="Instructie">
            <a:extLst>
              <a:ext uri="{FF2B5EF4-FFF2-40B4-BE49-F238E27FC236}">
                <a16:creationId xmlns:a16="http://schemas.microsoft.com/office/drawing/2014/main" id="{91B20C9C-BC1A-4454-8623-D2CC3FA3A3D1}"/>
              </a:ext>
            </a:extLst>
          </p:cNvPr>
          <p:cNvGrpSpPr/>
          <p:nvPr userDrawn="1"/>
        </p:nvGrpSpPr>
        <p:grpSpPr>
          <a:xfrm>
            <a:off x="12441263" y="1434"/>
            <a:ext cx="3201327" cy="6001164"/>
            <a:chOff x="-3437547" y="1434"/>
            <a:chExt cx="3201327" cy="6001164"/>
          </a:xfrm>
        </p:grpSpPr>
        <p:cxnSp>
          <p:nvCxnSpPr>
            <p:cNvPr id="150" name="Rechte verbindingslijn 149">
              <a:extLst>
                <a:ext uri="{FF2B5EF4-FFF2-40B4-BE49-F238E27FC236}">
                  <a16:creationId xmlns:a16="http://schemas.microsoft.com/office/drawing/2014/main" id="{F76E7FAB-C11C-4DD5-822E-B6CC2472B2C4}"/>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51" name="Ovaal 150">
              <a:extLst>
                <a:ext uri="{FF2B5EF4-FFF2-40B4-BE49-F238E27FC236}">
                  <a16:creationId xmlns:a16="http://schemas.microsoft.com/office/drawing/2014/main" id="{59FB638E-41B3-4952-8BEB-FBFDB95BDFBA}"/>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52" name="Rechthoek 151">
              <a:extLst>
                <a:ext uri="{FF2B5EF4-FFF2-40B4-BE49-F238E27FC236}">
                  <a16:creationId xmlns:a16="http://schemas.microsoft.com/office/drawing/2014/main" id="{5C68FACA-D7EE-4939-A9FC-7DDBE34408FA}"/>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719138" marR="0" lvl="5" indent="-366713" algn="l" defTabSz="361950" rtl="0" eaLnBrk="1" fontAlgn="auto" latinLnBrk="0" hangingPunct="1">
                <a:lnSpc>
                  <a:spcPct val="95000"/>
                </a:lnSpc>
                <a:spcBef>
                  <a:spcPct val="2000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 Bullets</a:t>
              </a:r>
            </a:p>
          </p:txBody>
        </p:sp>
        <p:sp>
          <p:nvSpPr>
            <p:cNvPr id="153" name="Ovaal 152">
              <a:extLst>
                <a:ext uri="{FF2B5EF4-FFF2-40B4-BE49-F238E27FC236}">
                  <a16:creationId xmlns:a16="http://schemas.microsoft.com/office/drawing/2014/main" id="{D0AC4AFF-E87D-4EC8-9965-3CE08E265F3C}"/>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54" name="Rechthoek 153">
              <a:extLst>
                <a:ext uri="{FF2B5EF4-FFF2-40B4-BE49-F238E27FC236}">
                  <a16:creationId xmlns:a16="http://schemas.microsoft.com/office/drawing/2014/main" id="{1644000E-F1E9-4E59-97FD-C559A30A0C40}"/>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627063" marR="0" lvl="6" indent="-274638" algn="l" defTabSz="361950" rtl="0" eaLnBrk="1" fontAlgn="auto" latinLnBrk="0" hangingPunct="1">
                <a:lnSpc>
                  <a:spcPct val="95000"/>
                </a:lnSpc>
                <a:spcBef>
                  <a:spcPct val="20000"/>
                </a:spcBef>
                <a:spcAft>
                  <a:spcPts val="1200"/>
                </a:spcAft>
                <a:buClr>
                  <a:schemeClr val="tx2"/>
                </a:buClr>
                <a:buSzTx/>
                <a:buFont typeface="+mj-lt"/>
                <a:buAutoNum type="alphaLcPeriod"/>
                <a:tabLst/>
                <a:defRPr/>
              </a:pPr>
              <a:r>
                <a:rPr lang="nl-NL" sz="1800" kern="1200" noProof="0" dirty="0">
                  <a:solidFill>
                    <a:schemeClr val="tx1">
                      <a:lumMod val="65000"/>
                      <a:lumOff val="35000"/>
                    </a:schemeClr>
                  </a:solidFill>
                  <a:latin typeface="+mn-lt"/>
                  <a:ea typeface="+mn-ea"/>
                  <a:cs typeface="+mn-cs"/>
                </a:rPr>
                <a:t># Abc</a:t>
              </a:r>
            </a:p>
          </p:txBody>
        </p:sp>
        <p:sp>
          <p:nvSpPr>
            <p:cNvPr id="155" name="Ovaal 154">
              <a:extLst>
                <a:ext uri="{FF2B5EF4-FFF2-40B4-BE49-F238E27FC236}">
                  <a16:creationId xmlns:a16="http://schemas.microsoft.com/office/drawing/2014/main" id="{8B95881A-5033-41BF-89A4-ED071697BB2E}"/>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56" name="Rechthoek 155">
              <a:extLst>
                <a:ext uri="{FF2B5EF4-FFF2-40B4-BE49-F238E27FC236}">
                  <a16:creationId xmlns:a16="http://schemas.microsoft.com/office/drawing/2014/main" id="{B0C08D84-B6DF-40E9-AF3F-FD5BEBFE4E20}"/>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0363" marR="0" lvl="7" indent="-360363" algn="l" defTabSz="361950" rtl="0" eaLnBrk="1" fontAlgn="auto" latinLnBrk="0" hangingPunct="1">
                <a:lnSpc>
                  <a:spcPct val="95000"/>
                </a:lnSpc>
                <a:spcBef>
                  <a:spcPct val="20000"/>
                </a:spcBef>
                <a:spcAft>
                  <a:spcPts val="1200"/>
                </a:spcAft>
                <a:buClr>
                  <a:schemeClr val="tx2"/>
                </a:buClr>
                <a:buSzPct val="100000"/>
                <a:buFontTx/>
                <a:buBlip>
                  <a:blip r:embed="rId4"/>
                </a:buBlip>
                <a:tabLst/>
                <a:defRPr/>
              </a:pPr>
              <a:r>
                <a:rPr lang="nl-NL" sz="1800" kern="1200" noProof="0" dirty="0">
                  <a:solidFill>
                    <a:schemeClr val="tx1">
                      <a:lumMod val="65000"/>
                      <a:lumOff val="35000"/>
                    </a:schemeClr>
                  </a:solidFill>
                  <a:latin typeface="+mn-lt"/>
                  <a:ea typeface="+mn-ea"/>
                  <a:cs typeface="+mn-cs"/>
                </a:rPr>
                <a:t>Check leeg</a:t>
              </a:r>
            </a:p>
          </p:txBody>
        </p:sp>
        <p:sp>
          <p:nvSpPr>
            <p:cNvPr id="157" name="Ovaal 156">
              <a:extLst>
                <a:ext uri="{FF2B5EF4-FFF2-40B4-BE49-F238E27FC236}">
                  <a16:creationId xmlns:a16="http://schemas.microsoft.com/office/drawing/2014/main" id="{F46F0F09-6D10-4697-AC28-047AE5E0B230}"/>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58" name="Rechthoek 157">
              <a:extLst>
                <a:ext uri="{FF2B5EF4-FFF2-40B4-BE49-F238E27FC236}">
                  <a16:creationId xmlns:a16="http://schemas.microsoft.com/office/drawing/2014/main" id="{DA95133C-D9CE-4D62-B8B8-8733615CC933}"/>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360363" marR="0" lvl="8" indent="-360363" algn="l" defTabSz="361950" rtl="0" eaLnBrk="1" fontAlgn="auto" latinLnBrk="0" hangingPunct="1">
                <a:lnSpc>
                  <a:spcPct val="95000"/>
                </a:lnSpc>
                <a:spcBef>
                  <a:spcPct val="20000"/>
                </a:spcBef>
                <a:spcAft>
                  <a:spcPts val="1200"/>
                </a:spcAft>
                <a:buClr>
                  <a:schemeClr val="tx2"/>
                </a:buClr>
                <a:buSzTx/>
                <a:buFontTx/>
                <a:buBlip>
                  <a:blip r:embed="rId5"/>
                </a:buBlip>
                <a:tabLst/>
                <a:defRPr/>
              </a:pPr>
              <a:r>
                <a:rPr lang="nl-NL" sz="1800" kern="1200" noProof="0" dirty="0">
                  <a:solidFill>
                    <a:schemeClr val="tx1">
                      <a:lumMod val="65000"/>
                      <a:lumOff val="35000"/>
                    </a:schemeClr>
                  </a:solidFill>
                  <a:latin typeface="+mn-lt"/>
                  <a:ea typeface="+mn-ea"/>
                  <a:cs typeface="+mn-cs"/>
                </a:rPr>
                <a:t>Check vol</a:t>
              </a:r>
            </a:p>
          </p:txBody>
        </p:sp>
        <p:grpSp>
          <p:nvGrpSpPr>
            <p:cNvPr id="159" name="Meer informatie">
              <a:extLst>
                <a:ext uri="{FF2B5EF4-FFF2-40B4-BE49-F238E27FC236}">
                  <a16:creationId xmlns:a16="http://schemas.microsoft.com/office/drawing/2014/main" id="{5DC97D4F-41EA-42EC-BFAA-AF72D66BA2FC}"/>
                </a:ext>
              </a:extLst>
            </p:cNvPr>
            <p:cNvGrpSpPr/>
            <p:nvPr userDrawn="1"/>
          </p:nvGrpSpPr>
          <p:grpSpPr>
            <a:xfrm>
              <a:off x="-3421298" y="5206936"/>
              <a:ext cx="3178515" cy="795662"/>
              <a:chOff x="-3741486" y="3387723"/>
              <a:chExt cx="3178515" cy="795662"/>
            </a:xfrm>
          </p:grpSpPr>
          <p:sp>
            <p:nvSpPr>
              <p:cNvPr id="227" name="Freeform 101">
                <a:extLst>
                  <a:ext uri="{FF2B5EF4-FFF2-40B4-BE49-F238E27FC236}">
                    <a16:creationId xmlns:a16="http://schemas.microsoft.com/office/drawing/2014/main" id="{9D374784-605B-442D-B733-1AF9F3610ABE}"/>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228" name="Rechthoek 227">
                <a:extLst>
                  <a:ext uri="{FF2B5EF4-FFF2-40B4-BE49-F238E27FC236}">
                    <a16:creationId xmlns:a16="http://schemas.microsoft.com/office/drawing/2014/main" id="{16AAD2FB-E9F7-470D-B10E-290E61ADC91E}"/>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229" name="Rechte verbindingslijn 228">
                <a:extLst>
                  <a:ext uri="{FF2B5EF4-FFF2-40B4-BE49-F238E27FC236}">
                    <a16:creationId xmlns:a16="http://schemas.microsoft.com/office/drawing/2014/main" id="{FB9262B1-4305-494A-9668-BB72001279CD}"/>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60" name="Rechthoek 159">
              <a:extLst>
                <a:ext uri="{FF2B5EF4-FFF2-40B4-BE49-F238E27FC236}">
                  <a16:creationId xmlns:a16="http://schemas.microsoft.com/office/drawing/2014/main" id="{0041DFDF-6E90-4CDE-B668-3CE2DC1FB706}"/>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n-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endParaRPr>
            </a:p>
          </p:txBody>
        </p:sp>
        <p:sp>
          <p:nvSpPr>
            <p:cNvPr id="161" name="Ovaal 160">
              <a:extLst>
                <a:ext uri="{FF2B5EF4-FFF2-40B4-BE49-F238E27FC236}">
                  <a16:creationId xmlns:a16="http://schemas.microsoft.com/office/drawing/2014/main" id="{14483C1A-78A0-4CF2-8D89-5E64EC0CD5CB}"/>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62" name="Rechte verbindingslijn 161">
              <a:extLst>
                <a:ext uri="{FF2B5EF4-FFF2-40B4-BE49-F238E27FC236}">
                  <a16:creationId xmlns:a16="http://schemas.microsoft.com/office/drawing/2014/main" id="{02AE0ECE-DFB2-4D4D-BC26-DA51FC6A81F8}"/>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89371F3E-2095-438E-B689-58DC1C060BAF}"/>
                </a:ext>
              </a:extLst>
            </p:cNvPr>
            <p:cNvGrpSpPr/>
            <p:nvPr userDrawn="1"/>
          </p:nvGrpSpPr>
          <p:grpSpPr>
            <a:xfrm>
              <a:off x="-3437547" y="349413"/>
              <a:ext cx="2933825" cy="558875"/>
              <a:chOff x="-3419346" y="368233"/>
              <a:chExt cx="3904920" cy="743862"/>
            </a:xfrm>
          </p:grpSpPr>
          <p:sp>
            <p:nvSpPr>
              <p:cNvPr id="175" name="Rechthoek 174">
                <a:extLst>
                  <a:ext uri="{FF2B5EF4-FFF2-40B4-BE49-F238E27FC236}">
                    <a16:creationId xmlns:a16="http://schemas.microsoft.com/office/drawing/2014/main" id="{C76483CF-D515-4BAC-8AF3-90D4EC7CE2AA}"/>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mn-lt"/>
                    <a:cs typeface="Arial" panose="020B0604020202020204" pitchFamily="34" charset="0"/>
                  </a:rPr>
                  <a:t>Start</a:t>
                </a:r>
              </a:p>
            </p:txBody>
          </p:sp>
          <p:cxnSp>
            <p:nvCxnSpPr>
              <p:cNvPr id="176" name="Rechte verbindingslijn 175">
                <a:extLst>
                  <a:ext uri="{FF2B5EF4-FFF2-40B4-BE49-F238E27FC236}">
                    <a16:creationId xmlns:a16="http://schemas.microsoft.com/office/drawing/2014/main" id="{501014B0-4E7F-40B1-8832-BAE4D54BAAA2}"/>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7" name="Rechte verbindingslijn 176">
                <a:extLst>
                  <a:ext uri="{FF2B5EF4-FFF2-40B4-BE49-F238E27FC236}">
                    <a16:creationId xmlns:a16="http://schemas.microsoft.com/office/drawing/2014/main" id="{8C7E85FC-847C-4689-8E48-49585C456CB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8" name="Rechthoek 177">
                <a:extLst>
                  <a:ext uri="{FF2B5EF4-FFF2-40B4-BE49-F238E27FC236}">
                    <a16:creationId xmlns:a16="http://schemas.microsoft.com/office/drawing/2014/main" id="{DF8C6523-AF61-4513-BD5B-5250E430042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nvGrpSpPr>
              <p:cNvPr id="179" name="Groep 178">
                <a:extLst>
                  <a:ext uri="{FF2B5EF4-FFF2-40B4-BE49-F238E27FC236}">
                    <a16:creationId xmlns:a16="http://schemas.microsoft.com/office/drawing/2014/main" id="{06616267-350D-4FDE-8E4D-2CB51E1223F5}"/>
                  </a:ext>
                </a:extLst>
              </p:cNvPr>
              <p:cNvGrpSpPr/>
              <p:nvPr userDrawn="1"/>
            </p:nvGrpSpPr>
            <p:grpSpPr>
              <a:xfrm>
                <a:off x="-3002834" y="720303"/>
                <a:ext cx="182598" cy="143759"/>
                <a:chOff x="-3310843" y="700986"/>
                <a:chExt cx="182598" cy="143759"/>
              </a:xfrm>
            </p:grpSpPr>
            <p:grpSp>
              <p:nvGrpSpPr>
                <p:cNvPr id="218" name="Groep 217">
                  <a:extLst>
                    <a:ext uri="{FF2B5EF4-FFF2-40B4-BE49-F238E27FC236}">
                      <a16:creationId xmlns:a16="http://schemas.microsoft.com/office/drawing/2014/main" id="{7ECEF1E8-A833-4DA2-9ED0-17439E7B6322}"/>
                    </a:ext>
                  </a:extLst>
                </p:cNvPr>
                <p:cNvGrpSpPr/>
                <p:nvPr userDrawn="1"/>
              </p:nvGrpSpPr>
              <p:grpSpPr>
                <a:xfrm>
                  <a:off x="-3310843" y="700986"/>
                  <a:ext cx="182598" cy="143759"/>
                  <a:chOff x="-3310843" y="700986"/>
                  <a:chExt cx="182598" cy="143759"/>
                </a:xfrm>
              </p:grpSpPr>
              <p:cxnSp>
                <p:nvCxnSpPr>
                  <p:cNvPr id="222" name="Rechte verbindingslijn 221">
                    <a:extLst>
                      <a:ext uri="{FF2B5EF4-FFF2-40B4-BE49-F238E27FC236}">
                        <a16:creationId xmlns:a16="http://schemas.microsoft.com/office/drawing/2014/main" id="{3F76ED4F-163F-4227-A6D5-D54BDE8425A8}"/>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23" name="Rechte verbindingslijn 222">
                    <a:extLst>
                      <a:ext uri="{FF2B5EF4-FFF2-40B4-BE49-F238E27FC236}">
                        <a16:creationId xmlns:a16="http://schemas.microsoft.com/office/drawing/2014/main" id="{DC2E21ED-81A6-403F-9A32-3391265A693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24" name="Rechte verbindingslijn 223">
                    <a:extLst>
                      <a:ext uri="{FF2B5EF4-FFF2-40B4-BE49-F238E27FC236}">
                        <a16:creationId xmlns:a16="http://schemas.microsoft.com/office/drawing/2014/main" id="{27C36E4D-3C48-4EB6-907F-D43936E458D4}"/>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25" name="Rechte verbindingslijn 224">
                    <a:extLst>
                      <a:ext uri="{FF2B5EF4-FFF2-40B4-BE49-F238E27FC236}">
                        <a16:creationId xmlns:a16="http://schemas.microsoft.com/office/drawing/2014/main" id="{A331BB07-C461-4890-B139-E413AEA2E9C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id="{AC4BFFC7-A60D-418E-93B7-FD3C253A0C4D}"/>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19" name="Groep 218">
                  <a:extLst>
                    <a:ext uri="{FF2B5EF4-FFF2-40B4-BE49-F238E27FC236}">
                      <a16:creationId xmlns:a16="http://schemas.microsoft.com/office/drawing/2014/main" id="{C2A96045-C843-4353-826E-1102A2E06BE6}"/>
                    </a:ext>
                  </a:extLst>
                </p:cNvPr>
                <p:cNvGrpSpPr/>
                <p:nvPr userDrawn="1"/>
              </p:nvGrpSpPr>
              <p:grpSpPr>
                <a:xfrm flipH="1">
                  <a:off x="-3310774" y="735854"/>
                  <a:ext cx="88801" cy="72568"/>
                  <a:chOff x="-2091059" y="1395403"/>
                  <a:chExt cx="157316" cy="128558"/>
                </a:xfrm>
              </p:grpSpPr>
              <p:sp>
                <p:nvSpPr>
                  <p:cNvPr id="220" name="Rechthoek 219">
                    <a:extLst>
                      <a:ext uri="{FF2B5EF4-FFF2-40B4-BE49-F238E27FC236}">
                        <a16:creationId xmlns:a16="http://schemas.microsoft.com/office/drawing/2014/main" id="{B5402763-F2E1-4EC9-AD9B-F0F0835CAC2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21" name="Pijl: punthaak 220">
                    <a:extLst>
                      <a:ext uri="{FF2B5EF4-FFF2-40B4-BE49-F238E27FC236}">
                        <a16:creationId xmlns:a16="http://schemas.microsoft.com/office/drawing/2014/main" id="{98102CC4-DD09-465A-A003-5B2302945C9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nvGrpSpPr>
              <p:cNvPr id="180" name="Groep 179">
                <a:extLst>
                  <a:ext uri="{FF2B5EF4-FFF2-40B4-BE49-F238E27FC236}">
                    <a16:creationId xmlns:a16="http://schemas.microsoft.com/office/drawing/2014/main" id="{98B4D441-4A0E-46FE-A4B2-667493CF1062}"/>
                  </a:ext>
                </a:extLst>
              </p:cNvPr>
              <p:cNvGrpSpPr/>
              <p:nvPr userDrawn="1"/>
            </p:nvGrpSpPr>
            <p:grpSpPr>
              <a:xfrm>
                <a:off x="-3326107" y="720303"/>
                <a:ext cx="182598" cy="143759"/>
                <a:chOff x="-3634116" y="700986"/>
                <a:chExt cx="182598" cy="143759"/>
              </a:xfrm>
            </p:grpSpPr>
            <p:grpSp>
              <p:nvGrpSpPr>
                <p:cNvPr id="209" name="Groep 208">
                  <a:extLst>
                    <a:ext uri="{FF2B5EF4-FFF2-40B4-BE49-F238E27FC236}">
                      <a16:creationId xmlns:a16="http://schemas.microsoft.com/office/drawing/2014/main" id="{6F66A5A2-8146-42C8-8F12-F97386EAB0C3}"/>
                    </a:ext>
                  </a:extLst>
                </p:cNvPr>
                <p:cNvGrpSpPr/>
                <p:nvPr userDrawn="1"/>
              </p:nvGrpSpPr>
              <p:grpSpPr>
                <a:xfrm>
                  <a:off x="-3634116" y="700986"/>
                  <a:ext cx="182598" cy="143759"/>
                  <a:chOff x="-3634116" y="700986"/>
                  <a:chExt cx="182598" cy="143759"/>
                </a:xfrm>
              </p:grpSpPr>
              <p:cxnSp>
                <p:nvCxnSpPr>
                  <p:cNvPr id="213" name="Rechte verbindingslijn 212">
                    <a:extLst>
                      <a:ext uri="{FF2B5EF4-FFF2-40B4-BE49-F238E27FC236}">
                        <a16:creationId xmlns:a16="http://schemas.microsoft.com/office/drawing/2014/main" id="{ECE04E55-6398-443A-881C-10EDA82D093C}"/>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14" name="Rechte verbindingslijn 213">
                    <a:extLst>
                      <a:ext uri="{FF2B5EF4-FFF2-40B4-BE49-F238E27FC236}">
                        <a16:creationId xmlns:a16="http://schemas.microsoft.com/office/drawing/2014/main" id="{A6E7C2BE-B9CE-411A-809A-806D41BEBBBC}"/>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15" name="Rechte verbindingslijn 214">
                    <a:extLst>
                      <a:ext uri="{FF2B5EF4-FFF2-40B4-BE49-F238E27FC236}">
                        <a16:creationId xmlns:a16="http://schemas.microsoft.com/office/drawing/2014/main" id="{FB647C15-A317-4AFF-B7E6-6A55E43D1C8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16" name="Rechte verbindingslijn 215">
                    <a:extLst>
                      <a:ext uri="{FF2B5EF4-FFF2-40B4-BE49-F238E27FC236}">
                        <a16:creationId xmlns:a16="http://schemas.microsoft.com/office/drawing/2014/main" id="{7E6DB856-74C3-44A8-8260-50A701308E4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D1D4FA6F-355B-4BC0-BFF9-C7B0FBBA60BD}"/>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10" name="Groep 209">
                  <a:extLst>
                    <a:ext uri="{FF2B5EF4-FFF2-40B4-BE49-F238E27FC236}">
                      <a16:creationId xmlns:a16="http://schemas.microsoft.com/office/drawing/2014/main" id="{1D47238E-0857-46C0-9FE8-9962E40D0D8E}"/>
                    </a:ext>
                  </a:extLst>
                </p:cNvPr>
                <p:cNvGrpSpPr/>
                <p:nvPr userDrawn="1"/>
              </p:nvGrpSpPr>
              <p:grpSpPr>
                <a:xfrm>
                  <a:off x="-3634047" y="735854"/>
                  <a:ext cx="88801" cy="72568"/>
                  <a:chOff x="-2091059" y="1395403"/>
                  <a:chExt cx="157316" cy="128558"/>
                </a:xfrm>
              </p:grpSpPr>
              <p:sp>
                <p:nvSpPr>
                  <p:cNvPr id="211" name="Rechthoek 210">
                    <a:extLst>
                      <a:ext uri="{FF2B5EF4-FFF2-40B4-BE49-F238E27FC236}">
                        <a16:creationId xmlns:a16="http://schemas.microsoft.com/office/drawing/2014/main" id="{0CAEF4C4-5299-4833-9E6C-B9824DF9D49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12" name="Pijl: punthaak 211">
                    <a:extLst>
                      <a:ext uri="{FF2B5EF4-FFF2-40B4-BE49-F238E27FC236}">
                        <a16:creationId xmlns:a16="http://schemas.microsoft.com/office/drawing/2014/main" id="{E0843773-BBC9-4B26-A617-47032CFE9D8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cxnSp>
            <p:nvCxnSpPr>
              <p:cNvPr id="181" name="Rechte verbindingslijn 180">
                <a:extLst>
                  <a:ext uri="{FF2B5EF4-FFF2-40B4-BE49-F238E27FC236}">
                    <a16:creationId xmlns:a16="http://schemas.microsoft.com/office/drawing/2014/main" id="{95FF7FE1-F712-42BF-BBFD-A6891165872D}"/>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82" name="Rechte verbindingslijn 181">
                <a:extLst>
                  <a:ext uri="{FF2B5EF4-FFF2-40B4-BE49-F238E27FC236}">
                    <a16:creationId xmlns:a16="http://schemas.microsoft.com/office/drawing/2014/main" id="{FA2DD26F-FDAD-43ED-B322-727329A00F8D}"/>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83" name="Groep 182">
                <a:extLst>
                  <a:ext uri="{FF2B5EF4-FFF2-40B4-BE49-F238E27FC236}">
                    <a16:creationId xmlns:a16="http://schemas.microsoft.com/office/drawing/2014/main" id="{3E0A9FA9-9BC4-46DA-BD0F-40C2B5F0C44D}"/>
                  </a:ext>
                </a:extLst>
              </p:cNvPr>
              <p:cNvGrpSpPr/>
              <p:nvPr userDrawn="1"/>
            </p:nvGrpSpPr>
            <p:grpSpPr>
              <a:xfrm>
                <a:off x="-2425037" y="370226"/>
                <a:ext cx="357690" cy="330595"/>
                <a:chOff x="-2721817" y="347336"/>
                <a:chExt cx="432805" cy="400021"/>
              </a:xfrm>
            </p:grpSpPr>
            <p:sp>
              <p:nvSpPr>
                <p:cNvPr id="198" name="Rechthoek 197">
                  <a:extLst>
                    <a:ext uri="{FF2B5EF4-FFF2-40B4-BE49-F238E27FC236}">
                      <a16:creationId xmlns:a16="http://schemas.microsoft.com/office/drawing/2014/main" id="{A46DB572-7F3E-4C1B-A606-57D3770BC52F}"/>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199" name="Groep 198">
                  <a:extLst>
                    <a:ext uri="{FF2B5EF4-FFF2-40B4-BE49-F238E27FC236}">
                      <a16:creationId xmlns:a16="http://schemas.microsoft.com/office/drawing/2014/main" id="{45908A3E-7EFD-4E3A-AEF6-3225F492111E}"/>
                    </a:ext>
                  </a:extLst>
                </p:cNvPr>
                <p:cNvGrpSpPr/>
                <p:nvPr userDrawn="1"/>
              </p:nvGrpSpPr>
              <p:grpSpPr>
                <a:xfrm>
                  <a:off x="-2652453" y="431583"/>
                  <a:ext cx="294076" cy="231526"/>
                  <a:chOff x="-3634116" y="700986"/>
                  <a:chExt cx="182598" cy="143759"/>
                </a:xfrm>
              </p:grpSpPr>
              <p:grpSp>
                <p:nvGrpSpPr>
                  <p:cNvPr id="200" name="Groep 199">
                    <a:extLst>
                      <a:ext uri="{FF2B5EF4-FFF2-40B4-BE49-F238E27FC236}">
                        <a16:creationId xmlns:a16="http://schemas.microsoft.com/office/drawing/2014/main" id="{ACA13E49-2BF9-423A-8506-7E2A1CB6BC34}"/>
                      </a:ext>
                    </a:extLst>
                  </p:cNvPr>
                  <p:cNvGrpSpPr/>
                  <p:nvPr userDrawn="1"/>
                </p:nvGrpSpPr>
                <p:grpSpPr>
                  <a:xfrm>
                    <a:off x="-3634116" y="700986"/>
                    <a:ext cx="182598" cy="143759"/>
                    <a:chOff x="-3634116" y="700986"/>
                    <a:chExt cx="182598" cy="143759"/>
                  </a:xfrm>
                </p:grpSpPr>
                <p:cxnSp>
                  <p:nvCxnSpPr>
                    <p:cNvPr id="204" name="Rechte verbindingslijn 203">
                      <a:extLst>
                        <a:ext uri="{FF2B5EF4-FFF2-40B4-BE49-F238E27FC236}">
                          <a16:creationId xmlns:a16="http://schemas.microsoft.com/office/drawing/2014/main" id="{01675353-C45F-4400-BFBF-9D5ADABBD42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05" name="Rechte verbindingslijn 204">
                      <a:extLst>
                        <a:ext uri="{FF2B5EF4-FFF2-40B4-BE49-F238E27FC236}">
                          <a16:creationId xmlns:a16="http://schemas.microsoft.com/office/drawing/2014/main" id="{09E8565F-EB40-49B1-B422-8A1889F6D1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4577FC4B-0AAF-47D0-8193-154F7C78EB7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07" name="Rechte verbindingslijn 206">
                      <a:extLst>
                        <a:ext uri="{FF2B5EF4-FFF2-40B4-BE49-F238E27FC236}">
                          <a16:creationId xmlns:a16="http://schemas.microsoft.com/office/drawing/2014/main" id="{19EE3B71-6950-4E5F-8FE6-88FC3B77EE62}"/>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9B1532A0-C474-4487-863F-5E8BF93BB6FF}"/>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01" name="Groep 200">
                    <a:extLst>
                      <a:ext uri="{FF2B5EF4-FFF2-40B4-BE49-F238E27FC236}">
                        <a16:creationId xmlns:a16="http://schemas.microsoft.com/office/drawing/2014/main" id="{03E83403-5ED0-4C56-B0D8-9D585BE48E59}"/>
                      </a:ext>
                    </a:extLst>
                  </p:cNvPr>
                  <p:cNvGrpSpPr/>
                  <p:nvPr userDrawn="1"/>
                </p:nvGrpSpPr>
                <p:grpSpPr>
                  <a:xfrm>
                    <a:off x="-3634047" y="735854"/>
                    <a:ext cx="88801" cy="72568"/>
                    <a:chOff x="-2091059" y="1395403"/>
                    <a:chExt cx="157316" cy="128558"/>
                  </a:xfrm>
                </p:grpSpPr>
                <p:sp>
                  <p:nvSpPr>
                    <p:cNvPr id="202" name="Rechthoek 201">
                      <a:extLst>
                        <a:ext uri="{FF2B5EF4-FFF2-40B4-BE49-F238E27FC236}">
                          <a16:creationId xmlns:a16="http://schemas.microsoft.com/office/drawing/2014/main" id="{36668EC6-A54D-488B-8F7D-FA7B8CFD081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03" name="Pijl: punthaak 202">
                      <a:extLst>
                        <a:ext uri="{FF2B5EF4-FFF2-40B4-BE49-F238E27FC236}">
                          <a16:creationId xmlns:a16="http://schemas.microsoft.com/office/drawing/2014/main" id="{031DEFE8-0807-4D74-84F2-4CBE0D4AFE9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grpSp>
            <p:nvGrpSpPr>
              <p:cNvPr id="184" name="Groep 183">
                <a:extLst>
                  <a:ext uri="{FF2B5EF4-FFF2-40B4-BE49-F238E27FC236}">
                    <a16:creationId xmlns:a16="http://schemas.microsoft.com/office/drawing/2014/main" id="{D3E28CDF-7A83-41A5-B611-205D02AA7799}"/>
                  </a:ext>
                </a:extLst>
              </p:cNvPr>
              <p:cNvGrpSpPr/>
              <p:nvPr userDrawn="1"/>
            </p:nvGrpSpPr>
            <p:grpSpPr>
              <a:xfrm>
                <a:off x="-2425037" y="781500"/>
                <a:ext cx="357690" cy="330595"/>
                <a:chOff x="-2721817" y="782525"/>
                <a:chExt cx="432805" cy="400021"/>
              </a:xfrm>
            </p:grpSpPr>
            <p:sp>
              <p:nvSpPr>
                <p:cNvPr id="187" name="Rechthoek 186">
                  <a:extLst>
                    <a:ext uri="{FF2B5EF4-FFF2-40B4-BE49-F238E27FC236}">
                      <a16:creationId xmlns:a16="http://schemas.microsoft.com/office/drawing/2014/main" id="{CA0617E0-C68A-4E5F-A9D7-B8D6100372F6}"/>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188" name="Groep 187">
                  <a:extLst>
                    <a:ext uri="{FF2B5EF4-FFF2-40B4-BE49-F238E27FC236}">
                      <a16:creationId xmlns:a16="http://schemas.microsoft.com/office/drawing/2014/main" id="{B7BC0155-130A-4F92-ADF4-0FC50CCD4FE8}"/>
                    </a:ext>
                  </a:extLst>
                </p:cNvPr>
                <p:cNvGrpSpPr/>
                <p:nvPr userDrawn="1"/>
              </p:nvGrpSpPr>
              <p:grpSpPr>
                <a:xfrm>
                  <a:off x="-2652453" y="866772"/>
                  <a:ext cx="294076" cy="231526"/>
                  <a:chOff x="-3310843" y="700986"/>
                  <a:chExt cx="182598" cy="143759"/>
                </a:xfrm>
              </p:grpSpPr>
              <p:grpSp>
                <p:nvGrpSpPr>
                  <p:cNvPr id="189" name="Groep 188">
                    <a:extLst>
                      <a:ext uri="{FF2B5EF4-FFF2-40B4-BE49-F238E27FC236}">
                        <a16:creationId xmlns:a16="http://schemas.microsoft.com/office/drawing/2014/main" id="{56C25039-89CB-4F43-BAE0-26C30CAE934A}"/>
                      </a:ext>
                    </a:extLst>
                  </p:cNvPr>
                  <p:cNvGrpSpPr/>
                  <p:nvPr userDrawn="1"/>
                </p:nvGrpSpPr>
                <p:grpSpPr>
                  <a:xfrm>
                    <a:off x="-3310843" y="700986"/>
                    <a:ext cx="182598" cy="143759"/>
                    <a:chOff x="-3310843" y="700986"/>
                    <a:chExt cx="182598" cy="143759"/>
                  </a:xfrm>
                </p:grpSpPr>
                <p:cxnSp>
                  <p:nvCxnSpPr>
                    <p:cNvPr id="193" name="Rechte verbindingslijn 192">
                      <a:extLst>
                        <a:ext uri="{FF2B5EF4-FFF2-40B4-BE49-F238E27FC236}">
                          <a16:creationId xmlns:a16="http://schemas.microsoft.com/office/drawing/2014/main" id="{138AE4E9-F158-423D-9B14-0A763187954A}"/>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94" name="Rechte verbindingslijn 193">
                      <a:extLst>
                        <a:ext uri="{FF2B5EF4-FFF2-40B4-BE49-F238E27FC236}">
                          <a16:creationId xmlns:a16="http://schemas.microsoft.com/office/drawing/2014/main" id="{495D0A37-1D7D-4361-AAA1-9F2CA0F56C9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95" name="Rechte verbindingslijn 194">
                      <a:extLst>
                        <a:ext uri="{FF2B5EF4-FFF2-40B4-BE49-F238E27FC236}">
                          <a16:creationId xmlns:a16="http://schemas.microsoft.com/office/drawing/2014/main" id="{9A45E6E4-426F-43E5-880E-363FC0BCE1FF}"/>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96" name="Rechte verbindingslijn 195">
                      <a:extLst>
                        <a:ext uri="{FF2B5EF4-FFF2-40B4-BE49-F238E27FC236}">
                          <a16:creationId xmlns:a16="http://schemas.microsoft.com/office/drawing/2014/main" id="{56F6EA95-A674-499E-866F-4571A5D6CA02}"/>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97" name="Rechte verbindingslijn 196">
                      <a:extLst>
                        <a:ext uri="{FF2B5EF4-FFF2-40B4-BE49-F238E27FC236}">
                          <a16:creationId xmlns:a16="http://schemas.microsoft.com/office/drawing/2014/main" id="{45CD7A76-007E-4428-9304-F64BF6DFA37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90" name="Groep 189">
                    <a:extLst>
                      <a:ext uri="{FF2B5EF4-FFF2-40B4-BE49-F238E27FC236}">
                        <a16:creationId xmlns:a16="http://schemas.microsoft.com/office/drawing/2014/main" id="{9A8CCF7B-D220-4693-9D63-B1DF1489DCE6}"/>
                      </a:ext>
                    </a:extLst>
                  </p:cNvPr>
                  <p:cNvGrpSpPr/>
                  <p:nvPr userDrawn="1"/>
                </p:nvGrpSpPr>
                <p:grpSpPr>
                  <a:xfrm flipH="1">
                    <a:off x="-3310774" y="735854"/>
                    <a:ext cx="88801" cy="72568"/>
                    <a:chOff x="-2091059" y="1395403"/>
                    <a:chExt cx="157316" cy="128558"/>
                  </a:xfrm>
                </p:grpSpPr>
                <p:sp>
                  <p:nvSpPr>
                    <p:cNvPr id="191" name="Rechthoek 190">
                      <a:extLst>
                        <a:ext uri="{FF2B5EF4-FFF2-40B4-BE49-F238E27FC236}">
                          <a16:creationId xmlns:a16="http://schemas.microsoft.com/office/drawing/2014/main" id="{72F68E46-0DD4-43A8-9CBB-A0CF369564E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192" name="Pijl: punthaak 191">
                      <a:extLst>
                        <a:ext uri="{FF2B5EF4-FFF2-40B4-BE49-F238E27FC236}">
                          <a16:creationId xmlns:a16="http://schemas.microsoft.com/office/drawing/2014/main" id="{41791662-CEFD-4DA8-BD2C-9C37CA31B92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sp>
            <p:nvSpPr>
              <p:cNvPr id="185" name="Rechthoek 184">
                <a:extLst>
                  <a:ext uri="{FF2B5EF4-FFF2-40B4-BE49-F238E27FC236}">
                    <a16:creationId xmlns:a16="http://schemas.microsoft.com/office/drawing/2014/main" id="{09B293B0-03A2-4B80-94C6-826E013EAC94}"/>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186" name="Rechthoek 185">
                <a:extLst>
                  <a:ext uri="{FF2B5EF4-FFF2-40B4-BE49-F238E27FC236}">
                    <a16:creationId xmlns:a16="http://schemas.microsoft.com/office/drawing/2014/main" id="{1B6020BB-DACE-49AD-A4A7-3241C9FC2E79}"/>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164" name="Rechte verbindingslijn 163">
              <a:extLst>
                <a:ext uri="{FF2B5EF4-FFF2-40B4-BE49-F238E27FC236}">
                  <a16:creationId xmlns:a16="http://schemas.microsoft.com/office/drawing/2014/main" id="{61F5AA6E-6573-40C3-AECA-8C82037EE7A6}"/>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65" name="Rechthoek 164">
              <a:extLst>
                <a:ext uri="{FF2B5EF4-FFF2-40B4-BE49-F238E27FC236}">
                  <a16:creationId xmlns:a16="http://schemas.microsoft.com/office/drawing/2014/main" id="{D5A7FC8E-B09C-4B46-B686-BAB4B360A30C}"/>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268288" marR="0" lvl="0" indent="-268288" algn="l" defTabSz="361950" rtl="0" eaLnBrk="1" fontAlgn="auto" latinLnBrk="0" hangingPunct="1">
                <a:lnSpc>
                  <a:spcPct val="95000"/>
                </a:lnSpc>
                <a:spcBef>
                  <a:spcPct val="20000"/>
                </a:spcBef>
                <a:spcAft>
                  <a:spcPts val="1200"/>
                </a:spcAft>
                <a:buClr>
                  <a:schemeClr val="tx2"/>
                </a:buClr>
                <a:buSzTx/>
                <a:buFont typeface="Arial" panose="020B0604020202020204" pitchFamily="34" charset="0"/>
                <a:buChar char="•"/>
                <a:tabLst/>
                <a:defRPr/>
              </a:pPr>
              <a:r>
                <a:rPr lang="nl-NL" sz="1800" b="0" kern="1200" noProof="0" dirty="0">
                  <a:solidFill>
                    <a:schemeClr val="tx1">
                      <a:lumMod val="65000"/>
                      <a:lumOff val="35000"/>
                    </a:schemeClr>
                  </a:solidFill>
                  <a:latin typeface="+mn-lt"/>
                  <a:ea typeface="+mn-ea"/>
                  <a:cs typeface="+mn-cs"/>
                </a:rPr>
                <a:t>Bullets</a:t>
              </a:r>
            </a:p>
          </p:txBody>
        </p:sp>
        <p:sp>
          <p:nvSpPr>
            <p:cNvPr id="166" name="Ovaal 165">
              <a:extLst>
                <a:ext uri="{FF2B5EF4-FFF2-40B4-BE49-F238E27FC236}">
                  <a16:creationId xmlns:a16="http://schemas.microsoft.com/office/drawing/2014/main" id="{1621233F-D55A-4252-8FB1-53ED2E02E574}"/>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67" name="Rechthoek 166">
              <a:extLst>
                <a:ext uri="{FF2B5EF4-FFF2-40B4-BE49-F238E27FC236}">
                  <a16:creationId xmlns:a16="http://schemas.microsoft.com/office/drawing/2014/main" id="{ED104005-2B55-4829-B3F5-FCE04141C7FC}"/>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538163" marR="0" lvl="1" indent="-269875" algn="l" defTabSz="361950" rtl="0" eaLnBrk="1" fontAlgn="auto" latinLnBrk="0" hangingPunct="1">
                <a:lnSpc>
                  <a:spcPct val="95000"/>
                </a:lnSpc>
                <a:spcBef>
                  <a:spcPts val="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Sub-Bullets</a:t>
              </a:r>
            </a:p>
          </p:txBody>
        </p:sp>
        <p:sp>
          <p:nvSpPr>
            <p:cNvPr id="168" name="Ovaal 167">
              <a:extLst>
                <a:ext uri="{FF2B5EF4-FFF2-40B4-BE49-F238E27FC236}">
                  <a16:creationId xmlns:a16="http://schemas.microsoft.com/office/drawing/2014/main" id="{A0842E38-04B8-4C0B-8A33-7DCB0917242C}"/>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69" name="Rechthoek 168">
              <a:extLst>
                <a:ext uri="{FF2B5EF4-FFF2-40B4-BE49-F238E27FC236}">
                  <a16:creationId xmlns:a16="http://schemas.microsoft.com/office/drawing/2014/main" id="{3B29E1B7-1ABF-456C-9270-683F393F40D8}"/>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2" indent="0" algn="l" defTabSz="361950" rtl="0" eaLnBrk="1" fontAlgn="auto" latinLnBrk="0" hangingPunct="1">
                <a:lnSpc>
                  <a:spcPct val="95000"/>
                </a:lnSpc>
                <a:spcBef>
                  <a:spcPts val="336"/>
                </a:spcBef>
                <a:spcAft>
                  <a:spcPts val="1200"/>
                </a:spcAft>
                <a:buClr>
                  <a:schemeClr val="tx2"/>
                </a:buClr>
                <a:buSzTx/>
                <a:buFont typeface="Arial" panose="020B0604020202020204" pitchFamily="34" charset="0"/>
                <a:buNone/>
                <a:tabLst/>
                <a:defRPr/>
              </a:pPr>
              <a:r>
                <a:rPr lang="nl-NL" sz="1800" kern="1200" noProof="0" dirty="0">
                  <a:solidFill>
                    <a:schemeClr val="tx1">
                      <a:lumMod val="65000"/>
                      <a:lumOff val="35000"/>
                    </a:schemeClr>
                  </a:solidFill>
                  <a:latin typeface="+mn-lt"/>
                  <a:ea typeface="+mn-ea"/>
                  <a:cs typeface="+mn-cs"/>
                </a:rPr>
                <a:t>Platte tekst</a:t>
              </a:r>
            </a:p>
          </p:txBody>
        </p:sp>
        <p:sp>
          <p:nvSpPr>
            <p:cNvPr id="170" name="Ovaal 169">
              <a:extLst>
                <a:ext uri="{FF2B5EF4-FFF2-40B4-BE49-F238E27FC236}">
                  <a16:creationId xmlns:a16="http://schemas.microsoft.com/office/drawing/2014/main" id="{0B39B485-CA5E-43CD-BC39-08E8F103094C}"/>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71" name="Rechthoek 170">
              <a:extLst>
                <a:ext uri="{FF2B5EF4-FFF2-40B4-BE49-F238E27FC236}">
                  <a16:creationId xmlns:a16="http://schemas.microsoft.com/office/drawing/2014/main" id="{8E0119CD-4326-41D9-9CB5-BD1EFD0A5F99}"/>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5000"/>
                </a:lnSpc>
                <a:spcBef>
                  <a:spcPct val="20000"/>
                </a:spcBef>
                <a:spcAft>
                  <a:spcPts val="1200"/>
                </a:spcAft>
                <a:buClr>
                  <a:schemeClr val="tx2"/>
                </a:buClr>
                <a:buSzTx/>
                <a:buFont typeface="Arial" pitchFamily="34" charset="0"/>
                <a:buNone/>
                <a:tabLst/>
                <a:defRPr/>
              </a:pPr>
              <a:r>
                <a:rPr lang="nl-NL" sz="2000" b="1" kern="1200" noProof="0" dirty="0">
                  <a:solidFill>
                    <a:schemeClr val="tx2"/>
                  </a:solidFill>
                  <a:latin typeface="+mn-lt"/>
                  <a:ea typeface="+mn-ea"/>
                  <a:cs typeface="+mn-cs"/>
                </a:rPr>
                <a:t>Subtitel</a:t>
              </a:r>
            </a:p>
          </p:txBody>
        </p:sp>
        <p:sp>
          <p:nvSpPr>
            <p:cNvPr id="172" name="Ovaal 171">
              <a:extLst>
                <a:ext uri="{FF2B5EF4-FFF2-40B4-BE49-F238E27FC236}">
                  <a16:creationId xmlns:a16="http://schemas.microsoft.com/office/drawing/2014/main" id="{5BFD3E6A-3919-4BE6-B6F1-D5FB0809E805}"/>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73" name="Rechthoek 172">
              <a:extLst>
                <a:ext uri="{FF2B5EF4-FFF2-40B4-BE49-F238E27FC236}">
                  <a16:creationId xmlns:a16="http://schemas.microsoft.com/office/drawing/2014/main" id="{67F09321-0F6C-4454-B758-1419CF8548E0}"/>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352425" marR="0" lvl="4" indent="-352425" algn="l" defTabSz="361950" rtl="0" eaLnBrk="1" fontAlgn="auto" latinLnBrk="0" hangingPunct="1">
                <a:lnSpc>
                  <a:spcPct val="95000"/>
                </a:lnSpc>
                <a:spcBef>
                  <a:spcPct val="20000"/>
                </a:spcBef>
                <a:spcAft>
                  <a:spcPts val="1200"/>
                </a:spcAft>
                <a:buClr>
                  <a:schemeClr val="tx2"/>
                </a:buClr>
                <a:buSzTx/>
                <a:buFont typeface="+mj-lt"/>
                <a:buAutoNum type="arabicPeriod"/>
                <a:tabLst/>
                <a:defRPr/>
              </a:pPr>
              <a:r>
                <a:rPr lang="nl-NL" sz="1800" i="0" kern="1200" baseline="0" noProof="0" dirty="0">
                  <a:solidFill>
                    <a:schemeClr val="tx1">
                      <a:lumMod val="65000"/>
                      <a:lumOff val="35000"/>
                    </a:schemeClr>
                  </a:solidFill>
                  <a:latin typeface="+mn-lt"/>
                  <a:ea typeface="+mn-ea"/>
                  <a:cs typeface="+mn-cs"/>
                </a:rPr>
                <a:t>Opsomming</a:t>
              </a:r>
            </a:p>
          </p:txBody>
        </p:sp>
        <p:sp>
          <p:nvSpPr>
            <p:cNvPr id="174" name="Rechthoek 173">
              <a:extLst>
                <a:ext uri="{FF2B5EF4-FFF2-40B4-BE49-F238E27FC236}">
                  <a16:creationId xmlns:a16="http://schemas.microsoft.com/office/drawing/2014/main" id="{772AB5FA-DC7A-416F-97AD-37FA83779092}"/>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
        <p:nvSpPr>
          <p:cNvPr id="140" name="LOGO">
            <a:extLst>
              <a:ext uri="{FF2B5EF4-FFF2-40B4-BE49-F238E27FC236}">
                <a16:creationId xmlns:a16="http://schemas.microsoft.com/office/drawing/2014/main" id="{282ADD9C-25FD-4D78-A5DB-BC686EFA91C2}"/>
              </a:ext>
            </a:extLst>
          </p:cNvPr>
          <p:cNvSpPr>
            <a:spLocks noGrp="1"/>
          </p:cNvSpPr>
          <p:nvPr>
            <p:ph type="body" sz="quarter" idx="20" hasCustomPrompt="1"/>
          </p:nvPr>
        </p:nvSpPr>
        <p:spPr>
          <a:xfrm>
            <a:off x="5850466" y="6151264"/>
            <a:ext cx="495832" cy="543579"/>
          </a:xfrm>
          <a:blipFill>
            <a:blip r:embed="rId6">
              <a:extLst>
                <a:ext uri="{96DAC541-7B7A-43D3-8B79-37D633B846F1}">
                  <asvg:svgBlip xmlns:asvg="http://schemas.microsoft.com/office/drawing/2016/SVG/main" r:embed="rId7"/>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extLst>
      <p:ext uri="{BB962C8B-B14F-4D97-AF65-F5344CB8AC3E}">
        <p14:creationId xmlns:p14="http://schemas.microsoft.com/office/powerpoint/2010/main" val="34347992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extLst>
    <p:ext uri="{DCECCB84-F9BA-43D5-87BE-67443E8EF086}">
      <p15:sldGuideLst xmlns:p15="http://schemas.microsoft.com/office/powerpoint/2012/main">
        <p15:guide id="1" pos="384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 en Tekst B">
    <p:spTree>
      <p:nvGrpSpPr>
        <p:cNvPr id="1" name=""/>
        <p:cNvGrpSpPr/>
        <p:nvPr/>
      </p:nvGrpSpPr>
      <p:grpSpPr>
        <a:xfrm>
          <a:off x="0" y="0"/>
          <a:ext cx="0" cy="0"/>
          <a:chOff x="0" y="0"/>
          <a:chExt cx="0" cy="0"/>
        </a:xfrm>
      </p:grpSpPr>
      <p:sp>
        <p:nvSpPr>
          <p:cNvPr id="15" name="Tijdelijke aanduiding voor afbeelding 8">
            <a:extLst>
              <a:ext uri="{FF2B5EF4-FFF2-40B4-BE49-F238E27FC236}">
                <a16:creationId xmlns:a16="http://schemas.microsoft.com/office/drawing/2014/main" id="{87B2078E-DC57-4499-8E56-DCEC18BA5092}"/>
              </a:ext>
            </a:extLst>
          </p:cNvPr>
          <p:cNvSpPr>
            <a:spLocks noGrp="1"/>
          </p:cNvSpPr>
          <p:nvPr>
            <p:ph type="pic" sz="quarter" idx="21" hasCustomPrompt="1"/>
          </p:nvPr>
        </p:nvSpPr>
        <p:spPr>
          <a:xfrm>
            <a:off x="-1" y="1498600"/>
            <a:ext cx="8280000" cy="5359396"/>
          </a:xfrm>
          <a:solidFill>
            <a:schemeClr val="bg1">
              <a:lumMod val="85000"/>
            </a:schemeClr>
          </a:solidFill>
        </p:spPr>
        <p:txBody>
          <a:bodyPr tIns="720000" anchor="ctr"/>
          <a:lstStyle>
            <a:lvl1pPr marL="0" indent="0" algn="ctr">
              <a:buNone/>
              <a:defRPr sz="1400"/>
            </a:lvl1pPr>
          </a:lstStyle>
          <a:p>
            <a:r>
              <a:rPr lang="nl-NL" dirty="0"/>
              <a:t>Nieuwe afbeelding inladen via icoon</a:t>
            </a:r>
          </a:p>
        </p:txBody>
      </p:sp>
      <p:sp>
        <p:nvSpPr>
          <p:cNvPr id="2" name="Titel 1">
            <a:extLst>
              <a:ext uri="{FF2B5EF4-FFF2-40B4-BE49-F238E27FC236}">
                <a16:creationId xmlns:a16="http://schemas.microsoft.com/office/drawing/2014/main" id="{C7B00C32-D7B5-4869-8F45-6B6E68FF15EF}"/>
              </a:ext>
            </a:extLst>
          </p:cNvPr>
          <p:cNvSpPr>
            <a:spLocks noGrp="1"/>
          </p:cNvSpPr>
          <p:nvPr>
            <p:ph type="title" hasCustomPrompt="1"/>
          </p:nvPr>
        </p:nvSpPr>
        <p:spPr>
          <a:xfrm>
            <a:off x="815975" y="500836"/>
            <a:ext cx="10565553" cy="840602"/>
          </a:xfrm>
        </p:spPr>
        <p:txBody>
          <a:bodyPr/>
          <a:lstStyle>
            <a:lvl1pPr>
              <a:defRPr/>
            </a:lvl1pPr>
          </a:lstStyle>
          <a:p>
            <a:r>
              <a:rPr lang="nl-NL" dirty="0"/>
              <a:t>Klik om de stijl te bewerken</a:t>
            </a:r>
          </a:p>
        </p:txBody>
      </p:sp>
      <p:sp>
        <p:nvSpPr>
          <p:cNvPr id="3" name="Tijdelijke aanduiding voor verticale tekst 2">
            <a:extLst>
              <a:ext uri="{FF2B5EF4-FFF2-40B4-BE49-F238E27FC236}">
                <a16:creationId xmlns:a16="http://schemas.microsoft.com/office/drawing/2014/main" id="{4B70815F-A2CC-4E1A-9A28-3127D6EDE0C9}"/>
              </a:ext>
            </a:extLst>
          </p:cNvPr>
          <p:cNvSpPr>
            <a:spLocks noGrp="1"/>
          </p:cNvSpPr>
          <p:nvPr>
            <p:ph type="body" orient="vert" idx="1" hasCustomPrompt="1"/>
          </p:nvPr>
        </p:nvSpPr>
        <p:spPr>
          <a:xfrm>
            <a:off x="8626560" y="1498600"/>
            <a:ext cx="2757600" cy="44424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a:t>Bullets</a:t>
            </a:r>
          </a:p>
          <a:p>
            <a:pPr lvl="1"/>
            <a:r>
              <a:rPr lang="nl-NL" dirty="0"/>
              <a:t>Sub-Bullets</a:t>
            </a:r>
          </a:p>
          <a:p>
            <a:pPr lvl="2"/>
            <a:r>
              <a:rPr lang="nl-NL" dirty="0"/>
              <a:t>Platte tekst</a:t>
            </a:r>
          </a:p>
          <a:p>
            <a:pPr lvl="3"/>
            <a:r>
              <a:rPr lang="nl-NL" dirty="0"/>
              <a:t>Subtitel</a:t>
            </a:r>
          </a:p>
          <a:p>
            <a:pPr lvl="4"/>
            <a:r>
              <a:rPr lang="nl-NL" dirty="0"/>
              <a:t>Opsomming</a:t>
            </a:r>
          </a:p>
          <a:p>
            <a:pPr lvl="5"/>
            <a:r>
              <a:rPr lang="nl-NL" dirty="0"/>
              <a:t># Bullets</a:t>
            </a:r>
          </a:p>
          <a:p>
            <a:pPr lvl="6"/>
            <a:r>
              <a:rPr lang="nl-NL" dirty="0"/>
              <a:t># Abc</a:t>
            </a:r>
          </a:p>
          <a:p>
            <a:pPr lvl="7"/>
            <a:r>
              <a:rPr lang="nl-NL" dirty="0"/>
              <a:t>Check leeg</a:t>
            </a:r>
          </a:p>
          <a:p>
            <a:pPr lvl="8"/>
            <a:r>
              <a:rPr lang="nl-NL" dirty="0"/>
              <a:t>Check vol</a:t>
            </a:r>
            <a:endParaRPr lang="en-US" dirty="0"/>
          </a:p>
        </p:txBody>
      </p:sp>
      <p:sp>
        <p:nvSpPr>
          <p:cNvPr id="4" name="Tijdelijke aanduiding voor datum 3">
            <a:extLst>
              <a:ext uri="{FF2B5EF4-FFF2-40B4-BE49-F238E27FC236}">
                <a16:creationId xmlns:a16="http://schemas.microsoft.com/office/drawing/2014/main" id="{5FFAE2A6-8094-46FB-A8DF-F6A27FD4DEA3}"/>
              </a:ext>
            </a:extLst>
          </p:cNvPr>
          <p:cNvSpPr>
            <a:spLocks noGrp="1"/>
          </p:cNvSpPr>
          <p:nvPr>
            <p:ph type="dt" sz="half" idx="10"/>
          </p:nvPr>
        </p:nvSpPr>
        <p:spPr/>
        <p:txBody>
          <a:bodyPr/>
          <a:lstStyle/>
          <a:p>
            <a:fld id="{FC2D3718-73C4-43E0-A43B-9BDCEE18DD61}" type="datetime1">
              <a:rPr lang="nl-NL" smtClean="0"/>
              <a:t>13-3-2024</a:t>
            </a:fld>
            <a:endParaRPr lang="nl-NL"/>
          </a:p>
        </p:txBody>
      </p:sp>
      <p:sp>
        <p:nvSpPr>
          <p:cNvPr id="6" name="Tijdelijke aanduiding voor dianummer 5">
            <a:extLst>
              <a:ext uri="{FF2B5EF4-FFF2-40B4-BE49-F238E27FC236}">
                <a16:creationId xmlns:a16="http://schemas.microsoft.com/office/drawing/2014/main" id="{CBAC8FCF-0529-4E05-A3C3-E498288341B9}"/>
              </a:ext>
            </a:extLst>
          </p:cNvPr>
          <p:cNvSpPr>
            <a:spLocks noGrp="1"/>
          </p:cNvSpPr>
          <p:nvPr>
            <p:ph type="sldNum" sz="quarter" idx="12"/>
          </p:nvPr>
        </p:nvSpPr>
        <p:spPr/>
        <p:txBody>
          <a:bodyPr/>
          <a:lstStyle/>
          <a:p>
            <a:fld id="{4E9B7CCD-266F-43F9-81AC-61644C6EA253}" type="slidenum">
              <a:rPr lang="nl-NL" smtClean="0"/>
              <a:t>‹#›</a:t>
            </a:fld>
            <a:endParaRPr lang="nl-NL"/>
          </a:p>
        </p:txBody>
      </p:sp>
      <p:grpSp>
        <p:nvGrpSpPr>
          <p:cNvPr id="17" name="Instructie">
            <a:extLst>
              <a:ext uri="{FF2B5EF4-FFF2-40B4-BE49-F238E27FC236}">
                <a16:creationId xmlns:a16="http://schemas.microsoft.com/office/drawing/2014/main" id="{B7B43BB1-586C-439D-81C9-DA6802BAD130}"/>
              </a:ext>
            </a:extLst>
          </p:cNvPr>
          <p:cNvGrpSpPr/>
          <p:nvPr userDrawn="1"/>
        </p:nvGrpSpPr>
        <p:grpSpPr>
          <a:xfrm>
            <a:off x="-3425546" y="0"/>
            <a:ext cx="3183678" cy="5340257"/>
            <a:chOff x="12391601" y="0"/>
            <a:chExt cx="3183678" cy="5340257"/>
          </a:xfrm>
        </p:grpSpPr>
        <p:grpSp>
          <p:nvGrpSpPr>
            <p:cNvPr id="18" name="Meer informatie">
              <a:extLst>
                <a:ext uri="{FF2B5EF4-FFF2-40B4-BE49-F238E27FC236}">
                  <a16:creationId xmlns:a16="http://schemas.microsoft.com/office/drawing/2014/main" id="{D9D2077F-80AE-464E-A23D-182FF6556FE1}"/>
                </a:ext>
              </a:extLst>
            </p:cNvPr>
            <p:cNvGrpSpPr/>
            <p:nvPr userDrawn="1"/>
          </p:nvGrpSpPr>
          <p:grpSpPr>
            <a:xfrm>
              <a:off x="12396764" y="4556984"/>
              <a:ext cx="3178515" cy="783273"/>
              <a:chOff x="-3741486" y="3386444"/>
              <a:chExt cx="3178515" cy="783273"/>
            </a:xfrm>
          </p:grpSpPr>
          <p:sp>
            <p:nvSpPr>
              <p:cNvPr id="58" name="Freeform 101">
                <a:extLst>
                  <a:ext uri="{FF2B5EF4-FFF2-40B4-BE49-F238E27FC236}">
                    <a16:creationId xmlns:a16="http://schemas.microsoft.com/office/drawing/2014/main" id="{F48AC0F1-E340-46A7-B430-C02F538B9970}"/>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59" name="Rechthoek 58">
                <a:extLst>
                  <a:ext uri="{FF2B5EF4-FFF2-40B4-BE49-F238E27FC236}">
                    <a16:creationId xmlns:a16="http://schemas.microsoft.com/office/drawing/2014/main" id="{68A78906-D3EF-4982-ACC8-F3DA6A3DF2BE}"/>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60" name="Rechte verbindingslijn 59">
                <a:extLst>
                  <a:ext uri="{FF2B5EF4-FFF2-40B4-BE49-F238E27FC236}">
                    <a16:creationId xmlns:a16="http://schemas.microsoft.com/office/drawing/2014/main" id="{22120CF6-541D-4D6D-AF10-CA949B3DC64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9" name="Rechthoek 18">
              <a:extLst>
                <a:ext uri="{FF2B5EF4-FFF2-40B4-BE49-F238E27FC236}">
                  <a16:creationId xmlns:a16="http://schemas.microsoft.com/office/drawing/2014/main" id="{C9EF0049-C59D-4194-A7F6-1E6FCFB8EB64}"/>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Afbeelding invoegen/veranderen</a:t>
              </a:r>
            </a:p>
          </p:txBody>
        </p:sp>
        <p:sp>
          <p:nvSpPr>
            <p:cNvPr id="20" name="Ovaal 19">
              <a:extLst>
                <a:ext uri="{FF2B5EF4-FFF2-40B4-BE49-F238E27FC236}">
                  <a16:creationId xmlns:a16="http://schemas.microsoft.com/office/drawing/2014/main" id="{9B0113FD-65BB-4FA7-903D-BCA9AACABC09}"/>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1" name="Rechte verbindingslijn 20">
              <a:extLst>
                <a:ext uri="{FF2B5EF4-FFF2-40B4-BE49-F238E27FC236}">
                  <a16:creationId xmlns:a16="http://schemas.microsoft.com/office/drawing/2014/main" id="{EBF364DD-9EAF-487C-ABED-D2FB30771A44}"/>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2" name="Rechte verbindingslijn 21">
              <a:extLst>
                <a:ext uri="{FF2B5EF4-FFF2-40B4-BE49-F238E27FC236}">
                  <a16:creationId xmlns:a16="http://schemas.microsoft.com/office/drawing/2014/main" id="{00949A74-BE03-47D7-8ECF-C1FAB4FC2550}"/>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3" name="Rechthoek 22">
              <a:extLst>
                <a:ext uri="{FF2B5EF4-FFF2-40B4-BE49-F238E27FC236}">
                  <a16:creationId xmlns:a16="http://schemas.microsoft.com/office/drawing/2014/main" id="{893F21E9-8CCC-4CDE-9E9D-A17C0A86EA3B}"/>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24" name="Rechte verbindingslijn 23">
              <a:extLst>
                <a:ext uri="{FF2B5EF4-FFF2-40B4-BE49-F238E27FC236}">
                  <a16:creationId xmlns:a16="http://schemas.microsoft.com/office/drawing/2014/main" id="{A8E685C0-6CC1-475A-AAA3-EE85E99B8C76}"/>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25" name="Ovaal 24">
              <a:extLst>
                <a:ext uri="{FF2B5EF4-FFF2-40B4-BE49-F238E27FC236}">
                  <a16:creationId xmlns:a16="http://schemas.microsoft.com/office/drawing/2014/main" id="{E3624847-EA25-4896-ABD3-5993DC056C59}"/>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6" name="Rechthoek 25">
              <a:extLst>
                <a:ext uri="{FF2B5EF4-FFF2-40B4-BE49-F238E27FC236}">
                  <a16:creationId xmlns:a16="http://schemas.microsoft.com/office/drawing/2014/main" id="{44A5A7CE-6278-475D-84FC-B82DE885C0C8}"/>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7" name="Groep 26">
              <a:extLst>
                <a:ext uri="{FF2B5EF4-FFF2-40B4-BE49-F238E27FC236}">
                  <a16:creationId xmlns:a16="http://schemas.microsoft.com/office/drawing/2014/main" id="{A39ACDA0-13CC-460D-9A1C-B19EED2DB934}"/>
                </a:ext>
              </a:extLst>
            </p:cNvPr>
            <p:cNvGrpSpPr/>
            <p:nvPr userDrawn="1"/>
          </p:nvGrpSpPr>
          <p:grpSpPr>
            <a:xfrm>
              <a:off x="12757282" y="2184550"/>
              <a:ext cx="825500" cy="209550"/>
              <a:chOff x="13504624" y="2482850"/>
              <a:chExt cx="825500" cy="209550"/>
            </a:xfrm>
          </p:grpSpPr>
          <p:sp>
            <p:nvSpPr>
              <p:cNvPr id="55" name="Rechthoek 54">
                <a:extLst>
                  <a:ext uri="{FF2B5EF4-FFF2-40B4-BE49-F238E27FC236}">
                    <a16:creationId xmlns:a16="http://schemas.microsoft.com/office/drawing/2014/main" id="{C9D615C6-4250-4266-89A0-2314749FB9D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mn-lt"/>
                    <a:cs typeface="Arial" panose="020B0604020202020204" pitchFamily="34" charset="0"/>
                  </a:rPr>
                  <a:t>Invoegen</a:t>
                </a:r>
              </a:p>
            </p:txBody>
          </p:sp>
          <p:cxnSp>
            <p:nvCxnSpPr>
              <p:cNvPr id="56" name="Rechte verbindingslijn 55">
                <a:extLst>
                  <a:ext uri="{FF2B5EF4-FFF2-40B4-BE49-F238E27FC236}">
                    <a16:creationId xmlns:a16="http://schemas.microsoft.com/office/drawing/2014/main" id="{E972F0C0-AA0B-4914-B581-C640BDD632F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7" name="Gelijkbenige driehoek 56">
                <a:extLst>
                  <a:ext uri="{FF2B5EF4-FFF2-40B4-BE49-F238E27FC236}">
                    <a16:creationId xmlns:a16="http://schemas.microsoft.com/office/drawing/2014/main" id="{26B7EE00-C307-480F-A3B7-1ECEE4839BE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nvGrpSpPr>
            <p:cNvPr id="28" name="Groep 27">
              <a:extLst>
                <a:ext uri="{FF2B5EF4-FFF2-40B4-BE49-F238E27FC236}">
                  <a16:creationId xmlns:a16="http://schemas.microsoft.com/office/drawing/2014/main" id="{DB358ADB-9857-4FBD-8D96-2CD008F3CAA8}"/>
                </a:ext>
              </a:extLst>
            </p:cNvPr>
            <p:cNvGrpSpPr/>
            <p:nvPr userDrawn="1"/>
          </p:nvGrpSpPr>
          <p:grpSpPr>
            <a:xfrm>
              <a:off x="12757282" y="1141626"/>
              <a:ext cx="294789" cy="318834"/>
              <a:chOff x="14466489" y="1001522"/>
              <a:chExt cx="290627" cy="314333"/>
            </a:xfrm>
          </p:grpSpPr>
          <p:sp>
            <p:nvSpPr>
              <p:cNvPr id="49" name="Rechthoek 48">
                <a:extLst>
                  <a:ext uri="{FF2B5EF4-FFF2-40B4-BE49-F238E27FC236}">
                    <a16:creationId xmlns:a16="http://schemas.microsoft.com/office/drawing/2014/main" id="{4319AD98-5FA8-4F77-BAB3-E3AFBDE82748}"/>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50" name="Ovaal 49">
                <a:extLst>
                  <a:ext uri="{FF2B5EF4-FFF2-40B4-BE49-F238E27FC236}">
                    <a16:creationId xmlns:a16="http://schemas.microsoft.com/office/drawing/2014/main" id="{4B596C3D-483D-4F6D-8F72-A4BFD574325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51" name="Vrije vorm: vorm 50">
                <a:extLst>
                  <a:ext uri="{FF2B5EF4-FFF2-40B4-BE49-F238E27FC236}">
                    <a16:creationId xmlns:a16="http://schemas.microsoft.com/office/drawing/2014/main" id="{A71F3F55-D338-4F6E-AD5C-E6DF6C72B0E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52" name="Rechthoek: afgeronde hoeken 51">
                <a:extLst>
                  <a:ext uri="{FF2B5EF4-FFF2-40B4-BE49-F238E27FC236}">
                    <a16:creationId xmlns:a16="http://schemas.microsoft.com/office/drawing/2014/main" id="{D5AB0D20-6401-493A-A203-AA215CB3E44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cxnSp>
            <p:nvCxnSpPr>
              <p:cNvPr id="53" name="Rechte verbindingslijn 52">
                <a:extLst>
                  <a:ext uri="{FF2B5EF4-FFF2-40B4-BE49-F238E27FC236}">
                    <a16:creationId xmlns:a16="http://schemas.microsoft.com/office/drawing/2014/main" id="{1865B6A6-B027-4789-A3EA-9CB9F98327B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4" name="Rechte verbindingslijn 53">
                <a:extLst>
                  <a:ext uri="{FF2B5EF4-FFF2-40B4-BE49-F238E27FC236}">
                    <a16:creationId xmlns:a16="http://schemas.microsoft.com/office/drawing/2014/main" id="{2571B754-5690-40C6-AFB1-02AF1E9FEF42}"/>
                  </a:ext>
                </a:extLst>
              </p:cNvPr>
              <p:cNvCxnSpPr>
                <a:cxnSpLocks/>
                <a:stCxn id="5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 name="Ovaal 28">
              <a:extLst>
                <a:ext uri="{FF2B5EF4-FFF2-40B4-BE49-F238E27FC236}">
                  <a16:creationId xmlns:a16="http://schemas.microsoft.com/office/drawing/2014/main" id="{6F3F3180-8EA3-400D-9C16-639A4AE37EAD}"/>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30" name="Rechthoek 29">
              <a:extLst>
                <a:ext uri="{FF2B5EF4-FFF2-40B4-BE49-F238E27FC236}">
                  <a16:creationId xmlns:a16="http://schemas.microsoft.com/office/drawing/2014/main" id="{26910F96-5FC4-4DD2-970E-B472AC3155AE}"/>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‘Hulpmiddelen voor afbeeldingen - Opmaak’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1" name="Rechte verbindingslijn 30">
              <a:extLst>
                <a:ext uri="{FF2B5EF4-FFF2-40B4-BE49-F238E27FC236}">
                  <a16:creationId xmlns:a16="http://schemas.microsoft.com/office/drawing/2014/main" id="{B19DE75B-4083-4AE8-8A6E-6B35898635B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2" name="Groep 31">
              <a:extLst>
                <a:ext uri="{FF2B5EF4-FFF2-40B4-BE49-F238E27FC236}">
                  <a16:creationId xmlns:a16="http://schemas.microsoft.com/office/drawing/2014/main" id="{03466ED8-8ABF-46AF-884E-89B324831EF6}"/>
                </a:ext>
              </a:extLst>
            </p:cNvPr>
            <p:cNvGrpSpPr/>
            <p:nvPr userDrawn="1"/>
          </p:nvGrpSpPr>
          <p:grpSpPr>
            <a:xfrm>
              <a:off x="12696514" y="3701158"/>
              <a:ext cx="514284" cy="612918"/>
              <a:chOff x="12682980" y="3403241"/>
              <a:chExt cx="622284" cy="741632"/>
            </a:xfrm>
          </p:grpSpPr>
          <p:grpSp>
            <p:nvGrpSpPr>
              <p:cNvPr id="33" name="Groep 32">
                <a:extLst>
                  <a:ext uri="{FF2B5EF4-FFF2-40B4-BE49-F238E27FC236}">
                    <a16:creationId xmlns:a16="http://schemas.microsoft.com/office/drawing/2014/main" id="{64FFFBC4-E45F-4FC7-B75B-9A424A302C7F}"/>
                  </a:ext>
                </a:extLst>
              </p:cNvPr>
              <p:cNvGrpSpPr/>
              <p:nvPr userDrawn="1"/>
            </p:nvGrpSpPr>
            <p:grpSpPr>
              <a:xfrm>
                <a:off x="12771568" y="3403241"/>
                <a:ext cx="467138" cy="448489"/>
                <a:chOff x="12782195" y="3403241"/>
                <a:chExt cx="467138" cy="448489"/>
              </a:xfrm>
            </p:grpSpPr>
            <p:grpSp>
              <p:nvGrpSpPr>
                <p:cNvPr id="36" name="Groep 35">
                  <a:extLst>
                    <a:ext uri="{FF2B5EF4-FFF2-40B4-BE49-F238E27FC236}">
                      <a16:creationId xmlns:a16="http://schemas.microsoft.com/office/drawing/2014/main" id="{8317625E-B9CD-4BAD-B904-8C91188B41AC}"/>
                    </a:ext>
                  </a:extLst>
                </p:cNvPr>
                <p:cNvGrpSpPr/>
                <p:nvPr userDrawn="1"/>
              </p:nvGrpSpPr>
              <p:grpSpPr>
                <a:xfrm>
                  <a:off x="12782195" y="3403241"/>
                  <a:ext cx="412967" cy="393907"/>
                  <a:chOff x="13554906" y="3320109"/>
                  <a:chExt cx="443906" cy="423419"/>
                </a:xfrm>
              </p:grpSpPr>
              <p:grpSp>
                <p:nvGrpSpPr>
                  <p:cNvPr id="43" name="Groep 42">
                    <a:extLst>
                      <a:ext uri="{FF2B5EF4-FFF2-40B4-BE49-F238E27FC236}">
                        <a16:creationId xmlns:a16="http://schemas.microsoft.com/office/drawing/2014/main" id="{DF872A59-BE3C-4F1F-88DC-F923C4B73F96}"/>
                      </a:ext>
                    </a:extLst>
                  </p:cNvPr>
                  <p:cNvGrpSpPr/>
                  <p:nvPr userDrawn="1"/>
                </p:nvGrpSpPr>
                <p:grpSpPr>
                  <a:xfrm>
                    <a:off x="13554906" y="3320109"/>
                    <a:ext cx="443906" cy="423419"/>
                    <a:chOff x="12909684" y="1276143"/>
                    <a:chExt cx="443906" cy="423419"/>
                  </a:xfrm>
                </p:grpSpPr>
                <p:sp>
                  <p:nvSpPr>
                    <p:cNvPr id="46" name="Rechthoek 45">
                      <a:extLst>
                        <a:ext uri="{FF2B5EF4-FFF2-40B4-BE49-F238E27FC236}">
                          <a16:creationId xmlns:a16="http://schemas.microsoft.com/office/drawing/2014/main" id="{CB74B5F9-2094-4696-9A65-8E66B023B6A9}"/>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47" name="Rechthoek 46">
                      <a:extLst>
                        <a:ext uri="{FF2B5EF4-FFF2-40B4-BE49-F238E27FC236}">
                          <a16:creationId xmlns:a16="http://schemas.microsoft.com/office/drawing/2014/main" id="{FECD3BC7-681F-40FB-A916-853E154906F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Arial" panose="020B0604020202020204" pitchFamily="34" charset="0"/>
                      </a:endParaRPr>
                    </a:p>
                  </p:txBody>
                </p:sp>
                <p:sp>
                  <p:nvSpPr>
                    <p:cNvPr id="48" name="Ovaal 47">
                      <a:extLst>
                        <a:ext uri="{FF2B5EF4-FFF2-40B4-BE49-F238E27FC236}">
                          <a16:creationId xmlns:a16="http://schemas.microsoft.com/office/drawing/2014/main" id="{B677C97D-1B56-49C9-BFA4-A1B88C84F27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pic>
                <p:nvPicPr>
                  <p:cNvPr id="44" name="Afbeelding 43">
                    <a:extLst>
                      <a:ext uri="{FF2B5EF4-FFF2-40B4-BE49-F238E27FC236}">
                        <a16:creationId xmlns:a16="http://schemas.microsoft.com/office/drawing/2014/main" id="{72DEAFFC-D521-4B97-8DF6-72C6D61E063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5" name="Afbeelding 44">
                    <a:extLst>
                      <a:ext uri="{FF2B5EF4-FFF2-40B4-BE49-F238E27FC236}">
                        <a16:creationId xmlns:a16="http://schemas.microsoft.com/office/drawing/2014/main" id="{CD56AEE0-85D8-40E6-AE40-05AB3C1FB27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37" name="Groep 36">
                  <a:extLst>
                    <a:ext uri="{FF2B5EF4-FFF2-40B4-BE49-F238E27FC236}">
                      <a16:creationId xmlns:a16="http://schemas.microsoft.com/office/drawing/2014/main" id="{34E98283-FF7A-4A74-98FF-6F6BC74972C6}"/>
                    </a:ext>
                  </a:extLst>
                </p:cNvPr>
                <p:cNvGrpSpPr/>
                <p:nvPr userDrawn="1"/>
              </p:nvGrpSpPr>
              <p:grpSpPr>
                <a:xfrm>
                  <a:off x="13103513" y="3705268"/>
                  <a:ext cx="145820" cy="146462"/>
                  <a:chOff x="13096169" y="3602278"/>
                  <a:chExt cx="145820" cy="146462"/>
                </a:xfrm>
              </p:grpSpPr>
              <p:sp>
                <p:nvSpPr>
                  <p:cNvPr id="41" name="Rechthoek 40">
                    <a:extLst>
                      <a:ext uri="{FF2B5EF4-FFF2-40B4-BE49-F238E27FC236}">
                        <a16:creationId xmlns:a16="http://schemas.microsoft.com/office/drawing/2014/main" id="{60E345A9-BF3C-41C9-BF42-A9C74FEF533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42" name="Rechthoek 41">
                    <a:extLst>
                      <a:ext uri="{FF2B5EF4-FFF2-40B4-BE49-F238E27FC236}">
                        <a16:creationId xmlns:a16="http://schemas.microsoft.com/office/drawing/2014/main" id="{4F0A02D1-F1BB-4493-B2E6-16170EBD4E5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nvGrpSpPr>
                <p:cNvPr id="38" name="Groep 37">
                  <a:extLst>
                    <a:ext uri="{FF2B5EF4-FFF2-40B4-BE49-F238E27FC236}">
                      <a16:creationId xmlns:a16="http://schemas.microsoft.com/office/drawing/2014/main" id="{EF85FE61-BBA0-4ACB-8FAF-6066AA0C60DE}"/>
                    </a:ext>
                  </a:extLst>
                </p:cNvPr>
                <p:cNvGrpSpPr/>
                <p:nvPr userDrawn="1"/>
              </p:nvGrpSpPr>
              <p:grpSpPr>
                <a:xfrm rot="10800000">
                  <a:off x="13061402" y="3665637"/>
                  <a:ext cx="145820" cy="146462"/>
                  <a:chOff x="13096169" y="3602278"/>
                  <a:chExt cx="145820" cy="146462"/>
                </a:xfrm>
              </p:grpSpPr>
              <p:sp>
                <p:nvSpPr>
                  <p:cNvPr id="39" name="Rechthoek 38">
                    <a:extLst>
                      <a:ext uri="{FF2B5EF4-FFF2-40B4-BE49-F238E27FC236}">
                        <a16:creationId xmlns:a16="http://schemas.microsoft.com/office/drawing/2014/main" id="{8234B03C-0E10-48E7-9120-3E356C2E84C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40" name="Rechthoek 39">
                    <a:extLst>
                      <a:ext uri="{FF2B5EF4-FFF2-40B4-BE49-F238E27FC236}">
                        <a16:creationId xmlns:a16="http://schemas.microsoft.com/office/drawing/2014/main" id="{17028487-8AF9-4C29-BD40-289BCD87D83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sp>
            <p:nvSpPr>
              <p:cNvPr id="34" name="Rechthoek 33">
                <a:extLst>
                  <a:ext uri="{FF2B5EF4-FFF2-40B4-BE49-F238E27FC236}">
                    <a16:creationId xmlns:a16="http://schemas.microsoft.com/office/drawing/2014/main" id="{4023FE96-BBB6-4C83-9EE8-84B9BD7EE4FB}"/>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chemeClr val="tx1"/>
                    </a:solidFill>
                    <a:latin typeface="+mn-lt"/>
                    <a:cs typeface="Arial" panose="020B0604020202020204" pitchFamily="34" charset="0"/>
                  </a:rPr>
                  <a:t>Bijsnijden</a:t>
                </a:r>
              </a:p>
            </p:txBody>
          </p:sp>
          <p:sp>
            <p:nvSpPr>
              <p:cNvPr id="35" name="Gelijkbenige driehoek 34">
                <a:extLst>
                  <a:ext uri="{FF2B5EF4-FFF2-40B4-BE49-F238E27FC236}">
                    <a16:creationId xmlns:a16="http://schemas.microsoft.com/office/drawing/2014/main" id="{1033E857-F00E-48F1-8E79-5D501FFF3676}"/>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sp>
        <p:nvSpPr>
          <p:cNvPr id="143" name="Tijdelijke aanduiding voor tekst 7">
            <a:extLst>
              <a:ext uri="{FF2B5EF4-FFF2-40B4-BE49-F238E27FC236}">
                <a16:creationId xmlns:a16="http://schemas.microsoft.com/office/drawing/2014/main" id="{C798DD38-AD2E-4B52-878D-E59DCF000C02}"/>
              </a:ext>
            </a:extLst>
          </p:cNvPr>
          <p:cNvSpPr>
            <a:spLocks noGrp="1"/>
          </p:cNvSpPr>
          <p:nvPr>
            <p:ph type="body" sz="quarter" idx="14" hasCustomPrompt="1"/>
          </p:nvPr>
        </p:nvSpPr>
        <p:spPr>
          <a:xfrm>
            <a:off x="5596844" y="-7620"/>
            <a:ext cx="118800" cy="324000"/>
          </a:xfrm>
          <a:prstGeom prst="round2SameRect">
            <a:avLst>
              <a:gd name="adj1" fmla="val 0"/>
              <a:gd name="adj2" fmla="val 0"/>
            </a:avLst>
          </a:prstGeom>
          <a:solidFill>
            <a:schemeClr val="accent1"/>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4" name="Tijdelijke aanduiding voor tekst 7">
            <a:extLst>
              <a:ext uri="{FF2B5EF4-FFF2-40B4-BE49-F238E27FC236}">
                <a16:creationId xmlns:a16="http://schemas.microsoft.com/office/drawing/2014/main" id="{8A2E7875-6B1E-4A09-8EFE-4E7E76F44D72}"/>
              </a:ext>
            </a:extLst>
          </p:cNvPr>
          <p:cNvSpPr>
            <a:spLocks noGrp="1"/>
          </p:cNvSpPr>
          <p:nvPr>
            <p:ph type="body" sz="quarter" idx="15" hasCustomPrompt="1"/>
          </p:nvPr>
        </p:nvSpPr>
        <p:spPr>
          <a:xfrm>
            <a:off x="5774390" y="-7620"/>
            <a:ext cx="118800" cy="324000"/>
          </a:xfrm>
          <a:prstGeom prst="round2SameRect">
            <a:avLst>
              <a:gd name="adj1" fmla="val 0"/>
              <a:gd name="adj2" fmla="val 0"/>
            </a:avLst>
          </a:prstGeom>
          <a:solidFill>
            <a:schemeClr val="accent2"/>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5" name="Tijdelijke aanduiding voor tekst 7">
            <a:extLst>
              <a:ext uri="{FF2B5EF4-FFF2-40B4-BE49-F238E27FC236}">
                <a16:creationId xmlns:a16="http://schemas.microsoft.com/office/drawing/2014/main" id="{82A42282-161E-4BD4-BF4D-F0261CB758C7}"/>
              </a:ext>
            </a:extLst>
          </p:cNvPr>
          <p:cNvSpPr>
            <a:spLocks noGrp="1"/>
          </p:cNvSpPr>
          <p:nvPr>
            <p:ph type="body" sz="quarter" idx="16" hasCustomPrompt="1"/>
          </p:nvPr>
        </p:nvSpPr>
        <p:spPr>
          <a:xfrm>
            <a:off x="5951936" y="-7620"/>
            <a:ext cx="118800" cy="324000"/>
          </a:xfrm>
          <a:prstGeom prst="round2SameRect">
            <a:avLst>
              <a:gd name="adj1" fmla="val 0"/>
              <a:gd name="adj2" fmla="val 0"/>
            </a:avLst>
          </a:prstGeom>
          <a:solidFill>
            <a:schemeClr val="accent3"/>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6" name="Tijdelijke aanduiding voor tekst 7">
            <a:extLst>
              <a:ext uri="{FF2B5EF4-FFF2-40B4-BE49-F238E27FC236}">
                <a16:creationId xmlns:a16="http://schemas.microsoft.com/office/drawing/2014/main" id="{045620D5-5C89-482C-8391-F8752CE85C27}"/>
              </a:ext>
            </a:extLst>
          </p:cNvPr>
          <p:cNvSpPr>
            <a:spLocks noGrp="1"/>
          </p:cNvSpPr>
          <p:nvPr>
            <p:ph type="body" sz="quarter" idx="17" hasCustomPrompt="1"/>
          </p:nvPr>
        </p:nvSpPr>
        <p:spPr>
          <a:xfrm>
            <a:off x="6129482" y="-7620"/>
            <a:ext cx="118800" cy="324000"/>
          </a:xfrm>
          <a:prstGeom prst="round2SameRect">
            <a:avLst>
              <a:gd name="adj1" fmla="val 0"/>
              <a:gd name="adj2" fmla="val 0"/>
            </a:avLst>
          </a:prstGeom>
          <a:solidFill>
            <a:schemeClr val="accent4"/>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7" name="Tijdelijke aanduiding voor tekst 7">
            <a:extLst>
              <a:ext uri="{FF2B5EF4-FFF2-40B4-BE49-F238E27FC236}">
                <a16:creationId xmlns:a16="http://schemas.microsoft.com/office/drawing/2014/main" id="{E64493E8-D494-4FD1-8C35-D0A9A862DC8D}"/>
              </a:ext>
            </a:extLst>
          </p:cNvPr>
          <p:cNvSpPr>
            <a:spLocks noGrp="1"/>
          </p:cNvSpPr>
          <p:nvPr>
            <p:ph type="body" sz="quarter" idx="18" hasCustomPrompt="1"/>
          </p:nvPr>
        </p:nvSpPr>
        <p:spPr>
          <a:xfrm>
            <a:off x="6307028" y="-7620"/>
            <a:ext cx="118800" cy="324000"/>
          </a:xfrm>
          <a:prstGeom prst="round2SameRect">
            <a:avLst>
              <a:gd name="adj1" fmla="val 0"/>
              <a:gd name="adj2" fmla="val 0"/>
            </a:avLst>
          </a:prstGeom>
          <a:solidFill>
            <a:schemeClr val="accent5"/>
          </a:solidFill>
        </p:spPr>
        <p:txBody>
          <a:bodyPr vert="vert" wrap="none" anchor="ctr">
            <a:noAutofit/>
          </a:bodyPr>
          <a:lstStyle>
            <a:lvl1pPr marL="0" indent="0" algn="ctr">
              <a:buNone/>
              <a:defRPr sz="600">
                <a:solidFill>
                  <a:schemeClr val="bg1"/>
                </a:solidFill>
              </a:defRPr>
            </a:lvl1pPr>
          </a:lstStyle>
          <a:p>
            <a:pPr lvl="0"/>
            <a:r>
              <a:rPr lang="nl-NL" dirty="0"/>
              <a:t> </a:t>
            </a:r>
          </a:p>
        </p:txBody>
      </p:sp>
      <p:sp>
        <p:nvSpPr>
          <p:cNvPr id="148" name="Tijdelijke aanduiding voor tekst 7">
            <a:extLst>
              <a:ext uri="{FF2B5EF4-FFF2-40B4-BE49-F238E27FC236}">
                <a16:creationId xmlns:a16="http://schemas.microsoft.com/office/drawing/2014/main" id="{A7DC8380-32FB-47C0-B620-6845C9BF02A4}"/>
              </a:ext>
            </a:extLst>
          </p:cNvPr>
          <p:cNvSpPr>
            <a:spLocks noGrp="1"/>
          </p:cNvSpPr>
          <p:nvPr>
            <p:ph type="body" sz="quarter" idx="19" hasCustomPrompt="1"/>
          </p:nvPr>
        </p:nvSpPr>
        <p:spPr>
          <a:xfrm>
            <a:off x="6484574" y="-7620"/>
            <a:ext cx="118800" cy="324000"/>
          </a:xfrm>
          <a:prstGeom prst="round2SameRect">
            <a:avLst>
              <a:gd name="adj1" fmla="val 0"/>
              <a:gd name="adj2" fmla="val 0"/>
            </a:avLst>
          </a:prstGeom>
          <a:solidFill>
            <a:schemeClr val="accent6"/>
          </a:solidFill>
        </p:spPr>
        <p:txBody>
          <a:bodyPr vert="vert" wrap="none" anchor="ctr">
            <a:noAutofit/>
          </a:bodyPr>
          <a:lstStyle>
            <a:lvl1pPr marL="0" indent="0" algn="ctr">
              <a:buNone/>
              <a:defRPr sz="600">
                <a:solidFill>
                  <a:schemeClr val="bg1"/>
                </a:solidFill>
              </a:defRPr>
            </a:lvl1pPr>
          </a:lstStyle>
          <a:p>
            <a:pPr lvl="0"/>
            <a:r>
              <a:rPr lang="nl-NL" dirty="0"/>
              <a:t> </a:t>
            </a:r>
          </a:p>
        </p:txBody>
      </p:sp>
      <p:grpSp>
        <p:nvGrpSpPr>
          <p:cNvPr id="149" name="Instructie">
            <a:extLst>
              <a:ext uri="{FF2B5EF4-FFF2-40B4-BE49-F238E27FC236}">
                <a16:creationId xmlns:a16="http://schemas.microsoft.com/office/drawing/2014/main" id="{F064AB0E-3187-4D7F-8B04-DBA65C6127CB}"/>
              </a:ext>
            </a:extLst>
          </p:cNvPr>
          <p:cNvGrpSpPr/>
          <p:nvPr userDrawn="1"/>
        </p:nvGrpSpPr>
        <p:grpSpPr>
          <a:xfrm>
            <a:off x="12441263" y="1434"/>
            <a:ext cx="3201327" cy="6001164"/>
            <a:chOff x="-3437547" y="1434"/>
            <a:chExt cx="3201327" cy="6001164"/>
          </a:xfrm>
        </p:grpSpPr>
        <p:cxnSp>
          <p:nvCxnSpPr>
            <p:cNvPr id="150" name="Rechte verbindingslijn 149">
              <a:extLst>
                <a:ext uri="{FF2B5EF4-FFF2-40B4-BE49-F238E27FC236}">
                  <a16:creationId xmlns:a16="http://schemas.microsoft.com/office/drawing/2014/main" id="{16708C9C-0DD9-44BF-9A2E-DAB35268ACDB}"/>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51" name="Ovaal 150">
              <a:extLst>
                <a:ext uri="{FF2B5EF4-FFF2-40B4-BE49-F238E27FC236}">
                  <a16:creationId xmlns:a16="http://schemas.microsoft.com/office/drawing/2014/main" id="{7D0D3FE8-96C8-43D7-A8D7-0B733171FE95}"/>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52" name="Rechthoek 151">
              <a:extLst>
                <a:ext uri="{FF2B5EF4-FFF2-40B4-BE49-F238E27FC236}">
                  <a16:creationId xmlns:a16="http://schemas.microsoft.com/office/drawing/2014/main" id="{D20981DC-713E-4484-8825-C42EB3D80993}"/>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719138" marR="0" lvl="5" indent="-366713" algn="l" defTabSz="361950" rtl="0" eaLnBrk="1" fontAlgn="auto" latinLnBrk="0" hangingPunct="1">
                <a:lnSpc>
                  <a:spcPct val="95000"/>
                </a:lnSpc>
                <a:spcBef>
                  <a:spcPct val="2000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 Bullets</a:t>
              </a:r>
            </a:p>
          </p:txBody>
        </p:sp>
        <p:sp>
          <p:nvSpPr>
            <p:cNvPr id="153" name="Ovaal 152">
              <a:extLst>
                <a:ext uri="{FF2B5EF4-FFF2-40B4-BE49-F238E27FC236}">
                  <a16:creationId xmlns:a16="http://schemas.microsoft.com/office/drawing/2014/main" id="{5F3DC9C5-1C85-4442-BAA2-D2025CAA87C0}"/>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54" name="Rechthoek 153">
              <a:extLst>
                <a:ext uri="{FF2B5EF4-FFF2-40B4-BE49-F238E27FC236}">
                  <a16:creationId xmlns:a16="http://schemas.microsoft.com/office/drawing/2014/main" id="{0364335C-1AEA-4F3C-8881-B1DE1B776C3D}"/>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627063" marR="0" lvl="6" indent="-274638" algn="l" defTabSz="361950" rtl="0" eaLnBrk="1" fontAlgn="auto" latinLnBrk="0" hangingPunct="1">
                <a:lnSpc>
                  <a:spcPct val="95000"/>
                </a:lnSpc>
                <a:spcBef>
                  <a:spcPct val="20000"/>
                </a:spcBef>
                <a:spcAft>
                  <a:spcPts val="1200"/>
                </a:spcAft>
                <a:buClr>
                  <a:schemeClr val="tx2"/>
                </a:buClr>
                <a:buSzTx/>
                <a:buFont typeface="+mj-lt"/>
                <a:buAutoNum type="alphaLcPeriod"/>
                <a:tabLst/>
                <a:defRPr/>
              </a:pPr>
              <a:r>
                <a:rPr lang="nl-NL" sz="1800" kern="1200" noProof="0" dirty="0">
                  <a:solidFill>
                    <a:schemeClr val="tx1">
                      <a:lumMod val="65000"/>
                      <a:lumOff val="35000"/>
                    </a:schemeClr>
                  </a:solidFill>
                  <a:latin typeface="+mn-lt"/>
                  <a:ea typeface="+mn-ea"/>
                  <a:cs typeface="+mn-cs"/>
                </a:rPr>
                <a:t># Abc</a:t>
              </a:r>
            </a:p>
          </p:txBody>
        </p:sp>
        <p:sp>
          <p:nvSpPr>
            <p:cNvPr id="155" name="Ovaal 154">
              <a:extLst>
                <a:ext uri="{FF2B5EF4-FFF2-40B4-BE49-F238E27FC236}">
                  <a16:creationId xmlns:a16="http://schemas.microsoft.com/office/drawing/2014/main" id="{E5F4C98F-9177-488B-A0DA-29FFEC28E83A}"/>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56" name="Rechthoek 155">
              <a:extLst>
                <a:ext uri="{FF2B5EF4-FFF2-40B4-BE49-F238E27FC236}">
                  <a16:creationId xmlns:a16="http://schemas.microsoft.com/office/drawing/2014/main" id="{BCCA6965-B5FB-4E9F-9FE6-AE8922293FFE}"/>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0363" marR="0" lvl="7" indent="-360363" algn="l" defTabSz="361950" rtl="0" eaLnBrk="1" fontAlgn="auto" latinLnBrk="0" hangingPunct="1">
                <a:lnSpc>
                  <a:spcPct val="95000"/>
                </a:lnSpc>
                <a:spcBef>
                  <a:spcPct val="20000"/>
                </a:spcBef>
                <a:spcAft>
                  <a:spcPts val="1200"/>
                </a:spcAft>
                <a:buClr>
                  <a:schemeClr val="tx2"/>
                </a:buClr>
                <a:buSzPct val="100000"/>
                <a:buFontTx/>
                <a:buBlip>
                  <a:blip r:embed="rId4"/>
                </a:buBlip>
                <a:tabLst/>
                <a:defRPr/>
              </a:pPr>
              <a:r>
                <a:rPr lang="nl-NL" sz="1800" kern="1200" noProof="0" dirty="0">
                  <a:solidFill>
                    <a:schemeClr val="tx1">
                      <a:lumMod val="65000"/>
                      <a:lumOff val="35000"/>
                    </a:schemeClr>
                  </a:solidFill>
                  <a:latin typeface="+mn-lt"/>
                  <a:ea typeface="+mn-ea"/>
                  <a:cs typeface="+mn-cs"/>
                </a:rPr>
                <a:t>Check leeg</a:t>
              </a:r>
            </a:p>
          </p:txBody>
        </p:sp>
        <p:sp>
          <p:nvSpPr>
            <p:cNvPr id="157" name="Ovaal 156">
              <a:extLst>
                <a:ext uri="{FF2B5EF4-FFF2-40B4-BE49-F238E27FC236}">
                  <a16:creationId xmlns:a16="http://schemas.microsoft.com/office/drawing/2014/main" id="{11B402BF-D841-40AA-A533-E839FD74F687}"/>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58" name="Rechthoek 157">
              <a:extLst>
                <a:ext uri="{FF2B5EF4-FFF2-40B4-BE49-F238E27FC236}">
                  <a16:creationId xmlns:a16="http://schemas.microsoft.com/office/drawing/2014/main" id="{FEC8D840-ED8B-48AB-BC52-D8FD36B984CA}"/>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360363" marR="0" lvl="8" indent="-360363" algn="l" defTabSz="361950" rtl="0" eaLnBrk="1" fontAlgn="auto" latinLnBrk="0" hangingPunct="1">
                <a:lnSpc>
                  <a:spcPct val="95000"/>
                </a:lnSpc>
                <a:spcBef>
                  <a:spcPct val="20000"/>
                </a:spcBef>
                <a:spcAft>
                  <a:spcPts val="1200"/>
                </a:spcAft>
                <a:buClr>
                  <a:schemeClr val="tx2"/>
                </a:buClr>
                <a:buSzTx/>
                <a:buFontTx/>
                <a:buBlip>
                  <a:blip r:embed="rId5"/>
                </a:buBlip>
                <a:tabLst/>
                <a:defRPr/>
              </a:pPr>
              <a:r>
                <a:rPr lang="nl-NL" sz="1800" kern="1200" noProof="0" dirty="0">
                  <a:solidFill>
                    <a:schemeClr val="tx1">
                      <a:lumMod val="65000"/>
                      <a:lumOff val="35000"/>
                    </a:schemeClr>
                  </a:solidFill>
                  <a:latin typeface="+mn-lt"/>
                  <a:ea typeface="+mn-ea"/>
                  <a:cs typeface="+mn-cs"/>
                </a:rPr>
                <a:t>Check vol</a:t>
              </a:r>
            </a:p>
          </p:txBody>
        </p:sp>
        <p:grpSp>
          <p:nvGrpSpPr>
            <p:cNvPr id="159" name="Meer informatie">
              <a:extLst>
                <a:ext uri="{FF2B5EF4-FFF2-40B4-BE49-F238E27FC236}">
                  <a16:creationId xmlns:a16="http://schemas.microsoft.com/office/drawing/2014/main" id="{34D5FAD2-9906-446C-98B7-693AF3FAB055}"/>
                </a:ext>
              </a:extLst>
            </p:cNvPr>
            <p:cNvGrpSpPr/>
            <p:nvPr userDrawn="1"/>
          </p:nvGrpSpPr>
          <p:grpSpPr>
            <a:xfrm>
              <a:off x="-3421298" y="5206936"/>
              <a:ext cx="3178515" cy="795662"/>
              <a:chOff x="-3741486" y="3387723"/>
              <a:chExt cx="3178515" cy="795662"/>
            </a:xfrm>
          </p:grpSpPr>
          <p:sp>
            <p:nvSpPr>
              <p:cNvPr id="227" name="Freeform 101">
                <a:extLst>
                  <a:ext uri="{FF2B5EF4-FFF2-40B4-BE49-F238E27FC236}">
                    <a16:creationId xmlns:a16="http://schemas.microsoft.com/office/drawing/2014/main" id="{865C438C-6C42-48EE-8CE4-B663D1FFFEE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latin typeface="+mn-lt"/>
                </a:endParaRPr>
              </a:p>
            </p:txBody>
          </p:sp>
          <p:sp>
            <p:nvSpPr>
              <p:cNvPr id="228" name="Rechthoek 227">
                <a:extLst>
                  <a:ext uri="{FF2B5EF4-FFF2-40B4-BE49-F238E27FC236}">
                    <a16:creationId xmlns:a16="http://schemas.microsoft.com/office/drawing/2014/main" id="{0915A9E9-B4F1-43B8-B16E-0C059FF13504}"/>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229" name="Rechte verbindingslijn 228">
                <a:extLst>
                  <a:ext uri="{FF2B5EF4-FFF2-40B4-BE49-F238E27FC236}">
                    <a16:creationId xmlns:a16="http://schemas.microsoft.com/office/drawing/2014/main" id="{8075F762-FC08-4D29-B1CE-35536E08801A}"/>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60" name="Rechthoek 159">
              <a:extLst>
                <a:ext uri="{FF2B5EF4-FFF2-40B4-BE49-F238E27FC236}">
                  <a16:creationId xmlns:a16="http://schemas.microsoft.com/office/drawing/2014/main" id="{1A3D410D-038E-4C22-BA85-2CC56FDD8BB9}"/>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n-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n-lt"/>
                <a:cs typeface="Segoe UI Light" panose="020B0502040204020203" pitchFamily="34" charset="0"/>
              </a:endParaRPr>
            </a:p>
          </p:txBody>
        </p:sp>
        <p:sp>
          <p:nvSpPr>
            <p:cNvPr id="161" name="Ovaal 160">
              <a:extLst>
                <a:ext uri="{FF2B5EF4-FFF2-40B4-BE49-F238E27FC236}">
                  <a16:creationId xmlns:a16="http://schemas.microsoft.com/office/drawing/2014/main" id="{33540001-3602-4B69-978C-E52FDBAD2D7C}"/>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62" name="Rechte verbindingslijn 161">
              <a:extLst>
                <a:ext uri="{FF2B5EF4-FFF2-40B4-BE49-F238E27FC236}">
                  <a16:creationId xmlns:a16="http://schemas.microsoft.com/office/drawing/2014/main" id="{F04700BD-6BD2-4A03-9A07-023E790EBA12}"/>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BB33C1D1-BE22-4A90-B0E3-31A4CEB5744A}"/>
                </a:ext>
              </a:extLst>
            </p:cNvPr>
            <p:cNvGrpSpPr/>
            <p:nvPr userDrawn="1"/>
          </p:nvGrpSpPr>
          <p:grpSpPr>
            <a:xfrm>
              <a:off x="-3437547" y="349413"/>
              <a:ext cx="2933825" cy="558875"/>
              <a:chOff x="-3419346" y="368233"/>
              <a:chExt cx="3904920" cy="743862"/>
            </a:xfrm>
          </p:grpSpPr>
          <p:sp>
            <p:nvSpPr>
              <p:cNvPr id="175" name="Rechthoek 174">
                <a:extLst>
                  <a:ext uri="{FF2B5EF4-FFF2-40B4-BE49-F238E27FC236}">
                    <a16:creationId xmlns:a16="http://schemas.microsoft.com/office/drawing/2014/main" id="{CAB4099C-A143-4F19-909A-0FA54CFFC1DF}"/>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mn-lt"/>
                    <a:cs typeface="Arial" panose="020B0604020202020204" pitchFamily="34" charset="0"/>
                  </a:rPr>
                  <a:t>Start</a:t>
                </a:r>
              </a:p>
            </p:txBody>
          </p:sp>
          <p:cxnSp>
            <p:nvCxnSpPr>
              <p:cNvPr id="176" name="Rechte verbindingslijn 175">
                <a:extLst>
                  <a:ext uri="{FF2B5EF4-FFF2-40B4-BE49-F238E27FC236}">
                    <a16:creationId xmlns:a16="http://schemas.microsoft.com/office/drawing/2014/main" id="{3C5D126E-7C54-478B-B942-06C27DAE8943}"/>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7" name="Rechte verbindingslijn 176">
                <a:extLst>
                  <a:ext uri="{FF2B5EF4-FFF2-40B4-BE49-F238E27FC236}">
                    <a16:creationId xmlns:a16="http://schemas.microsoft.com/office/drawing/2014/main" id="{3AA40ED1-A432-438B-9F88-91935AFF0B7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8" name="Rechthoek 177">
                <a:extLst>
                  <a:ext uri="{FF2B5EF4-FFF2-40B4-BE49-F238E27FC236}">
                    <a16:creationId xmlns:a16="http://schemas.microsoft.com/office/drawing/2014/main" id="{00ADF0D1-32AC-48E4-914D-1F0671A9121B}"/>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nvGrpSpPr>
              <p:cNvPr id="179" name="Groep 178">
                <a:extLst>
                  <a:ext uri="{FF2B5EF4-FFF2-40B4-BE49-F238E27FC236}">
                    <a16:creationId xmlns:a16="http://schemas.microsoft.com/office/drawing/2014/main" id="{0FF90BB9-EFF2-4F7D-A92A-10B76F1FD7A4}"/>
                  </a:ext>
                </a:extLst>
              </p:cNvPr>
              <p:cNvGrpSpPr/>
              <p:nvPr userDrawn="1"/>
            </p:nvGrpSpPr>
            <p:grpSpPr>
              <a:xfrm>
                <a:off x="-3002834" y="720303"/>
                <a:ext cx="182598" cy="143759"/>
                <a:chOff x="-3310843" y="700986"/>
                <a:chExt cx="182598" cy="143759"/>
              </a:xfrm>
            </p:grpSpPr>
            <p:grpSp>
              <p:nvGrpSpPr>
                <p:cNvPr id="218" name="Groep 217">
                  <a:extLst>
                    <a:ext uri="{FF2B5EF4-FFF2-40B4-BE49-F238E27FC236}">
                      <a16:creationId xmlns:a16="http://schemas.microsoft.com/office/drawing/2014/main" id="{7AACD844-3B98-40C4-90C2-9EAE9DEC212D}"/>
                    </a:ext>
                  </a:extLst>
                </p:cNvPr>
                <p:cNvGrpSpPr/>
                <p:nvPr userDrawn="1"/>
              </p:nvGrpSpPr>
              <p:grpSpPr>
                <a:xfrm>
                  <a:off x="-3310843" y="700986"/>
                  <a:ext cx="182598" cy="143759"/>
                  <a:chOff x="-3310843" y="700986"/>
                  <a:chExt cx="182598" cy="143759"/>
                </a:xfrm>
              </p:grpSpPr>
              <p:cxnSp>
                <p:nvCxnSpPr>
                  <p:cNvPr id="222" name="Rechte verbindingslijn 221">
                    <a:extLst>
                      <a:ext uri="{FF2B5EF4-FFF2-40B4-BE49-F238E27FC236}">
                        <a16:creationId xmlns:a16="http://schemas.microsoft.com/office/drawing/2014/main" id="{08D5A5A4-5E81-462B-B1CA-B4BC6EF9EA15}"/>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23" name="Rechte verbindingslijn 222">
                    <a:extLst>
                      <a:ext uri="{FF2B5EF4-FFF2-40B4-BE49-F238E27FC236}">
                        <a16:creationId xmlns:a16="http://schemas.microsoft.com/office/drawing/2014/main" id="{B87266DE-DA54-4040-B716-E4910E6EB873}"/>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24" name="Rechte verbindingslijn 223">
                    <a:extLst>
                      <a:ext uri="{FF2B5EF4-FFF2-40B4-BE49-F238E27FC236}">
                        <a16:creationId xmlns:a16="http://schemas.microsoft.com/office/drawing/2014/main" id="{0CE19208-1D2A-4360-B061-55DEEA7DE78A}"/>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25" name="Rechte verbindingslijn 224">
                    <a:extLst>
                      <a:ext uri="{FF2B5EF4-FFF2-40B4-BE49-F238E27FC236}">
                        <a16:creationId xmlns:a16="http://schemas.microsoft.com/office/drawing/2014/main" id="{464C9787-22C6-4C48-864F-A13DE2B99788}"/>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id="{FC3D60E7-0157-4483-913D-C8DF8F117C3C}"/>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19" name="Groep 218">
                  <a:extLst>
                    <a:ext uri="{FF2B5EF4-FFF2-40B4-BE49-F238E27FC236}">
                      <a16:creationId xmlns:a16="http://schemas.microsoft.com/office/drawing/2014/main" id="{D9DD076C-07ED-4671-9D81-276AE29D18A6}"/>
                    </a:ext>
                  </a:extLst>
                </p:cNvPr>
                <p:cNvGrpSpPr/>
                <p:nvPr userDrawn="1"/>
              </p:nvGrpSpPr>
              <p:grpSpPr>
                <a:xfrm flipH="1">
                  <a:off x="-3310774" y="735854"/>
                  <a:ext cx="88801" cy="72568"/>
                  <a:chOff x="-2091059" y="1395403"/>
                  <a:chExt cx="157316" cy="128558"/>
                </a:xfrm>
              </p:grpSpPr>
              <p:sp>
                <p:nvSpPr>
                  <p:cNvPr id="220" name="Rechthoek 219">
                    <a:extLst>
                      <a:ext uri="{FF2B5EF4-FFF2-40B4-BE49-F238E27FC236}">
                        <a16:creationId xmlns:a16="http://schemas.microsoft.com/office/drawing/2014/main" id="{FD4524F0-735D-4D6F-9022-9646005D70B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21" name="Pijl: punthaak 220">
                    <a:extLst>
                      <a:ext uri="{FF2B5EF4-FFF2-40B4-BE49-F238E27FC236}">
                        <a16:creationId xmlns:a16="http://schemas.microsoft.com/office/drawing/2014/main" id="{04A0842C-A0DF-418E-8B6A-F5188D27166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nvGrpSpPr>
              <p:cNvPr id="180" name="Groep 179">
                <a:extLst>
                  <a:ext uri="{FF2B5EF4-FFF2-40B4-BE49-F238E27FC236}">
                    <a16:creationId xmlns:a16="http://schemas.microsoft.com/office/drawing/2014/main" id="{BBA61564-BAEA-43DC-8F68-13870DD85A72}"/>
                  </a:ext>
                </a:extLst>
              </p:cNvPr>
              <p:cNvGrpSpPr/>
              <p:nvPr userDrawn="1"/>
            </p:nvGrpSpPr>
            <p:grpSpPr>
              <a:xfrm>
                <a:off x="-3326107" y="720303"/>
                <a:ext cx="182598" cy="143759"/>
                <a:chOff x="-3634116" y="700986"/>
                <a:chExt cx="182598" cy="143759"/>
              </a:xfrm>
            </p:grpSpPr>
            <p:grpSp>
              <p:nvGrpSpPr>
                <p:cNvPr id="209" name="Groep 208">
                  <a:extLst>
                    <a:ext uri="{FF2B5EF4-FFF2-40B4-BE49-F238E27FC236}">
                      <a16:creationId xmlns:a16="http://schemas.microsoft.com/office/drawing/2014/main" id="{2762F66A-C131-42F4-B1DF-97AD711D32BB}"/>
                    </a:ext>
                  </a:extLst>
                </p:cNvPr>
                <p:cNvGrpSpPr/>
                <p:nvPr userDrawn="1"/>
              </p:nvGrpSpPr>
              <p:grpSpPr>
                <a:xfrm>
                  <a:off x="-3634116" y="700986"/>
                  <a:ext cx="182598" cy="143759"/>
                  <a:chOff x="-3634116" y="700986"/>
                  <a:chExt cx="182598" cy="143759"/>
                </a:xfrm>
              </p:grpSpPr>
              <p:cxnSp>
                <p:nvCxnSpPr>
                  <p:cNvPr id="213" name="Rechte verbindingslijn 212">
                    <a:extLst>
                      <a:ext uri="{FF2B5EF4-FFF2-40B4-BE49-F238E27FC236}">
                        <a16:creationId xmlns:a16="http://schemas.microsoft.com/office/drawing/2014/main" id="{252985D6-7D5A-46A9-81BB-394A30AE4B2F}"/>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14" name="Rechte verbindingslijn 213">
                    <a:extLst>
                      <a:ext uri="{FF2B5EF4-FFF2-40B4-BE49-F238E27FC236}">
                        <a16:creationId xmlns:a16="http://schemas.microsoft.com/office/drawing/2014/main" id="{76B659B2-8357-4BF0-AD08-D133FFAAD433}"/>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15" name="Rechte verbindingslijn 214">
                    <a:extLst>
                      <a:ext uri="{FF2B5EF4-FFF2-40B4-BE49-F238E27FC236}">
                        <a16:creationId xmlns:a16="http://schemas.microsoft.com/office/drawing/2014/main" id="{3EB576DA-8407-4FF3-B10C-698B6874C3E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16" name="Rechte verbindingslijn 215">
                    <a:extLst>
                      <a:ext uri="{FF2B5EF4-FFF2-40B4-BE49-F238E27FC236}">
                        <a16:creationId xmlns:a16="http://schemas.microsoft.com/office/drawing/2014/main" id="{6C90FABF-6982-4927-B434-CAE83D562558}"/>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90F74CF3-2BA4-446D-8B32-06D9A89ED2C4}"/>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10" name="Groep 209">
                  <a:extLst>
                    <a:ext uri="{FF2B5EF4-FFF2-40B4-BE49-F238E27FC236}">
                      <a16:creationId xmlns:a16="http://schemas.microsoft.com/office/drawing/2014/main" id="{7DCD5AA7-A0A5-414D-87BD-7FAFD629BA56}"/>
                    </a:ext>
                  </a:extLst>
                </p:cNvPr>
                <p:cNvGrpSpPr/>
                <p:nvPr userDrawn="1"/>
              </p:nvGrpSpPr>
              <p:grpSpPr>
                <a:xfrm>
                  <a:off x="-3634047" y="735854"/>
                  <a:ext cx="88801" cy="72568"/>
                  <a:chOff x="-2091059" y="1395403"/>
                  <a:chExt cx="157316" cy="128558"/>
                </a:xfrm>
              </p:grpSpPr>
              <p:sp>
                <p:nvSpPr>
                  <p:cNvPr id="211" name="Rechthoek 210">
                    <a:extLst>
                      <a:ext uri="{FF2B5EF4-FFF2-40B4-BE49-F238E27FC236}">
                        <a16:creationId xmlns:a16="http://schemas.microsoft.com/office/drawing/2014/main" id="{9781775D-A3F2-4DBD-9820-825A3FC571A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12" name="Pijl: punthaak 211">
                    <a:extLst>
                      <a:ext uri="{FF2B5EF4-FFF2-40B4-BE49-F238E27FC236}">
                        <a16:creationId xmlns:a16="http://schemas.microsoft.com/office/drawing/2014/main" id="{AF337FCE-37C5-427C-AEC8-52141232857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cxnSp>
            <p:nvCxnSpPr>
              <p:cNvPr id="181" name="Rechte verbindingslijn 180">
                <a:extLst>
                  <a:ext uri="{FF2B5EF4-FFF2-40B4-BE49-F238E27FC236}">
                    <a16:creationId xmlns:a16="http://schemas.microsoft.com/office/drawing/2014/main" id="{2902F856-62E6-4CC7-B141-26F9B102044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82" name="Rechte verbindingslijn 181">
                <a:extLst>
                  <a:ext uri="{FF2B5EF4-FFF2-40B4-BE49-F238E27FC236}">
                    <a16:creationId xmlns:a16="http://schemas.microsoft.com/office/drawing/2014/main" id="{91A741DE-B840-4265-9A57-29BC3E835FB6}"/>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83" name="Groep 182">
                <a:extLst>
                  <a:ext uri="{FF2B5EF4-FFF2-40B4-BE49-F238E27FC236}">
                    <a16:creationId xmlns:a16="http://schemas.microsoft.com/office/drawing/2014/main" id="{F118B5D8-DD04-4E23-A014-9DB8EE81C480}"/>
                  </a:ext>
                </a:extLst>
              </p:cNvPr>
              <p:cNvGrpSpPr/>
              <p:nvPr userDrawn="1"/>
            </p:nvGrpSpPr>
            <p:grpSpPr>
              <a:xfrm>
                <a:off x="-2425037" y="370226"/>
                <a:ext cx="357690" cy="330595"/>
                <a:chOff x="-2721817" y="347336"/>
                <a:chExt cx="432805" cy="400021"/>
              </a:xfrm>
            </p:grpSpPr>
            <p:sp>
              <p:nvSpPr>
                <p:cNvPr id="198" name="Rechthoek 197">
                  <a:extLst>
                    <a:ext uri="{FF2B5EF4-FFF2-40B4-BE49-F238E27FC236}">
                      <a16:creationId xmlns:a16="http://schemas.microsoft.com/office/drawing/2014/main" id="{9B36C008-0407-4DA8-8109-BFEF6008BE86}"/>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199" name="Groep 198">
                  <a:extLst>
                    <a:ext uri="{FF2B5EF4-FFF2-40B4-BE49-F238E27FC236}">
                      <a16:creationId xmlns:a16="http://schemas.microsoft.com/office/drawing/2014/main" id="{059EF3AB-AA85-40A6-BF7A-E8C7B8E2470A}"/>
                    </a:ext>
                  </a:extLst>
                </p:cNvPr>
                <p:cNvGrpSpPr/>
                <p:nvPr userDrawn="1"/>
              </p:nvGrpSpPr>
              <p:grpSpPr>
                <a:xfrm>
                  <a:off x="-2652453" y="431583"/>
                  <a:ext cx="294076" cy="231526"/>
                  <a:chOff x="-3634116" y="700986"/>
                  <a:chExt cx="182598" cy="143759"/>
                </a:xfrm>
              </p:grpSpPr>
              <p:grpSp>
                <p:nvGrpSpPr>
                  <p:cNvPr id="200" name="Groep 199">
                    <a:extLst>
                      <a:ext uri="{FF2B5EF4-FFF2-40B4-BE49-F238E27FC236}">
                        <a16:creationId xmlns:a16="http://schemas.microsoft.com/office/drawing/2014/main" id="{ACA0864A-6D79-44E2-9F27-1546B3BA52E0}"/>
                      </a:ext>
                    </a:extLst>
                  </p:cNvPr>
                  <p:cNvGrpSpPr/>
                  <p:nvPr userDrawn="1"/>
                </p:nvGrpSpPr>
                <p:grpSpPr>
                  <a:xfrm>
                    <a:off x="-3634116" y="700986"/>
                    <a:ext cx="182598" cy="143759"/>
                    <a:chOff x="-3634116" y="700986"/>
                    <a:chExt cx="182598" cy="143759"/>
                  </a:xfrm>
                </p:grpSpPr>
                <p:cxnSp>
                  <p:nvCxnSpPr>
                    <p:cNvPr id="204" name="Rechte verbindingslijn 203">
                      <a:extLst>
                        <a:ext uri="{FF2B5EF4-FFF2-40B4-BE49-F238E27FC236}">
                          <a16:creationId xmlns:a16="http://schemas.microsoft.com/office/drawing/2014/main" id="{7CBEB28C-BE79-450E-8AFF-572CF92D664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05" name="Rechte verbindingslijn 204">
                      <a:extLst>
                        <a:ext uri="{FF2B5EF4-FFF2-40B4-BE49-F238E27FC236}">
                          <a16:creationId xmlns:a16="http://schemas.microsoft.com/office/drawing/2014/main" id="{34EE98C3-580B-46AF-9DAB-6665F625BFD1}"/>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B9EAA89A-6C0E-407C-81FD-ADCFC8C8BE77}"/>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07" name="Rechte verbindingslijn 206">
                      <a:extLst>
                        <a:ext uri="{FF2B5EF4-FFF2-40B4-BE49-F238E27FC236}">
                          <a16:creationId xmlns:a16="http://schemas.microsoft.com/office/drawing/2014/main" id="{CA73321D-E807-484D-9A92-7D0AEE6A8020}"/>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9CACB4E8-CB2F-46B6-A293-E35EB7E7293C}"/>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01" name="Groep 200">
                    <a:extLst>
                      <a:ext uri="{FF2B5EF4-FFF2-40B4-BE49-F238E27FC236}">
                        <a16:creationId xmlns:a16="http://schemas.microsoft.com/office/drawing/2014/main" id="{FCC55798-45D8-4B62-B801-0380C2D8DB9D}"/>
                      </a:ext>
                    </a:extLst>
                  </p:cNvPr>
                  <p:cNvGrpSpPr/>
                  <p:nvPr userDrawn="1"/>
                </p:nvGrpSpPr>
                <p:grpSpPr>
                  <a:xfrm>
                    <a:off x="-3634047" y="735854"/>
                    <a:ext cx="88801" cy="72568"/>
                    <a:chOff x="-2091059" y="1395403"/>
                    <a:chExt cx="157316" cy="128558"/>
                  </a:xfrm>
                </p:grpSpPr>
                <p:sp>
                  <p:nvSpPr>
                    <p:cNvPr id="202" name="Rechthoek 201">
                      <a:extLst>
                        <a:ext uri="{FF2B5EF4-FFF2-40B4-BE49-F238E27FC236}">
                          <a16:creationId xmlns:a16="http://schemas.microsoft.com/office/drawing/2014/main" id="{0BC80CEB-2889-4847-A9A1-0EA4B867A16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203" name="Pijl: punthaak 202">
                      <a:extLst>
                        <a:ext uri="{FF2B5EF4-FFF2-40B4-BE49-F238E27FC236}">
                          <a16:creationId xmlns:a16="http://schemas.microsoft.com/office/drawing/2014/main" id="{9330EBFB-32E8-47E9-83B8-2C678563300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grpSp>
            <p:nvGrpSpPr>
              <p:cNvPr id="184" name="Groep 183">
                <a:extLst>
                  <a:ext uri="{FF2B5EF4-FFF2-40B4-BE49-F238E27FC236}">
                    <a16:creationId xmlns:a16="http://schemas.microsoft.com/office/drawing/2014/main" id="{8BAD1675-FB52-499B-857F-07E323B59DBE}"/>
                  </a:ext>
                </a:extLst>
              </p:cNvPr>
              <p:cNvGrpSpPr/>
              <p:nvPr userDrawn="1"/>
            </p:nvGrpSpPr>
            <p:grpSpPr>
              <a:xfrm>
                <a:off x="-2425037" y="781500"/>
                <a:ext cx="357690" cy="330595"/>
                <a:chOff x="-2721817" y="782525"/>
                <a:chExt cx="432805" cy="400021"/>
              </a:xfrm>
            </p:grpSpPr>
            <p:sp>
              <p:nvSpPr>
                <p:cNvPr id="187" name="Rechthoek 186">
                  <a:extLst>
                    <a:ext uri="{FF2B5EF4-FFF2-40B4-BE49-F238E27FC236}">
                      <a16:creationId xmlns:a16="http://schemas.microsoft.com/office/drawing/2014/main" id="{3E3406F8-CB09-4852-ACEA-1FB338CAECC8}"/>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mn-lt"/>
                    <a:cs typeface="Arial" panose="020B0604020202020204" pitchFamily="34" charset="0"/>
                  </a:endParaRPr>
                </a:p>
              </p:txBody>
            </p:sp>
            <p:grpSp>
              <p:nvGrpSpPr>
                <p:cNvPr id="188" name="Groep 187">
                  <a:extLst>
                    <a:ext uri="{FF2B5EF4-FFF2-40B4-BE49-F238E27FC236}">
                      <a16:creationId xmlns:a16="http://schemas.microsoft.com/office/drawing/2014/main" id="{63E9B85C-1177-40C5-8302-CC4427591997}"/>
                    </a:ext>
                  </a:extLst>
                </p:cNvPr>
                <p:cNvGrpSpPr/>
                <p:nvPr userDrawn="1"/>
              </p:nvGrpSpPr>
              <p:grpSpPr>
                <a:xfrm>
                  <a:off x="-2652453" y="866772"/>
                  <a:ext cx="294076" cy="231526"/>
                  <a:chOff x="-3310843" y="700986"/>
                  <a:chExt cx="182598" cy="143759"/>
                </a:xfrm>
              </p:grpSpPr>
              <p:grpSp>
                <p:nvGrpSpPr>
                  <p:cNvPr id="189" name="Groep 188">
                    <a:extLst>
                      <a:ext uri="{FF2B5EF4-FFF2-40B4-BE49-F238E27FC236}">
                        <a16:creationId xmlns:a16="http://schemas.microsoft.com/office/drawing/2014/main" id="{E9976B50-A021-4949-909A-68B17A9338B5}"/>
                      </a:ext>
                    </a:extLst>
                  </p:cNvPr>
                  <p:cNvGrpSpPr/>
                  <p:nvPr userDrawn="1"/>
                </p:nvGrpSpPr>
                <p:grpSpPr>
                  <a:xfrm>
                    <a:off x="-3310843" y="700986"/>
                    <a:ext cx="182598" cy="143759"/>
                    <a:chOff x="-3310843" y="700986"/>
                    <a:chExt cx="182598" cy="143759"/>
                  </a:xfrm>
                </p:grpSpPr>
                <p:cxnSp>
                  <p:nvCxnSpPr>
                    <p:cNvPr id="193" name="Rechte verbindingslijn 192">
                      <a:extLst>
                        <a:ext uri="{FF2B5EF4-FFF2-40B4-BE49-F238E27FC236}">
                          <a16:creationId xmlns:a16="http://schemas.microsoft.com/office/drawing/2014/main" id="{E746E3D3-0D81-4DCF-A3F6-91D55E7C3AEB}"/>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94" name="Rechte verbindingslijn 193">
                      <a:extLst>
                        <a:ext uri="{FF2B5EF4-FFF2-40B4-BE49-F238E27FC236}">
                          <a16:creationId xmlns:a16="http://schemas.microsoft.com/office/drawing/2014/main" id="{996DC73A-74A2-41F9-AC3C-0F8828879A4F}"/>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95" name="Rechte verbindingslijn 194">
                      <a:extLst>
                        <a:ext uri="{FF2B5EF4-FFF2-40B4-BE49-F238E27FC236}">
                          <a16:creationId xmlns:a16="http://schemas.microsoft.com/office/drawing/2014/main" id="{30E10AD5-8C16-4256-9EF3-CAA81EB77DC4}"/>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96" name="Rechte verbindingslijn 195">
                      <a:extLst>
                        <a:ext uri="{FF2B5EF4-FFF2-40B4-BE49-F238E27FC236}">
                          <a16:creationId xmlns:a16="http://schemas.microsoft.com/office/drawing/2014/main" id="{11C826EA-628C-4EE7-80BE-2A12DFA6446E}"/>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97" name="Rechte verbindingslijn 196">
                      <a:extLst>
                        <a:ext uri="{FF2B5EF4-FFF2-40B4-BE49-F238E27FC236}">
                          <a16:creationId xmlns:a16="http://schemas.microsoft.com/office/drawing/2014/main" id="{88EB8257-C918-4AE6-B259-394B15E9002F}"/>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90" name="Groep 189">
                    <a:extLst>
                      <a:ext uri="{FF2B5EF4-FFF2-40B4-BE49-F238E27FC236}">
                        <a16:creationId xmlns:a16="http://schemas.microsoft.com/office/drawing/2014/main" id="{3520B1E7-7C00-4523-93E4-42AE7BE48CC1}"/>
                      </a:ext>
                    </a:extLst>
                  </p:cNvPr>
                  <p:cNvGrpSpPr/>
                  <p:nvPr userDrawn="1"/>
                </p:nvGrpSpPr>
                <p:grpSpPr>
                  <a:xfrm flipH="1">
                    <a:off x="-3310774" y="735854"/>
                    <a:ext cx="88801" cy="72568"/>
                    <a:chOff x="-2091059" y="1395403"/>
                    <a:chExt cx="157316" cy="128558"/>
                  </a:xfrm>
                </p:grpSpPr>
                <p:sp>
                  <p:nvSpPr>
                    <p:cNvPr id="191" name="Rechthoek 190">
                      <a:extLst>
                        <a:ext uri="{FF2B5EF4-FFF2-40B4-BE49-F238E27FC236}">
                          <a16:creationId xmlns:a16="http://schemas.microsoft.com/office/drawing/2014/main" id="{AAE73B33-89FC-407B-874B-D40E7AB7498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sp>
                  <p:nvSpPr>
                    <p:cNvPr id="192" name="Pijl: punthaak 191">
                      <a:extLst>
                        <a:ext uri="{FF2B5EF4-FFF2-40B4-BE49-F238E27FC236}">
                          <a16:creationId xmlns:a16="http://schemas.microsoft.com/office/drawing/2014/main" id="{2A6950FE-CFE1-4FDD-8EAF-D6BA069AEFB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ndParaRPr>
                    </a:p>
                  </p:txBody>
                </p:sp>
              </p:grpSp>
            </p:grpSp>
          </p:grpSp>
          <p:sp>
            <p:nvSpPr>
              <p:cNvPr id="185" name="Rechthoek 184">
                <a:extLst>
                  <a:ext uri="{FF2B5EF4-FFF2-40B4-BE49-F238E27FC236}">
                    <a16:creationId xmlns:a16="http://schemas.microsoft.com/office/drawing/2014/main" id="{24E186ED-6ADD-49D4-A91B-60FF8C3BE53D}"/>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186" name="Rechthoek 185">
                <a:extLst>
                  <a:ext uri="{FF2B5EF4-FFF2-40B4-BE49-F238E27FC236}">
                    <a16:creationId xmlns:a16="http://schemas.microsoft.com/office/drawing/2014/main" id="{D8F8AF42-6F6B-4628-ABEC-94A5D3FFFDB2}"/>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164" name="Rechte verbindingslijn 163">
              <a:extLst>
                <a:ext uri="{FF2B5EF4-FFF2-40B4-BE49-F238E27FC236}">
                  <a16:creationId xmlns:a16="http://schemas.microsoft.com/office/drawing/2014/main" id="{144B90AC-4004-40CE-9CB6-64D2E8493AF8}"/>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65" name="Rechthoek 164">
              <a:extLst>
                <a:ext uri="{FF2B5EF4-FFF2-40B4-BE49-F238E27FC236}">
                  <a16:creationId xmlns:a16="http://schemas.microsoft.com/office/drawing/2014/main" id="{026094D6-1F29-48E6-85D1-DAE5D53FAB9B}"/>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268288" marR="0" lvl="0" indent="-268288" algn="l" defTabSz="361950" rtl="0" eaLnBrk="1" fontAlgn="auto" latinLnBrk="0" hangingPunct="1">
                <a:lnSpc>
                  <a:spcPct val="95000"/>
                </a:lnSpc>
                <a:spcBef>
                  <a:spcPct val="20000"/>
                </a:spcBef>
                <a:spcAft>
                  <a:spcPts val="1200"/>
                </a:spcAft>
                <a:buClr>
                  <a:schemeClr val="tx2"/>
                </a:buClr>
                <a:buSzTx/>
                <a:buFont typeface="Arial" panose="020B0604020202020204" pitchFamily="34" charset="0"/>
                <a:buChar char="•"/>
                <a:tabLst/>
                <a:defRPr/>
              </a:pPr>
              <a:r>
                <a:rPr lang="nl-NL" sz="1800" b="0" kern="1200" noProof="0" dirty="0">
                  <a:solidFill>
                    <a:schemeClr val="tx1">
                      <a:lumMod val="65000"/>
                      <a:lumOff val="35000"/>
                    </a:schemeClr>
                  </a:solidFill>
                  <a:latin typeface="+mn-lt"/>
                  <a:ea typeface="+mn-ea"/>
                  <a:cs typeface="+mn-cs"/>
                </a:rPr>
                <a:t>Bullets</a:t>
              </a:r>
            </a:p>
          </p:txBody>
        </p:sp>
        <p:sp>
          <p:nvSpPr>
            <p:cNvPr id="166" name="Ovaal 165">
              <a:extLst>
                <a:ext uri="{FF2B5EF4-FFF2-40B4-BE49-F238E27FC236}">
                  <a16:creationId xmlns:a16="http://schemas.microsoft.com/office/drawing/2014/main" id="{E09972CB-1120-4176-B34A-F8BB219E23A8}"/>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67" name="Rechthoek 166">
              <a:extLst>
                <a:ext uri="{FF2B5EF4-FFF2-40B4-BE49-F238E27FC236}">
                  <a16:creationId xmlns:a16="http://schemas.microsoft.com/office/drawing/2014/main" id="{B67BE629-6A89-4C4E-ACF6-6EEA04859FB1}"/>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538163" marR="0" lvl="1" indent="-269875" algn="l" defTabSz="361950" rtl="0" eaLnBrk="1" fontAlgn="auto" latinLnBrk="0" hangingPunct="1">
                <a:lnSpc>
                  <a:spcPct val="95000"/>
                </a:lnSpc>
                <a:spcBef>
                  <a:spcPts val="0"/>
                </a:spcBef>
                <a:spcAft>
                  <a:spcPts val="1200"/>
                </a:spcAft>
                <a:buClr>
                  <a:schemeClr val="tx2"/>
                </a:buClr>
                <a:buSzTx/>
                <a:buFont typeface="Arial" pitchFamily="34" charset="0"/>
                <a:buChar char="•"/>
                <a:tabLst/>
                <a:defRPr/>
              </a:pPr>
              <a:r>
                <a:rPr lang="nl-NL" sz="1800" kern="1200" noProof="0" dirty="0">
                  <a:solidFill>
                    <a:schemeClr val="tx1">
                      <a:lumMod val="65000"/>
                      <a:lumOff val="35000"/>
                    </a:schemeClr>
                  </a:solidFill>
                  <a:latin typeface="+mn-lt"/>
                  <a:ea typeface="+mn-ea"/>
                  <a:cs typeface="+mn-cs"/>
                </a:rPr>
                <a:t>Sub-Bullets</a:t>
              </a:r>
            </a:p>
          </p:txBody>
        </p:sp>
        <p:sp>
          <p:nvSpPr>
            <p:cNvPr id="168" name="Ovaal 167">
              <a:extLst>
                <a:ext uri="{FF2B5EF4-FFF2-40B4-BE49-F238E27FC236}">
                  <a16:creationId xmlns:a16="http://schemas.microsoft.com/office/drawing/2014/main" id="{F22443F4-74A0-4453-884D-6BE03864B00B}"/>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69" name="Rechthoek 168">
              <a:extLst>
                <a:ext uri="{FF2B5EF4-FFF2-40B4-BE49-F238E27FC236}">
                  <a16:creationId xmlns:a16="http://schemas.microsoft.com/office/drawing/2014/main" id="{1C1D5413-BC6A-4AAD-B6FD-15ACC100F36B}"/>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2" indent="0" algn="l" defTabSz="361950" rtl="0" eaLnBrk="1" fontAlgn="auto" latinLnBrk="0" hangingPunct="1">
                <a:lnSpc>
                  <a:spcPct val="95000"/>
                </a:lnSpc>
                <a:spcBef>
                  <a:spcPts val="336"/>
                </a:spcBef>
                <a:spcAft>
                  <a:spcPts val="1200"/>
                </a:spcAft>
                <a:buClr>
                  <a:schemeClr val="tx2"/>
                </a:buClr>
                <a:buSzTx/>
                <a:buFont typeface="Arial" panose="020B0604020202020204" pitchFamily="34" charset="0"/>
                <a:buNone/>
                <a:tabLst/>
                <a:defRPr/>
              </a:pPr>
              <a:r>
                <a:rPr lang="nl-NL" sz="1800" kern="1200" noProof="0" dirty="0">
                  <a:solidFill>
                    <a:schemeClr val="tx1">
                      <a:lumMod val="65000"/>
                      <a:lumOff val="35000"/>
                    </a:schemeClr>
                  </a:solidFill>
                  <a:latin typeface="+mn-lt"/>
                  <a:ea typeface="+mn-ea"/>
                  <a:cs typeface="+mn-cs"/>
                </a:rPr>
                <a:t>Platte tekst</a:t>
              </a:r>
            </a:p>
          </p:txBody>
        </p:sp>
        <p:sp>
          <p:nvSpPr>
            <p:cNvPr id="170" name="Ovaal 169">
              <a:extLst>
                <a:ext uri="{FF2B5EF4-FFF2-40B4-BE49-F238E27FC236}">
                  <a16:creationId xmlns:a16="http://schemas.microsoft.com/office/drawing/2014/main" id="{B1295121-5516-493B-A8D4-3848D389FD75}"/>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71" name="Rechthoek 170">
              <a:extLst>
                <a:ext uri="{FF2B5EF4-FFF2-40B4-BE49-F238E27FC236}">
                  <a16:creationId xmlns:a16="http://schemas.microsoft.com/office/drawing/2014/main" id="{126E84EF-FA4A-48FB-8268-82D73E0499CE}"/>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5000"/>
                </a:lnSpc>
                <a:spcBef>
                  <a:spcPct val="20000"/>
                </a:spcBef>
                <a:spcAft>
                  <a:spcPts val="1200"/>
                </a:spcAft>
                <a:buClr>
                  <a:schemeClr val="tx2"/>
                </a:buClr>
                <a:buSzTx/>
                <a:buFont typeface="Arial" pitchFamily="34" charset="0"/>
                <a:buNone/>
                <a:tabLst/>
                <a:defRPr/>
              </a:pPr>
              <a:r>
                <a:rPr lang="nl-NL" sz="2000" b="1" kern="1200" noProof="0" dirty="0">
                  <a:solidFill>
                    <a:schemeClr val="tx2"/>
                  </a:solidFill>
                  <a:latin typeface="+mn-lt"/>
                  <a:ea typeface="+mn-ea"/>
                  <a:cs typeface="+mn-cs"/>
                </a:rPr>
                <a:t>Subtitel</a:t>
              </a:r>
            </a:p>
          </p:txBody>
        </p:sp>
        <p:sp>
          <p:nvSpPr>
            <p:cNvPr id="172" name="Ovaal 171">
              <a:extLst>
                <a:ext uri="{FF2B5EF4-FFF2-40B4-BE49-F238E27FC236}">
                  <a16:creationId xmlns:a16="http://schemas.microsoft.com/office/drawing/2014/main" id="{77D87A3F-12D1-4A63-9AB4-C8425C6923FA}"/>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73" name="Rechthoek 172">
              <a:extLst>
                <a:ext uri="{FF2B5EF4-FFF2-40B4-BE49-F238E27FC236}">
                  <a16:creationId xmlns:a16="http://schemas.microsoft.com/office/drawing/2014/main" id="{1F76D0C2-70BE-4BD5-A000-0817AC513B29}"/>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352425" marR="0" lvl="4" indent="-352425" algn="l" defTabSz="361950" rtl="0" eaLnBrk="1" fontAlgn="auto" latinLnBrk="0" hangingPunct="1">
                <a:lnSpc>
                  <a:spcPct val="95000"/>
                </a:lnSpc>
                <a:spcBef>
                  <a:spcPct val="20000"/>
                </a:spcBef>
                <a:spcAft>
                  <a:spcPts val="1200"/>
                </a:spcAft>
                <a:buClr>
                  <a:schemeClr val="tx2"/>
                </a:buClr>
                <a:buSzTx/>
                <a:buFont typeface="+mj-lt"/>
                <a:buAutoNum type="arabicPeriod"/>
                <a:tabLst/>
                <a:defRPr/>
              </a:pPr>
              <a:r>
                <a:rPr lang="nl-NL" sz="1800" i="0" kern="1200" baseline="0" noProof="0" dirty="0">
                  <a:solidFill>
                    <a:schemeClr val="tx1">
                      <a:lumMod val="65000"/>
                      <a:lumOff val="35000"/>
                    </a:schemeClr>
                  </a:solidFill>
                  <a:latin typeface="+mn-lt"/>
                  <a:ea typeface="+mn-ea"/>
                  <a:cs typeface="+mn-cs"/>
                </a:rPr>
                <a:t>Opsomming</a:t>
              </a:r>
            </a:p>
          </p:txBody>
        </p:sp>
        <p:sp>
          <p:nvSpPr>
            <p:cNvPr id="174" name="Rechthoek 173">
              <a:extLst>
                <a:ext uri="{FF2B5EF4-FFF2-40B4-BE49-F238E27FC236}">
                  <a16:creationId xmlns:a16="http://schemas.microsoft.com/office/drawing/2014/main" id="{58028F40-1DF0-4E52-9D85-69A91914CCC3}"/>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
        <p:nvSpPr>
          <p:cNvPr id="140" name="LOGO">
            <a:extLst>
              <a:ext uri="{FF2B5EF4-FFF2-40B4-BE49-F238E27FC236}">
                <a16:creationId xmlns:a16="http://schemas.microsoft.com/office/drawing/2014/main" id="{A87BC60F-FFD0-4AED-808C-2388E1F6A38D}"/>
              </a:ext>
            </a:extLst>
          </p:cNvPr>
          <p:cNvSpPr>
            <a:spLocks noGrp="1"/>
          </p:cNvSpPr>
          <p:nvPr>
            <p:ph type="body" sz="quarter" idx="20" hasCustomPrompt="1"/>
          </p:nvPr>
        </p:nvSpPr>
        <p:spPr>
          <a:xfrm>
            <a:off x="8046596" y="6151264"/>
            <a:ext cx="495832" cy="543579"/>
          </a:xfrm>
          <a:blipFill>
            <a:blip r:embed="rId6">
              <a:extLst>
                <a:ext uri="{96DAC541-7B7A-43D3-8B79-37D633B846F1}">
                  <asvg:svgBlip xmlns:asvg="http://schemas.microsoft.com/office/drawing/2016/SVG/main" r:embed="rId7"/>
                </a:ext>
              </a:extLst>
            </a:blip>
            <a:srcRect/>
            <a:stretch>
              <a:fillRect l="1072" r="1072"/>
            </a:stretch>
          </a:blipFill>
        </p:spPr>
        <p:txBody>
          <a:bodyPr anchor="ctr">
            <a:normAutofit/>
          </a:bodyPr>
          <a:lstStyle>
            <a:lvl1pPr marL="0" indent="0" algn="ctr">
              <a:buNone/>
              <a:defRPr sz="1200"/>
            </a:lvl1pPr>
          </a:lstStyle>
          <a:p>
            <a:pPr lvl="0"/>
            <a:r>
              <a:rPr lang="nl-NL" dirty="0"/>
              <a:t> </a:t>
            </a:r>
          </a:p>
        </p:txBody>
      </p:sp>
    </p:spTree>
    <p:extLst>
      <p:ext uri="{BB962C8B-B14F-4D97-AF65-F5344CB8AC3E}">
        <p14:creationId xmlns:p14="http://schemas.microsoft.com/office/powerpoint/2010/main" val="34318827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extLst>
    <p:ext uri="{DCECCB84-F9BA-43D5-87BE-67443E8EF086}">
      <p15:sldGuideLst xmlns:p15="http://schemas.microsoft.com/office/powerpoint/2012/main">
        <p15:guide id="1" pos="384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233" y="500836"/>
            <a:ext cx="10568927" cy="840602"/>
          </a:xfrm>
          <a:prstGeom prst="rect">
            <a:avLst/>
          </a:prstGeom>
        </p:spPr>
        <p:txBody>
          <a:bodyPr vert="horz" lIns="0" tIns="0" rIns="0" bIns="0" rtlCol="0" anchor="ctr" anchorCtr="0">
            <a:noAutofit/>
          </a:bodyPr>
          <a:lstStyle/>
          <a:p>
            <a:r>
              <a:rPr lang="nl-NL" dirty="0"/>
              <a:t>Klik om de stijl te bewerken</a:t>
            </a:r>
            <a:endParaRPr lang="en-US" dirty="0"/>
          </a:p>
        </p:txBody>
      </p:sp>
      <p:sp>
        <p:nvSpPr>
          <p:cNvPr id="3" name="Text Placeholder 2"/>
          <p:cNvSpPr>
            <a:spLocks noGrp="1"/>
          </p:cNvSpPr>
          <p:nvPr>
            <p:ph type="body" idx="1"/>
          </p:nvPr>
        </p:nvSpPr>
        <p:spPr>
          <a:xfrm>
            <a:off x="815236" y="1498599"/>
            <a:ext cx="10566293" cy="4442400"/>
          </a:xfrm>
          <a:prstGeom prst="rect">
            <a:avLst/>
          </a:prstGeom>
        </p:spPr>
        <p:txBody>
          <a:bodyPr vert="horz" wrap="square" lIns="0" tIns="0" rIns="0" bIns="0" rtlCol="0">
            <a:noAutofit/>
          </a:bodyPr>
          <a:lstStyle/>
          <a:p>
            <a:pPr lvl="0"/>
            <a:r>
              <a:rPr lang="nl-NL" dirty="0"/>
              <a:t>Bullets</a:t>
            </a:r>
          </a:p>
          <a:p>
            <a:pPr lvl="1"/>
            <a:r>
              <a:rPr lang="nl-NL" dirty="0"/>
              <a:t>Sub-Bullets</a:t>
            </a:r>
          </a:p>
          <a:p>
            <a:pPr lvl="2"/>
            <a:r>
              <a:rPr lang="nl-NL" dirty="0"/>
              <a:t>Platte tekst</a:t>
            </a:r>
          </a:p>
          <a:p>
            <a:pPr lvl="3"/>
            <a:r>
              <a:rPr lang="nl-NL" dirty="0"/>
              <a:t>Subtitel</a:t>
            </a:r>
          </a:p>
          <a:p>
            <a:pPr lvl="4"/>
            <a:r>
              <a:rPr lang="nl-NL" dirty="0"/>
              <a:t>Opsomming</a:t>
            </a:r>
          </a:p>
          <a:p>
            <a:pPr lvl="5"/>
            <a:r>
              <a:rPr lang="nl-NL" dirty="0"/>
              <a:t># Bullets</a:t>
            </a:r>
          </a:p>
          <a:p>
            <a:pPr lvl="6"/>
            <a:r>
              <a:rPr lang="nl-NL" dirty="0"/>
              <a:t># Abc</a:t>
            </a:r>
          </a:p>
          <a:p>
            <a:pPr lvl="7"/>
            <a:r>
              <a:rPr lang="nl-NL" dirty="0"/>
              <a:t>Check leeg</a:t>
            </a:r>
          </a:p>
          <a:p>
            <a:pPr lvl="8"/>
            <a:r>
              <a:rPr lang="nl-NL" dirty="0"/>
              <a:t>Check vol</a:t>
            </a:r>
            <a:endParaRPr lang="en-US" dirty="0"/>
          </a:p>
        </p:txBody>
      </p:sp>
      <p:sp>
        <p:nvSpPr>
          <p:cNvPr id="11" name="Tijdelijke aanduiding voor datum 3">
            <a:extLst>
              <a:ext uri="{FF2B5EF4-FFF2-40B4-BE49-F238E27FC236}">
                <a16:creationId xmlns:a16="http://schemas.microsoft.com/office/drawing/2014/main" id="{2FE5666F-33B5-40BB-8D41-83E4CC205D91}"/>
              </a:ext>
            </a:extLst>
          </p:cNvPr>
          <p:cNvSpPr>
            <a:spLocks noGrp="1"/>
          </p:cNvSpPr>
          <p:nvPr>
            <p:ph type="dt" sz="half" idx="2"/>
          </p:nvPr>
        </p:nvSpPr>
        <p:spPr>
          <a:xfrm>
            <a:off x="815236" y="6327020"/>
            <a:ext cx="2052153" cy="367824"/>
          </a:xfrm>
          <a:prstGeom prst="rect">
            <a:avLst/>
          </a:prstGeom>
        </p:spPr>
        <p:txBody>
          <a:bodyPr lIns="0" tIns="0" rIns="0" bIns="0"/>
          <a:lstStyle>
            <a:lvl1pPr>
              <a:defRPr sz="1000">
                <a:solidFill>
                  <a:schemeClr val="tx2"/>
                </a:solidFill>
                <a:latin typeface="Arial" panose="020B0604020202020204" pitchFamily="34" charset="0"/>
                <a:cs typeface="Arial" panose="020B0604020202020204" pitchFamily="34" charset="0"/>
              </a:defRPr>
            </a:lvl1pPr>
          </a:lstStyle>
          <a:p>
            <a:fld id="{B95D8F67-E756-47A9-8273-39591C3A1561}" type="datetime1">
              <a:rPr lang="nl-NL" smtClean="0"/>
              <a:t>13-3-2024</a:t>
            </a:fld>
            <a:endParaRPr lang="nl-NL" dirty="0"/>
          </a:p>
        </p:txBody>
      </p:sp>
      <p:sp>
        <p:nvSpPr>
          <p:cNvPr id="13" name="Tijdelijke aanduiding voor dianummer 5">
            <a:extLst>
              <a:ext uri="{FF2B5EF4-FFF2-40B4-BE49-F238E27FC236}">
                <a16:creationId xmlns:a16="http://schemas.microsoft.com/office/drawing/2014/main" id="{CB7CA0A0-7358-4274-A495-00DA4596DFB3}"/>
              </a:ext>
            </a:extLst>
          </p:cNvPr>
          <p:cNvSpPr>
            <a:spLocks noGrp="1"/>
          </p:cNvSpPr>
          <p:nvPr>
            <p:ph type="sldNum" sz="quarter" idx="4"/>
          </p:nvPr>
        </p:nvSpPr>
        <p:spPr>
          <a:xfrm>
            <a:off x="10971619" y="6327020"/>
            <a:ext cx="409910" cy="367824"/>
          </a:xfrm>
          <a:prstGeom prst="rect">
            <a:avLst/>
          </a:prstGeom>
        </p:spPr>
        <p:txBody>
          <a:bodyPr lIns="0" tIns="0" rIns="0" bIns="0"/>
          <a:lstStyle>
            <a:lvl1pPr algn="r">
              <a:defRPr sz="1000">
                <a:solidFill>
                  <a:schemeClr val="tx2"/>
                </a:solidFill>
                <a:latin typeface="Arial" panose="020B0604020202020204" pitchFamily="34" charset="0"/>
                <a:cs typeface="Arial" panose="020B0604020202020204" pitchFamily="34" charset="0"/>
              </a:defRPr>
            </a:lvl1pPr>
          </a:lstStyle>
          <a:p>
            <a:fld id="{91E7D381-A6E2-44D3-B3D5-CCECB1289CCE}"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772" r:id="rId1"/>
    <p:sldLayoutId id="2147483823" r:id="rId2"/>
    <p:sldLayoutId id="2147483796" r:id="rId3"/>
    <p:sldLayoutId id="2147483815" r:id="rId4"/>
    <p:sldLayoutId id="2147483820" r:id="rId5"/>
    <p:sldLayoutId id="2147483798" r:id="rId6"/>
    <p:sldLayoutId id="2147483800" r:id="rId7"/>
    <p:sldLayoutId id="2147483799" r:id="rId8"/>
    <p:sldLayoutId id="2147483801" r:id="rId9"/>
    <p:sldLayoutId id="2147483779" r:id="rId10"/>
    <p:sldLayoutId id="2147483818" r:id="rId11"/>
    <p:sldLayoutId id="2147483806" r:id="rId12"/>
    <p:sldLayoutId id="2147483822" r:id="rId13"/>
    <p:sldLayoutId id="2147483808" r:id="rId14"/>
    <p:sldLayoutId id="2147483816" r:id="rId15"/>
    <p:sldLayoutId id="2147483812" r:id="rId16"/>
    <p:sldLayoutId id="2147483814" r:id="rId17"/>
    <p:sldLayoutId id="2147483817" r:id="rId18"/>
    <p:sldLayoutId id="2147483819" r:id="rId19"/>
    <p:sldLayoutId id="2147483784" r:id="rId20"/>
    <p:sldLayoutId id="2147483802" r:id="rId21"/>
    <p:sldLayoutId id="2147483805" r:id="rId22"/>
    <p:sldLayoutId id="2147483804" r:id="rId23"/>
    <p:sldLayoutId id="2147483803" r:id="rId24"/>
    <p:sldLayoutId id="2147483824" r:id="rId25"/>
  </p:sldLayoutIdLst>
  <p:hf hdr="0" dt="0"/>
  <p:txStyles>
    <p:titleStyle>
      <a:lvl1pPr algn="ctr" defTabSz="914400" rtl="0" eaLnBrk="1" latinLnBrk="0" hangingPunct="1">
        <a:lnSpc>
          <a:spcPct val="90000"/>
        </a:lnSpc>
        <a:spcBef>
          <a:spcPct val="0"/>
        </a:spcBef>
        <a:buNone/>
        <a:defRPr sz="2800" b="1" kern="1200" cap="none" spc="-60" baseline="0">
          <a:solidFill>
            <a:schemeClr val="accent2"/>
          </a:solidFill>
          <a:latin typeface="+mj-lt"/>
          <a:ea typeface="+mj-ea"/>
          <a:cs typeface="+mj-cs"/>
        </a:defRPr>
      </a:lvl1pPr>
    </p:titleStyle>
    <p:bodyStyle>
      <a:lvl1pPr marL="352425" indent="-352425" algn="l" defTabSz="534988" rtl="0" eaLnBrk="1" latinLnBrk="0" hangingPunct="1">
        <a:lnSpc>
          <a:spcPct val="100000"/>
        </a:lnSpc>
        <a:spcBef>
          <a:spcPts val="300"/>
        </a:spcBef>
        <a:spcAft>
          <a:spcPts val="600"/>
        </a:spcAft>
        <a:buClr>
          <a:schemeClr val="tx2"/>
        </a:buClr>
        <a:buFont typeface="Arial" panose="020B0604020202020204" pitchFamily="34" charset="0"/>
        <a:buChar char="•"/>
        <a:defRPr sz="1800" b="0" kern="1200">
          <a:solidFill>
            <a:schemeClr val="tx1">
              <a:lumMod val="65000"/>
              <a:lumOff val="35000"/>
            </a:schemeClr>
          </a:solidFill>
          <a:latin typeface="+mn-lt"/>
          <a:ea typeface="+mn-ea"/>
          <a:cs typeface="+mn-cs"/>
        </a:defRPr>
      </a:lvl1pPr>
      <a:lvl2pPr marL="719138" indent="-366713" algn="l" defTabSz="361950" rtl="0" eaLnBrk="1" latinLnBrk="0" hangingPunct="1">
        <a:lnSpc>
          <a:spcPct val="100000"/>
        </a:lnSpc>
        <a:spcBef>
          <a:spcPts val="300"/>
        </a:spcBef>
        <a:spcAft>
          <a:spcPts val="600"/>
        </a:spcAft>
        <a:buClr>
          <a:schemeClr val="accent2"/>
        </a:buClr>
        <a:buFont typeface="Arial" pitchFamily="34" charset="0"/>
        <a:buChar char="•"/>
        <a:defRPr sz="1800" kern="1200">
          <a:solidFill>
            <a:schemeClr val="tx1">
              <a:lumMod val="65000"/>
              <a:lumOff val="35000"/>
            </a:schemeClr>
          </a:solidFill>
          <a:latin typeface="+mn-lt"/>
          <a:ea typeface="+mn-ea"/>
          <a:cs typeface="+mn-cs"/>
        </a:defRPr>
      </a:lvl2pPr>
      <a:lvl3pPr marL="0" indent="0" algn="l" defTabSz="361950" rtl="0" eaLnBrk="1" latinLnBrk="0" hangingPunct="1">
        <a:lnSpc>
          <a:spcPct val="100000"/>
        </a:lnSpc>
        <a:spcBef>
          <a:spcPts val="300"/>
        </a:spcBef>
        <a:spcAft>
          <a:spcPts val="600"/>
        </a:spcAft>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0" indent="0" algn="l" defTabSz="361950" rtl="0" eaLnBrk="1" latinLnBrk="0" hangingPunct="1">
        <a:lnSpc>
          <a:spcPct val="100000"/>
        </a:lnSpc>
        <a:spcBef>
          <a:spcPts val="300"/>
        </a:spcBef>
        <a:spcAft>
          <a:spcPts val="1200"/>
        </a:spcAft>
        <a:buClr>
          <a:schemeClr val="tx2"/>
        </a:buClr>
        <a:buFont typeface="Arial" pitchFamily="34" charset="0"/>
        <a:buNone/>
        <a:defRPr sz="2000" b="1" kern="1200">
          <a:solidFill>
            <a:schemeClr val="tx2"/>
          </a:solidFill>
          <a:latin typeface="+mn-lt"/>
          <a:ea typeface="+mn-ea"/>
          <a:cs typeface="+mn-cs"/>
        </a:defRPr>
      </a:lvl4pPr>
      <a:lvl5pPr marL="352425" indent="-352425" algn="l" defTabSz="361950" rtl="0" eaLnBrk="1" latinLnBrk="0" hangingPunct="1">
        <a:lnSpc>
          <a:spcPct val="100000"/>
        </a:lnSpc>
        <a:spcBef>
          <a:spcPts val="300"/>
        </a:spcBef>
        <a:spcAft>
          <a:spcPts val="300"/>
        </a:spcAft>
        <a:buClr>
          <a:schemeClr val="tx2"/>
        </a:buClr>
        <a:buFont typeface="+mj-lt"/>
        <a:buAutoNum type="arabicPeriod"/>
        <a:defRPr sz="1800" i="0" kern="1200" baseline="0">
          <a:solidFill>
            <a:schemeClr val="tx1">
              <a:lumMod val="65000"/>
              <a:lumOff val="35000"/>
            </a:schemeClr>
          </a:solidFill>
          <a:latin typeface="+mn-lt"/>
          <a:ea typeface="+mn-ea"/>
          <a:cs typeface="+mn-cs"/>
        </a:defRPr>
      </a:lvl5pPr>
      <a:lvl6pPr marL="719138" indent="-366713" algn="l" defTabSz="361950" rtl="0" eaLnBrk="1" latinLnBrk="0" hangingPunct="1">
        <a:lnSpc>
          <a:spcPct val="100000"/>
        </a:lnSpc>
        <a:spcBef>
          <a:spcPts val="300"/>
        </a:spcBef>
        <a:spcAft>
          <a:spcPts val="600"/>
        </a:spcAft>
        <a:buClr>
          <a:schemeClr val="tx2"/>
        </a:buClr>
        <a:buFont typeface="Arial" pitchFamily="34" charset="0"/>
        <a:buChar char="•"/>
        <a:defRPr sz="1800" kern="1200">
          <a:solidFill>
            <a:schemeClr val="tx1">
              <a:lumMod val="65000"/>
              <a:lumOff val="35000"/>
            </a:schemeClr>
          </a:solidFill>
          <a:latin typeface="+mn-lt"/>
          <a:ea typeface="+mn-ea"/>
          <a:cs typeface="+mn-cs"/>
        </a:defRPr>
      </a:lvl6pPr>
      <a:lvl7pPr marL="719138" indent="-366713" algn="l" defTabSz="361950" rtl="0" eaLnBrk="1" latinLnBrk="0" hangingPunct="1">
        <a:lnSpc>
          <a:spcPct val="100000"/>
        </a:lnSpc>
        <a:spcBef>
          <a:spcPts val="300"/>
        </a:spcBef>
        <a:spcAft>
          <a:spcPts val="600"/>
        </a:spcAft>
        <a:buClr>
          <a:schemeClr val="tx2"/>
        </a:buClr>
        <a:buFont typeface="+mj-lt"/>
        <a:buAutoNum type="alphaLcPeriod"/>
        <a:defRPr sz="1800" kern="1200">
          <a:solidFill>
            <a:schemeClr val="tx1">
              <a:lumMod val="65000"/>
              <a:lumOff val="35000"/>
            </a:schemeClr>
          </a:solidFill>
          <a:latin typeface="+mn-lt"/>
          <a:ea typeface="+mn-ea"/>
          <a:cs typeface="+mn-cs"/>
        </a:defRPr>
      </a:lvl7pPr>
      <a:lvl8pPr marL="360363" indent="-360363" algn="l" defTabSz="361950" rtl="0" eaLnBrk="1" latinLnBrk="0" hangingPunct="1">
        <a:lnSpc>
          <a:spcPct val="100000"/>
        </a:lnSpc>
        <a:spcBef>
          <a:spcPts val="300"/>
        </a:spcBef>
        <a:spcAft>
          <a:spcPts val="600"/>
        </a:spcAft>
        <a:buClr>
          <a:schemeClr val="tx2"/>
        </a:buClr>
        <a:buSzPct val="100000"/>
        <a:buFontTx/>
        <a:buBlip>
          <a:blip r:embed="rId27"/>
        </a:buBlip>
        <a:defRPr sz="1800" kern="1200">
          <a:solidFill>
            <a:schemeClr val="tx1">
              <a:lumMod val="65000"/>
              <a:lumOff val="35000"/>
            </a:schemeClr>
          </a:solidFill>
          <a:latin typeface="+mn-lt"/>
          <a:ea typeface="+mn-ea"/>
          <a:cs typeface="+mn-cs"/>
        </a:defRPr>
      </a:lvl8pPr>
      <a:lvl9pPr marL="360363" indent="-360363" algn="l" defTabSz="361950" rtl="0" eaLnBrk="1" latinLnBrk="0" hangingPunct="1">
        <a:lnSpc>
          <a:spcPct val="100000"/>
        </a:lnSpc>
        <a:spcBef>
          <a:spcPts val="300"/>
        </a:spcBef>
        <a:spcAft>
          <a:spcPts val="600"/>
        </a:spcAft>
        <a:buClr>
          <a:schemeClr val="tx2"/>
        </a:buClr>
        <a:buFontTx/>
        <a:buBlip>
          <a:blip r:embed="rId28"/>
        </a:buBlip>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25.xml"/><Relationship Id="rId4" Type="http://schemas.openxmlformats.org/officeDocument/2006/relationships/hyperlink" Target="https://www.wowportaal.n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5.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25.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5.xml"/><Relationship Id="rId5" Type="http://schemas.openxmlformats.org/officeDocument/2006/relationships/hyperlink" Target="http://www.desamenwerkwijzer.nl" TargetMode="External"/><Relationship Id="rId4" Type="http://schemas.openxmlformats.org/officeDocument/2006/relationships/hyperlink" Target="http://www.desamenwerkwijzer.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5.xml"/><Relationship Id="rId4" Type="http://schemas.openxmlformats.org/officeDocument/2006/relationships/hyperlink" Target="https://synergienl.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25.xml"/><Relationship Id="rId5" Type="http://schemas.openxmlformats.org/officeDocument/2006/relationships/image" Target="../media/image2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Afbeelding" descr="Afbeelding"/>
          <p:cNvPicPr>
            <a:picLocks noChangeAspect="1"/>
          </p:cNvPicPr>
          <p:nvPr/>
        </p:nvPicPr>
        <p:blipFill>
          <a:blip r:embed="rId2"/>
          <a:stretch>
            <a:fillRect/>
          </a:stretch>
        </p:blipFill>
        <p:spPr>
          <a:xfrm>
            <a:off x="11346642" y="6012578"/>
            <a:ext cx="589587" cy="589583"/>
          </a:xfrm>
          <a:prstGeom prst="rect">
            <a:avLst/>
          </a:prstGeom>
          <a:ln w="12700">
            <a:miter lim="400000"/>
          </a:ln>
        </p:spPr>
      </p:pic>
      <p:pic>
        <p:nvPicPr>
          <p:cNvPr id="177" name="Afbeelding" descr="Afbeelding"/>
          <p:cNvPicPr>
            <a:picLocks noChangeAspect="1"/>
          </p:cNvPicPr>
          <p:nvPr/>
        </p:nvPicPr>
        <p:blipFill>
          <a:blip r:embed="rId3"/>
          <a:stretch>
            <a:fillRect/>
          </a:stretch>
        </p:blipFill>
        <p:spPr>
          <a:xfrm flipH="1">
            <a:off x="-2039823" y="-59147"/>
            <a:ext cx="6421208" cy="6976293"/>
          </a:xfrm>
          <a:prstGeom prst="rect">
            <a:avLst/>
          </a:prstGeom>
          <a:ln w="12700">
            <a:miter lim="400000"/>
          </a:ln>
        </p:spPr>
      </p:pic>
      <p:sp>
        <p:nvSpPr>
          <p:cNvPr id="178" name="Ruimte voor…"/>
          <p:cNvSpPr txBox="1"/>
          <p:nvPr/>
        </p:nvSpPr>
        <p:spPr>
          <a:xfrm>
            <a:off x="2523323" y="2408343"/>
            <a:ext cx="8774858" cy="14670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algn="ctr">
              <a:defRPr sz="9200">
                <a:latin typeface="DM Sans Regular"/>
                <a:ea typeface="DM Sans Regular"/>
                <a:cs typeface="DM Sans Regular"/>
                <a:sym typeface="DM Sans Regular"/>
              </a:defRPr>
            </a:pPr>
            <a:r>
              <a:rPr lang="nl-NL" sz="4600" dirty="0"/>
              <a:t>Alternatieven om planinformatie uit te wisselen</a:t>
            </a:r>
            <a:endParaRPr sz="46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207AE-69CE-F8B7-2239-87E97D143DC0}"/>
            </a:ext>
          </a:extLst>
        </p:cNvPr>
        <p:cNvGrpSpPr/>
        <p:nvPr/>
      </p:nvGrpSpPr>
      <p:grpSpPr>
        <a:xfrm>
          <a:off x="0" y="0"/>
          <a:ext cx="0" cy="0"/>
          <a:chOff x="0" y="0"/>
          <a:chExt cx="0" cy="0"/>
        </a:xfrm>
      </p:grpSpPr>
      <p:pic>
        <p:nvPicPr>
          <p:cNvPr id="218" name="Afbeelding" descr="Afbeelding">
            <a:extLst>
              <a:ext uri="{FF2B5EF4-FFF2-40B4-BE49-F238E27FC236}">
                <a16:creationId xmlns:a16="http://schemas.microsoft.com/office/drawing/2014/main" id="{2252A58B-7C4F-12FE-5F18-D98A5FCAE7C4}"/>
              </a:ext>
            </a:extLst>
          </p:cNvPr>
          <p:cNvPicPr>
            <a:picLocks noChangeAspect="1"/>
          </p:cNvPicPr>
          <p:nvPr/>
        </p:nvPicPr>
        <p:blipFill>
          <a:blip r:embed="rId2"/>
          <a:stretch>
            <a:fillRect/>
          </a:stretch>
        </p:blipFill>
        <p:spPr>
          <a:xfrm flipH="1">
            <a:off x="-57889" y="-207155"/>
            <a:ext cx="4993635" cy="7065155"/>
          </a:xfrm>
          <a:prstGeom prst="rect">
            <a:avLst/>
          </a:prstGeom>
          <a:ln w="12700">
            <a:miter lim="400000"/>
          </a:ln>
        </p:spPr>
      </p:pic>
      <p:pic>
        <p:nvPicPr>
          <p:cNvPr id="8" name="Afbeelding 7">
            <a:extLst>
              <a:ext uri="{FF2B5EF4-FFF2-40B4-BE49-F238E27FC236}">
                <a16:creationId xmlns:a16="http://schemas.microsoft.com/office/drawing/2014/main" id="{32979E52-3E1B-5670-871B-B2C6757E46E6}"/>
              </a:ext>
            </a:extLst>
          </p:cNvPr>
          <p:cNvPicPr>
            <a:picLocks noChangeAspect="1"/>
          </p:cNvPicPr>
          <p:nvPr/>
        </p:nvPicPr>
        <p:blipFill>
          <a:blip r:embed="rId3"/>
          <a:stretch>
            <a:fillRect/>
          </a:stretch>
        </p:blipFill>
        <p:spPr>
          <a:xfrm>
            <a:off x="826602" y="855123"/>
            <a:ext cx="10400677" cy="5090601"/>
          </a:xfrm>
          <a:prstGeom prst="rect">
            <a:avLst/>
          </a:prstGeom>
        </p:spPr>
      </p:pic>
      <p:pic>
        <p:nvPicPr>
          <p:cNvPr id="216" name="DSMW_Alle_logos_27.pdf" descr="DSMW_Alle_logos_27.pdf">
            <a:extLst>
              <a:ext uri="{FF2B5EF4-FFF2-40B4-BE49-F238E27FC236}">
                <a16:creationId xmlns:a16="http://schemas.microsoft.com/office/drawing/2014/main" id="{AF58B86D-6701-2588-E220-B096487223C8}"/>
              </a:ext>
            </a:extLst>
          </p:cNvPr>
          <p:cNvPicPr>
            <a:picLocks noChangeAspect="1"/>
          </p:cNvPicPr>
          <p:nvPr/>
        </p:nvPicPr>
        <p:blipFill>
          <a:blip r:embed="rId4"/>
          <a:stretch>
            <a:fillRect/>
          </a:stretch>
        </p:blipFill>
        <p:spPr>
          <a:xfrm>
            <a:off x="11089945" y="5755878"/>
            <a:ext cx="1102982" cy="1102983"/>
          </a:xfrm>
          <a:prstGeom prst="rect">
            <a:avLst/>
          </a:prstGeom>
          <a:ln w="12700">
            <a:miter lim="400000"/>
          </a:ln>
        </p:spPr>
      </p:pic>
      <p:sp>
        <p:nvSpPr>
          <p:cNvPr id="9" name="Rectangle 8">
            <a:extLst>
              <a:ext uri="{FF2B5EF4-FFF2-40B4-BE49-F238E27FC236}">
                <a16:creationId xmlns:a16="http://schemas.microsoft.com/office/drawing/2014/main" id="{9DE24592-CF26-6321-D00A-18E67012EB66}"/>
              </a:ext>
            </a:extLst>
          </p:cNvPr>
          <p:cNvSpPr>
            <a:spLocks noChangeArrowheads="1"/>
          </p:cNvSpPr>
          <p:nvPr/>
        </p:nvSpPr>
        <p:spPr bwMode="auto">
          <a:xfrm>
            <a:off x="4057602" y="452101"/>
            <a:ext cx="7439537" cy="30777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Via query’s kun je zoeken op jaartal, status of andere kenmerken van projecten of synergiegebieden</a:t>
            </a:r>
            <a:endParaRPr kumimoji="0" lang="nl-NL" altLang="nl-NL" b="0" i="0" u="none" strike="noStrike" cap="none" normalizeH="0" baseline="0" dirty="0">
              <a:ln>
                <a:noFill/>
              </a:ln>
              <a:solidFill>
                <a:schemeClr val="tx1"/>
              </a:solidFill>
              <a:effectLst/>
              <a:latin typeface="Arial" panose="020B0604020202020204" pitchFamily="34" charset="0"/>
            </a:endParaRPr>
          </a:p>
        </p:txBody>
      </p:sp>
      <p:sp>
        <p:nvSpPr>
          <p:cNvPr id="2" name="Rechthoek 1">
            <a:extLst>
              <a:ext uri="{FF2B5EF4-FFF2-40B4-BE49-F238E27FC236}">
                <a16:creationId xmlns:a16="http://schemas.microsoft.com/office/drawing/2014/main" id="{99F710F4-BA29-1BFE-95CB-A8976C7B7D31}"/>
              </a:ext>
            </a:extLst>
          </p:cNvPr>
          <p:cNvSpPr/>
          <p:nvPr/>
        </p:nvSpPr>
        <p:spPr>
          <a:xfrm>
            <a:off x="8258175" y="882190"/>
            <a:ext cx="2643188" cy="395412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B1BC0019-7096-52E0-4B1A-3AA9798D241C}"/>
              </a:ext>
            </a:extLst>
          </p:cNvPr>
          <p:cNvSpPr/>
          <p:nvPr/>
        </p:nvSpPr>
        <p:spPr>
          <a:xfrm>
            <a:off x="10901825" y="1763253"/>
            <a:ext cx="280988" cy="22271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8">
            <a:extLst>
              <a:ext uri="{FF2B5EF4-FFF2-40B4-BE49-F238E27FC236}">
                <a16:creationId xmlns:a16="http://schemas.microsoft.com/office/drawing/2014/main" id="{7CBEB3AE-158F-3F92-438E-C0D53A4E64D5}"/>
              </a:ext>
            </a:extLst>
          </p:cNvPr>
          <p:cNvSpPr>
            <a:spLocks noChangeArrowheads="1"/>
          </p:cNvSpPr>
          <p:nvPr/>
        </p:nvSpPr>
        <p:spPr bwMode="auto">
          <a:xfrm>
            <a:off x="947225" y="6272723"/>
            <a:ext cx="3267369" cy="30777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 resultaten worden zichtbaar in een lijst</a:t>
            </a:r>
            <a:endParaRPr kumimoji="0" lang="nl-NL" altLang="nl-NL" b="0" i="0" u="none" strike="noStrike" cap="none" normalizeH="0" baseline="0" dirty="0">
              <a:ln>
                <a:noFill/>
              </a:ln>
              <a:solidFill>
                <a:schemeClr val="tx1"/>
              </a:solidFill>
              <a:effectLst/>
              <a:latin typeface="Arial" panose="020B0604020202020204" pitchFamily="34" charset="0"/>
            </a:endParaRPr>
          </a:p>
        </p:txBody>
      </p:sp>
      <p:sp>
        <p:nvSpPr>
          <p:cNvPr id="5" name="Pijl: rechts 4">
            <a:extLst>
              <a:ext uri="{FF2B5EF4-FFF2-40B4-BE49-F238E27FC236}">
                <a16:creationId xmlns:a16="http://schemas.microsoft.com/office/drawing/2014/main" id="{D46E69DC-6971-04CC-B50D-F95300586ABB}"/>
              </a:ext>
            </a:extLst>
          </p:cNvPr>
          <p:cNvSpPr/>
          <p:nvPr/>
        </p:nvSpPr>
        <p:spPr>
          <a:xfrm rot="16200000">
            <a:off x="2710569" y="5860554"/>
            <a:ext cx="528867" cy="40818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1366362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Afbeelding" descr="Afbeelding"/>
          <p:cNvPicPr>
            <a:picLocks noChangeAspect="1"/>
          </p:cNvPicPr>
          <p:nvPr/>
        </p:nvPicPr>
        <p:blipFill>
          <a:blip r:embed="rId2">
            <a:alphaModFix amt="50000"/>
          </a:blip>
          <a:stretch>
            <a:fillRect/>
          </a:stretch>
        </p:blipFill>
        <p:spPr>
          <a:xfrm>
            <a:off x="-4640445" y="-426448"/>
            <a:ext cx="11588154" cy="11588154"/>
          </a:xfrm>
          <a:prstGeom prst="rect">
            <a:avLst/>
          </a:prstGeom>
          <a:ln w="12700">
            <a:miter lim="400000"/>
          </a:ln>
        </p:spPr>
      </p:pic>
      <p:pic>
        <p:nvPicPr>
          <p:cNvPr id="192" name="Afbeelding" descr="Afbeelding"/>
          <p:cNvPicPr>
            <a:picLocks noChangeAspect="1"/>
          </p:cNvPicPr>
          <p:nvPr/>
        </p:nvPicPr>
        <p:blipFill>
          <a:blip r:embed="rId3"/>
          <a:stretch>
            <a:fillRect/>
          </a:stretch>
        </p:blipFill>
        <p:spPr>
          <a:xfrm>
            <a:off x="11346642" y="6012578"/>
            <a:ext cx="589587" cy="589583"/>
          </a:xfrm>
          <a:prstGeom prst="rect">
            <a:avLst/>
          </a:prstGeom>
          <a:ln w="12700">
            <a:miter lim="400000"/>
          </a:ln>
        </p:spPr>
      </p:pic>
      <p:sp>
        <p:nvSpPr>
          <p:cNvPr id="193" name="Ruimte voor een grote titel"/>
          <p:cNvSpPr txBox="1"/>
          <p:nvPr/>
        </p:nvSpPr>
        <p:spPr>
          <a:xfrm>
            <a:off x="2490413" y="2973917"/>
            <a:ext cx="3776675" cy="10669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defRPr sz="9200">
                <a:latin typeface="DM Sans Regular"/>
                <a:ea typeface="DM Sans Regular"/>
                <a:cs typeface="DM Sans Regular"/>
                <a:sym typeface="DM Sans Regular"/>
              </a:defRPr>
            </a:lvl1pPr>
          </a:lstStyle>
          <a:p>
            <a:r>
              <a:rPr lang="nl-NL" sz="4600" dirty="0" err="1"/>
              <a:t>WoW</a:t>
            </a:r>
            <a:r>
              <a:rPr lang="nl-NL" sz="4600" dirty="0"/>
              <a:t>-portaal</a:t>
            </a:r>
          </a:p>
          <a:p>
            <a:r>
              <a:rPr lang="nl-NL" sz="2000" dirty="0">
                <a:hlinkClick r:id="rId4"/>
              </a:rPr>
              <a:t>www.wowportaal.nl</a:t>
            </a:r>
            <a:endParaRPr sz="2000"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Afbeelding" descr="Afbeelding"/>
          <p:cNvPicPr>
            <a:picLocks noChangeAspect="1"/>
          </p:cNvPicPr>
          <p:nvPr/>
        </p:nvPicPr>
        <p:blipFill>
          <a:blip r:embed="rId2"/>
          <a:stretch>
            <a:fillRect/>
          </a:stretch>
        </p:blipFill>
        <p:spPr>
          <a:xfrm flipH="1">
            <a:off x="-22170" y="-196711"/>
            <a:ext cx="4993635" cy="7065155"/>
          </a:xfrm>
          <a:prstGeom prst="rect">
            <a:avLst/>
          </a:prstGeom>
          <a:ln w="12700">
            <a:miter lim="400000"/>
          </a:ln>
        </p:spPr>
      </p:pic>
      <p:pic>
        <p:nvPicPr>
          <p:cNvPr id="201" name="DSMW_Alle_logos_01.pdf" descr="DSMW_Alle_logos_01.pdf"/>
          <p:cNvPicPr>
            <a:picLocks noChangeAspect="1"/>
          </p:cNvPicPr>
          <p:nvPr/>
        </p:nvPicPr>
        <p:blipFill>
          <a:blip r:embed="rId3"/>
          <a:stretch>
            <a:fillRect/>
          </a:stretch>
        </p:blipFill>
        <p:spPr>
          <a:xfrm>
            <a:off x="11089945" y="5755878"/>
            <a:ext cx="1102982" cy="1102983"/>
          </a:xfrm>
          <a:prstGeom prst="rect">
            <a:avLst/>
          </a:prstGeom>
          <a:ln w="12700">
            <a:miter lim="400000"/>
          </a:ln>
        </p:spPr>
      </p:pic>
      <p:pic>
        <p:nvPicPr>
          <p:cNvPr id="8" name="Picture 2">
            <a:extLst>
              <a:ext uri="{FF2B5EF4-FFF2-40B4-BE49-F238E27FC236}">
                <a16:creationId xmlns:a16="http://schemas.microsoft.com/office/drawing/2014/main" id="{7AF5C3DB-70C9-EC99-7CEA-47DADADC7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219" y="210046"/>
            <a:ext cx="4291742" cy="3645674"/>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5A0EF80A-7E1D-BF9F-E36D-E1EDF37CA2DB}"/>
              </a:ext>
            </a:extLst>
          </p:cNvPr>
          <p:cNvSpPr txBox="1"/>
          <p:nvPr/>
        </p:nvSpPr>
        <p:spPr>
          <a:xfrm>
            <a:off x="5596844" y="462071"/>
            <a:ext cx="5442682" cy="584775"/>
          </a:xfrm>
          <a:prstGeom prst="rect">
            <a:avLst/>
          </a:prstGeom>
          <a:solidFill>
            <a:schemeClr val="bg1"/>
          </a:solidFill>
          <a:ln w="28575">
            <a:solidFill>
              <a:schemeClr val="accent1"/>
            </a:solidFill>
          </a:ln>
        </p:spPr>
        <p:txBody>
          <a:bodyPr wrap="square" rtlCol="0">
            <a:spAutoFit/>
          </a:bodyPr>
          <a:lstStyle/>
          <a:p>
            <a:r>
              <a:rPr lang="nl-NL" sz="1600" dirty="0"/>
              <a:t>2 manieren om projecten te benaderen. Via de kaart en via de lijst. Dit is de kaartbenadering. </a:t>
            </a:r>
          </a:p>
        </p:txBody>
      </p:sp>
      <p:pic>
        <p:nvPicPr>
          <p:cNvPr id="10" name="Picture 2">
            <a:extLst>
              <a:ext uri="{FF2B5EF4-FFF2-40B4-BE49-F238E27FC236}">
                <a16:creationId xmlns:a16="http://schemas.microsoft.com/office/drawing/2014/main" id="{17EED5C4-5922-D9BA-B4BA-C0277B49C4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5924"/>
          <a:stretch/>
        </p:blipFill>
        <p:spPr bwMode="auto">
          <a:xfrm>
            <a:off x="2948886" y="1856998"/>
            <a:ext cx="5295915" cy="3645674"/>
          </a:xfrm>
          <a:prstGeom prst="rect">
            <a:avLst/>
          </a:prstGeom>
          <a:noFill/>
          <a:extLst>
            <a:ext uri="{909E8E84-426E-40DD-AFC4-6F175D3DCCD1}">
              <a14:hiddenFill xmlns:a14="http://schemas.microsoft.com/office/drawing/2010/main">
                <a:solidFill>
                  <a:srgbClr val="FFFFFF"/>
                </a:solidFill>
              </a14:hiddenFill>
            </a:ext>
          </a:extLst>
        </p:spPr>
      </p:pic>
      <p:sp>
        <p:nvSpPr>
          <p:cNvPr id="11" name="Pijl: rechts 10">
            <a:extLst>
              <a:ext uri="{FF2B5EF4-FFF2-40B4-BE49-F238E27FC236}">
                <a16:creationId xmlns:a16="http://schemas.microsoft.com/office/drawing/2014/main" id="{850085E0-8289-4A12-67B4-14FC0714B544}"/>
              </a:ext>
            </a:extLst>
          </p:cNvPr>
          <p:cNvSpPr/>
          <p:nvPr/>
        </p:nvSpPr>
        <p:spPr>
          <a:xfrm>
            <a:off x="1877049" y="3529717"/>
            <a:ext cx="1440830" cy="811033"/>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Inzoomen</a:t>
            </a:r>
          </a:p>
        </p:txBody>
      </p:sp>
      <p:pic>
        <p:nvPicPr>
          <p:cNvPr id="12" name="Picture 4">
            <a:extLst>
              <a:ext uri="{FF2B5EF4-FFF2-40B4-BE49-F238E27FC236}">
                <a16:creationId xmlns:a16="http://schemas.microsoft.com/office/drawing/2014/main" id="{214EB2A5-AB72-D4B9-5366-C579FE49D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7024" y="2581524"/>
            <a:ext cx="4336166" cy="3518452"/>
          </a:xfrm>
          <a:prstGeom prst="rect">
            <a:avLst/>
          </a:prstGeom>
          <a:noFill/>
          <a:extLst>
            <a:ext uri="{909E8E84-426E-40DD-AFC4-6F175D3DCCD1}">
              <a14:hiddenFill xmlns:a14="http://schemas.microsoft.com/office/drawing/2010/main">
                <a:solidFill>
                  <a:srgbClr val="FFFFFF"/>
                </a:solidFill>
              </a14:hiddenFill>
            </a:ext>
          </a:extLst>
        </p:spPr>
      </p:pic>
      <p:sp>
        <p:nvSpPr>
          <p:cNvPr id="13" name="Pijl: rechts 12">
            <a:extLst>
              <a:ext uri="{FF2B5EF4-FFF2-40B4-BE49-F238E27FC236}">
                <a16:creationId xmlns:a16="http://schemas.microsoft.com/office/drawing/2014/main" id="{1156DFDF-3893-E11D-7F9F-2E557D039DB6}"/>
              </a:ext>
            </a:extLst>
          </p:cNvPr>
          <p:cNvSpPr/>
          <p:nvPr/>
        </p:nvSpPr>
        <p:spPr>
          <a:xfrm>
            <a:off x="4800702" y="5097155"/>
            <a:ext cx="1440830" cy="811033"/>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Inzoomen</a:t>
            </a:r>
          </a:p>
        </p:txBody>
      </p:sp>
      <p:pic>
        <p:nvPicPr>
          <p:cNvPr id="3" name="Afbeelding 2">
            <a:extLst>
              <a:ext uri="{FF2B5EF4-FFF2-40B4-BE49-F238E27FC236}">
                <a16:creationId xmlns:a16="http://schemas.microsoft.com/office/drawing/2014/main" id="{E39344CE-1756-8856-996A-1C3BE7DD836F}"/>
              </a:ext>
            </a:extLst>
          </p:cNvPr>
          <p:cNvPicPr>
            <a:picLocks noChangeAspect="1"/>
          </p:cNvPicPr>
          <p:nvPr/>
        </p:nvPicPr>
        <p:blipFill>
          <a:blip r:embed="rId7"/>
          <a:stretch>
            <a:fillRect/>
          </a:stretch>
        </p:blipFill>
        <p:spPr>
          <a:xfrm>
            <a:off x="9119118" y="3655826"/>
            <a:ext cx="2970646" cy="3095115"/>
          </a:xfrm>
          <a:prstGeom prst="rect">
            <a:avLst/>
          </a:prstGeom>
        </p:spPr>
      </p:pic>
      <p:sp>
        <p:nvSpPr>
          <p:cNvPr id="4" name="Pijl: rechts 3">
            <a:extLst>
              <a:ext uri="{FF2B5EF4-FFF2-40B4-BE49-F238E27FC236}">
                <a16:creationId xmlns:a16="http://schemas.microsoft.com/office/drawing/2014/main" id="{85D97600-6934-C4F9-7CE3-1A0764F882E9}"/>
              </a:ext>
            </a:extLst>
          </p:cNvPr>
          <p:cNvSpPr/>
          <p:nvPr/>
        </p:nvSpPr>
        <p:spPr>
          <a:xfrm>
            <a:off x="7778539" y="5901852"/>
            <a:ext cx="1440830" cy="811033"/>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Inzoomen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Afbeelding" descr="Afbeelding"/>
          <p:cNvPicPr>
            <a:picLocks noChangeAspect="1"/>
          </p:cNvPicPr>
          <p:nvPr/>
        </p:nvPicPr>
        <p:blipFill>
          <a:blip r:embed="rId2"/>
          <a:stretch>
            <a:fillRect/>
          </a:stretch>
        </p:blipFill>
        <p:spPr>
          <a:xfrm flipH="1">
            <a:off x="-22170" y="-196711"/>
            <a:ext cx="4993635" cy="7065155"/>
          </a:xfrm>
          <a:prstGeom prst="rect">
            <a:avLst/>
          </a:prstGeom>
          <a:ln w="12700">
            <a:miter lim="400000"/>
          </a:ln>
        </p:spPr>
      </p:pic>
      <p:pic>
        <p:nvPicPr>
          <p:cNvPr id="206" name="DSMW_Alle_logos_14.pdf" descr="DSMW_Alle_logos_14.pdf"/>
          <p:cNvPicPr>
            <a:picLocks noChangeAspect="1"/>
          </p:cNvPicPr>
          <p:nvPr/>
        </p:nvPicPr>
        <p:blipFill>
          <a:blip r:embed="rId3"/>
          <a:stretch>
            <a:fillRect/>
          </a:stretch>
        </p:blipFill>
        <p:spPr>
          <a:xfrm>
            <a:off x="11089945" y="5755878"/>
            <a:ext cx="1102982" cy="1102983"/>
          </a:xfrm>
          <a:prstGeom prst="rect">
            <a:avLst/>
          </a:prstGeom>
          <a:ln w="12700">
            <a:miter lim="400000"/>
          </a:ln>
        </p:spPr>
      </p:pic>
      <p:pic>
        <p:nvPicPr>
          <p:cNvPr id="5122" name="Picture 2">
            <a:extLst>
              <a:ext uri="{FF2B5EF4-FFF2-40B4-BE49-F238E27FC236}">
                <a16:creationId xmlns:a16="http://schemas.microsoft.com/office/drawing/2014/main" id="{C8B4186B-6EC8-058E-9B66-B7C02EF990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886" y="1550509"/>
            <a:ext cx="9512527" cy="3750783"/>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50EB77A4-53CA-69AB-FE97-CEC229CB42F9}"/>
              </a:ext>
            </a:extLst>
          </p:cNvPr>
          <p:cNvSpPr txBox="1"/>
          <p:nvPr/>
        </p:nvSpPr>
        <p:spPr>
          <a:xfrm>
            <a:off x="832241" y="382055"/>
            <a:ext cx="2361200" cy="338554"/>
          </a:xfrm>
          <a:prstGeom prst="rect">
            <a:avLst/>
          </a:prstGeom>
          <a:solidFill>
            <a:schemeClr val="bg1"/>
          </a:solidFill>
          <a:ln w="28575">
            <a:solidFill>
              <a:schemeClr val="accent1"/>
            </a:solidFill>
          </a:ln>
        </p:spPr>
        <p:txBody>
          <a:bodyPr wrap="square" rtlCol="0">
            <a:spAutoFit/>
          </a:bodyPr>
          <a:lstStyle/>
          <a:p>
            <a:r>
              <a:rPr lang="nl-NL" sz="1600" dirty="0"/>
              <a:t>Dit is de lijst benadering</a:t>
            </a:r>
          </a:p>
        </p:txBody>
      </p:sp>
      <p:sp>
        <p:nvSpPr>
          <p:cNvPr id="13" name="Tekstvak 12">
            <a:extLst>
              <a:ext uri="{FF2B5EF4-FFF2-40B4-BE49-F238E27FC236}">
                <a16:creationId xmlns:a16="http://schemas.microsoft.com/office/drawing/2014/main" id="{DA00FD6D-2B30-B6EC-5BFA-6CB2F75FC8E1}"/>
              </a:ext>
            </a:extLst>
          </p:cNvPr>
          <p:cNvSpPr txBox="1"/>
          <p:nvPr/>
        </p:nvSpPr>
        <p:spPr>
          <a:xfrm>
            <a:off x="8417399" y="1191925"/>
            <a:ext cx="3286382" cy="584775"/>
          </a:xfrm>
          <a:prstGeom prst="rect">
            <a:avLst/>
          </a:prstGeom>
          <a:solidFill>
            <a:schemeClr val="bg1"/>
          </a:solidFill>
          <a:ln w="28575">
            <a:solidFill>
              <a:schemeClr val="accent1"/>
            </a:solidFill>
          </a:ln>
        </p:spPr>
        <p:txBody>
          <a:bodyPr wrap="square" rtlCol="0">
            <a:spAutoFit/>
          </a:bodyPr>
          <a:lstStyle/>
          <a:p>
            <a:r>
              <a:rPr lang="nl-NL" sz="1600" dirty="0"/>
              <a:t>Op basis van filters kun je de lijst samen stellen die je nodig hebt.</a:t>
            </a:r>
          </a:p>
        </p:txBody>
      </p:sp>
      <p:sp>
        <p:nvSpPr>
          <p:cNvPr id="14" name="Tekstvak 13">
            <a:extLst>
              <a:ext uri="{FF2B5EF4-FFF2-40B4-BE49-F238E27FC236}">
                <a16:creationId xmlns:a16="http://schemas.microsoft.com/office/drawing/2014/main" id="{1F62B3AE-8079-86EC-5AB5-E1E393946EA4}"/>
              </a:ext>
            </a:extLst>
          </p:cNvPr>
          <p:cNvSpPr txBox="1"/>
          <p:nvPr/>
        </p:nvSpPr>
        <p:spPr>
          <a:xfrm>
            <a:off x="4185212" y="5512087"/>
            <a:ext cx="1851937" cy="348041"/>
          </a:xfrm>
          <a:prstGeom prst="rect">
            <a:avLst/>
          </a:prstGeom>
          <a:solidFill>
            <a:schemeClr val="bg1"/>
          </a:solidFill>
          <a:ln w="28575">
            <a:solidFill>
              <a:schemeClr val="accent1"/>
            </a:solidFill>
          </a:ln>
        </p:spPr>
        <p:txBody>
          <a:bodyPr wrap="square" rtlCol="0">
            <a:spAutoFit/>
          </a:bodyPr>
          <a:lstStyle/>
          <a:p>
            <a:pPr algn="ctr"/>
            <a:r>
              <a:rPr lang="nl-NL" sz="1600" dirty="0"/>
              <a:t>Initiatiefnemer</a:t>
            </a:r>
          </a:p>
        </p:txBody>
      </p:sp>
      <p:sp>
        <p:nvSpPr>
          <p:cNvPr id="15" name="Tekstvak 14">
            <a:extLst>
              <a:ext uri="{FF2B5EF4-FFF2-40B4-BE49-F238E27FC236}">
                <a16:creationId xmlns:a16="http://schemas.microsoft.com/office/drawing/2014/main" id="{78FE699D-4816-8AC0-8DC2-04C364330297}"/>
              </a:ext>
            </a:extLst>
          </p:cNvPr>
          <p:cNvSpPr txBox="1"/>
          <p:nvPr/>
        </p:nvSpPr>
        <p:spPr>
          <a:xfrm>
            <a:off x="7627943" y="5512087"/>
            <a:ext cx="2361200" cy="338554"/>
          </a:xfrm>
          <a:prstGeom prst="rect">
            <a:avLst/>
          </a:prstGeom>
          <a:solidFill>
            <a:schemeClr val="bg1"/>
          </a:solidFill>
          <a:ln w="28575">
            <a:solidFill>
              <a:schemeClr val="accent1"/>
            </a:solidFill>
          </a:ln>
        </p:spPr>
        <p:txBody>
          <a:bodyPr wrap="square" rtlCol="0">
            <a:spAutoFit/>
          </a:bodyPr>
          <a:lstStyle/>
          <a:p>
            <a:pPr algn="ctr"/>
            <a:r>
              <a:rPr lang="nl-NL" sz="1600" dirty="0"/>
              <a:t>Type werkzaamheden</a:t>
            </a:r>
          </a:p>
        </p:txBody>
      </p:sp>
      <p:sp>
        <p:nvSpPr>
          <p:cNvPr id="16" name="Tekstvak 15">
            <a:extLst>
              <a:ext uri="{FF2B5EF4-FFF2-40B4-BE49-F238E27FC236}">
                <a16:creationId xmlns:a16="http://schemas.microsoft.com/office/drawing/2014/main" id="{DAE28970-3587-E9A3-57E0-B4CA19731722}"/>
              </a:ext>
            </a:extLst>
          </p:cNvPr>
          <p:cNvSpPr txBox="1"/>
          <p:nvPr/>
        </p:nvSpPr>
        <p:spPr>
          <a:xfrm>
            <a:off x="2799011" y="6075012"/>
            <a:ext cx="1851937" cy="348041"/>
          </a:xfrm>
          <a:prstGeom prst="rect">
            <a:avLst/>
          </a:prstGeom>
          <a:solidFill>
            <a:schemeClr val="bg1"/>
          </a:solidFill>
          <a:ln w="28575">
            <a:solidFill>
              <a:schemeClr val="accent1"/>
            </a:solidFill>
          </a:ln>
        </p:spPr>
        <p:txBody>
          <a:bodyPr wrap="square" rtlCol="0">
            <a:spAutoFit/>
          </a:bodyPr>
          <a:lstStyle/>
          <a:p>
            <a:pPr algn="ctr"/>
            <a:r>
              <a:rPr lang="nl-NL" sz="1600" dirty="0"/>
              <a:t>Projectnaam</a:t>
            </a:r>
          </a:p>
        </p:txBody>
      </p:sp>
      <p:sp>
        <p:nvSpPr>
          <p:cNvPr id="17" name="Tekstvak 16">
            <a:extLst>
              <a:ext uri="{FF2B5EF4-FFF2-40B4-BE49-F238E27FC236}">
                <a16:creationId xmlns:a16="http://schemas.microsoft.com/office/drawing/2014/main" id="{7D83957E-8AB8-D868-034B-8EFEFC1402EA}"/>
              </a:ext>
            </a:extLst>
          </p:cNvPr>
          <p:cNvSpPr txBox="1"/>
          <p:nvPr/>
        </p:nvSpPr>
        <p:spPr>
          <a:xfrm>
            <a:off x="5932374" y="6084499"/>
            <a:ext cx="2361200" cy="338554"/>
          </a:xfrm>
          <a:prstGeom prst="rect">
            <a:avLst/>
          </a:prstGeom>
          <a:solidFill>
            <a:schemeClr val="bg1"/>
          </a:solidFill>
          <a:ln w="28575">
            <a:solidFill>
              <a:schemeClr val="accent1"/>
            </a:solidFill>
          </a:ln>
        </p:spPr>
        <p:txBody>
          <a:bodyPr wrap="square" rtlCol="0">
            <a:spAutoFit/>
          </a:bodyPr>
          <a:lstStyle/>
          <a:p>
            <a:pPr algn="ctr"/>
            <a:r>
              <a:rPr lang="nl-NL" sz="1600" dirty="0"/>
              <a:t>Uitvoerdatum</a:t>
            </a:r>
          </a:p>
        </p:txBody>
      </p:sp>
      <p:sp>
        <p:nvSpPr>
          <p:cNvPr id="18" name="Tekstvak 17">
            <a:extLst>
              <a:ext uri="{FF2B5EF4-FFF2-40B4-BE49-F238E27FC236}">
                <a16:creationId xmlns:a16="http://schemas.microsoft.com/office/drawing/2014/main" id="{7C8CFAD7-71FB-B04F-1537-C661E419D04A}"/>
              </a:ext>
            </a:extLst>
          </p:cNvPr>
          <p:cNvSpPr txBox="1"/>
          <p:nvPr/>
        </p:nvSpPr>
        <p:spPr>
          <a:xfrm>
            <a:off x="685800" y="5512087"/>
            <a:ext cx="2654082" cy="338554"/>
          </a:xfrm>
          <a:prstGeom prst="rect">
            <a:avLst/>
          </a:prstGeom>
          <a:solidFill>
            <a:schemeClr val="bg1"/>
          </a:solidFill>
          <a:ln w="28575">
            <a:solidFill>
              <a:schemeClr val="accent1"/>
            </a:solidFill>
          </a:ln>
        </p:spPr>
        <p:txBody>
          <a:bodyPr wrap="square" rtlCol="0">
            <a:spAutoFit/>
          </a:bodyPr>
          <a:lstStyle/>
          <a:p>
            <a:pPr algn="ctr"/>
            <a:r>
              <a:rPr lang="nl-NL" sz="1600" dirty="0"/>
              <a:t>Status van de afstemming</a:t>
            </a:r>
          </a:p>
        </p:txBody>
      </p:sp>
      <p:cxnSp>
        <p:nvCxnSpPr>
          <p:cNvPr id="20" name="Rechte verbindingslijn met pijl 19">
            <a:extLst>
              <a:ext uri="{FF2B5EF4-FFF2-40B4-BE49-F238E27FC236}">
                <a16:creationId xmlns:a16="http://schemas.microsoft.com/office/drawing/2014/main" id="{C9512BB7-2CC8-BE1B-110F-7EDDFAF76DFA}"/>
              </a:ext>
            </a:extLst>
          </p:cNvPr>
          <p:cNvCxnSpPr>
            <a:cxnSpLocks/>
            <a:stCxn id="18" idx="0"/>
          </p:cNvCxnSpPr>
          <p:nvPr/>
        </p:nvCxnSpPr>
        <p:spPr>
          <a:xfrm flipV="1">
            <a:off x="2012841" y="5067300"/>
            <a:ext cx="0" cy="444787"/>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A8DC6B79-E231-66C2-0EDB-EBD30146C615}"/>
              </a:ext>
            </a:extLst>
          </p:cNvPr>
          <p:cNvCxnSpPr>
            <a:cxnSpLocks/>
            <a:stCxn id="16" idx="0"/>
          </p:cNvCxnSpPr>
          <p:nvPr/>
        </p:nvCxnSpPr>
        <p:spPr>
          <a:xfrm flipH="1" flipV="1">
            <a:off x="3679515" y="4774497"/>
            <a:ext cx="45465" cy="1300515"/>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1356546D-01E2-DC15-AF64-D477090333CF}"/>
              </a:ext>
            </a:extLst>
          </p:cNvPr>
          <p:cNvCxnSpPr>
            <a:cxnSpLocks/>
            <a:stCxn id="14" idx="0"/>
          </p:cNvCxnSpPr>
          <p:nvPr/>
        </p:nvCxnSpPr>
        <p:spPr>
          <a:xfrm flipH="1" flipV="1">
            <a:off x="4504618" y="5067300"/>
            <a:ext cx="606563" cy="444787"/>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15B8E673-E8B8-78AB-5B53-1C56076D6A67}"/>
              </a:ext>
            </a:extLst>
          </p:cNvPr>
          <p:cNvCxnSpPr>
            <a:cxnSpLocks/>
            <a:stCxn id="17" idx="0"/>
          </p:cNvCxnSpPr>
          <p:nvPr/>
        </p:nvCxnSpPr>
        <p:spPr>
          <a:xfrm flipH="1" flipV="1">
            <a:off x="7085583" y="4774497"/>
            <a:ext cx="27391" cy="1310002"/>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853D2964-6D21-156A-709E-331C0FDAAE49}"/>
              </a:ext>
            </a:extLst>
          </p:cNvPr>
          <p:cNvCxnSpPr>
            <a:stCxn id="15" idx="0"/>
          </p:cNvCxnSpPr>
          <p:nvPr/>
        </p:nvCxnSpPr>
        <p:spPr>
          <a:xfrm flipH="1" flipV="1">
            <a:off x="7967576" y="5142696"/>
            <a:ext cx="840967" cy="369391"/>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104C5360-A5B2-19FB-389F-355C14F5E68D}"/>
              </a:ext>
            </a:extLst>
          </p:cNvPr>
          <p:cNvCxnSpPr>
            <a:cxnSpLocks/>
          </p:cNvCxnSpPr>
          <p:nvPr/>
        </p:nvCxnSpPr>
        <p:spPr>
          <a:xfrm>
            <a:off x="10089165" y="1776700"/>
            <a:ext cx="0" cy="461675"/>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26A2B10A-19B4-9ED4-972F-F8AC8A4B86FD}"/>
              </a:ext>
            </a:extLst>
          </p:cNvPr>
          <p:cNvSpPr txBox="1"/>
          <p:nvPr/>
        </p:nvSpPr>
        <p:spPr>
          <a:xfrm>
            <a:off x="2757914" y="1280039"/>
            <a:ext cx="2361200" cy="584775"/>
          </a:xfrm>
          <a:prstGeom prst="rect">
            <a:avLst/>
          </a:prstGeom>
          <a:solidFill>
            <a:schemeClr val="bg1"/>
          </a:solidFill>
          <a:ln w="28575">
            <a:solidFill>
              <a:schemeClr val="accent1"/>
            </a:solidFill>
          </a:ln>
        </p:spPr>
        <p:txBody>
          <a:bodyPr wrap="square" rtlCol="0">
            <a:spAutoFit/>
          </a:bodyPr>
          <a:lstStyle/>
          <a:p>
            <a:pPr algn="ctr"/>
            <a:r>
              <a:rPr lang="nl-NL" sz="1600" dirty="0"/>
              <a:t>Startdatum oplopend gesorteerd.</a:t>
            </a:r>
          </a:p>
        </p:txBody>
      </p:sp>
      <p:cxnSp>
        <p:nvCxnSpPr>
          <p:cNvPr id="3" name="Rechte verbindingslijn met pijl 2">
            <a:extLst>
              <a:ext uri="{FF2B5EF4-FFF2-40B4-BE49-F238E27FC236}">
                <a16:creationId xmlns:a16="http://schemas.microsoft.com/office/drawing/2014/main" id="{30A1AF3B-DD3C-DDE5-89CC-46F1183EB07A}"/>
              </a:ext>
            </a:extLst>
          </p:cNvPr>
          <p:cNvCxnSpPr>
            <a:cxnSpLocks/>
            <a:stCxn id="2" idx="2"/>
          </p:cNvCxnSpPr>
          <p:nvPr/>
        </p:nvCxnSpPr>
        <p:spPr>
          <a:xfrm flipH="1">
            <a:off x="3724979" y="1864814"/>
            <a:ext cx="213535" cy="968959"/>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D455A-F0C7-348E-8C92-62914D885C9A}"/>
            </a:ext>
          </a:extLst>
        </p:cNvPr>
        <p:cNvGrpSpPr/>
        <p:nvPr/>
      </p:nvGrpSpPr>
      <p:grpSpPr>
        <a:xfrm>
          <a:off x="0" y="0"/>
          <a:ext cx="0" cy="0"/>
          <a:chOff x="0" y="0"/>
          <a:chExt cx="0" cy="0"/>
        </a:xfrm>
      </p:grpSpPr>
      <p:pic>
        <p:nvPicPr>
          <p:cNvPr id="208" name="Afbeelding" descr="Afbeelding">
            <a:extLst>
              <a:ext uri="{FF2B5EF4-FFF2-40B4-BE49-F238E27FC236}">
                <a16:creationId xmlns:a16="http://schemas.microsoft.com/office/drawing/2014/main" id="{17C94196-9C1C-8062-5AA8-3E6A4C94F4A3}"/>
              </a:ext>
            </a:extLst>
          </p:cNvPr>
          <p:cNvPicPr>
            <a:picLocks noChangeAspect="1"/>
          </p:cNvPicPr>
          <p:nvPr/>
        </p:nvPicPr>
        <p:blipFill>
          <a:blip r:embed="rId2"/>
          <a:stretch>
            <a:fillRect/>
          </a:stretch>
        </p:blipFill>
        <p:spPr>
          <a:xfrm flipH="1">
            <a:off x="0" y="-207155"/>
            <a:ext cx="4993635" cy="7065155"/>
          </a:xfrm>
          <a:prstGeom prst="rect">
            <a:avLst/>
          </a:prstGeom>
          <a:ln w="12700">
            <a:miter lim="400000"/>
          </a:ln>
        </p:spPr>
      </p:pic>
      <p:pic>
        <p:nvPicPr>
          <p:cNvPr id="206" name="DSMW_Alle_logos_14.pdf" descr="DSMW_Alle_logos_14.pdf">
            <a:extLst>
              <a:ext uri="{FF2B5EF4-FFF2-40B4-BE49-F238E27FC236}">
                <a16:creationId xmlns:a16="http://schemas.microsoft.com/office/drawing/2014/main" id="{7BCFB2F4-1838-CE75-9A7A-406A04852EA1}"/>
              </a:ext>
            </a:extLst>
          </p:cNvPr>
          <p:cNvPicPr>
            <a:picLocks noChangeAspect="1"/>
          </p:cNvPicPr>
          <p:nvPr/>
        </p:nvPicPr>
        <p:blipFill>
          <a:blip r:embed="rId3"/>
          <a:stretch>
            <a:fillRect/>
          </a:stretch>
        </p:blipFill>
        <p:spPr>
          <a:xfrm>
            <a:off x="11089945" y="5755878"/>
            <a:ext cx="1102982" cy="1102983"/>
          </a:xfrm>
          <a:prstGeom prst="rect">
            <a:avLst/>
          </a:prstGeom>
          <a:ln w="12700">
            <a:miter lim="400000"/>
          </a:ln>
        </p:spPr>
      </p:pic>
      <p:sp>
        <p:nvSpPr>
          <p:cNvPr id="12" name="Tekstvak 11">
            <a:extLst>
              <a:ext uri="{FF2B5EF4-FFF2-40B4-BE49-F238E27FC236}">
                <a16:creationId xmlns:a16="http://schemas.microsoft.com/office/drawing/2014/main" id="{EEC6A6A6-49DD-3951-6B43-B326C990EED5}"/>
              </a:ext>
            </a:extLst>
          </p:cNvPr>
          <p:cNvSpPr txBox="1"/>
          <p:nvPr/>
        </p:nvSpPr>
        <p:spPr>
          <a:xfrm>
            <a:off x="9535643" y="1891463"/>
            <a:ext cx="2361200" cy="1077218"/>
          </a:xfrm>
          <a:prstGeom prst="rect">
            <a:avLst/>
          </a:prstGeom>
          <a:solidFill>
            <a:schemeClr val="bg1"/>
          </a:solidFill>
          <a:ln w="28575">
            <a:solidFill>
              <a:schemeClr val="accent1"/>
            </a:solidFill>
          </a:ln>
        </p:spPr>
        <p:txBody>
          <a:bodyPr wrap="square" rtlCol="0">
            <a:spAutoFit/>
          </a:bodyPr>
          <a:lstStyle/>
          <a:p>
            <a:r>
              <a:rPr lang="nl-NL" sz="1600" dirty="0"/>
              <a:t>In de lijst is een initiatief uit te klappen, waardoor snel te zien is wie wel of niet deelneemt.</a:t>
            </a:r>
          </a:p>
        </p:txBody>
      </p:sp>
      <p:pic>
        <p:nvPicPr>
          <p:cNvPr id="5" name="Afbeelding 4">
            <a:extLst>
              <a:ext uri="{FF2B5EF4-FFF2-40B4-BE49-F238E27FC236}">
                <a16:creationId xmlns:a16="http://schemas.microsoft.com/office/drawing/2014/main" id="{7D9192AB-6B86-2EA8-D7BB-4BA6A0106D88}"/>
              </a:ext>
            </a:extLst>
          </p:cNvPr>
          <p:cNvPicPr>
            <a:picLocks noChangeAspect="1"/>
          </p:cNvPicPr>
          <p:nvPr/>
        </p:nvPicPr>
        <p:blipFill rotWithShape="1">
          <a:blip r:embed="rId4"/>
          <a:srcRect t="9627" b="4212"/>
          <a:stretch/>
        </p:blipFill>
        <p:spPr>
          <a:xfrm>
            <a:off x="1194770" y="799306"/>
            <a:ext cx="7856901" cy="5259387"/>
          </a:xfrm>
          <a:prstGeom prst="rect">
            <a:avLst/>
          </a:prstGeom>
        </p:spPr>
      </p:pic>
      <p:cxnSp>
        <p:nvCxnSpPr>
          <p:cNvPr id="2" name="Rechte verbindingslijn met pijl 1">
            <a:extLst>
              <a:ext uri="{FF2B5EF4-FFF2-40B4-BE49-F238E27FC236}">
                <a16:creationId xmlns:a16="http://schemas.microsoft.com/office/drawing/2014/main" id="{946A2746-BE7D-7E31-9981-B2C0648E22EF}"/>
              </a:ext>
            </a:extLst>
          </p:cNvPr>
          <p:cNvCxnSpPr>
            <a:cxnSpLocks/>
            <a:stCxn id="12" idx="1"/>
          </p:cNvCxnSpPr>
          <p:nvPr/>
        </p:nvCxnSpPr>
        <p:spPr>
          <a:xfrm flipH="1">
            <a:off x="8620125" y="2430072"/>
            <a:ext cx="915518" cy="998928"/>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70625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Afbeelding" descr="Afbeelding"/>
          <p:cNvPicPr>
            <a:picLocks noChangeAspect="1"/>
          </p:cNvPicPr>
          <p:nvPr/>
        </p:nvPicPr>
        <p:blipFill>
          <a:blip r:embed="rId2"/>
          <a:stretch>
            <a:fillRect/>
          </a:stretch>
        </p:blipFill>
        <p:spPr>
          <a:xfrm flipH="1">
            <a:off x="-22170" y="-196711"/>
            <a:ext cx="4993635" cy="7065155"/>
          </a:xfrm>
          <a:prstGeom prst="rect">
            <a:avLst/>
          </a:prstGeom>
          <a:ln w="12700">
            <a:miter lim="400000"/>
          </a:ln>
        </p:spPr>
      </p:pic>
      <p:pic>
        <p:nvPicPr>
          <p:cNvPr id="211" name="DSMW_Alle_logos_20.pdf" descr="DSMW_Alle_logos_20.pdf"/>
          <p:cNvPicPr>
            <a:picLocks noChangeAspect="1"/>
          </p:cNvPicPr>
          <p:nvPr/>
        </p:nvPicPr>
        <p:blipFill>
          <a:blip r:embed="rId3"/>
          <a:stretch>
            <a:fillRect/>
          </a:stretch>
        </p:blipFill>
        <p:spPr>
          <a:xfrm>
            <a:off x="11096870" y="5762805"/>
            <a:ext cx="1089129" cy="1089129"/>
          </a:xfrm>
          <a:prstGeom prst="rect">
            <a:avLst/>
          </a:prstGeom>
          <a:ln w="12700">
            <a:miter lim="400000"/>
          </a:ln>
        </p:spPr>
      </p:pic>
      <p:pic>
        <p:nvPicPr>
          <p:cNvPr id="2" name="Afbeelding 1">
            <a:extLst>
              <a:ext uri="{FF2B5EF4-FFF2-40B4-BE49-F238E27FC236}">
                <a16:creationId xmlns:a16="http://schemas.microsoft.com/office/drawing/2014/main" id="{3386B62B-6698-2B57-2D60-F92A3F0A82B3}"/>
              </a:ext>
            </a:extLst>
          </p:cNvPr>
          <p:cNvPicPr>
            <a:picLocks noChangeAspect="1"/>
          </p:cNvPicPr>
          <p:nvPr/>
        </p:nvPicPr>
        <p:blipFill rotWithShape="1">
          <a:blip r:embed="rId4"/>
          <a:srcRect t="4556" b="11323"/>
          <a:stretch/>
        </p:blipFill>
        <p:spPr>
          <a:xfrm>
            <a:off x="591318" y="734997"/>
            <a:ext cx="10085294" cy="5769006"/>
          </a:xfrm>
          <a:prstGeom prst="rect">
            <a:avLst/>
          </a:prstGeom>
        </p:spPr>
      </p:pic>
      <p:sp>
        <p:nvSpPr>
          <p:cNvPr id="14" name="Tekstvak 13">
            <a:extLst>
              <a:ext uri="{FF2B5EF4-FFF2-40B4-BE49-F238E27FC236}">
                <a16:creationId xmlns:a16="http://schemas.microsoft.com/office/drawing/2014/main" id="{C63435B7-B882-A47F-25B5-5288C95DAA1E}"/>
              </a:ext>
            </a:extLst>
          </p:cNvPr>
          <p:cNvSpPr txBox="1"/>
          <p:nvPr/>
        </p:nvSpPr>
        <p:spPr>
          <a:xfrm>
            <a:off x="4100150" y="2141274"/>
            <a:ext cx="1986759" cy="276999"/>
          </a:xfrm>
          <a:prstGeom prst="rect">
            <a:avLst/>
          </a:prstGeom>
          <a:solidFill>
            <a:schemeClr val="bg1"/>
          </a:solidFill>
          <a:ln w="28575">
            <a:solidFill>
              <a:schemeClr val="accent1"/>
            </a:solidFill>
          </a:ln>
        </p:spPr>
        <p:txBody>
          <a:bodyPr wrap="square" rtlCol="0">
            <a:spAutoFit/>
          </a:bodyPr>
          <a:lstStyle/>
          <a:p>
            <a:r>
              <a:rPr lang="nl-NL" sz="1200" dirty="0"/>
              <a:t>Initiatiefnemer</a:t>
            </a:r>
          </a:p>
        </p:txBody>
      </p:sp>
      <p:cxnSp>
        <p:nvCxnSpPr>
          <p:cNvPr id="15" name="Rechte verbindingslijn met pijl 14">
            <a:extLst>
              <a:ext uri="{FF2B5EF4-FFF2-40B4-BE49-F238E27FC236}">
                <a16:creationId xmlns:a16="http://schemas.microsoft.com/office/drawing/2014/main" id="{87DC5709-29E0-2FE2-77D5-8BCE7E89E2D0}"/>
              </a:ext>
            </a:extLst>
          </p:cNvPr>
          <p:cNvCxnSpPr>
            <a:cxnSpLocks/>
            <a:stCxn id="14" idx="1"/>
          </p:cNvCxnSpPr>
          <p:nvPr/>
        </p:nvCxnSpPr>
        <p:spPr>
          <a:xfrm flipH="1" flipV="1">
            <a:off x="3389218" y="2210920"/>
            <a:ext cx="710932" cy="68854"/>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6" name="Tekstvak 15">
            <a:extLst>
              <a:ext uri="{FF2B5EF4-FFF2-40B4-BE49-F238E27FC236}">
                <a16:creationId xmlns:a16="http://schemas.microsoft.com/office/drawing/2014/main" id="{862856F7-A0DE-8207-425A-186DBF65EA23}"/>
              </a:ext>
            </a:extLst>
          </p:cNvPr>
          <p:cNvSpPr txBox="1"/>
          <p:nvPr/>
        </p:nvSpPr>
        <p:spPr>
          <a:xfrm>
            <a:off x="4106591" y="2470539"/>
            <a:ext cx="1986759" cy="276999"/>
          </a:xfrm>
          <a:prstGeom prst="rect">
            <a:avLst/>
          </a:prstGeom>
          <a:solidFill>
            <a:schemeClr val="bg1"/>
          </a:solidFill>
          <a:ln w="28575">
            <a:solidFill>
              <a:schemeClr val="accent1"/>
            </a:solidFill>
          </a:ln>
        </p:spPr>
        <p:txBody>
          <a:bodyPr wrap="square" rtlCol="0">
            <a:spAutoFit/>
          </a:bodyPr>
          <a:lstStyle/>
          <a:p>
            <a:r>
              <a:rPr lang="nl-NL" sz="1200" dirty="0"/>
              <a:t>Type werkzaamheden</a:t>
            </a:r>
          </a:p>
        </p:txBody>
      </p:sp>
      <p:sp>
        <p:nvSpPr>
          <p:cNvPr id="17" name="Tekstvak 16">
            <a:extLst>
              <a:ext uri="{FF2B5EF4-FFF2-40B4-BE49-F238E27FC236}">
                <a16:creationId xmlns:a16="http://schemas.microsoft.com/office/drawing/2014/main" id="{250C895D-101C-3534-7B2A-629E97CBFB7D}"/>
              </a:ext>
            </a:extLst>
          </p:cNvPr>
          <p:cNvSpPr txBox="1"/>
          <p:nvPr/>
        </p:nvSpPr>
        <p:spPr>
          <a:xfrm>
            <a:off x="4106591" y="1482748"/>
            <a:ext cx="1980318" cy="276999"/>
          </a:xfrm>
          <a:prstGeom prst="rect">
            <a:avLst/>
          </a:prstGeom>
          <a:solidFill>
            <a:schemeClr val="bg1"/>
          </a:solidFill>
          <a:ln w="28575">
            <a:solidFill>
              <a:schemeClr val="accent1"/>
            </a:solidFill>
          </a:ln>
        </p:spPr>
        <p:txBody>
          <a:bodyPr wrap="square" rtlCol="0">
            <a:spAutoFit/>
          </a:bodyPr>
          <a:lstStyle/>
          <a:p>
            <a:r>
              <a:rPr lang="nl-NL" sz="1200" dirty="0"/>
              <a:t>Projectnaam</a:t>
            </a:r>
          </a:p>
        </p:txBody>
      </p:sp>
      <p:sp>
        <p:nvSpPr>
          <p:cNvPr id="18" name="Tekstvak 17">
            <a:extLst>
              <a:ext uri="{FF2B5EF4-FFF2-40B4-BE49-F238E27FC236}">
                <a16:creationId xmlns:a16="http://schemas.microsoft.com/office/drawing/2014/main" id="{B492D04D-EE28-E465-E472-304C868C368D}"/>
              </a:ext>
            </a:extLst>
          </p:cNvPr>
          <p:cNvSpPr txBox="1"/>
          <p:nvPr/>
        </p:nvSpPr>
        <p:spPr>
          <a:xfrm>
            <a:off x="4106591" y="1812011"/>
            <a:ext cx="1980318" cy="276999"/>
          </a:xfrm>
          <a:prstGeom prst="rect">
            <a:avLst/>
          </a:prstGeom>
          <a:solidFill>
            <a:schemeClr val="bg1"/>
          </a:solidFill>
          <a:ln w="28575">
            <a:solidFill>
              <a:schemeClr val="accent1"/>
            </a:solidFill>
          </a:ln>
        </p:spPr>
        <p:txBody>
          <a:bodyPr wrap="square" rtlCol="0">
            <a:spAutoFit/>
          </a:bodyPr>
          <a:lstStyle/>
          <a:p>
            <a:r>
              <a:rPr lang="nl-NL" sz="1200" dirty="0"/>
              <a:t>Uitvoerdatum</a:t>
            </a:r>
          </a:p>
        </p:txBody>
      </p:sp>
      <p:sp>
        <p:nvSpPr>
          <p:cNvPr id="19" name="Tekstvak 18">
            <a:extLst>
              <a:ext uri="{FF2B5EF4-FFF2-40B4-BE49-F238E27FC236}">
                <a16:creationId xmlns:a16="http://schemas.microsoft.com/office/drawing/2014/main" id="{D78F6EE4-B9F2-63E2-35E1-98FF61A1D66A}"/>
              </a:ext>
            </a:extLst>
          </p:cNvPr>
          <p:cNvSpPr txBox="1"/>
          <p:nvPr/>
        </p:nvSpPr>
        <p:spPr>
          <a:xfrm>
            <a:off x="4106591" y="1153485"/>
            <a:ext cx="1980318" cy="276999"/>
          </a:xfrm>
          <a:prstGeom prst="rect">
            <a:avLst/>
          </a:prstGeom>
          <a:solidFill>
            <a:schemeClr val="bg1"/>
          </a:solidFill>
          <a:ln w="28575">
            <a:solidFill>
              <a:schemeClr val="accent1"/>
            </a:solidFill>
          </a:ln>
        </p:spPr>
        <p:txBody>
          <a:bodyPr wrap="square" rtlCol="0">
            <a:spAutoFit/>
          </a:bodyPr>
          <a:lstStyle/>
          <a:p>
            <a:r>
              <a:rPr lang="nl-NL" sz="1200" dirty="0"/>
              <a:t>Status van de afstemming</a:t>
            </a:r>
          </a:p>
        </p:txBody>
      </p:sp>
      <p:cxnSp>
        <p:nvCxnSpPr>
          <p:cNvPr id="26" name="Rechte verbindingslijn met pijl 25">
            <a:extLst>
              <a:ext uri="{FF2B5EF4-FFF2-40B4-BE49-F238E27FC236}">
                <a16:creationId xmlns:a16="http://schemas.microsoft.com/office/drawing/2014/main" id="{262801B2-ED42-9D22-56C5-B530358477AD}"/>
              </a:ext>
            </a:extLst>
          </p:cNvPr>
          <p:cNvCxnSpPr>
            <a:cxnSpLocks/>
          </p:cNvCxnSpPr>
          <p:nvPr/>
        </p:nvCxnSpPr>
        <p:spPr>
          <a:xfrm flipH="1">
            <a:off x="3711254" y="1972795"/>
            <a:ext cx="388896" cy="2998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64431731-024E-4C15-E92E-FC630D33BA90}"/>
              </a:ext>
            </a:extLst>
          </p:cNvPr>
          <p:cNvCxnSpPr>
            <a:cxnSpLocks/>
            <a:stCxn id="17" idx="1"/>
          </p:cNvCxnSpPr>
          <p:nvPr/>
        </p:nvCxnSpPr>
        <p:spPr>
          <a:xfrm flipH="1" flipV="1">
            <a:off x="3711254" y="1595115"/>
            <a:ext cx="395337" cy="26133"/>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6143BB29-757D-4034-D451-D23FC10208C3}"/>
              </a:ext>
            </a:extLst>
          </p:cNvPr>
          <p:cNvCxnSpPr>
            <a:cxnSpLocks/>
            <a:stCxn id="19" idx="1"/>
          </p:cNvCxnSpPr>
          <p:nvPr/>
        </p:nvCxnSpPr>
        <p:spPr>
          <a:xfrm flipH="1">
            <a:off x="3389218" y="1291985"/>
            <a:ext cx="717373" cy="52264"/>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A86126C5-14A0-3DBB-0651-16C02B07732E}"/>
              </a:ext>
            </a:extLst>
          </p:cNvPr>
          <p:cNvCxnSpPr>
            <a:stCxn id="16" idx="1"/>
          </p:cNvCxnSpPr>
          <p:nvPr/>
        </p:nvCxnSpPr>
        <p:spPr>
          <a:xfrm flipH="1">
            <a:off x="3617818" y="2609039"/>
            <a:ext cx="488773" cy="11456"/>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CC85D83E-B7F1-548E-AB8E-E32915485135}"/>
              </a:ext>
            </a:extLst>
          </p:cNvPr>
          <p:cNvSpPr txBox="1"/>
          <p:nvPr/>
        </p:nvSpPr>
        <p:spPr>
          <a:xfrm>
            <a:off x="6560801" y="734997"/>
            <a:ext cx="1980318" cy="646331"/>
          </a:xfrm>
          <a:prstGeom prst="rect">
            <a:avLst/>
          </a:prstGeom>
          <a:solidFill>
            <a:schemeClr val="bg1"/>
          </a:solidFill>
          <a:ln w="28575">
            <a:solidFill>
              <a:schemeClr val="accent1"/>
            </a:solidFill>
          </a:ln>
        </p:spPr>
        <p:txBody>
          <a:bodyPr wrap="square" rtlCol="0">
            <a:spAutoFit/>
          </a:bodyPr>
          <a:lstStyle/>
          <a:p>
            <a:r>
              <a:rPr lang="nl-NL" sz="1200" dirty="0"/>
              <a:t>Toevoegen van links, bijlagen en algemene opmerkingen</a:t>
            </a:r>
          </a:p>
        </p:txBody>
      </p:sp>
      <p:cxnSp>
        <p:nvCxnSpPr>
          <p:cNvPr id="35" name="Rechte verbindingslijn met pijl 34">
            <a:extLst>
              <a:ext uri="{FF2B5EF4-FFF2-40B4-BE49-F238E27FC236}">
                <a16:creationId xmlns:a16="http://schemas.microsoft.com/office/drawing/2014/main" id="{F968BD3D-B02C-704B-0FE8-F409CBCF0FD0}"/>
              </a:ext>
            </a:extLst>
          </p:cNvPr>
          <p:cNvCxnSpPr>
            <a:cxnSpLocks/>
            <a:stCxn id="33" idx="1"/>
          </p:cNvCxnSpPr>
          <p:nvPr/>
        </p:nvCxnSpPr>
        <p:spPr>
          <a:xfrm flipH="1" flipV="1">
            <a:off x="6086909" y="873353"/>
            <a:ext cx="473892" cy="18481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Tekstvak 37">
            <a:extLst>
              <a:ext uri="{FF2B5EF4-FFF2-40B4-BE49-F238E27FC236}">
                <a16:creationId xmlns:a16="http://schemas.microsoft.com/office/drawing/2014/main" id="{24494D3B-1DD1-E420-EF30-0BCCBF6F6940}"/>
              </a:ext>
            </a:extLst>
          </p:cNvPr>
          <p:cNvSpPr txBox="1"/>
          <p:nvPr/>
        </p:nvSpPr>
        <p:spPr>
          <a:xfrm>
            <a:off x="9686453" y="4987371"/>
            <a:ext cx="1980318" cy="276999"/>
          </a:xfrm>
          <a:prstGeom prst="rect">
            <a:avLst/>
          </a:prstGeom>
          <a:solidFill>
            <a:schemeClr val="bg1"/>
          </a:solidFill>
          <a:ln w="28575">
            <a:solidFill>
              <a:schemeClr val="accent1"/>
            </a:solidFill>
          </a:ln>
        </p:spPr>
        <p:txBody>
          <a:bodyPr wrap="square" rtlCol="0">
            <a:spAutoFit/>
          </a:bodyPr>
          <a:lstStyle/>
          <a:p>
            <a:r>
              <a:rPr lang="nl-NL" sz="1200" dirty="0"/>
              <a:t>Projectgebied gemeente</a:t>
            </a:r>
          </a:p>
        </p:txBody>
      </p:sp>
      <p:sp>
        <p:nvSpPr>
          <p:cNvPr id="39" name="Tekstvak 38">
            <a:extLst>
              <a:ext uri="{FF2B5EF4-FFF2-40B4-BE49-F238E27FC236}">
                <a16:creationId xmlns:a16="http://schemas.microsoft.com/office/drawing/2014/main" id="{83EB3EF1-E703-9EF2-E635-B440C0B918A3}"/>
              </a:ext>
            </a:extLst>
          </p:cNvPr>
          <p:cNvSpPr txBox="1"/>
          <p:nvPr/>
        </p:nvSpPr>
        <p:spPr>
          <a:xfrm>
            <a:off x="9686453" y="2510313"/>
            <a:ext cx="1980318" cy="276999"/>
          </a:xfrm>
          <a:prstGeom prst="rect">
            <a:avLst/>
          </a:prstGeom>
          <a:solidFill>
            <a:schemeClr val="bg1"/>
          </a:solidFill>
          <a:ln w="28575">
            <a:solidFill>
              <a:schemeClr val="accent1"/>
            </a:solidFill>
          </a:ln>
        </p:spPr>
        <p:txBody>
          <a:bodyPr wrap="square" rtlCol="0">
            <a:spAutoFit/>
          </a:bodyPr>
          <a:lstStyle/>
          <a:p>
            <a:r>
              <a:rPr lang="nl-NL" sz="1200" dirty="0"/>
              <a:t>Toegevoegd werk Stedin</a:t>
            </a:r>
          </a:p>
        </p:txBody>
      </p:sp>
      <p:sp>
        <p:nvSpPr>
          <p:cNvPr id="42" name="Tekstvak 41">
            <a:extLst>
              <a:ext uri="{FF2B5EF4-FFF2-40B4-BE49-F238E27FC236}">
                <a16:creationId xmlns:a16="http://schemas.microsoft.com/office/drawing/2014/main" id="{0ED275E5-6B65-232D-B07F-69FC7DFA3CC0}"/>
              </a:ext>
            </a:extLst>
          </p:cNvPr>
          <p:cNvSpPr txBox="1"/>
          <p:nvPr/>
        </p:nvSpPr>
        <p:spPr>
          <a:xfrm>
            <a:off x="809625" y="6191430"/>
            <a:ext cx="1903621" cy="276999"/>
          </a:xfrm>
          <a:prstGeom prst="rect">
            <a:avLst/>
          </a:prstGeom>
          <a:solidFill>
            <a:schemeClr val="bg1"/>
          </a:solidFill>
          <a:ln w="28575">
            <a:solidFill>
              <a:schemeClr val="accent1"/>
            </a:solidFill>
          </a:ln>
        </p:spPr>
        <p:txBody>
          <a:bodyPr wrap="square" rtlCol="0">
            <a:spAutoFit/>
          </a:bodyPr>
          <a:lstStyle/>
          <a:p>
            <a:pPr algn="ctr"/>
            <a:r>
              <a:rPr lang="nl-NL" sz="1200" dirty="0"/>
              <a:t>Contactpersoon</a:t>
            </a:r>
          </a:p>
        </p:txBody>
      </p:sp>
      <p:cxnSp>
        <p:nvCxnSpPr>
          <p:cNvPr id="43" name="Rechte verbindingslijn met pijl 42">
            <a:extLst>
              <a:ext uri="{FF2B5EF4-FFF2-40B4-BE49-F238E27FC236}">
                <a16:creationId xmlns:a16="http://schemas.microsoft.com/office/drawing/2014/main" id="{CD7A7650-CEA5-0513-849A-3877646622A7}"/>
              </a:ext>
            </a:extLst>
          </p:cNvPr>
          <p:cNvCxnSpPr>
            <a:cxnSpLocks/>
          </p:cNvCxnSpPr>
          <p:nvPr/>
        </p:nvCxnSpPr>
        <p:spPr>
          <a:xfrm flipH="1" flipV="1">
            <a:off x="1612219" y="5712418"/>
            <a:ext cx="140816" cy="458316"/>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8" name="Tekstvak 47">
            <a:extLst>
              <a:ext uri="{FF2B5EF4-FFF2-40B4-BE49-F238E27FC236}">
                <a16:creationId xmlns:a16="http://schemas.microsoft.com/office/drawing/2014/main" id="{2BD9B5FC-7A54-75D2-F812-5D2523C6ED33}"/>
              </a:ext>
            </a:extLst>
          </p:cNvPr>
          <p:cNvSpPr txBox="1"/>
          <p:nvPr/>
        </p:nvSpPr>
        <p:spPr>
          <a:xfrm>
            <a:off x="5197264" y="4831378"/>
            <a:ext cx="1268942" cy="461665"/>
          </a:xfrm>
          <a:prstGeom prst="rect">
            <a:avLst/>
          </a:prstGeom>
          <a:solidFill>
            <a:schemeClr val="bg1"/>
          </a:solidFill>
          <a:ln w="28575">
            <a:solidFill>
              <a:schemeClr val="accent1"/>
            </a:solidFill>
          </a:ln>
        </p:spPr>
        <p:txBody>
          <a:bodyPr wrap="square" rtlCol="0">
            <a:spAutoFit/>
          </a:bodyPr>
          <a:lstStyle/>
          <a:p>
            <a:r>
              <a:rPr lang="nl-NL" sz="1200" dirty="0"/>
              <a:t>Status wel / niet deelnemen</a:t>
            </a:r>
          </a:p>
        </p:txBody>
      </p:sp>
      <p:cxnSp>
        <p:nvCxnSpPr>
          <p:cNvPr id="49" name="Rechte verbindingslijn met pijl 48">
            <a:extLst>
              <a:ext uri="{FF2B5EF4-FFF2-40B4-BE49-F238E27FC236}">
                <a16:creationId xmlns:a16="http://schemas.microsoft.com/office/drawing/2014/main" id="{A170E275-1BDF-0504-2CC8-7FAC9EC48979}"/>
              </a:ext>
            </a:extLst>
          </p:cNvPr>
          <p:cNvCxnSpPr>
            <a:cxnSpLocks/>
            <a:stCxn id="48" idx="1"/>
          </p:cNvCxnSpPr>
          <p:nvPr/>
        </p:nvCxnSpPr>
        <p:spPr>
          <a:xfrm flipH="1" flipV="1">
            <a:off x="4653807" y="4878341"/>
            <a:ext cx="543457" cy="18387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2" name="Rechte verbindingslijn met pijl 51">
            <a:extLst>
              <a:ext uri="{FF2B5EF4-FFF2-40B4-BE49-F238E27FC236}">
                <a16:creationId xmlns:a16="http://schemas.microsoft.com/office/drawing/2014/main" id="{B7B65168-DC8A-4D0F-B80B-A3A98FE32B9F}"/>
              </a:ext>
            </a:extLst>
          </p:cNvPr>
          <p:cNvCxnSpPr>
            <a:cxnSpLocks/>
          </p:cNvCxnSpPr>
          <p:nvPr/>
        </p:nvCxnSpPr>
        <p:spPr>
          <a:xfrm flipH="1" flipV="1">
            <a:off x="9220407" y="4803501"/>
            <a:ext cx="543457" cy="18387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Rechte verbindingslijn met pijl 52">
            <a:extLst>
              <a:ext uri="{FF2B5EF4-FFF2-40B4-BE49-F238E27FC236}">
                <a16:creationId xmlns:a16="http://schemas.microsoft.com/office/drawing/2014/main" id="{9682F52B-8DBA-4C3B-3EA3-09A5F5463E9C}"/>
              </a:ext>
            </a:extLst>
          </p:cNvPr>
          <p:cNvCxnSpPr>
            <a:cxnSpLocks/>
          </p:cNvCxnSpPr>
          <p:nvPr/>
        </p:nvCxnSpPr>
        <p:spPr>
          <a:xfrm flipH="1" flipV="1">
            <a:off x="9225850" y="2372689"/>
            <a:ext cx="543457" cy="18387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96E75408-95C4-0032-9125-AD9D9A108197}"/>
              </a:ext>
            </a:extLst>
          </p:cNvPr>
          <p:cNvSpPr txBox="1"/>
          <p:nvPr/>
        </p:nvSpPr>
        <p:spPr>
          <a:xfrm>
            <a:off x="3038254" y="6191430"/>
            <a:ext cx="1986759" cy="461665"/>
          </a:xfrm>
          <a:prstGeom prst="rect">
            <a:avLst/>
          </a:prstGeom>
          <a:solidFill>
            <a:schemeClr val="bg1"/>
          </a:solidFill>
          <a:ln w="28575">
            <a:solidFill>
              <a:schemeClr val="accent1"/>
            </a:solidFill>
          </a:ln>
        </p:spPr>
        <p:txBody>
          <a:bodyPr wrap="square" rtlCol="0">
            <a:spAutoFit/>
          </a:bodyPr>
          <a:lstStyle/>
          <a:p>
            <a:pPr algn="ctr"/>
            <a:r>
              <a:rPr lang="nl-NL" sz="1200" dirty="0"/>
              <a:t>Werkzaamheden aansluitende partij</a:t>
            </a:r>
          </a:p>
        </p:txBody>
      </p:sp>
      <p:cxnSp>
        <p:nvCxnSpPr>
          <p:cNvPr id="4" name="Rechte verbindingslijn met pijl 3">
            <a:extLst>
              <a:ext uri="{FF2B5EF4-FFF2-40B4-BE49-F238E27FC236}">
                <a16:creationId xmlns:a16="http://schemas.microsoft.com/office/drawing/2014/main" id="{4F361E3B-4912-5909-3B18-212ABF93FBBD}"/>
              </a:ext>
            </a:extLst>
          </p:cNvPr>
          <p:cNvCxnSpPr>
            <a:cxnSpLocks/>
          </p:cNvCxnSpPr>
          <p:nvPr/>
        </p:nvCxnSpPr>
        <p:spPr>
          <a:xfrm flipH="1" flipV="1">
            <a:off x="3389218" y="5435477"/>
            <a:ext cx="675584" cy="735257"/>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id="{C24D7472-B2E8-F56A-9298-D6333F057B26}"/>
              </a:ext>
            </a:extLst>
          </p:cNvPr>
          <p:cNvSpPr txBox="1"/>
          <p:nvPr/>
        </p:nvSpPr>
        <p:spPr>
          <a:xfrm>
            <a:off x="832241" y="277280"/>
            <a:ext cx="4882759" cy="338554"/>
          </a:xfrm>
          <a:prstGeom prst="rect">
            <a:avLst/>
          </a:prstGeom>
          <a:solidFill>
            <a:schemeClr val="bg1"/>
          </a:solidFill>
          <a:ln w="28575">
            <a:solidFill>
              <a:schemeClr val="accent1"/>
            </a:solidFill>
          </a:ln>
        </p:spPr>
        <p:txBody>
          <a:bodyPr wrap="square" rtlCol="0">
            <a:spAutoFit/>
          </a:bodyPr>
          <a:lstStyle/>
          <a:p>
            <a:r>
              <a:rPr lang="nl-NL" sz="1600" dirty="0"/>
              <a:t>Doorklikkend op een project, zie je meer informatie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3F123-B99D-4073-AABC-9B0F6642DEE3}"/>
            </a:ext>
          </a:extLst>
        </p:cNvPr>
        <p:cNvGrpSpPr/>
        <p:nvPr/>
      </p:nvGrpSpPr>
      <p:grpSpPr>
        <a:xfrm>
          <a:off x="0" y="0"/>
          <a:ext cx="0" cy="0"/>
          <a:chOff x="0" y="0"/>
          <a:chExt cx="0" cy="0"/>
        </a:xfrm>
      </p:grpSpPr>
      <p:pic>
        <p:nvPicPr>
          <p:cNvPr id="203" name="Afbeelding" descr="Afbeelding">
            <a:extLst>
              <a:ext uri="{FF2B5EF4-FFF2-40B4-BE49-F238E27FC236}">
                <a16:creationId xmlns:a16="http://schemas.microsoft.com/office/drawing/2014/main" id="{884F898E-6A3C-3B57-A0E8-A18ED91C01FA}"/>
              </a:ext>
            </a:extLst>
          </p:cNvPr>
          <p:cNvPicPr>
            <a:picLocks noChangeAspect="1"/>
          </p:cNvPicPr>
          <p:nvPr/>
        </p:nvPicPr>
        <p:blipFill>
          <a:blip r:embed="rId2"/>
          <a:stretch>
            <a:fillRect/>
          </a:stretch>
        </p:blipFill>
        <p:spPr>
          <a:xfrm flipH="1">
            <a:off x="-22170" y="-196711"/>
            <a:ext cx="4993635" cy="7065155"/>
          </a:xfrm>
          <a:prstGeom prst="rect">
            <a:avLst/>
          </a:prstGeom>
          <a:ln w="12700">
            <a:miter lim="400000"/>
          </a:ln>
        </p:spPr>
      </p:pic>
      <p:pic>
        <p:nvPicPr>
          <p:cNvPr id="201" name="DSMW_Alle_logos_01.pdf" descr="DSMW_Alle_logos_01.pdf">
            <a:extLst>
              <a:ext uri="{FF2B5EF4-FFF2-40B4-BE49-F238E27FC236}">
                <a16:creationId xmlns:a16="http://schemas.microsoft.com/office/drawing/2014/main" id="{4DBFDB6D-EBCE-62C7-3B5A-0B610F239FB8}"/>
              </a:ext>
            </a:extLst>
          </p:cNvPr>
          <p:cNvPicPr>
            <a:picLocks noChangeAspect="1"/>
          </p:cNvPicPr>
          <p:nvPr/>
        </p:nvPicPr>
        <p:blipFill>
          <a:blip r:embed="rId3"/>
          <a:stretch>
            <a:fillRect/>
          </a:stretch>
        </p:blipFill>
        <p:spPr>
          <a:xfrm>
            <a:off x="11089945" y="5755878"/>
            <a:ext cx="1102982" cy="1102983"/>
          </a:xfrm>
          <a:prstGeom prst="rect">
            <a:avLst/>
          </a:prstGeom>
          <a:ln w="12700">
            <a:miter lim="400000"/>
          </a:ln>
        </p:spPr>
      </p:pic>
      <p:pic>
        <p:nvPicPr>
          <p:cNvPr id="2" name="Afbeelding 1">
            <a:extLst>
              <a:ext uri="{FF2B5EF4-FFF2-40B4-BE49-F238E27FC236}">
                <a16:creationId xmlns:a16="http://schemas.microsoft.com/office/drawing/2014/main" id="{CEB869B5-8082-5232-8677-57545AD7598C}"/>
              </a:ext>
            </a:extLst>
          </p:cNvPr>
          <p:cNvPicPr>
            <a:picLocks noChangeAspect="1"/>
          </p:cNvPicPr>
          <p:nvPr/>
        </p:nvPicPr>
        <p:blipFill>
          <a:blip r:embed="rId4"/>
          <a:stretch>
            <a:fillRect/>
          </a:stretch>
        </p:blipFill>
        <p:spPr>
          <a:xfrm>
            <a:off x="923525" y="997479"/>
            <a:ext cx="5688061" cy="2822693"/>
          </a:xfrm>
          <a:prstGeom prst="rect">
            <a:avLst/>
          </a:prstGeom>
        </p:spPr>
      </p:pic>
      <p:sp>
        <p:nvSpPr>
          <p:cNvPr id="20" name="Tekstvak 19">
            <a:extLst>
              <a:ext uri="{FF2B5EF4-FFF2-40B4-BE49-F238E27FC236}">
                <a16:creationId xmlns:a16="http://schemas.microsoft.com/office/drawing/2014/main" id="{E6E2736F-C4DA-232F-E517-F7D302D71399}"/>
              </a:ext>
            </a:extLst>
          </p:cNvPr>
          <p:cNvSpPr txBox="1"/>
          <p:nvPr/>
        </p:nvSpPr>
        <p:spPr>
          <a:xfrm>
            <a:off x="6769603" y="412704"/>
            <a:ext cx="3776868" cy="1169551"/>
          </a:xfrm>
          <a:prstGeom prst="rect">
            <a:avLst/>
          </a:prstGeom>
          <a:solidFill>
            <a:schemeClr val="bg1"/>
          </a:solidFill>
          <a:ln w="28575">
            <a:solidFill>
              <a:schemeClr val="accent1"/>
            </a:solidFill>
          </a:ln>
        </p:spPr>
        <p:txBody>
          <a:bodyPr wrap="square" rtlCol="0">
            <a:spAutoFit/>
          </a:bodyPr>
          <a:lstStyle/>
          <a:p>
            <a:r>
              <a:rPr lang="nl-NL" sz="1400" dirty="0"/>
              <a:t>De  eigenaar van een initiatief beslist zelf met wie hij zijn plan deelt. Zeker voor grondposities van de gemeente en (sloop nieuwbouw) plannen van de wooncorporaties kan dit belangrijk zijn.</a:t>
            </a:r>
          </a:p>
        </p:txBody>
      </p:sp>
      <p:pic>
        <p:nvPicPr>
          <p:cNvPr id="21" name="Picture 8">
            <a:extLst>
              <a:ext uri="{FF2B5EF4-FFF2-40B4-BE49-F238E27FC236}">
                <a16:creationId xmlns:a16="http://schemas.microsoft.com/office/drawing/2014/main" id="{D7A8C01E-91B6-E8B0-F720-C930ED51A8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94" r="45616"/>
          <a:stretch/>
        </p:blipFill>
        <p:spPr bwMode="auto">
          <a:xfrm>
            <a:off x="5917160" y="2175958"/>
            <a:ext cx="4405316" cy="4254500"/>
          </a:xfrm>
          <a:prstGeom prst="rect">
            <a:avLst/>
          </a:prstGeom>
          <a:noFill/>
          <a:extLst>
            <a:ext uri="{909E8E84-426E-40DD-AFC4-6F175D3DCCD1}">
              <a14:hiddenFill xmlns:a14="http://schemas.microsoft.com/office/drawing/2010/main">
                <a:solidFill>
                  <a:srgbClr val="FFFFFF"/>
                </a:solidFill>
              </a14:hiddenFill>
            </a:ext>
          </a:extLst>
        </p:spPr>
      </p:pic>
      <p:sp>
        <p:nvSpPr>
          <p:cNvPr id="3" name="Pijl: omlaag 2">
            <a:extLst>
              <a:ext uri="{FF2B5EF4-FFF2-40B4-BE49-F238E27FC236}">
                <a16:creationId xmlns:a16="http://schemas.microsoft.com/office/drawing/2014/main" id="{B40FB8DA-EDAF-8003-1BF2-EDE359C69388}"/>
              </a:ext>
            </a:extLst>
          </p:cNvPr>
          <p:cNvSpPr/>
          <p:nvPr/>
        </p:nvSpPr>
        <p:spPr>
          <a:xfrm rot="5400000">
            <a:off x="3498009" y="3022207"/>
            <a:ext cx="539091" cy="1056840"/>
          </a:xfrm>
          <a:prstGeom prst="downArrow">
            <a:avLst/>
          </a:prstGeom>
          <a:solidFill>
            <a:schemeClr val="accent3"/>
          </a:solidFill>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 name="Pijl: omlaag 3">
            <a:extLst>
              <a:ext uri="{FF2B5EF4-FFF2-40B4-BE49-F238E27FC236}">
                <a16:creationId xmlns:a16="http://schemas.microsoft.com/office/drawing/2014/main" id="{46EDFDAC-175E-E574-E1B2-B67B9764B101}"/>
              </a:ext>
            </a:extLst>
          </p:cNvPr>
          <p:cNvSpPr/>
          <p:nvPr/>
        </p:nvSpPr>
        <p:spPr>
          <a:xfrm rot="5400000">
            <a:off x="9908246" y="4169690"/>
            <a:ext cx="539091" cy="1056840"/>
          </a:xfrm>
          <a:prstGeom prst="downArrow">
            <a:avLst/>
          </a:prstGeom>
          <a:solidFill>
            <a:schemeClr val="accent3"/>
          </a:solidFill>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29502586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8F876-3A91-EFF7-547F-633AC2C7D831}"/>
            </a:ext>
          </a:extLst>
        </p:cNvPr>
        <p:cNvGrpSpPr/>
        <p:nvPr/>
      </p:nvGrpSpPr>
      <p:grpSpPr>
        <a:xfrm>
          <a:off x="0" y="0"/>
          <a:ext cx="0" cy="0"/>
          <a:chOff x="0" y="0"/>
          <a:chExt cx="0" cy="0"/>
        </a:xfrm>
      </p:grpSpPr>
      <p:pic>
        <p:nvPicPr>
          <p:cNvPr id="208" name="Afbeelding" descr="Afbeelding">
            <a:extLst>
              <a:ext uri="{FF2B5EF4-FFF2-40B4-BE49-F238E27FC236}">
                <a16:creationId xmlns:a16="http://schemas.microsoft.com/office/drawing/2014/main" id="{4308EF2A-9CD7-F65B-A341-6982369A9B83}"/>
              </a:ext>
            </a:extLst>
          </p:cNvPr>
          <p:cNvPicPr>
            <a:picLocks noChangeAspect="1"/>
          </p:cNvPicPr>
          <p:nvPr/>
        </p:nvPicPr>
        <p:blipFill>
          <a:blip r:embed="rId2"/>
          <a:stretch>
            <a:fillRect/>
          </a:stretch>
        </p:blipFill>
        <p:spPr>
          <a:xfrm flipH="1">
            <a:off x="-22170" y="-196711"/>
            <a:ext cx="4993635" cy="7065155"/>
          </a:xfrm>
          <a:prstGeom prst="rect">
            <a:avLst/>
          </a:prstGeom>
          <a:ln w="12700">
            <a:miter lim="400000"/>
          </a:ln>
        </p:spPr>
      </p:pic>
      <p:pic>
        <p:nvPicPr>
          <p:cNvPr id="206" name="DSMW_Alle_logos_14.pdf" descr="DSMW_Alle_logos_14.pdf">
            <a:extLst>
              <a:ext uri="{FF2B5EF4-FFF2-40B4-BE49-F238E27FC236}">
                <a16:creationId xmlns:a16="http://schemas.microsoft.com/office/drawing/2014/main" id="{C1B4C59E-9C5E-1C1A-EE73-236EE81F4C5E}"/>
              </a:ext>
            </a:extLst>
          </p:cNvPr>
          <p:cNvPicPr>
            <a:picLocks noChangeAspect="1"/>
          </p:cNvPicPr>
          <p:nvPr/>
        </p:nvPicPr>
        <p:blipFill>
          <a:blip r:embed="rId3"/>
          <a:stretch>
            <a:fillRect/>
          </a:stretch>
        </p:blipFill>
        <p:spPr>
          <a:xfrm>
            <a:off x="11089945" y="5755878"/>
            <a:ext cx="1102982" cy="1102983"/>
          </a:xfrm>
          <a:prstGeom prst="rect">
            <a:avLst/>
          </a:prstGeom>
          <a:ln w="12700">
            <a:miter lim="400000"/>
          </a:ln>
        </p:spPr>
      </p:pic>
      <p:pic>
        <p:nvPicPr>
          <p:cNvPr id="2" name="Afbeelding 1">
            <a:extLst>
              <a:ext uri="{FF2B5EF4-FFF2-40B4-BE49-F238E27FC236}">
                <a16:creationId xmlns:a16="http://schemas.microsoft.com/office/drawing/2014/main" id="{4EB76E55-58D5-2DAB-D00E-7071A7EB46A6}"/>
              </a:ext>
            </a:extLst>
          </p:cNvPr>
          <p:cNvPicPr>
            <a:picLocks noChangeAspect="1"/>
          </p:cNvPicPr>
          <p:nvPr/>
        </p:nvPicPr>
        <p:blipFill>
          <a:blip r:embed="rId4"/>
          <a:stretch>
            <a:fillRect/>
          </a:stretch>
        </p:blipFill>
        <p:spPr>
          <a:xfrm>
            <a:off x="3101937" y="615452"/>
            <a:ext cx="5992887" cy="5627096"/>
          </a:xfrm>
          <a:prstGeom prst="rect">
            <a:avLst/>
          </a:prstGeom>
        </p:spPr>
      </p:pic>
      <p:sp>
        <p:nvSpPr>
          <p:cNvPr id="14" name="Tekstvak 13">
            <a:extLst>
              <a:ext uri="{FF2B5EF4-FFF2-40B4-BE49-F238E27FC236}">
                <a16:creationId xmlns:a16="http://schemas.microsoft.com/office/drawing/2014/main" id="{2770B59D-1741-EDC5-215E-980A787E80A7}"/>
              </a:ext>
            </a:extLst>
          </p:cNvPr>
          <p:cNvSpPr txBox="1"/>
          <p:nvPr/>
        </p:nvSpPr>
        <p:spPr>
          <a:xfrm>
            <a:off x="806450" y="2185853"/>
            <a:ext cx="2087560" cy="1815882"/>
          </a:xfrm>
          <a:prstGeom prst="rect">
            <a:avLst/>
          </a:prstGeom>
          <a:solidFill>
            <a:schemeClr val="bg1"/>
          </a:solidFill>
          <a:ln w="28575">
            <a:solidFill>
              <a:schemeClr val="accent1"/>
            </a:solidFill>
          </a:ln>
        </p:spPr>
        <p:txBody>
          <a:bodyPr wrap="square" lIns="91440" tIns="45720" rIns="91440" bIns="45720" rtlCol="0" anchor="t">
            <a:spAutoFit/>
          </a:bodyPr>
          <a:lstStyle/>
          <a:p>
            <a:r>
              <a:rPr lang="nl-NL" sz="1600" dirty="0"/>
              <a:t>In het statusoverzicht heb je het overzicht welke partijen wel of niet mee doen, of nog moeten reageren.</a:t>
            </a:r>
          </a:p>
        </p:txBody>
      </p:sp>
      <p:sp>
        <p:nvSpPr>
          <p:cNvPr id="16" name="Rechthoek 15">
            <a:extLst>
              <a:ext uri="{FF2B5EF4-FFF2-40B4-BE49-F238E27FC236}">
                <a16:creationId xmlns:a16="http://schemas.microsoft.com/office/drawing/2014/main" id="{E551C243-E986-8EA7-0C8E-2429CF4B20AD}"/>
              </a:ext>
            </a:extLst>
          </p:cNvPr>
          <p:cNvSpPr/>
          <p:nvPr/>
        </p:nvSpPr>
        <p:spPr>
          <a:xfrm>
            <a:off x="6551336" y="746138"/>
            <a:ext cx="868900" cy="39706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11A0193B-27C9-FC70-46B3-9A247F07EBE5}"/>
              </a:ext>
            </a:extLst>
          </p:cNvPr>
          <p:cNvSpPr/>
          <p:nvPr/>
        </p:nvSpPr>
        <p:spPr>
          <a:xfrm>
            <a:off x="6551336" y="1542617"/>
            <a:ext cx="868900" cy="39706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9202E8CE-2E97-2EC9-4D9E-DE0664527C4D}"/>
              </a:ext>
            </a:extLst>
          </p:cNvPr>
          <p:cNvSpPr/>
          <p:nvPr/>
        </p:nvSpPr>
        <p:spPr>
          <a:xfrm>
            <a:off x="6610082" y="3883046"/>
            <a:ext cx="868900" cy="39706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B6EA8ED7-3893-DC41-3757-94FFE0F264CD}"/>
              </a:ext>
            </a:extLst>
          </p:cNvPr>
          <p:cNvSpPr/>
          <p:nvPr/>
        </p:nvSpPr>
        <p:spPr>
          <a:xfrm>
            <a:off x="6601116" y="4582783"/>
            <a:ext cx="868900" cy="39706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C27CED48-1102-9BA5-47D6-9755345B2441}"/>
              </a:ext>
            </a:extLst>
          </p:cNvPr>
          <p:cNvSpPr txBox="1"/>
          <p:nvPr/>
        </p:nvSpPr>
        <p:spPr>
          <a:xfrm>
            <a:off x="7912096" y="746687"/>
            <a:ext cx="1986759" cy="276999"/>
          </a:xfrm>
          <a:prstGeom prst="rect">
            <a:avLst/>
          </a:prstGeom>
          <a:solidFill>
            <a:schemeClr val="bg1"/>
          </a:solidFill>
          <a:ln w="28575">
            <a:solidFill>
              <a:schemeClr val="accent1"/>
            </a:solidFill>
          </a:ln>
        </p:spPr>
        <p:txBody>
          <a:bodyPr wrap="square" rtlCol="0">
            <a:spAutoFit/>
          </a:bodyPr>
          <a:lstStyle/>
          <a:p>
            <a:r>
              <a:rPr lang="nl-NL" sz="1200" dirty="0"/>
              <a:t>Partij neemt deel</a:t>
            </a:r>
          </a:p>
        </p:txBody>
      </p:sp>
      <p:cxnSp>
        <p:nvCxnSpPr>
          <p:cNvPr id="22" name="Rechte verbindingslijn met pijl 21">
            <a:extLst>
              <a:ext uri="{FF2B5EF4-FFF2-40B4-BE49-F238E27FC236}">
                <a16:creationId xmlns:a16="http://schemas.microsoft.com/office/drawing/2014/main" id="{C28E3A48-BCCC-5E69-13F9-D049D15695B6}"/>
              </a:ext>
            </a:extLst>
          </p:cNvPr>
          <p:cNvCxnSpPr>
            <a:stCxn id="20" idx="1"/>
            <a:endCxn id="16" idx="3"/>
          </p:cNvCxnSpPr>
          <p:nvPr/>
        </p:nvCxnSpPr>
        <p:spPr>
          <a:xfrm flipH="1">
            <a:off x="7420236" y="885187"/>
            <a:ext cx="491860" cy="59485"/>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4" name="Tekstvak 23">
            <a:extLst>
              <a:ext uri="{FF2B5EF4-FFF2-40B4-BE49-F238E27FC236}">
                <a16:creationId xmlns:a16="http://schemas.microsoft.com/office/drawing/2014/main" id="{B6027C2C-62B0-0B81-12CD-63FAF1B99115}"/>
              </a:ext>
            </a:extLst>
          </p:cNvPr>
          <p:cNvSpPr txBox="1"/>
          <p:nvPr/>
        </p:nvSpPr>
        <p:spPr>
          <a:xfrm>
            <a:off x="7912096" y="1491897"/>
            <a:ext cx="1986759" cy="646331"/>
          </a:xfrm>
          <a:prstGeom prst="rect">
            <a:avLst/>
          </a:prstGeom>
          <a:solidFill>
            <a:schemeClr val="bg1"/>
          </a:solidFill>
          <a:ln w="28575">
            <a:solidFill>
              <a:schemeClr val="accent1"/>
            </a:solidFill>
          </a:ln>
        </p:spPr>
        <p:txBody>
          <a:bodyPr wrap="square" rtlCol="0">
            <a:spAutoFit/>
          </a:bodyPr>
          <a:lstStyle/>
          <a:p>
            <a:r>
              <a:rPr lang="nl-NL" sz="1200" dirty="0"/>
              <a:t>Partij heeft nog geen uitspraak gedaan over deelname</a:t>
            </a:r>
          </a:p>
        </p:txBody>
      </p:sp>
      <p:sp>
        <p:nvSpPr>
          <p:cNvPr id="25" name="Tekstvak 24">
            <a:extLst>
              <a:ext uri="{FF2B5EF4-FFF2-40B4-BE49-F238E27FC236}">
                <a16:creationId xmlns:a16="http://schemas.microsoft.com/office/drawing/2014/main" id="{5C3A78B2-3577-8180-9B07-578D1219F898}"/>
              </a:ext>
            </a:extLst>
          </p:cNvPr>
          <p:cNvSpPr txBox="1"/>
          <p:nvPr/>
        </p:nvSpPr>
        <p:spPr>
          <a:xfrm>
            <a:off x="7912096" y="3943080"/>
            <a:ext cx="1986759" cy="276999"/>
          </a:xfrm>
          <a:prstGeom prst="rect">
            <a:avLst/>
          </a:prstGeom>
          <a:solidFill>
            <a:schemeClr val="bg1"/>
          </a:solidFill>
          <a:ln w="28575">
            <a:solidFill>
              <a:schemeClr val="accent1"/>
            </a:solidFill>
          </a:ln>
        </p:spPr>
        <p:txBody>
          <a:bodyPr wrap="square" rtlCol="0">
            <a:spAutoFit/>
          </a:bodyPr>
          <a:lstStyle/>
          <a:p>
            <a:r>
              <a:rPr lang="nl-NL" sz="1200" dirty="0"/>
              <a:t>Partij neemt niet deel</a:t>
            </a:r>
          </a:p>
        </p:txBody>
      </p:sp>
      <p:sp>
        <p:nvSpPr>
          <p:cNvPr id="26" name="Tekstvak 25">
            <a:extLst>
              <a:ext uri="{FF2B5EF4-FFF2-40B4-BE49-F238E27FC236}">
                <a16:creationId xmlns:a16="http://schemas.microsoft.com/office/drawing/2014/main" id="{4523D864-332A-2273-FBFD-3133145E7D30}"/>
              </a:ext>
            </a:extLst>
          </p:cNvPr>
          <p:cNvSpPr txBox="1"/>
          <p:nvPr/>
        </p:nvSpPr>
        <p:spPr>
          <a:xfrm>
            <a:off x="7912096" y="4554739"/>
            <a:ext cx="1986759" cy="461665"/>
          </a:xfrm>
          <a:prstGeom prst="rect">
            <a:avLst/>
          </a:prstGeom>
          <a:solidFill>
            <a:schemeClr val="bg1"/>
          </a:solidFill>
          <a:ln w="28575">
            <a:solidFill>
              <a:schemeClr val="accent1"/>
            </a:solidFill>
          </a:ln>
        </p:spPr>
        <p:txBody>
          <a:bodyPr wrap="square" rtlCol="0">
            <a:spAutoFit/>
          </a:bodyPr>
          <a:lstStyle/>
          <a:p>
            <a:r>
              <a:rPr lang="nl-NL" sz="1200" dirty="0"/>
              <a:t>Partij is niet verzocht om deel te nemen</a:t>
            </a:r>
          </a:p>
        </p:txBody>
      </p:sp>
      <p:cxnSp>
        <p:nvCxnSpPr>
          <p:cNvPr id="28" name="Rechte verbindingslijn met pijl 27">
            <a:extLst>
              <a:ext uri="{FF2B5EF4-FFF2-40B4-BE49-F238E27FC236}">
                <a16:creationId xmlns:a16="http://schemas.microsoft.com/office/drawing/2014/main" id="{35FA9D98-2D57-ECC8-3B72-DF7D83C03783}"/>
              </a:ext>
            </a:extLst>
          </p:cNvPr>
          <p:cNvCxnSpPr>
            <a:stCxn id="24" idx="1"/>
          </p:cNvCxnSpPr>
          <p:nvPr/>
        </p:nvCxnSpPr>
        <p:spPr>
          <a:xfrm flipH="1" flipV="1">
            <a:off x="7478982" y="1755753"/>
            <a:ext cx="433114" cy="5931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DE5813F6-0340-B955-2D6C-BC92134F5E30}"/>
              </a:ext>
            </a:extLst>
          </p:cNvPr>
          <p:cNvCxnSpPr>
            <a:endCxn id="18" idx="3"/>
          </p:cNvCxnSpPr>
          <p:nvPr/>
        </p:nvCxnSpPr>
        <p:spPr>
          <a:xfrm flipH="1" flipV="1">
            <a:off x="7478982" y="4077303"/>
            <a:ext cx="433112" cy="20854"/>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D1EE7E75-4638-31E2-ABBF-DD35A9EDE7F9}"/>
              </a:ext>
            </a:extLst>
          </p:cNvPr>
          <p:cNvCxnSpPr>
            <a:stCxn id="26" idx="1"/>
          </p:cNvCxnSpPr>
          <p:nvPr/>
        </p:nvCxnSpPr>
        <p:spPr>
          <a:xfrm flipH="1" flipV="1">
            <a:off x="7478982" y="4767612"/>
            <a:ext cx="433114" cy="1796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94811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Afbeelding" descr="Afbeelding"/>
          <p:cNvPicPr>
            <a:picLocks noChangeAspect="1"/>
          </p:cNvPicPr>
          <p:nvPr/>
        </p:nvPicPr>
        <p:blipFill>
          <a:blip r:embed="rId2"/>
          <a:stretch>
            <a:fillRect/>
          </a:stretch>
        </p:blipFill>
        <p:spPr>
          <a:xfrm>
            <a:off x="4916933" y="2247561"/>
            <a:ext cx="2362896" cy="2362878"/>
          </a:xfrm>
          <a:prstGeom prst="rect">
            <a:avLst/>
          </a:prstGeom>
          <a:ln w="12700">
            <a:miter lim="400000"/>
          </a:ln>
        </p:spPr>
      </p:pic>
      <p:grpSp>
        <p:nvGrpSpPr>
          <p:cNvPr id="224" name="Groepeer"/>
          <p:cNvGrpSpPr/>
          <p:nvPr/>
        </p:nvGrpSpPr>
        <p:grpSpPr>
          <a:xfrm>
            <a:off x="4108590" y="5445982"/>
            <a:ext cx="3979583" cy="566017"/>
            <a:chOff x="0" y="0"/>
            <a:chExt cx="7959165" cy="1132032"/>
          </a:xfrm>
        </p:grpSpPr>
        <p:pic>
          <p:nvPicPr>
            <p:cNvPr id="221" name="logo-de-bouwcampus-1.svg" descr="logo-de-bouwcampus-1.svg"/>
            <p:cNvPicPr>
              <a:picLocks noChangeAspect="1"/>
            </p:cNvPicPr>
            <p:nvPr/>
          </p:nvPicPr>
          <p:blipFill>
            <a:blip r:embed="rId3"/>
            <a:stretch>
              <a:fillRect/>
            </a:stretch>
          </p:blipFill>
          <p:spPr>
            <a:xfrm>
              <a:off x="2325352" y="215473"/>
              <a:ext cx="1983558" cy="701086"/>
            </a:xfrm>
            <a:prstGeom prst="rect">
              <a:avLst/>
            </a:prstGeom>
            <a:ln w="12700" cap="flat">
              <a:noFill/>
              <a:miter lim="400000"/>
            </a:ln>
            <a:effectLst/>
          </p:spPr>
        </p:pic>
        <p:pic>
          <p:nvPicPr>
            <p:cNvPr id="222" name="cob-logo.png" descr="cob-logo.png"/>
            <p:cNvPicPr>
              <a:picLocks noChangeAspect="1"/>
            </p:cNvPicPr>
            <p:nvPr/>
          </p:nvPicPr>
          <p:blipFill>
            <a:blip r:embed="rId4"/>
            <a:stretch>
              <a:fillRect/>
            </a:stretch>
          </p:blipFill>
          <p:spPr>
            <a:xfrm>
              <a:off x="0" y="0"/>
              <a:ext cx="1650081" cy="1132033"/>
            </a:xfrm>
            <a:prstGeom prst="rect">
              <a:avLst/>
            </a:prstGeom>
            <a:ln w="12700" cap="flat">
              <a:noFill/>
              <a:miter lim="400000"/>
            </a:ln>
            <a:effectLst/>
          </p:spPr>
        </p:pic>
        <p:pic>
          <p:nvPicPr>
            <p:cNvPr id="223" name="Mijn-aansluiting-logo-kleur.png" descr="Mijn-aansluiting-logo-kleur.png"/>
            <p:cNvPicPr>
              <a:picLocks noChangeAspect="1"/>
            </p:cNvPicPr>
            <p:nvPr/>
          </p:nvPicPr>
          <p:blipFill>
            <a:blip r:embed="rId5"/>
            <a:stretch>
              <a:fillRect/>
            </a:stretch>
          </p:blipFill>
          <p:spPr>
            <a:xfrm>
              <a:off x="4984181" y="306792"/>
              <a:ext cx="2974985" cy="518448"/>
            </a:xfrm>
            <a:prstGeom prst="rect">
              <a:avLst/>
            </a:prstGeom>
            <a:ln w="12700" cap="flat">
              <a:noFill/>
              <a:miter lim="400000"/>
            </a:ln>
            <a:effectLst/>
          </p:spPr>
        </p:pic>
      </p:grpSp>
      <p:sp>
        <p:nvSpPr>
          <p:cNvPr id="225" name="© De Samenwerkwijzer. Alle rechten voorbehouden"/>
          <p:cNvSpPr txBox="1"/>
          <p:nvPr/>
        </p:nvSpPr>
        <p:spPr>
          <a:xfrm>
            <a:off x="4877276" y="6339154"/>
            <a:ext cx="2463816" cy="174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600">
                <a:latin typeface="DM Sans Regular"/>
                <a:ea typeface="DM Sans Regular"/>
                <a:cs typeface="DM Sans Regular"/>
                <a:sym typeface="DM Sans Regular"/>
              </a:defRPr>
            </a:lvl1pPr>
          </a:lstStyle>
          <a:p>
            <a:r>
              <a:rPr sz="800"/>
              <a:t>© De Samenwerkwijzer. Alle rechten voorbehouden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C0E7A-DE6D-95D5-B102-5B1E756150E9}"/>
            </a:ext>
          </a:extLst>
        </p:cNvPr>
        <p:cNvGrpSpPr/>
        <p:nvPr/>
      </p:nvGrpSpPr>
      <p:grpSpPr>
        <a:xfrm>
          <a:off x="0" y="0"/>
          <a:ext cx="0" cy="0"/>
          <a:chOff x="0" y="0"/>
          <a:chExt cx="0" cy="0"/>
        </a:xfrm>
      </p:grpSpPr>
      <p:pic>
        <p:nvPicPr>
          <p:cNvPr id="213" name="Afbeelding" descr="Afbeelding">
            <a:extLst>
              <a:ext uri="{FF2B5EF4-FFF2-40B4-BE49-F238E27FC236}">
                <a16:creationId xmlns:a16="http://schemas.microsoft.com/office/drawing/2014/main" id="{03B04E73-5904-7917-97E3-ED8EA4E46B1E}"/>
              </a:ext>
            </a:extLst>
          </p:cNvPr>
          <p:cNvPicPr>
            <a:picLocks noChangeAspect="1"/>
          </p:cNvPicPr>
          <p:nvPr/>
        </p:nvPicPr>
        <p:blipFill>
          <a:blip r:embed="rId2"/>
          <a:stretch>
            <a:fillRect/>
          </a:stretch>
        </p:blipFill>
        <p:spPr>
          <a:xfrm flipH="1">
            <a:off x="-22170" y="-196711"/>
            <a:ext cx="4993635" cy="7065155"/>
          </a:xfrm>
          <a:prstGeom prst="rect">
            <a:avLst/>
          </a:prstGeom>
          <a:ln w="12700">
            <a:miter lim="400000"/>
          </a:ln>
        </p:spPr>
      </p:pic>
      <p:pic>
        <p:nvPicPr>
          <p:cNvPr id="211" name="DSMW_Alle_logos_20.pdf" descr="DSMW_Alle_logos_20.pdf">
            <a:extLst>
              <a:ext uri="{FF2B5EF4-FFF2-40B4-BE49-F238E27FC236}">
                <a16:creationId xmlns:a16="http://schemas.microsoft.com/office/drawing/2014/main" id="{6AF54335-C074-CB39-824C-C96301E89DF1}"/>
              </a:ext>
            </a:extLst>
          </p:cNvPr>
          <p:cNvPicPr>
            <a:picLocks noChangeAspect="1"/>
          </p:cNvPicPr>
          <p:nvPr/>
        </p:nvPicPr>
        <p:blipFill>
          <a:blip r:embed="rId3"/>
          <a:stretch>
            <a:fillRect/>
          </a:stretch>
        </p:blipFill>
        <p:spPr>
          <a:xfrm>
            <a:off x="11096870" y="5762805"/>
            <a:ext cx="1089129" cy="1089129"/>
          </a:xfrm>
          <a:prstGeom prst="rect">
            <a:avLst/>
          </a:prstGeom>
          <a:ln w="12700">
            <a:miter lim="400000"/>
          </a:ln>
        </p:spPr>
      </p:pic>
      <p:sp>
        <p:nvSpPr>
          <p:cNvPr id="2" name="Tekstvak 1">
            <a:extLst>
              <a:ext uri="{FF2B5EF4-FFF2-40B4-BE49-F238E27FC236}">
                <a16:creationId xmlns:a16="http://schemas.microsoft.com/office/drawing/2014/main" id="{37730AAD-81C6-EE99-16AE-D5C9F31185B4}"/>
              </a:ext>
            </a:extLst>
          </p:cNvPr>
          <p:cNvSpPr txBox="1"/>
          <p:nvPr/>
        </p:nvSpPr>
        <p:spPr>
          <a:xfrm>
            <a:off x="3179015" y="774631"/>
            <a:ext cx="6231732" cy="5755422"/>
          </a:xfrm>
          <a:prstGeom prst="rect">
            <a:avLst/>
          </a:prstGeom>
          <a:noFill/>
        </p:spPr>
        <p:txBody>
          <a:bodyPr wrap="square" lIns="91440" tIns="45720" rIns="91440" bIns="45720" rtlCol="0" anchor="t">
            <a:spAutoFit/>
          </a:bodyPr>
          <a:lstStyle/>
          <a:p>
            <a:pPr defTabSz="914400" fontAlgn="ctr"/>
            <a:r>
              <a:rPr lang="nl-NL" sz="1600" dirty="0">
                <a:latin typeface="DM Sans Regular"/>
              </a:rPr>
              <a:t>Dit document schetst drie mogelijkheden om planinformatie uit te wisselen. Alle drie de opties hebben hun eigen voor- en nadelen en bieden verschillende mogelijkheden. </a:t>
            </a:r>
            <a:endParaRPr lang="en-US"/>
          </a:p>
          <a:p>
            <a:pPr defTabSz="914400"/>
            <a:endParaRPr lang="nl-NL" sz="1600" dirty="0">
              <a:latin typeface="DM Sans Regular"/>
            </a:endParaRPr>
          </a:p>
          <a:p>
            <a:pPr defTabSz="914400"/>
            <a:r>
              <a:rPr lang="nl-NL" sz="1600" dirty="0">
                <a:latin typeface="DM Sans Regular"/>
              </a:rPr>
              <a:t>Deze mogelijkheden schetsen wij hier slechts op hoofdlijnen, dit document is zeker geen volwaardige demo, maar geeft wel een eerste beeld van de verschillende programma’s.</a:t>
            </a:r>
            <a:endParaRPr lang="nl-NL">
              <a:cs typeface="Arial"/>
            </a:endParaRPr>
          </a:p>
          <a:p>
            <a:pPr marL="285750" indent="-285750" defTabSz="914400" fontAlgn="ctr">
              <a:buFont typeface="Arial"/>
              <a:buChar char="•"/>
            </a:pPr>
            <a:endParaRPr lang="nl-NL" sz="1600" dirty="0">
              <a:latin typeface="DM Sans Regular"/>
            </a:endParaRPr>
          </a:p>
          <a:p>
            <a:pPr defTabSz="914400" fontAlgn="ctr"/>
            <a:r>
              <a:rPr lang="nl-NL" sz="1600" dirty="0">
                <a:latin typeface="DM Sans Regular"/>
              </a:rPr>
              <a:t>Welk programma het beste is voor jouw samenwerking kunnen jullie alleen samen bepalen. Vanuit </a:t>
            </a:r>
            <a:r>
              <a:rPr lang="nl-NL" sz="1600" dirty="0">
                <a:latin typeface="DM Sans Regular"/>
                <a:hlinkClick r:id="rId4"/>
              </a:rPr>
              <a:t>De Samenwerkwijzer </a:t>
            </a:r>
            <a:r>
              <a:rPr lang="nl-NL" sz="1600" dirty="0">
                <a:latin typeface="DM Sans Regular"/>
              </a:rPr>
              <a:t>doen wij geen uitspraken over welk programma te gebruiken noch over de kosten. Wij raden je aan om alle opties zorgvuldig te bekijken en een demo en / of offerte aan te vragen om een beter beeld te krijgen van wat een programma kan en welke kosten daarbij komen kijken. Uit de praktijk blijkt het vaak goed te werken om een proefperiode van een jaar te hanteren, zodat jullie ervaren wat prettig werkt. </a:t>
            </a:r>
          </a:p>
          <a:p>
            <a:pPr defTabSz="914400"/>
            <a:endParaRPr lang="nl-NL" sz="1600" dirty="0">
              <a:latin typeface="DM Sans Regular"/>
            </a:endParaRPr>
          </a:p>
          <a:p>
            <a:pPr defTabSz="914400"/>
            <a:r>
              <a:rPr lang="nl-NL" sz="1600" i="1" dirty="0">
                <a:ea typeface="+mn-lt"/>
                <a:cs typeface="+mn-lt"/>
              </a:rPr>
              <a:t>Op het moment van schrijven zijn dit de drie informatie-uitwisselmogelijkheden die bij ons bekend zijn. Ontbreekt er een mogelijkheid? Laat het ons weten via het contactformulier op </a:t>
            </a:r>
            <a:r>
              <a:rPr lang="nl-NL" sz="1600" i="1" dirty="0">
                <a:ea typeface="+mn-lt"/>
                <a:cs typeface="+mn-lt"/>
                <a:hlinkClick r:id="rId5"/>
              </a:rPr>
              <a:t>www.desamenwerkwijzer.nl</a:t>
            </a:r>
            <a:r>
              <a:rPr lang="nl-NL" sz="1600" i="1" dirty="0">
                <a:ea typeface="+mn-lt"/>
                <a:cs typeface="+mn-lt"/>
              </a:rPr>
              <a:t>. Zo zorgen we samen voor zo volledig mogelijke informatie. Alvast bedankt.</a:t>
            </a:r>
          </a:p>
        </p:txBody>
      </p:sp>
    </p:spTree>
    <p:extLst>
      <p:ext uri="{BB962C8B-B14F-4D97-AF65-F5344CB8AC3E}">
        <p14:creationId xmlns:p14="http://schemas.microsoft.com/office/powerpoint/2010/main" val="410379914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Afbeelding" descr="Afbeelding"/>
          <p:cNvPicPr>
            <a:picLocks noChangeAspect="1"/>
          </p:cNvPicPr>
          <p:nvPr/>
        </p:nvPicPr>
        <p:blipFill>
          <a:blip r:embed="rId2">
            <a:alphaModFix amt="50000"/>
          </a:blip>
          <a:stretch>
            <a:fillRect/>
          </a:stretch>
        </p:blipFill>
        <p:spPr>
          <a:xfrm>
            <a:off x="-4252413" y="-881025"/>
            <a:ext cx="11663619" cy="11663618"/>
          </a:xfrm>
          <a:prstGeom prst="rect">
            <a:avLst/>
          </a:prstGeom>
          <a:ln w="12700">
            <a:miter lim="400000"/>
          </a:ln>
        </p:spPr>
      </p:pic>
      <p:pic>
        <p:nvPicPr>
          <p:cNvPr id="182" name="Afbeelding" descr="Afbeelding"/>
          <p:cNvPicPr>
            <a:picLocks noChangeAspect="1"/>
          </p:cNvPicPr>
          <p:nvPr/>
        </p:nvPicPr>
        <p:blipFill>
          <a:blip r:embed="rId3"/>
          <a:stretch>
            <a:fillRect/>
          </a:stretch>
        </p:blipFill>
        <p:spPr>
          <a:xfrm>
            <a:off x="11346642" y="6012578"/>
            <a:ext cx="589587" cy="589583"/>
          </a:xfrm>
          <a:prstGeom prst="rect">
            <a:avLst/>
          </a:prstGeom>
          <a:ln w="12700">
            <a:miter lim="400000"/>
          </a:ln>
        </p:spPr>
      </p:pic>
      <p:sp>
        <p:nvSpPr>
          <p:cNvPr id="183" name="Ruimte voor een grote titel"/>
          <p:cNvSpPr txBox="1"/>
          <p:nvPr/>
        </p:nvSpPr>
        <p:spPr>
          <a:xfrm>
            <a:off x="2490413" y="2973917"/>
            <a:ext cx="1918795" cy="759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defRPr sz="9200">
                <a:latin typeface="DM Sans Regular"/>
                <a:ea typeface="DM Sans Regular"/>
                <a:cs typeface="DM Sans Regular"/>
                <a:sym typeface="DM Sans Regular"/>
              </a:defRPr>
            </a:lvl1pPr>
          </a:lstStyle>
          <a:p>
            <a:r>
              <a:rPr lang="nl-NL" sz="4600" dirty="0" err="1"/>
              <a:t>ArcGIS</a:t>
            </a:r>
            <a:endParaRPr sz="46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2120F-0A98-A34D-CE8D-E5ED8DF4D1EF}"/>
            </a:ext>
          </a:extLst>
        </p:cNvPr>
        <p:cNvGrpSpPr/>
        <p:nvPr/>
      </p:nvGrpSpPr>
      <p:grpSpPr>
        <a:xfrm>
          <a:off x="0" y="0"/>
          <a:ext cx="0" cy="0"/>
          <a:chOff x="0" y="0"/>
          <a:chExt cx="0" cy="0"/>
        </a:xfrm>
      </p:grpSpPr>
      <p:pic>
        <p:nvPicPr>
          <p:cNvPr id="213" name="Afbeelding" descr="Afbeelding">
            <a:extLst>
              <a:ext uri="{FF2B5EF4-FFF2-40B4-BE49-F238E27FC236}">
                <a16:creationId xmlns:a16="http://schemas.microsoft.com/office/drawing/2014/main" id="{D50FC317-F617-E9AE-F315-F141A9374011}"/>
              </a:ext>
            </a:extLst>
          </p:cNvPr>
          <p:cNvPicPr>
            <a:picLocks noChangeAspect="1"/>
          </p:cNvPicPr>
          <p:nvPr/>
        </p:nvPicPr>
        <p:blipFill>
          <a:blip r:embed="rId2"/>
          <a:stretch>
            <a:fillRect/>
          </a:stretch>
        </p:blipFill>
        <p:spPr>
          <a:xfrm flipH="1">
            <a:off x="-22170" y="-196711"/>
            <a:ext cx="4993635" cy="7065155"/>
          </a:xfrm>
          <a:prstGeom prst="rect">
            <a:avLst/>
          </a:prstGeom>
          <a:ln w="12700">
            <a:miter lim="400000"/>
          </a:ln>
        </p:spPr>
      </p:pic>
      <p:pic>
        <p:nvPicPr>
          <p:cNvPr id="211" name="DSMW_Alle_logos_20.pdf" descr="DSMW_Alle_logos_20.pdf">
            <a:extLst>
              <a:ext uri="{FF2B5EF4-FFF2-40B4-BE49-F238E27FC236}">
                <a16:creationId xmlns:a16="http://schemas.microsoft.com/office/drawing/2014/main" id="{FEC50A7F-0CB8-E0AF-3181-0D43B057D639}"/>
              </a:ext>
            </a:extLst>
          </p:cNvPr>
          <p:cNvPicPr>
            <a:picLocks noChangeAspect="1"/>
          </p:cNvPicPr>
          <p:nvPr/>
        </p:nvPicPr>
        <p:blipFill>
          <a:blip r:embed="rId3"/>
          <a:stretch>
            <a:fillRect/>
          </a:stretch>
        </p:blipFill>
        <p:spPr>
          <a:xfrm>
            <a:off x="11096870" y="5762805"/>
            <a:ext cx="1089129" cy="1089129"/>
          </a:xfrm>
          <a:prstGeom prst="rect">
            <a:avLst/>
          </a:prstGeom>
          <a:ln w="12700">
            <a:miter lim="400000"/>
          </a:ln>
        </p:spPr>
      </p:pic>
      <p:sp>
        <p:nvSpPr>
          <p:cNvPr id="2" name="Tekstvak 1">
            <a:extLst>
              <a:ext uri="{FF2B5EF4-FFF2-40B4-BE49-F238E27FC236}">
                <a16:creationId xmlns:a16="http://schemas.microsoft.com/office/drawing/2014/main" id="{0A50AB9A-25B6-E76A-73D6-16FB4735897E}"/>
              </a:ext>
            </a:extLst>
          </p:cNvPr>
          <p:cNvSpPr txBox="1"/>
          <p:nvPr/>
        </p:nvSpPr>
        <p:spPr>
          <a:xfrm>
            <a:off x="352425" y="400241"/>
            <a:ext cx="4085299" cy="5755422"/>
          </a:xfrm>
          <a:prstGeom prst="rect">
            <a:avLst/>
          </a:prstGeom>
          <a:solidFill>
            <a:schemeClr val="bg1"/>
          </a:solidFill>
          <a:ln w="28575">
            <a:solidFill>
              <a:schemeClr val="accent1"/>
            </a:solidFill>
          </a:ln>
        </p:spPr>
        <p:txBody>
          <a:bodyPr wrap="square" lIns="91440" tIns="45720" rIns="91440" bIns="45720" rtlCol="0" anchor="t">
            <a:spAutoFit/>
          </a:bodyPr>
          <a:lstStyle>
            <a:defPPr>
              <a:defRPr lang="nl-NL"/>
            </a:defPPr>
            <a:lvl1pPr>
              <a:defRPr sz="1600"/>
            </a:lvl1pPr>
          </a:lstStyle>
          <a:p>
            <a:r>
              <a:rPr lang="nl-NL" dirty="0"/>
              <a:t>Veel organisaties die werken in de ondergrond, maken gebruik van </a:t>
            </a:r>
            <a:r>
              <a:rPr lang="nl-NL" err="1"/>
              <a:t>ArcGIS</a:t>
            </a:r>
            <a:r>
              <a:rPr lang="nl-NL" dirty="0"/>
              <a:t>. In dat geval kan het een laagdrempelige manier zijn om planinformatie uit te wisselen. Het uitwisselen van die informatie kan geautomatiseerd of handmatig door </a:t>
            </a:r>
            <a:r>
              <a:rPr lang="nl-NL" i="1" err="1"/>
              <a:t>shapefiles</a:t>
            </a:r>
            <a:r>
              <a:rPr lang="nl-NL" i="1" dirty="0"/>
              <a:t> </a:t>
            </a:r>
            <a:r>
              <a:rPr lang="nl-NL" dirty="0"/>
              <a:t>uit te wisselen. Dit gebeurt met een eigen gekozen frequentie, veelal 2 á 3 keer per jaar. </a:t>
            </a:r>
          </a:p>
          <a:p>
            <a:br>
              <a:rPr lang="nl-NL" dirty="0"/>
            </a:br>
            <a:r>
              <a:rPr lang="nl-NL" dirty="0" err="1"/>
              <a:t>ArcGIS</a:t>
            </a:r>
            <a:r>
              <a:rPr lang="nl-NL" dirty="0"/>
              <a:t> biedt geen goede mogelijkheden om afspraken (o.a. contactpersonen en dergelijke) vast te leggen. Dit moet dus op een andere manier gebeuren, bijvoorbeeld in een besprekingsverslag. Afgestemde projecten verdwijnen daardoor sneller uit het zicht. Houd er ook rekening mee dat data in die verslagen verouderd kan zijn.</a:t>
            </a:r>
          </a:p>
          <a:p>
            <a:endParaRPr lang="nl-NL" dirty="0"/>
          </a:p>
          <a:p>
            <a:r>
              <a:rPr lang="nl-NL" dirty="0"/>
              <a:t>Wil je als samenwerking laagdrempelig starten en tegen lage kosten, dan is dit een goede optie. Bedenk dan wel hoe jullie de afspraken goed vastleggen en bijhouden.</a:t>
            </a:r>
            <a:endParaRPr lang="nl-NL" dirty="0">
              <a:cs typeface="Arial"/>
            </a:endParaRPr>
          </a:p>
        </p:txBody>
      </p:sp>
      <p:pic>
        <p:nvPicPr>
          <p:cNvPr id="3" name="Afbeelding 2">
            <a:extLst>
              <a:ext uri="{FF2B5EF4-FFF2-40B4-BE49-F238E27FC236}">
                <a16:creationId xmlns:a16="http://schemas.microsoft.com/office/drawing/2014/main" id="{09ADB58D-1C2C-A802-A11E-BDED96AAD023}"/>
              </a:ext>
            </a:extLst>
          </p:cNvPr>
          <p:cNvPicPr>
            <a:picLocks noChangeAspect="1"/>
          </p:cNvPicPr>
          <p:nvPr/>
        </p:nvPicPr>
        <p:blipFill>
          <a:blip r:embed="rId4"/>
          <a:stretch>
            <a:fillRect/>
          </a:stretch>
        </p:blipFill>
        <p:spPr>
          <a:xfrm>
            <a:off x="4595372" y="658967"/>
            <a:ext cx="7046061" cy="4020189"/>
          </a:xfrm>
          <a:prstGeom prst="rect">
            <a:avLst/>
          </a:prstGeom>
          <a:noFill/>
          <a:ln>
            <a:solidFill>
              <a:schemeClr val="tx1">
                <a:lumMod val="75000"/>
                <a:lumOff val="25000"/>
              </a:schemeClr>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294224040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Afbeelding" descr="Afbeelding"/>
          <p:cNvPicPr>
            <a:picLocks noChangeAspect="1"/>
          </p:cNvPicPr>
          <p:nvPr/>
        </p:nvPicPr>
        <p:blipFill>
          <a:blip r:embed="rId2">
            <a:alphaModFix amt="50000"/>
          </a:blip>
          <a:stretch>
            <a:fillRect/>
          </a:stretch>
        </p:blipFill>
        <p:spPr>
          <a:xfrm>
            <a:off x="-4641250" y="-427015"/>
            <a:ext cx="11589764" cy="11589764"/>
          </a:xfrm>
          <a:prstGeom prst="rect">
            <a:avLst/>
          </a:prstGeom>
          <a:ln w="12700">
            <a:miter lim="400000"/>
          </a:ln>
        </p:spPr>
      </p:pic>
      <p:pic>
        <p:nvPicPr>
          <p:cNvPr id="187" name="Afbeelding" descr="Afbeelding"/>
          <p:cNvPicPr>
            <a:picLocks noChangeAspect="1"/>
          </p:cNvPicPr>
          <p:nvPr/>
        </p:nvPicPr>
        <p:blipFill>
          <a:blip r:embed="rId3"/>
          <a:stretch>
            <a:fillRect/>
          </a:stretch>
        </p:blipFill>
        <p:spPr>
          <a:xfrm>
            <a:off x="11346642" y="6012578"/>
            <a:ext cx="589587" cy="589583"/>
          </a:xfrm>
          <a:prstGeom prst="rect">
            <a:avLst/>
          </a:prstGeom>
          <a:ln w="12700">
            <a:miter lim="400000"/>
          </a:ln>
        </p:spPr>
      </p:pic>
      <p:sp>
        <p:nvSpPr>
          <p:cNvPr id="188" name="Ruimte voor een grote titel"/>
          <p:cNvSpPr txBox="1"/>
          <p:nvPr/>
        </p:nvSpPr>
        <p:spPr>
          <a:xfrm>
            <a:off x="2490413" y="2973917"/>
            <a:ext cx="3125856" cy="10669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defRPr sz="9200">
                <a:latin typeface="DM Sans Regular"/>
                <a:ea typeface="DM Sans Regular"/>
                <a:cs typeface="DM Sans Regular"/>
                <a:sym typeface="DM Sans Regular"/>
              </a:defRPr>
            </a:lvl1pPr>
          </a:lstStyle>
          <a:p>
            <a:r>
              <a:rPr lang="nl-NL" sz="4600" dirty="0" err="1"/>
              <a:t>SynergieNL</a:t>
            </a:r>
            <a:endParaRPr lang="nl-NL" sz="4600" dirty="0"/>
          </a:p>
          <a:p>
            <a:r>
              <a:rPr lang="nl-NL" sz="2000" dirty="0">
                <a:hlinkClick r:id="rId4"/>
              </a:rPr>
              <a:t>https://synergienl.com/</a:t>
            </a:r>
            <a:endParaRPr sz="2000"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E0049-5A49-42F9-C0D4-959D756353F6}"/>
            </a:ext>
          </a:extLst>
        </p:cNvPr>
        <p:cNvGrpSpPr/>
        <p:nvPr/>
      </p:nvGrpSpPr>
      <p:grpSpPr>
        <a:xfrm>
          <a:off x="0" y="0"/>
          <a:ext cx="0" cy="0"/>
          <a:chOff x="0" y="0"/>
          <a:chExt cx="0" cy="0"/>
        </a:xfrm>
      </p:grpSpPr>
      <p:pic>
        <p:nvPicPr>
          <p:cNvPr id="213" name="Afbeelding" descr="Afbeelding">
            <a:extLst>
              <a:ext uri="{FF2B5EF4-FFF2-40B4-BE49-F238E27FC236}">
                <a16:creationId xmlns:a16="http://schemas.microsoft.com/office/drawing/2014/main" id="{CBACCE40-924A-8FFD-976F-CB52CBE43690}"/>
              </a:ext>
            </a:extLst>
          </p:cNvPr>
          <p:cNvPicPr>
            <a:picLocks noChangeAspect="1"/>
          </p:cNvPicPr>
          <p:nvPr/>
        </p:nvPicPr>
        <p:blipFill>
          <a:blip r:embed="rId2"/>
          <a:stretch>
            <a:fillRect/>
          </a:stretch>
        </p:blipFill>
        <p:spPr>
          <a:xfrm flipH="1">
            <a:off x="-22170" y="-196711"/>
            <a:ext cx="4993635" cy="7065155"/>
          </a:xfrm>
          <a:prstGeom prst="rect">
            <a:avLst/>
          </a:prstGeom>
          <a:ln w="12700">
            <a:miter lim="400000"/>
          </a:ln>
        </p:spPr>
      </p:pic>
      <p:pic>
        <p:nvPicPr>
          <p:cNvPr id="211" name="DSMW_Alle_logos_20.pdf" descr="DSMW_Alle_logos_20.pdf">
            <a:extLst>
              <a:ext uri="{FF2B5EF4-FFF2-40B4-BE49-F238E27FC236}">
                <a16:creationId xmlns:a16="http://schemas.microsoft.com/office/drawing/2014/main" id="{7A24F856-7FF0-8B0E-CFC8-D03F9DD847E3}"/>
              </a:ext>
            </a:extLst>
          </p:cNvPr>
          <p:cNvPicPr>
            <a:picLocks noChangeAspect="1"/>
          </p:cNvPicPr>
          <p:nvPr/>
        </p:nvPicPr>
        <p:blipFill>
          <a:blip r:embed="rId3"/>
          <a:stretch>
            <a:fillRect/>
          </a:stretch>
        </p:blipFill>
        <p:spPr>
          <a:xfrm>
            <a:off x="11096870" y="5762805"/>
            <a:ext cx="1089129" cy="1089129"/>
          </a:xfrm>
          <a:prstGeom prst="rect">
            <a:avLst/>
          </a:prstGeom>
          <a:ln w="12700">
            <a:miter lim="400000"/>
          </a:ln>
        </p:spPr>
      </p:pic>
      <p:pic>
        <p:nvPicPr>
          <p:cNvPr id="5" name="Afbeelding 4" descr="Afbeelding met tekst, kaart, schermopname, diagram&#10;&#10;Automatisch gegenereerde beschrijving">
            <a:extLst>
              <a:ext uri="{FF2B5EF4-FFF2-40B4-BE49-F238E27FC236}">
                <a16:creationId xmlns:a16="http://schemas.microsoft.com/office/drawing/2014/main" id="{80FCB7F1-F6E7-B815-7E5C-0003C8BE21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032" y="680838"/>
            <a:ext cx="6055071" cy="2944772"/>
          </a:xfrm>
          <a:prstGeom prst="rect">
            <a:avLst/>
          </a:prstGeom>
          <a:noFill/>
          <a:ln>
            <a:solidFill>
              <a:schemeClr val="tx1">
                <a:lumMod val="75000"/>
                <a:lumOff val="25000"/>
              </a:schemeClr>
            </a:solidFill>
          </a:ln>
          <a:effectLst>
            <a:outerShdw blurRad="50800" dist="38100" algn="l" rotWithShape="0">
              <a:prstClr val="black">
                <a:alpha val="40000"/>
              </a:prstClr>
            </a:outerShdw>
          </a:effectLst>
        </p:spPr>
      </p:pic>
      <p:sp>
        <p:nvSpPr>
          <p:cNvPr id="6" name="Tekstvak 5">
            <a:extLst>
              <a:ext uri="{FF2B5EF4-FFF2-40B4-BE49-F238E27FC236}">
                <a16:creationId xmlns:a16="http://schemas.microsoft.com/office/drawing/2014/main" id="{7CF02974-50BA-03B4-D1CD-0AA08503C471}"/>
              </a:ext>
            </a:extLst>
          </p:cNvPr>
          <p:cNvSpPr txBox="1"/>
          <p:nvPr/>
        </p:nvSpPr>
        <p:spPr>
          <a:xfrm>
            <a:off x="6198752" y="301450"/>
            <a:ext cx="5442682" cy="584775"/>
          </a:xfrm>
          <a:prstGeom prst="rect">
            <a:avLst/>
          </a:prstGeom>
          <a:solidFill>
            <a:schemeClr val="bg1"/>
          </a:solidFill>
          <a:ln w="28575">
            <a:solidFill>
              <a:schemeClr val="accent1"/>
            </a:solidFill>
          </a:ln>
        </p:spPr>
        <p:txBody>
          <a:bodyPr wrap="square" rtlCol="0">
            <a:spAutoFit/>
          </a:bodyPr>
          <a:lstStyle/>
          <a:p>
            <a:r>
              <a:rPr lang="nl-NL" sz="1600" dirty="0"/>
              <a:t>2 manieren om projecten te benaderen. Via de kaart en via de lijst. Dit is de kaartbenadering. </a:t>
            </a:r>
          </a:p>
        </p:txBody>
      </p:sp>
      <p:pic>
        <p:nvPicPr>
          <p:cNvPr id="7" name="Afbeelding 6" descr="Afbeelding met kaart, tekst, atlas, diagram&#10;&#10;Automatisch gegenereerde beschrijving">
            <a:extLst>
              <a:ext uri="{FF2B5EF4-FFF2-40B4-BE49-F238E27FC236}">
                <a16:creationId xmlns:a16="http://schemas.microsoft.com/office/drawing/2014/main" id="{4F01F70A-4165-8449-6300-F76B807582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3018" y="4369811"/>
            <a:ext cx="3027193" cy="2155507"/>
          </a:xfrm>
          <a:prstGeom prst="rect">
            <a:avLst/>
          </a:prstGeom>
          <a:ln>
            <a:solidFill>
              <a:schemeClr val="tx1">
                <a:lumMod val="75000"/>
                <a:lumOff val="25000"/>
              </a:schemeClr>
            </a:solidFill>
          </a:ln>
        </p:spPr>
      </p:pic>
      <p:pic>
        <p:nvPicPr>
          <p:cNvPr id="8" name="Afbeelding 7" descr="Afbeelding met tekst, kaart, schermopname, diagram&#10;&#10;Automatisch gegenereerde beschrijving">
            <a:extLst>
              <a:ext uri="{FF2B5EF4-FFF2-40B4-BE49-F238E27FC236}">
                <a16:creationId xmlns:a16="http://schemas.microsoft.com/office/drawing/2014/main" id="{676AC6B9-B994-8F32-1C5B-442B0369F00F}"/>
              </a:ext>
            </a:extLst>
          </p:cNvPr>
          <p:cNvPicPr>
            <a:picLocks noChangeAspect="1"/>
          </p:cNvPicPr>
          <p:nvPr/>
        </p:nvPicPr>
        <p:blipFill>
          <a:blip r:embed="rId6"/>
          <a:stretch>
            <a:fillRect/>
          </a:stretch>
        </p:blipFill>
        <p:spPr>
          <a:xfrm>
            <a:off x="5336150" y="3220617"/>
            <a:ext cx="5760720" cy="3240405"/>
          </a:xfrm>
          <a:prstGeom prst="rect">
            <a:avLst/>
          </a:prstGeom>
          <a:ln>
            <a:solidFill>
              <a:schemeClr val="tx1">
                <a:lumMod val="75000"/>
                <a:lumOff val="25000"/>
              </a:schemeClr>
            </a:solidFill>
          </a:ln>
        </p:spPr>
      </p:pic>
      <p:sp>
        <p:nvSpPr>
          <p:cNvPr id="9" name="Pijl: rechts 8">
            <a:extLst>
              <a:ext uri="{FF2B5EF4-FFF2-40B4-BE49-F238E27FC236}">
                <a16:creationId xmlns:a16="http://schemas.microsoft.com/office/drawing/2014/main" id="{47589AAA-FDDC-38F9-75F5-1694D06423CF}"/>
              </a:ext>
            </a:extLst>
          </p:cNvPr>
          <p:cNvSpPr/>
          <p:nvPr/>
        </p:nvSpPr>
        <p:spPr>
          <a:xfrm>
            <a:off x="4433393" y="3154529"/>
            <a:ext cx="1440830" cy="811033"/>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Inzoomen</a:t>
            </a:r>
          </a:p>
        </p:txBody>
      </p:sp>
      <p:sp>
        <p:nvSpPr>
          <p:cNvPr id="10" name="Rectangle 3">
            <a:extLst>
              <a:ext uri="{FF2B5EF4-FFF2-40B4-BE49-F238E27FC236}">
                <a16:creationId xmlns:a16="http://schemas.microsoft.com/office/drawing/2014/main" id="{F692F451-42C3-2598-2AA6-2F73CF116AA2}"/>
              </a:ext>
            </a:extLst>
          </p:cNvPr>
          <p:cNvSpPr>
            <a:spLocks noChangeArrowheads="1"/>
          </p:cNvSpPr>
          <p:nvPr/>
        </p:nvSpPr>
        <p:spPr bwMode="auto">
          <a:xfrm>
            <a:off x="613018" y="3856864"/>
            <a:ext cx="3027192" cy="461665"/>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a:ln>
                  <a:noFill/>
                </a:ln>
                <a:solidFill>
                  <a:schemeClr val="tx1"/>
                </a:solidFill>
                <a:effectLst/>
                <a:latin typeface="Arial" panose="020B0604020202020204" pitchFamily="34" charset="0"/>
              </a:rPr>
              <a:t>De wijkindeling kan ook zichtbaar worden gemaakt.</a:t>
            </a:r>
          </a:p>
        </p:txBody>
      </p:sp>
    </p:spTree>
    <p:extLst>
      <p:ext uri="{BB962C8B-B14F-4D97-AF65-F5344CB8AC3E}">
        <p14:creationId xmlns:p14="http://schemas.microsoft.com/office/powerpoint/2010/main" val="20539043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799D6-FE4D-FBF8-A32F-9F9C85E24C51}"/>
            </a:ext>
          </a:extLst>
        </p:cNvPr>
        <p:cNvGrpSpPr/>
        <p:nvPr/>
      </p:nvGrpSpPr>
      <p:grpSpPr>
        <a:xfrm>
          <a:off x="0" y="0"/>
          <a:ext cx="0" cy="0"/>
          <a:chOff x="0" y="0"/>
          <a:chExt cx="0" cy="0"/>
        </a:xfrm>
      </p:grpSpPr>
      <p:pic>
        <p:nvPicPr>
          <p:cNvPr id="208" name="Afbeelding" descr="Afbeelding">
            <a:extLst>
              <a:ext uri="{FF2B5EF4-FFF2-40B4-BE49-F238E27FC236}">
                <a16:creationId xmlns:a16="http://schemas.microsoft.com/office/drawing/2014/main" id="{072C5987-8547-1711-6797-9B3C4B33F3FA}"/>
              </a:ext>
            </a:extLst>
          </p:cNvPr>
          <p:cNvPicPr>
            <a:picLocks noChangeAspect="1"/>
          </p:cNvPicPr>
          <p:nvPr/>
        </p:nvPicPr>
        <p:blipFill>
          <a:blip r:embed="rId2"/>
          <a:stretch>
            <a:fillRect/>
          </a:stretch>
        </p:blipFill>
        <p:spPr>
          <a:xfrm flipH="1">
            <a:off x="-22170" y="-196711"/>
            <a:ext cx="4993635" cy="7065155"/>
          </a:xfrm>
          <a:prstGeom prst="rect">
            <a:avLst/>
          </a:prstGeom>
          <a:ln w="12700">
            <a:miter lim="400000"/>
          </a:ln>
        </p:spPr>
      </p:pic>
      <p:pic>
        <p:nvPicPr>
          <p:cNvPr id="206" name="DSMW_Alle_logos_14.pdf" descr="DSMW_Alle_logos_14.pdf">
            <a:extLst>
              <a:ext uri="{FF2B5EF4-FFF2-40B4-BE49-F238E27FC236}">
                <a16:creationId xmlns:a16="http://schemas.microsoft.com/office/drawing/2014/main" id="{74E6F2A2-161C-0DEB-91A1-E1E23AD4CF8D}"/>
              </a:ext>
            </a:extLst>
          </p:cNvPr>
          <p:cNvPicPr>
            <a:picLocks noChangeAspect="1"/>
          </p:cNvPicPr>
          <p:nvPr/>
        </p:nvPicPr>
        <p:blipFill>
          <a:blip r:embed="rId3"/>
          <a:stretch>
            <a:fillRect/>
          </a:stretch>
        </p:blipFill>
        <p:spPr>
          <a:xfrm>
            <a:off x="11089945" y="5755878"/>
            <a:ext cx="1102982" cy="1102983"/>
          </a:xfrm>
          <a:prstGeom prst="rect">
            <a:avLst/>
          </a:prstGeom>
          <a:ln w="12700">
            <a:miter lim="400000"/>
          </a:ln>
        </p:spPr>
      </p:pic>
      <p:pic>
        <p:nvPicPr>
          <p:cNvPr id="2" name="Afbeelding 1" descr="Afbeelding met tekst, kaart, schermopname, diagram&#10;&#10;Automatisch gegenereerde beschrijving">
            <a:extLst>
              <a:ext uri="{FF2B5EF4-FFF2-40B4-BE49-F238E27FC236}">
                <a16:creationId xmlns:a16="http://schemas.microsoft.com/office/drawing/2014/main" id="{7CE6C366-B372-20B6-D6C3-1174336AF1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957"/>
          <a:stretch/>
        </p:blipFill>
        <p:spPr>
          <a:xfrm>
            <a:off x="775388" y="854238"/>
            <a:ext cx="6781860" cy="5403127"/>
          </a:xfrm>
          <a:prstGeom prst="rect">
            <a:avLst/>
          </a:prstGeom>
          <a:noFill/>
          <a:ln>
            <a:solidFill>
              <a:schemeClr val="tx1">
                <a:lumMod val="75000"/>
                <a:lumOff val="25000"/>
              </a:schemeClr>
            </a:solidFill>
          </a:ln>
          <a:effectLst>
            <a:outerShdw blurRad="50800" dist="38100" algn="l" rotWithShape="0">
              <a:prstClr val="black">
                <a:alpha val="40000"/>
              </a:prstClr>
            </a:outerShdw>
          </a:effectLst>
        </p:spPr>
      </p:pic>
      <p:pic>
        <p:nvPicPr>
          <p:cNvPr id="4" name="Afbeelding 3">
            <a:extLst>
              <a:ext uri="{FF2B5EF4-FFF2-40B4-BE49-F238E27FC236}">
                <a16:creationId xmlns:a16="http://schemas.microsoft.com/office/drawing/2014/main" id="{BA79D79B-A970-75DA-4EC8-971E0D2863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7677" y="540784"/>
            <a:ext cx="1831839" cy="2381002"/>
          </a:xfrm>
          <a:prstGeom prst="rect">
            <a:avLst/>
          </a:prstGeom>
          <a:noFill/>
        </p:spPr>
      </p:pic>
      <p:sp>
        <p:nvSpPr>
          <p:cNvPr id="5" name="Rechthoek 4">
            <a:extLst>
              <a:ext uri="{FF2B5EF4-FFF2-40B4-BE49-F238E27FC236}">
                <a16:creationId xmlns:a16="http://schemas.microsoft.com/office/drawing/2014/main" id="{098EE6E2-5334-23FE-E157-CD5E41B14068}"/>
              </a:ext>
            </a:extLst>
          </p:cNvPr>
          <p:cNvSpPr/>
          <p:nvPr/>
        </p:nvSpPr>
        <p:spPr>
          <a:xfrm>
            <a:off x="4470800" y="1372595"/>
            <a:ext cx="2674072" cy="290357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ECAA104B-1E20-0614-A472-BC070A0A4DE7}"/>
              </a:ext>
            </a:extLst>
          </p:cNvPr>
          <p:cNvSpPr/>
          <p:nvPr/>
        </p:nvSpPr>
        <p:spPr>
          <a:xfrm>
            <a:off x="7225299" y="854238"/>
            <a:ext cx="331949" cy="187999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Pijl: rechts 7">
            <a:extLst>
              <a:ext uri="{FF2B5EF4-FFF2-40B4-BE49-F238E27FC236}">
                <a16:creationId xmlns:a16="http://schemas.microsoft.com/office/drawing/2014/main" id="{2814F1E6-6499-4E68-D741-FCBDB473CF5B}"/>
              </a:ext>
            </a:extLst>
          </p:cNvPr>
          <p:cNvSpPr/>
          <p:nvPr/>
        </p:nvSpPr>
        <p:spPr>
          <a:xfrm>
            <a:off x="7499594" y="1529579"/>
            <a:ext cx="989440" cy="40341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Pijl: rechts 8">
            <a:extLst>
              <a:ext uri="{FF2B5EF4-FFF2-40B4-BE49-F238E27FC236}">
                <a16:creationId xmlns:a16="http://schemas.microsoft.com/office/drawing/2014/main" id="{A35CE90A-4D47-77DE-265E-9E38A91EAC02}"/>
              </a:ext>
            </a:extLst>
          </p:cNvPr>
          <p:cNvSpPr/>
          <p:nvPr/>
        </p:nvSpPr>
        <p:spPr>
          <a:xfrm rot="10800000">
            <a:off x="7102742" y="3587078"/>
            <a:ext cx="989440" cy="40341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tangle 3">
            <a:extLst>
              <a:ext uri="{FF2B5EF4-FFF2-40B4-BE49-F238E27FC236}">
                <a16:creationId xmlns:a16="http://schemas.microsoft.com/office/drawing/2014/main" id="{4A71D111-0F37-E94C-5AA4-5A2A04213852}"/>
              </a:ext>
            </a:extLst>
          </p:cNvPr>
          <p:cNvSpPr>
            <a:spLocks noChangeArrowheads="1"/>
          </p:cNvSpPr>
          <p:nvPr/>
        </p:nvSpPr>
        <p:spPr bwMode="auto">
          <a:xfrm>
            <a:off x="8202099" y="3465620"/>
            <a:ext cx="1669864" cy="646331"/>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nl-NL"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Er zijn verschillende </a:t>
            </a:r>
            <a:r>
              <a:rPr kumimoji="0" lang="nl-NL" altLang="nl-NL"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kaartlagen die je aan en uit kunt zetten.</a:t>
            </a:r>
            <a:endParaRPr kumimoji="0" lang="nl-NL" altLang="nl-NL" sz="20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D73DC8B7-830D-1E90-82D9-709877F50BA6}"/>
              </a:ext>
            </a:extLst>
          </p:cNvPr>
          <p:cNvSpPr>
            <a:spLocks noChangeArrowheads="1"/>
          </p:cNvSpPr>
          <p:nvPr/>
        </p:nvSpPr>
        <p:spPr bwMode="auto">
          <a:xfrm>
            <a:off x="10158528" y="622926"/>
            <a:ext cx="1669864" cy="830997"/>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nl-NL"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Via het menu kun je naar andere onderdelen van het programma</a:t>
            </a:r>
            <a:endParaRPr kumimoji="0" lang="nl-NL" altLang="nl-NL"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9057202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CFEE2-FDA7-01E9-AC77-EC43405DD021}"/>
            </a:ext>
          </a:extLst>
        </p:cNvPr>
        <p:cNvGrpSpPr/>
        <p:nvPr/>
      </p:nvGrpSpPr>
      <p:grpSpPr>
        <a:xfrm>
          <a:off x="0" y="0"/>
          <a:ext cx="0" cy="0"/>
          <a:chOff x="0" y="0"/>
          <a:chExt cx="0" cy="0"/>
        </a:xfrm>
      </p:grpSpPr>
      <p:pic>
        <p:nvPicPr>
          <p:cNvPr id="218" name="Afbeelding" descr="Afbeelding">
            <a:extLst>
              <a:ext uri="{FF2B5EF4-FFF2-40B4-BE49-F238E27FC236}">
                <a16:creationId xmlns:a16="http://schemas.microsoft.com/office/drawing/2014/main" id="{3188F29D-929F-07C5-7327-7729A1879BE5}"/>
              </a:ext>
            </a:extLst>
          </p:cNvPr>
          <p:cNvPicPr>
            <a:picLocks noChangeAspect="1"/>
          </p:cNvPicPr>
          <p:nvPr/>
        </p:nvPicPr>
        <p:blipFill>
          <a:blip r:embed="rId2"/>
          <a:stretch>
            <a:fillRect/>
          </a:stretch>
        </p:blipFill>
        <p:spPr>
          <a:xfrm flipH="1">
            <a:off x="-22170" y="-196711"/>
            <a:ext cx="4993635" cy="7065155"/>
          </a:xfrm>
          <a:prstGeom prst="rect">
            <a:avLst/>
          </a:prstGeom>
          <a:ln w="12700">
            <a:miter lim="400000"/>
          </a:ln>
        </p:spPr>
      </p:pic>
      <p:pic>
        <p:nvPicPr>
          <p:cNvPr id="216" name="DSMW_Alle_logos_27.pdf" descr="DSMW_Alle_logos_27.pdf">
            <a:extLst>
              <a:ext uri="{FF2B5EF4-FFF2-40B4-BE49-F238E27FC236}">
                <a16:creationId xmlns:a16="http://schemas.microsoft.com/office/drawing/2014/main" id="{E65A8C44-BEA7-9AE5-BFF8-516C0FCED6BB}"/>
              </a:ext>
            </a:extLst>
          </p:cNvPr>
          <p:cNvPicPr>
            <a:picLocks noChangeAspect="1"/>
          </p:cNvPicPr>
          <p:nvPr/>
        </p:nvPicPr>
        <p:blipFill>
          <a:blip r:embed="rId3"/>
          <a:stretch>
            <a:fillRect/>
          </a:stretch>
        </p:blipFill>
        <p:spPr>
          <a:xfrm>
            <a:off x="11089945" y="5755878"/>
            <a:ext cx="1102982" cy="1102983"/>
          </a:xfrm>
          <a:prstGeom prst="rect">
            <a:avLst/>
          </a:prstGeom>
          <a:ln w="12700">
            <a:miter lim="400000"/>
          </a:ln>
        </p:spPr>
      </p:pic>
      <p:sp>
        <p:nvSpPr>
          <p:cNvPr id="9" name="Rectangle 8">
            <a:extLst>
              <a:ext uri="{FF2B5EF4-FFF2-40B4-BE49-F238E27FC236}">
                <a16:creationId xmlns:a16="http://schemas.microsoft.com/office/drawing/2014/main" id="{E86CCDBF-891E-27DA-A7C6-256EE6655A10}"/>
              </a:ext>
            </a:extLst>
          </p:cNvPr>
          <p:cNvSpPr>
            <a:spLocks noChangeArrowheads="1"/>
          </p:cNvSpPr>
          <p:nvPr/>
        </p:nvSpPr>
        <p:spPr bwMode="auto">
          <a:xfrm>
            <a:off x="2223794" y="321757"/>
            <a:ext cx="7749173" cy="307777"/>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Eigen projecten zijn direct in te voeren op de kaart of automatisch in te laden vanuit het eigen systeem. </a:t>
            </a:r>
            <a:endParaRPr kumimoji="0" lang="nl-NL" altLang="nl-NL" b="0" i="0" u="none" strike="noStrike" cap="none" normalizeH="0" baseline="0" dirty="0">
              <a:ln>
                <a:noFill/>
              </a:ln>
              <a:solidFill>
                <a:schemeClr val="tx1"/>
              </a:solidFill>
              <a:effectLst/>
              <a:latin typeface="Arial" panose="020B0604020202020204" pitchFamily="34" charset="0"/>
            </a:endParaRPr>
          </a:p>
        </p:txBody>
      </p:sp>
      <p:pic>
        <p:nvPicPr>
          <p:cNvPr id="11" name="Afbeelding 10">
            <a:extLst>
              <a:ext uri="{FF2B5EF4-FFF2-40B4-BE49-F238E27FC236}">
                <a16:creationId xmlns:a16="http://schemas.microsoft.com/office/drawing/2014/main" id="{41E889E1-5213-BF88-D245-6DC299F73277}"/>
              </a:ext>
            </a:extLst>
          </p:cNvPr>
          <p:cNvPicPr>
            <a:picLocks noChangeAspect="1"/>
          </p:cNvPicPr>
          <p:nvPr/>
        </p:nvPicPr>
        <p:blipFill>
          <a:blip r:embed="rId4"/>
          <a:stretch>
            <a:fillRect/>
          </a:stretch>
        </p:blipFill>
        <p:spPr>
          <a:xfrm>
            <a:off x="516638" y="776648"/>
            <a:ext cx="11163484" cy="5530721"/>
          </a:xfrm>
          <a:prstGeom prst="rect">
            <a:avLst/>
          </a:prstGeom>
          <a:ln>
            <a:noFill/>
          </a:ln>
        </p:spPr>
      </p:pic>
      <p:sp>
        <p:nvSpPr>
          <p:cNvPr id="12" name="Rectangle 3">
            <a:extLst>
              <a:ext uri="{FF2B5EF4-FFF2-40B4-BE49-F238E27FC236}">
                <a16:creationId xmlns:a16="http://schemas.microsoft.com/office/drawing/2014/main" id="{CC7A5478-9EAB-C5D3-C0CF-AFCD2298E1CC}"/>
              </a:ext>
            </a:extLst>
          </p:cNvPr>
          <p:cNvSpPr>
            <a:spLocks noChangeArrowheads="1"/>
          </p:cNvSpPr>
          <p:nvPr/>
        </p:nvSpPr>
        <p:spPr bwMode="auto">
          <a:xfrm>
            <a:off x="10692512" y="4295744"/>
            <a:ext cx="1345713" cy="276999"/>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Initiatiefnemer</a:t>
            </a:r>
            <a:endParaRPr kumimoji="0" lang="nl-NL" altLang="nl-NL" sz="2000" b="0" i="0" u="none" strike="noStrike" cap="none" normalizeH="0" baseline="0" dirty="0">
              <a:ln>
                <a:noFill/>
              </a:ln>
              <a:solidFill>
                <a:schemeClr val="tx1"/>
              </a:solidFill>
              <a:effectLst/>
              <a:latin typeface="Arial" panose="020B0604020202020204" pitchFamily="34" charset="0"/>
            </a:endParaRPr>
          </a:p>
        </p:txBody>
      </p:sp>
      <p:sp>
        <p:nvSpPr>
          <p:cNvPr id="13" name="Pijl: rechts 12">
            <a:extLst>
              <a:ext uri="{FF2B5EF4-FFF2-40B4-BE49-F238E27FC236}">
                <a16:creationId xmlns:a16="http://schemas.microsoft.com/office/drawing/2014/main" id="{3B5B7DA0-3065-2DF6-A243-B91E3CB19920}"/>
              </a:ext>
            </a:extLst>
          </p:cNvPr>
          <p:cNvSpPr/>
          <p:nvPr/>
        </p:nvSpPr>
        <p:spPr>
          <a:xfrm rot="10800000">
            <a:off x="10259727" y="4295744"/>
            <a:ext cx="472746" cy="276999"/>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3">
            <a:extLst>
              <a:ext uri="{FF2B5EF4-FFF2-40B4-BE49-F238E27FC236}">
                <a16:creationId xmlns:a16="http://schemas.microsoft.com/office/drawing/2014/main" id="{97A5C753-03D4-EDA2-4B73-1E91741BFF05}"/>
              </a:ext>
            </a:extLst>
          </p:cNvPr>
          <p:cNvSpPr>
            <a:spLocks noChangeArrowheads="1"/>
          </p:cNvSpPr>
          <p:nvPr/>
        </p:nvSpPr>
        <p:spPr bwMode="auto">
          <a:xfrm>
            <a:off x="10720781" y="3622455"/>
            <a:ext cx="1345713" cy="276999"/>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nl-NL"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Uitvoeringsdatum</a:t>
            </a:r>
            <a:endParaRPr kumimoji="0" lang="nl-NL" altLang="nl-NL" sz="2000" b="0" i="0" u="none" strike="noStrike" cap="none" normalizeH="0" baseline="0" dirty="0">
              <a:ln>
                <a:noFill/>
              </a:ln>
              <a:solidFill>
                <a:schemeClr val="tx1"/>
              </a:solidFill>
              <a:effectLst/>
              <a:latin typeface="Arial" panose="020B0604020202020204" pitchFamily="34" charset="0"/>
            </a:endParaRPr>
          </a:p>
        </p:txBody>
      </p:sp>
      <p:sp>
        <p:nvSpPr>
          <p:cNvPr id="15" name="Pijl: rechts 14">
            <a:extLst>
              <a:ext uri="{FF2B5EF4-FFF2-40B4-BE49-F238E27FC236}">
                <a16:creationId xmlns:a16="http://schemas.microsoft.com/office/drawing/2014/main" id="{9B29EA49-7DE8-1219-22CF-86414015ABC4}"/>
              </a:ext>
            </a:extLst>
          </p:cNvPr>
          <p:cNvSpPr/>
          <p:nvPr/>
        </p:nvSpPr>
        <p:spPr>
          <a:xfrm rot="10800000">
            <a:off x="10287996" y="3622455"/>
            <a:ext cx="472746" cy="276999"/>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3">
            <a:extLst>
              <a:ext uri="{FF2B5EF4-FFF2-40B4-BE49-F238E27FC236}">
                <a16:creationId xmlns:a16="http://schemas.microsoft.com/office/drawing/2014/main" id="{51A969A9-D81D-6775-B8E6-91D413C67908}"/>
              </a:ext>
            </a:extLst>
          </p:cNvPr>
          <p:cNvSpPr>
            <a:spLocks noChangeArrowheads="1"/>
          </p:cNvSpPr>
          <p:nvPr/>
        </p:nvSpPr>
        <p:spPr bwMode="auto">
          <a:xfrm>
            <a:off x="10720781" y="2256624"/>
            <a:ext cx="1317445" cy="276999"/>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Projectnaam</a:t>
            </a:r>
            <a:endParaRPr kumimoji="0" lang="nl-NL" altLang="nl-NL" sz="2000" b="0" i="0" u="none" strike="noStrike" cap="none" normalizeH="0" baseline="0" dirty="0">
              <a:ln>
                <a:noFill/>
              </a:ln>
              <a:solidFill>
                <a:schemeClr val="tx1"/>
              </a:solidFill>
              <a:effectLst/>
              <a:latin typeface="Arial" panose="020B0604020202020204" pitchFamily="34" charset="0"/>
            </a:endParaRPr>
          </a:p>
        </p:txBody>
      </p:sp>
      <p:sp>
        <p:nvSpPr>
          <p:cNvPr id="17" name="Pijl: rechts 16">
            <a:extLst>
              <a:ext uri="{FF2B5EF4-FFF2-40B4-BE49-F238E27FC236}">
                <a16:creationId xmlns:a16="http://schemas.microsoft.com/office/drawing/2014/main" id="{E5498466-F401-9180-65E7-9C3A5BC25535}"/>
              </a:ext>
            </a:extLst>
          </p:cNvPr>
          <p:cNvSpPr/>
          <p:nvPr/>
        </p:nvSpPr>
        <p:spPr>
          <a:xfrm rot="10800000">
            <a:off x="10306324" y="2256624"/>
            <a:ext cx="472746" cy="276999"/>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9696895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49CB-25E6-6E1C-845D-F50F7A132E3A}"/>
            </a:ext>
          </a:extLst>
        </p:cNvPr>
        <p:cNvGrpSpPr/>
        <p:nvPr/>
      </p:nvGrpSpPr>
      <p:grpSpPr>
        <a:xfrm>
          <a:off x="0" y="0"/>
          <a:ext cx="0" cy="0"/>
          <a:chOff x="0" y="0"/>
          <a:chExt cx="0" cy="0"/>
        </a:xfrm>
      </p:grpSpPr>
      <p:pic>
        <p:nvPicPr>
          <p:cNvPr id="213" name="Afbeelding" descr="Afbeelding">
            <a:extLst>
              <a:ext uri="{FF2B5EF4-FFF2-40B4-BE49-F238E27FC236}">
                <a16:creationId xmlns:a16="http://schemas.microsoft.com/office/drawing/2014/main" id="{95186AF0-B0DB-EC84-3116-8D2146E47DBE}"/>
              </a:ext>
            </a:extLst>
          </p:cNvPr>
          <p:cNvPicPr>
            <a:picLocks noChangeAspect="1"/>
          </p:cNvPicPr>
          <p:nvPr/>
        </p:nvPicPr>
        <p:blipFill>
          <a:blip r:embed="rId2"/>
          <a:stretch>
            <a:fillRect/>
          </a:stretch>
        </p:blipFill>
        <p:spPr>
          <a:xfrm flipH="1">
            <a:off x="-22170" y="-196711"/>
            <a:ext cx="4993635" cy="7065155"/>
          </a:xfrm>
          <a:prstGeom prst="rect">
            <a:avLst/>
          </a:prstGeom>
          <a:ln w="12700">
            <a:miter lim="400000"/>
          </a:ln>
        </p:spPr>
      </p:pic>
      <p:pic>
        <p:nvPicPr>
          <p:cNvPr id="211" name="DSMW_Alle_logos_20.pdf" descr="DSMW_Alle_logos_20.pdf">
            <a:extLst>
              <a:ext uri="{FF2B5EF4-FFF2-40B4-BE49-F238E27FC236}">
                <a16:creationId xmlns:a16="http://schemas.microsoft.com/office/drawing/2014/main" id="{43F3F226-3F7E-DCF2-FC6A-B170D89E8230}"/>
              </a:ext>
            </a:extLst>
          </p:cNvPr>
          <p:cNvPicPr>
            <a:picLocks noChangeAspect="1"/>
          </p:cNvPicPr>
          <p:nvPr/>
        </p:nvPicPr>
        <p:blipFill>
          <a:blip r:embed="rId3"/>
          <a:stretch>
            <a:fillRect/>
          </a:stretch>
        </p:blipFill>
        <p:spPr>
          <a:xfrm>
            <a:off x="11096870" y="5762805"/>
            <a:ext cx="1089129" cy="1089129"/>
          </a:xfrm>
          <a:prstGeom prst="rect">
            <a:avLst/>
          </a:prstGeom>
          <a:ln w="12700">
            <a:miter lim="400000"/>
          </a:ln>
        </p:spPr>
      </p:pic>
      <p:sp>
        <p:nvSpPr>
          <p:cNvPr id="9" name="Rectangle 8">
            <a:extLst>
              <a:ext uri="{FF2B5EF4-FFF2-40B4-BE49-F238E27FC236}">
                <a16:creationId xmlns:a16="http://schemas.microsoft.com/office/drawing/2014/main" id="{AADEDE2A-1DE3-0EA1-7CCC-C10F716C6134}"/>
              </a:ext>
            </a:extLst>
          </p:cNvPr>
          <p:cNvSpPr>
            <a:spLocks noChangeArrowheads="1"/>
          </p:cNvSpPr>
          <p:nvPr/>
        </p:nvSpPr>
        <p:spPr bwMode="auto">
          <a:xfrm>
            <a:off x="364316" y="270726"/>
            <a:ext cx="11748665" cy="30777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Synergiegebiede</a:t>
            </a:r>
            <a:r>
              <a:rPr lang="nl-NL" altLang="nl-NL"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n ontstaan als projecten van meerdere partijen elkaar overlappen. Synergiegebieden kunnen handmatig en automatisch worden aangemaakt.</a:t>
            </a:r>
            <a:endParaRPr kumimoji="0" lang="nl-NL" altLang="nl-NL" b="0" i="0" u="none" strike="noStrike" cap="none" normalizeH="0" baseline="0" dirty="0">
              <a:ln>
                <a:noFill/>
              </a:ln>
              <a:solidFill>
                <a:schemeClr val="tx1"/>
              </a:solidFill>
              <a:effectLst/>
              <a:latin typeface="Arial" panose="020B0604020202020204" pitchFamily="34" charset="0"/>
            </a:endParaRPr>
          </a:p>
        </p:txBody>
      </p:sp>
      <p:pic>
        <p:nvPicPr>
          <p:cNvPr id="7" name="Afbeelding 6">
            <a:extLst>
              <a:ext uri="{FF2B5EF4-FFF2-40B4-BE49-F238E27FC236}">
                <a16:creationId xmlns:a16="http://schemas.microsoft.com/office/drawing/2014/main" id="{27F7F3FB-D0C2-82B0-E8C8-FC84CE740719}"/>
              </a:ext>
            </a:extLst>
          </p:cNvPr>
          <p:cNvPicPr>
            <a:picLocks noChangeAspect="1"/>
          </p:cNvPicPr>
          <p:nvPr/>
        </p:nvPicPr>
        <p:blipFill>
          <a:blip r:embed="rId4"/>
          <a:stretch>
            <a:fillRect/>
          </a:stretch>
        </p:blipFill>
        <p:spPr>
          <a:xfrm>
            <a:off x="743135" y="899458"/>
            <a:ext cx="1600015" cy="1277323"/>
          </a:xfrm>
          <a:prstGeom prst="rect">
            <a:avLst/>
          </a:prstGeom>
          <a:noFill/>
          <a:ln>
            <a:solidFill>
              <a:schemeClr val="tx1">
                <a:lumMod val="75000"/>
                <a:lumOff val="25000"/>
              </a:schemeClr>
            </a:solidFill>
          </a:ln>
          <a:effectLst>
            <a:outerShdw blurRad="50800" dist="38100" algn="l" rotWithShape="0">
              <a:prstClr val="black">
                <a:alpha val="40000"/>
              </a:prstClr>
            </a:outerShdw>
          </a:effectLst>
        </p:spPr>
      </p:pic>
      <p:pic>
        <p:nvPicPr>
          <p:cNvPr id="12" name="Afbeelding 11">
            <a:extLst>
              <a:ext uri="{FF2B5EF4-FFF2-40B4-BE49-F238E27FC236}">
                <a16:creationId xmlns:a16="http://schemas.microsoft.com/office/drawing/2014/main" id="{B18CA8A0-1CAA-833E-2068-F943232AF8AA}"/>
              </a:ext>
            </a:extLst>
          </p:cNvPr>
          <p:cNvPicPr>
            <a:picLocks noChangeAspect="1"/>
          </p:cNvPicPr>
          <p:nvPr/>
        </p:nvPicPr>
        <p:blipFill>
          <a:blip r:embed="rId5"/>
          <a:stretch>
            <a:fillRect/>
          </a:stretch>
        </p:blipFill>
        <p:spPr>
          <a:xfrm>
            <a:off x="4120678" y="2573048"/>
            <a:ext cx="4525006" cy="3734321"/>
          </a:xfrm>
          <a:prstGeom prst="rect">
            <a:avLst/>
          </a:prstGeom>
          <a:noFill/>
          <a:ln>
            <a:solidFill>
              <a:schemeClr val="tx1">
                <a:lumMod val="75000"/>
                <a:lumOff val="25000"/>
              </a:schemeClr>
            </a:solidFill>
          </a:ln>
          <a:effectLst>
            <a:outerShdw blurRad="50800" dist="38100" algn="l" rotWithShape="0">
              <a:prstClr val="black">
                <a:alpha val="40000"/>
              </a:prstClr>
            </a:outerShdw>
          </a:effectLst>
        </p:spPr>
      </p:pic>
      <p:sp>
        <p:nvSpPr>
          <p:cNvPr id="13" name="Rectangle 8">
            <a:extLst>
              <a:ext uri="{FF2B5EF4-FFF2-40B4-BE49-F238E27FC236}">
                <a16:creationId xmlns:a16="http://schemas.microsoft.com/office/drawing/2014/main" id="{4E691F35-502B-0B45-E562-0CC61F5BB94A}"/>
              </a:ext>
            </a:extLst>
          </p:cNvPr>
          <p:cNvSpPr>
            <a:spLocks noChangeArrowheads="1"/>
          </p:cNvSpPr>
          <p:nvPr/>
        </p:nvSpPr>
        <p:spPr bwMode="auto">
          <a:xfrm>
            <a:off x="2437244" y="914847"/>
            <a:ext cx="5672387" cy="27699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Op een uitgezoomde kaart zie je aan de kleuren wat de status is van het synergiegebied.</a:t>
            </a:r>
            <a:endParaRPr kumimoji="0" lang="nl-NL" altLang="nl-NL" sz="2000" b="0" i="0" u="none" strike="noStrike" cap="none" normalizeH="0" baseline="0" dirty="0">
              <a:ln>
                <a:noFill/>
              </a:ln>
              <a:solidFill>
                <a:schemeClr val="tx1"/>
              </a:solidFill>
              <a:effectLst/>
              <a:latin typeface="Arial" panose="020B0604020202020204" pitchFamily="34" charset="0"/>
            </a:endParaRPr>
          </a:p>
        </p:txBody>
      </p:sp>
      <p:pic>
        <p:nvPicPr>
          <p:cNvPr id="15" name="Afbeelding 14">
            <a:extLst>
              <a:ext uri="{FF2B5EF4-FFF2-40B4-BE49-F238E27FC236}">
                <a16:creationId xmlns:a16="http://schemas.microsoft.com/office/drawing/2014/main" id="{93029E26-388C-1470-E1F1-0D659CC658DF}"/>
              </a:ext>
            </a:extLst>
          </p:cNvPr>
          <p:cNvPicPr>
            <a:picLocks noChangeAspect="1"/>
          </p:cNvPicPr>
          <p:nvPr/>
        </p:nvPicPr>
        <p:blipFill>
          <a:blip r:embed="rId6"/>
          <a:stretch>
            <a:fillRect/>
          </a:stretch>
        </p:blipFill>
        <p:spPr>
          <a:xfrm>
            <a:off x="2437244" y="1248354"/>
            <a:ext cx="1162212" cy="1095528"/>
          </a:xfrm>
          <a:prstGeom prst="rect">
            <a:avLst/>
          </a:prstGeom>
        </p:spPr>
      </p:pic>
      <p:sp>
        <p:nvSpPr>
          <p:cNvPr id="16" name="Rectangle 8">
            <a:extLst>
              <a:ext uri="{FF2B5EF4-FFF2-40B4-BE49-F238E27FC236}">
                <a16:creationId xmlns:a16="http://schemas.microsoft.com/office/drawing/2014/main" id="{1C8AE199-ACCE-E5EC-B139-22C4B0D7B124}"/>
              </a:ext>
            </a:extLst>
          </p:cNvPr>
          <p:cNvSpPr>
            <a:spLocks noChangeArrowheads="1"/>
          </p:cNvSpPr>
          <p:nvPr/>
        </p:nvSpPr>
        <p:spPr bwMode="auto">
          <a:xfrm>
            <a:off x="899477" y="3819359"/>
            <a:ext cx="3391675" cy="64633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Als je inzoomt komen de projecten onder het synergiegebied in beeld. Bij de details zie je de informatie over het synergiegebied.</a:t>
            </a:r>
            <a:endParaRPr kumimoji="0" lang="nl-NL" altLang="nl-NL" sz="2000" b="0" i="0" u="none" strike="noStrike" cap="none" normalizeH="0" baseline="0" dirty="0">
              <a:ln>
                <a:noFill/>
              </a:ln>
              <a:solidFill>
                <a:schemeClr val="tx1"/>
              </a:solidFill>
              <a:effectLst/>
              <a:latin typeface="Arial" panose="020B0604020202020204" pitchFamily="34" charset="0"/>
            </a:endParaRPr>
          </a:p>
        </p:txBody>
      </p:sp>
      <p:pic>
        <p:nvPicPr>
          <p:cNvPr id="28" name="Afbeelding 27">
            <a:extLst>
              <a:ext uri="{FF2B5EF4-FFF2-40B4-BE49-F238E27FC236}">
                <a16:creationId xmlns:a16="http://schemas.microsoft.com/office/drawing/2014/main" id="{39A41EEC-FD4E-A873-F2A5-0F7D3F754536}"/>
              </a:ext>
            </a:extLst>
          </p:cNvPr>
          <p:cNvPicPr>
            <a:picLocks noChangeAspect="1"/>
          </p:cNvPicPr>
          <p:nvPr/>
        </p:nvPicPr>
        <p:blipFill>
          <a:blip r:embed="rId7"/>
          <a:stretch>
            <a:fillRect/>
          </a:stretch>
        </p:blipFill>
        <p:spPr>
          <a:xfrm>
            <a:off x="8610681" y="986978"/>
            <a:ext cx="2231329" cy="5474682"/>
          </a:xfrm>
          <a:prstGeom prst="rect">
            <a:avLst/>
          </a:prstGeom>
          <a:noFill/>
          <a:ln>
            <a:solidFill>
              <a:schemeClr val="tx1">
                <a:lumMod val="75000"/>
                <a:lumOff val="25000"/>
              </a:schemeClr>
            </a:solidFill>
          </a:ln>
          <a:effectLst>
            <a:outerShdw blurRad="50800" dist="38100" algn="l" rotWithShape="0">
              <a:prstClr val="black">
                <a:alpha val="40000"/>
              </a:prstClr>
            </a:outerShdw>
          </a:effectLst>
        </p:spPr>
      </p:pic>
      <p:sp>
        <p:nvSpPr>
          <p:cNvPr id="19" name="Rectangle 3">
            <a:extLst>
              <a:ext uri="{FF2B5EF4-FFF2-40B4-BE49-F238E27FC236}">
                <a16:creationId xmlns:a16="http://schemas.microsoft.com/office/drawing/2014/main" id="{61B3AB84-C1F8-53F1-0982-B09D2AD1BC45}"/>
              </a:ext>
            </a:extLst>
          </p:cNvPr>
          <p:cNvSpPr>
            <a:spLocks noChangeArrowheads="1"/>
          </p:cNvSpPr>
          <p:nvPr/>
        </p:nvSpPr>
        <p:spPr bwMode="auto">
          <a:xfrm>
            <a:off x="10312914" y="2142700"/>
            <a:ext cx="1317445" cy="276999"/>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Projectnaam</a:t>
            </a:r>
            <a:endParaRPr kumimoji="0" lang="nl-NL" altLang="nl-NL" sz="2000" b="0" i="0" u="none" strike="noStrike" cap="none" normalizeH="0" baseline="0" dirty="0">
              <a:ln>
                <a:noFill/>
              </a:ln>
              <a:solidFill>
                <a:schemeClr val="tx1"/>
              </a:solidFill>
              <a:effectLst/>
              <a:latin typeface="Arial" panose="020B0604020202020204" pitchFamily="34" charset="0"/>
            </a:endParaRPr>
          </a:p>
        </p:txBody>
      </p:sp>
      <p:sp>
        <p:nvSpPr>
          <p:cNvPr id="20" name="Pijl: rechts 19">
            <a:extLst>
              <a:ext uri="{FF2B5EF4-FFF2-40B4-BE49-F238E27FC236}">
                <a16:creationId xmlns:a16="http://schemas.microsoft.com/office/drawing/2014/main" id="{F68C2BE5-7D29-76AD-7A2C-CC8C15652D45}"/>
              </a:ext>
            </a:extLst>
          </p:cNvPr>
          <p:cNvSpPr/>
          <p:nvPr/>
        </p:nvSpPr>
        <p:spPr>
          <a:xfrm rot="10085302">
            <a:off x="9833594" y="2256178"/>
            <a:ext cx="472746" cy="176318"/>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3">
            <a:extLst>
              <a:ext uri="{FF2B5EF4-FFF2-40B4-BE49-F238E27FC236}">
                <a16:creationId xmlns:a16="http://schemas.microsoft.com/office/drawing/2014/main" id="{0F09DBE6-B027-BF9E-2A0F-58A78D7988AC}"/>
              </a:ext>
            </a:extLst>
          </p:cNvPr>
          <p:cNvSpPr>
            <a:spLocks noChangeArrowheads="1"/>
          </p:cNvSpPr>
          <p:nvPr/>
        </p:nvSpPr>
        <p:spPr bwMode="auto">
          <a:xfrm>
            <a:off x="10312914" y="2489704"/>
            <a:ext cx="1317445" cy="276999"/>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Status</a:t>
            </a:r>
            <a:endParaRPr kumimoji="0" lang="nl-NL" altLang="nl-NL" sz="2000" b="0" i="0" u="none" strike="noStrike" cap="none" normalizeH="0" baseline="0" dirty="0">
              <a:ln>
                <a:noFill/>
              </a:ln>
              <a:solidFill>
                <a:schemeClr val="tx1"/>
              </a:solidFill>
              <a:effectLst/>
              <a:latin typeface="Arial" panose="020B0604020202020204" pitchFamily="34" charset="0"/>
            </a:endParaRPr>
          </a:p>
        </p:txBody>
      </p:sp>
      <p:sp>
        <p:nvSpPr>
          <p:cNvPr id="22" name="Pijl: rechts 21">
            <a:extLst>
              <a:ext uri="{FF2B5EF4-FFF2-40B4-BE49-F238E27FC236}">
                <a16:creationId xmlns:a16="http://schemas.microsoft.com/office/drawing/2014/main" id="{6B06B019-932C-62ED-8909-E73A13E1B904}"/>
              </a:ext>
            </a:extLst>
          </p:cNvPr>
          <p:cNvSpPr/>
          <p:nvPr/>
        </p:nvSpPr>
        <p:spPr>
          <a:xfrm rot="11677014">
            <a:off x="9811319" y="2557727"/>
            <a:ext cx="472746" cy="172784"/>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3">
            <a:extLst>
              <a:ext uri="{FF2B5EF4-FFF2-40B4-BE49-F238E27FC236}">
                <a16:creationId xmlns:a16="http://schemas.microsoft.com/office/drawing/2014/main" id="{213F0A74-151D-B5E7-5BA3-B2CDDA156264}"/>
              </a:ext>
            </a:extLst>
          </p:cNvPr>
          <p:cNvSpPr>
            <a:spLocks noChangeArrowheads="1"/>
          </p:cNvSpPr>
          <p:nvPr/>
        </p:nvSpPr>
        <p:spPr bwMode="auto">
          <a:xfrm>
            <a:off x="10312914" y="3886409"/>
            <a:ext cx="1317445" cy="276999"/>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Initiatiefnemer</a:t>
            </a:r>
            <a:endParaRPr kumimoji="0" lang="nl-NL" altLang="nl-NL" sz="2000" b="0" i="0" u="none" strike="noStrike" cap="none" normalizeH="0" baseline="0" dirty="0">
              <a:ln>
                <a:noFill/>
              </a:ln>
              <a:solidFill>
                <a:schemeClr val="tx1"/>
              </a:solidFill>
              <a:effectLst/>
              <a:latin typeface="Arial" panose="020B0604020202020204" pitchFamily="34" charset="0"/>
            </a:endParaRPr>
          </a:p>
        </p:txBody>
      </p:sp>
      <p:sp>
        <p:nvSpPr>
          <p:cNvPr id="24" name="Rectangle 3">
            <a:extLst>
              <a:ext uri="{FF2B5EF4-FFF2-40B4-BE49-F238E27FC236}">
                <a16:creationId xmlns:a16="http://schemas.microsoft.com/office/drawing/2014/main" id="{52A0D6AE-40BB-DD7A-24FF-86DEB272D30B}"/>
              </a:ext>
            </a:extLst>
          </p:cNvPr>
          <p:cNvSpPr>
            <a:spLocks noChangeArrowheads="1"/>
          </p:cNvSpPr>
          <p:nvPr/>
        </p:nvSpPr>
        <p:spPr bwMode="auto">
          <a:xfrm>
            <a:off x="10312914" y="4422283"/>
            <a:ext cx="1317445" cy="461665"/>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Deelname van andere partijen</a:t>
            </a:r>
            <a:endParaRPr kumimoji="0" lang="nl-NL" altLang="nl-NL" sz="2000" b="0" i="0" u="none" strike="noStrike" cap="none" normalizeH="0" baseline="0" dirty="0">
              <a:ln>
                <a:noFill/>
              </a:ln>
              <a:solidFill>
                <a:schemeClr val="tx1"/>
              </a:solidFill>
              <a:effectLst/>
              <a:latin typeface="Arial" panose="020B0604020202020204" pitchFamily="34" charset="0"/>
            </a:endParaRPr>
          </a:p>
        </p:txBody>
      </p:sp>
      <p:sp>
        <p:nvSpPr>
          <p:cNvPr id="29" name="Pijl: rechts 28">
            <a:extLst>
              <a:ext uri="{FF2B5EF4-FFF2-40B4-BE49-F238E27FC236}">
                <a16:creationId xmlns:a16="http://schemas.microsoft.com/office/drawing/2014/main" id="{208E5372-0F84-F358-813D-3FA0D1F0CAC2}"/>
              </a:ext>
            </a:extLst>
          </p:cNvPr>
          <p:cNvSpPr/>
          <p:nvPr/>
        </p:nvSpPr>
        <p:spPr>
          <a:xfrm rot="10800000">
            <a:off x="9797167" y="3969740"/>
            <a:ext cx="528867" cy="172784"/>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Pijl: rechts 29">
            <a:extLst>
              <a:ext uri="{FF2B5EF4-FFF2-40B4-BE49-F238E27FC236}">
                <a16:creationId xmlns:a16="http://schemas.microsoft.com/office/drawing/2014/main" id="{CD836EE0-4122-6AF3-F41F-A13F86CE6EF7}"/>
              </a:ext>
            </a:extLst>
          </p:cNvPr>
          <p:cNvSpPr/>
          <p:nvPr/>
        </p:nvSpPr>
        <p:spPr>
          <a:xfrm rot="10800000">
            <a:off x="9797167" y="4475766"/>
            <a:ext cx="528867" cy="40818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347F723F-69F9-F7C5-2880-0FF36C80D282}"/>
              </a:ext>
            </a:extLst>
          </p:cNvPr>
          <p:cNvSpPr/>
          <p:nvPr/>
        </p:nvSpPr>
        <p:spPr>
          <a:xfrm>
            <a:off x="10657555" y="1422748"/>
            <a:ext cx="243808" cy="22271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28495487"/>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jnaansluiting.nl">
  <a:themeElements>
    <a:clrScheme name="Mijnaansluiting">
      <a:dk1>
        <a:srgbClr val="000000"/>
      </a:dk1>
      <a:lt1>
        <a:srgbClr val="FFFFFF"/>
      </a:lt1>
      <a:dk2>
        <a:srgbClr val="3D6CB4"/>
      </a:dk2>
      <a:lt2>
        <a:srgbClr val="D7ECFE"/>
      </a:lt2>
      <a:accent1>
        <a:srgbClr val="BC358D"/>
      </a:accent1>
      <a:accent2>
        <a:srgbClr val="2A68B4"/>
      </a:accent2>
      <a:accent3>
        <a:srgbClr val="1CB7D6"/>
      </a:accent3>
      <a:accent4>
        <a:srgbClr val="1BA56A"/>
      </a:accent4>
      <a:accent5>
        <a:srgbClr val="E47F18"/>
      </a:accent5>
      <a:accent6>
        <a:srgbClr val="7C5BAE"/>
      </a:accent6>
      <a:hlink>
        <a:srgbClr val="4FBADB"/>
      </a:hlink>
      <a:folHlink>
        <a:srgbClr val="D7ECFE"/>
      </a:folHlink>
    </a:clrScheme>
    <a:fontScheme name="Aangepast 1">
      <a:majorFont>
        <a:latin typeface="Arial"/>
        <a:ea typeface=""/>
        <a:cs typeface=""/>
      </a:majorFont>
      <a:minorFont>
        <a:latin typeface="Arial"/>
        <a:ea typeface=""/>
        <a:cs typeface=""/>
      </a:minorFont>
    </a:fontScheme>
    <a:fmtScheme name="Essentiee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cdcec69-8a07-4459-b77e-fcfe06e4af88">
      <Terms xmlns="http://schemas.microsoft.com/office/infopath/2007/PartnerControls"/>
    </lcf76f155ced4ddcb4097134ff3c332f>
    <TaxCatchAll xmlns="7509cc8b-5556-402b-b32b-f0f5b016aaa2" xsi:nil="true"/>
    <SharedWithUsers xmlns="7509cc8b-5556-402b-b32b-f0f5b016aaa2">
      <UserInfo>
        <DisplayName>Hanneke Zindel</DisplayName>
        <AccountId>10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2B45F18FBEF746B89E8D2E1333C18C" ma:contentTypeVersion="14" ma:contentTypeDescription="Een nieuw document maken." ma:contentTypeScope="" ma:versionID="7c73a0fe85214e758925524f93f80cee">
  <xsd:schema xmlns:xsd="http://www.w3.org/2001/XMLSchema" xmlns:xs="http://www.w3.org/2001/XMLSchema" xmlns:p="http://schemas.microsoft.com/office/2006/metadata/properties" xmlns:ns2="dcdcec69-8a07-4459-b77e-fcfe06e4af88" xmlns:ns3="7509cc8b-5556-402b-b32b-f0f5b016aaa2" targetNamespace="http://schemas.microsoft.com/office/2006/metadata/properties" ma:root="true" ma:fieldsID="47ed54c1b265b9299992177bfb766379" ns2:_="" ns3:_="">
    <xsd:import namespace="dcdcec69-8a07-4459-b77e-fcfe06e4af88"/>
    <xsd:import namespace="7509cc8b-5556-402b-b32b-f0f5b016aaa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dcec69-8a07-4459-b77e-fcfe06e4a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ffc1a88e-ff28-4708-818d-a112f969d02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09cc8b-5556-402b-b32b-f0f5b016aaa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e546c29-e872-4526-a0a0-2f58558b5990}" ma:internalName="TaxCatchAll" ma:showField="CatchAllData" ma:web="7509cc8b-5556-402b-b32b-f0f5b016aaa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BBB10D-3D1B-4ABA-BD77-941C4A726F56}">
  <ds:schemaRefs>
    <ds:schemaRef ds:uri="http://purl.org/dc/elements/1.1/"/>
    <ds:schemaRef ds:uri="http://schemas.microsoft.com/office/2006/metadata/properties"/>
    <ds:schemaRef ds:uri="334aaa47-b2cf-4ccc-8df3-e4d1c564767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ff019a3-d730-46d1-a490-cea2837c6202"/>
    <ds:schemaRef ds:uri="http://www.w3.org/XML/1998/namespace"/>
    <ds:schemaRef ds:uri="http://purl.org/dc/dcmitype/"/>
    <ds:schemaRef ds:uri="c002b5e0-26d0-45a1-b01d-f33020ce865c"/>
    <ds:schemaRef ds:uri="dcdcec69-8a07-4459-b77e-fcfe06e4af88"/>
    <ds:schemaRef ds:uri="7509cc8b-5556-402b-b32b-f0f5b016aaa2"/>
  </ds:schemaRefs>
</ds:datastoreItem>
</file>

<file path=customXml/itemProps2.xml><?xml version="1.0" encoding="utf-8"?>
<ds:datastoreItem xmlns:ds="http://schemas.openxmlformats.org/officeDocument/2006/customXml" ds:itemID="{23B8AD1B-BFAA-4589-9F63-966443006548}">
  <ds:schemaRefs>
    <ds:schemaRef ds:uri="http://schemas.microsoft.com/sharepoint/v3/contenttype/forms"/>
  </ds:schemaRefs>
</ds:datastoreItem>
</file>

<file path=customXml/itemProps3.xml><?xml version="1.0" encoding="utf-8"?>
<ds:datastoreItem xmlns:ds="http://schemas.openxmlformats.org/officeDocument/2006/customXml" ds:itemID="{2FD5559A-4E5E-4426-8F22-084D8B5A86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dcec69-8a07-4459-b77e-fcfe06e4af88"/>
    <ds:schemaRef ds:uri="7509cc8b-5556-402b-b32b-f0f5b016aa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5797</TotalTime>
  <Words>654</Words>
  <Application>Microsoft Office PowerPoint</Application>
  <PresentationFormat>Custom</PresentationFormat>
  <Paragraphs>65</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Mijnaansluiting.nl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Mijn Aansluiting</dc:title>
  <dc:creator>Jonathan.somandin@mijnaansluiting.org</dc:creator>
  <cp:lastModifiedBy>Hanneke</cp:lastModifiedBy>
  <cp:revision>365</cp:revision>
  <dcterms:modified xsi:type="dcterms:W3CDTF">2024-03-13T12:35:39Z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y fmtid="{D5CDD505-2E9C-101B-9397-08002B2CF9AE}" pid="9" name="ContentTypeId">
    <vt:lpwstr>0x010100542B45F18FBEF746B89E8D2E1333C18C</vt:lpwstr>
  </property>
</Properties>
</file>