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71" r:id="rId4"/>
    <p:sldMasterId id="2147483824" r:id="rId5"/>
  </p:sldMasterIdLst>
  <p:notesMasterIdLst>
    <p:notesMasterId r:id="rId13"/>
  </p:notesMasterIdLst>
  <p:handoutMasterIdLst>
    <p:handoutMasterId r:id="rId14"/>
  </p:handoutMasterIdLst>
  <p:sldIdLst>
    <p:sldId id="3867" r:id="rId6"/>
    <p:sldId id="3866" r:id="rId7"/>
    <p:sldId id="3869" r:id="rId8"/>
    <p:sldId id="3871" r:id="rId9"/>
    <p:sldId id="3870" r:id="rId10"/>
    <p:sldId id="3872" r:id="rId11"/>
    <p:sldId id="3868" r:id="rId12"/>
  </p:sldIdLst>
  <p:sldSz cx="12196763" cy="6858000"/>
  <p:notesSz cx="6797675" cy="9928225"/>
  <p:defaultTextStyle>
    <a:defPPr>
      <a:defRPr lang="nl-NL"/>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et" id="{17653B9B-2BA0-41A3-854D-CCDDA814FEEB}">
          <p14:sldIdLst>
            <p14:sldId id="3867"/>
            <p14:sldId id="3866"/>
            <p14:sldId id="3869"/>
            <p14:sldId id="3871"/>
            <p14:sldId id="3870"/>
            <p14:sldId id="3872"/>
            <p14:sldId id="3868"/>
          </p14:sldIdLst>
        </p14:section>
        <p14:section name="Extra sheets" id="{89B9254B-016B-47AA-971E-7B37200282EC}">
          <p14:sldIdLst/>
        </p14:section>
      </p14:sectionLst>
    </p:ext>
    <p:ext uri="{EFAFB233-063F-42B5-8137-9DF3F51BA10A}">
      <p15:sldGuideLst xmlns:p15="http://schemas.microsoft.com/office/powerpoint/2012/main">
        <p15:guide id="1" orient="horz" pos="300" userDrawn="1">
          <p15:clr>
            <a:srgbClr val="A4A3A4"/>
          </p15:clr>
        </p15:guide>
        <p15:guide id="2" orient="horz" pos="845" userDrawn="1">
          <p15:clr>
            <a:srgbClr val="A4A3A4"/>
          </p15:clr>
        </p15:guide>
        <p15:guide id="3" orient="horz" pos="935" userDrawn="1">
          <p15:clr>
            <a:srgbClr val="A4A3A4"/>
          </p15:clr>
        </p15:guide>
        <p15:guide id="4" orient="horz" pos="3748" userDrawn="1">
          <p15:clr>
            <a:srgbClr val="A4A3A4"/>
          </p15:clr>
        </p15:guide>
        <p15:guide id="5" pos="508" userDrawn="1">
          <p15:clr>
            <a:srgbClr val="A4A3A4"/>
          </p15:clr>
        </p15:guide>
        <p15:guide id="6" pos="717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9B5E13-C552-F584-74F4-7355F45804A9}" name="Henri van de Zande | ChangePartner" initials="HvdZ|C" userId="S::h.vandezande@changepartner.nl::c8b9c161-ec8e-4615-93fd-9afd86930d9e" providerId="AD"/>
  <p188:author id="{7BC8B328-E15D-2314-3E8E-104D1999BEBD}" name="Hanneke" initials="H" userId="Hanneke" providerId="None"/>
  <p188:author id="{4C28CE4C-A149-2C4F-D762-CEBD8A4890EE}" name="Hanneke Zindel" initials="HZ" userId="S::hanneke.zindel@mijnaansluiting.org::97cd04de-05a1-46bd-bf16-c34207baf738" providerId="AD"/>
  <p188:author id="{D03B2890-F739-5AF3-822A-56524151E0A0}" name="Fieke van Woerkom" initials="FvW" userId="0ec9b8cd3a834072" providerId="Windows Live"/>
  <p188:author id="{D57EFDA0-B7BF-A7A4-CC6D-953B692AD041}" name="Henri van de Zande" initials="HvdZ" userId="S::henri.vandezande@mijnaansluiting.org::bfb26863-f23a-43e9-b6cf-e7cd82a429b5" providerId="AD"/>
  <p188:author id="{EDFA80A3-D375-362F-6716-72514A4D6AC0}" name="Fieke Van Woerkom" initials="FW" userId="S::fieke.vanwoerkom@mijnaansluiting.org::9fc9f487-c33c-4a73-a55f-41022521a1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ck van der Weg" initials="RvdW" lastIdx="6" clrIdx="0"/>
  <p:cmAuthor id="2" name="Ilse de Groot" initials="IdG" lastIdx="7" clrIdx="1">
    <p:extLst>
      <p:ext uri="{19B8F6BF-5375-455C-9EA6-DF929625EA0E}">
        <p15:presenceInfo xmlns:p15="http://schemas.microsoft.com/office/powerpoint/2012/main" userId="S-1-5-21-2890558824-3927818043-3374662254-1188" providerId="AD"/>
      </p:ext>
    </p:extLst>
  </p:cmAuthor>
  <p:cmAuthor id="3" name="Kelly Kok" initials="KK" lastIdx="6" clrIdx="2">
    <p:extLst>
      <p:ext uri="{19B8F6BF-5375-455C-9EA6-DF929625EA0E}">
        <p15:presenceInfo xmlns:p15="http://schemas.microsoft.com/office/powerpoint/2012/main" userId="S-1-5-21-2890558824-3927818043-3374662254-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CF"/>
    <a:srgbClr val="BC358D"/>
    <a:srgbClr val="D9D9D9"/>
    <a:srgbClr val="D0D0D0"/>
    <a:srgbClr val="632B29"/>
    <a:srgbClr val="154819"/>
    <a:srgbClr val="00524C"/>
    <a:srgbClr val="073D86"/>
    <a:srgbClr val="200D52"/>
    <a:srgbClr val="D7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28" y="126"/>
      </p:cViewPr>
      <p:guideLst>
        <p:guide orient="horz" pos="300"/>
        <p:guide orient="horz" pos="845"/>
        <p:guide orient="horz" pos="935"/>
        <p:guide orient="horz" pos="3748"/>
        <p:guide pos="508"/>
        <p:guide pos="71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fje Emmaneel-van Woerkom" userId="5ba0c12f-243c-4ceb-b82f-8e60d40f9fb5" providerId="ADAL" clId="{63730404-8260-4A5A-9E98-103E96638231}"/>
    <pc:docChg chg="undo custSel addSld delSld modSld sldOrd modSection">
      <pc:chgData name="Eefje Emmaneel-van Woerkom" userId="5ba0c12f-243c-4ceb-b82f-8e60d40f9fb5" providerId="ADAL" clId="{63730404-8260-4A5A-9E98-103E96638231}" dt="2024-01-15T14:02:50.009" v="440" actId="47"/>
      <pc:docMkLst>
        <pc:docMk/>
      </pc:docMkLst>
      <pc:sldChg chg="modSp del mod">
        <pc:chgData name="Eefje Emmaneel-van Woerkom" userId="5ba0c12f-243c-4ceb-b82f-8e60d40f9fb5" providerId="ADAL" clId="{63730404-8260-4A5A-9E98-103E96638231}" dt="2024-01-15T14:01:14.873" v="274" actId="47"/>
        <pc:sldMkLst>
          <pc:docMk/>
          <pc:sldMk cId="2860788383" sldId="3859"/>
        </pc:sldMkLst>
        <pc:spChg chg="mod">
          <ac:chgData name="Eefje Emmaneel-van Woerkom" userId="5ba0c12f-243c-4ceb-b82f-8e60d40f9fb5" providerId="ADAL" clId="{63730404-8260-4A5A-9E98-103E96638231}" dt="2024-01-15T13:59:44.183" v="250" actId="21"/>
          <ac:spMkLst>
            <pc:docMk/>
            <pc:sldMk cId="2860788383" sldId="3859"/>
            <ac:spMk id="2" creationId="{8BA0D41F-2160-F0CF-D971-C212C6B5DCA3}"/>
          </ac:spMkLst>
        </pc:spChg>
      </pc:sldChg>
      <pc:sldChg chg="del">
        <pc:chgData name="Eefje Emmaneel-van Woerkom" userId="5ba0c12f-243c-4ceb-b82f-8e60d40f9fb5" providerId="ADAL" clId="{63730404-8260-4A5A-9E98-103E96638231}" dt="2024-01-15T14:02:50.009" v="440" actId="47"/>
        <pc:sldMkLst>
          <pc:docMk/>
          <pc:sldMk cId="4198641291" sldId="3860"/>
        </pc:sldMkLst>
      </pc:sldChg>
      <pc:sldChg chg="del">
        <pc:chgData name="Eefje Emmaneel-van Woerkom" userId="5ba0c12f-243c-4ceb-b82f-8e60d40f9fb5" providerId="ADAL" clId="{63730404-8260-4A5A-9E98-103E96638231}" dt="2024-01-15T13:55:20.824" v="95" actId="47"/>
        <pc:sldMkLst>
          <pc:docMk/>
          <pc:sldMk cId="955969229" sldId="3861"/>
        </pc:sldMkLst>
      </pc:sldChg>
      <pc:sldChg chg="modSp del mod">
        <pc:chgData name="Eefje Emmaneel-van Woerkom" userId="5ba0c12f-243c-4ceb-b82f-8e60d40f9fb5" providerId="ADAL" clId="{63730404-8260-4A5A-9E98-103E96638231}" dt="2024-01-15T13:57:00.514" v="130" actId="47"/>
        <pc:sldMkLst>
          <pc:docMk/>
          <pc:sldMk cId="3811860419" sldId="3863"/>
        </pc:sldMkLst>
        <pc:spChg chg="mod">
          <ac:chgData name="Eefje Emmaneel-van Woerkom" userId="5ba0c12f-243c-4ceb-b82f-8e60d40f9fb5" providerId="ADAL" clId="{63730404-8260-4A5A-9E98-103E96638231}" dt="2024-01-15T13:55:27.958" v="97" actId="21"/>
          <ac:spMkLst>
            <pc:docMk/>
            <pc:sldMk cId="3811860419" sldId="3863"/>
            <ac:spMk id="3" creationId="{5C58F3DC-7682-DC57-80F6-C45285D48076}"/>
          </ac:spMkLst>
        </pc:spChg>
      </pc:sldChg>
      <pc:sldChg chg="del">
        <pc:chgData name="Eefje Emmaneel-van Woerkom" userId="5ba0c12f-243c-4ceb-b82f-8e60d40f9fb5" providerId="ADAL" clId="{63730404-8260-4A5A-9E98-103E96638231}" dt="2024-01-15T13:59:08.376" v="223" actId="47"/>
        <pc:sldMkLst>
          <pc:docMk/>
          <pc:sldMk cId="2301973697" sldId="3864"/>
        </pc:sldMkLst>
      </pc:sldChg>
      <pc:sldChg chg="addSp delSp modSp mod">
        <pc:chgData name="Eefje Emmaneel-van Woerkom" userId="5ba0c12f-243c-4ceb-b82f-8e60d40f9fb5" providerId="ADAL" clId="{63730404-8260-4A5A-9E98-103E96638231}" dt="2024-01-15T13:55:14.774" v="94" actId="1076"/>
        <pc:sldMkLst>
          <pc:docMk/>
          <pc:sldMk cId="3380914491" sldId="3866"/>
        </pc:sldMkLst>
        <pc:spChg chg="add mod">
          <ac:chgData name="Eefje Emmaneel-van Woerkom" userId="5ba0c12f-243c-4ceb-b82f-8e60d40f9fb5" providerId="ADAL" clId="{63730404-8260-4A5A-9E98-103E96638231}" dt="2024-01-15T13:55:14.774" v="94" actId="1076"/>
          <ac:spMkLst>
            <pc:docMk/>
            <pc:sldMk cId="3380914491" sldId="3866"/>
            <ac:spMk id="3" creationId="{17F3ECBC-57D9-D146-A3EB-C1150D143C36}"/>
          </ac:spMkLst>
        </pc:spChg>
        <pc:spChg chg="mod">
          <ac:chgData name="Eefje Emmaneel-van Woerkom" userId="5ba0c12f-243c-4ceb-b82f-8e60d40f9fb5" providerId="ADAL" clId="{63730404-8260-4A5A-9E98-103E96638231}" dt="2024-01-15T13:53:55.239" v="50" actId="2711"/>
          <ac:spMkLst>
            <pc:docMk/>
            <pc:sldMk cId="3380914491" sldId="3866"/>
            <ac:spMk id="200" creationId="{00000000-0000-0000-0000-000000000000}"/>
          </ac:spMkLst>
        </pc:spChg>
        <pc:spChg chg="del mod">
          <ac:chgData name="Eefje Emmaneel-van Woerkom" userId="5ba0c12f-243c-4ceb-b82f-8e60d40f9fb5" providerId="ADAL" clId="{63730404-8260-4A5A-9E98-103E96638231}" dt="2024-01-15T13:53:22.356" v="42" actId="478"/>
          <ac:spMkLst>
            <pc:docMk/>
            <pc:sldMk cId="3380914491" sldId="3866"/>
            <ac:spMk id="202" creationId="{00000000-0000-0000-0000-000000000000}"/>
          </ac:spMkLst>
        </pc:spChg>
        <pc:picChg chg="mod">
          <ac:chgData name="Eefje Emmaneel-van Woerkom" userId="5ba0c12f-243c-4ceb-b82f-8e60d40f9fb5" providerId="ADAL" clId="{63730404-8260-4A5A-9E98-103E96638231}" dt="2024-01-15T13:53:24.872" v="43" actId="1076"/>
          <ac:picMkLst>
            <pc:docMk/>
            <pc:sldMk cId="3380914491" sldId="3866"/>
            <ac:picMk id="203" creationId="{00000000-0000-0000-0000-000000000000}"/>
          </ac:picMkLst>
        </pc:picChg>
      </pc:sldChg>
      <pc:sldChg chg="modSp add mod">
        <pc:chgData name="Eefje Emmaneel-van Woerkom" userId="5ba0c12f-243c-4ceb-b82f-8e60d40f9fb5" providerId="ADAL" clId="{63730404-8260-4A5A-9E98-103E96638231}" dt="2024-01-15T13:56:54.068" v="129" actId="1076"/>
        <pc:sldMkLst>
          <pc:docMk/>
          <pc:sldMk cId="1528508445" sldId="3869"/>
        </pc:sldMkLst>
        <pc:spChg chg="mod">
          <ac:chgData name="Eefje Emmaneel-van Woerkom" userId="5ba0c12f-243c-4ceb-b82f-8e60d40f9fb5" providerId="ADAL" clId="{63730404-8260-4A5A-9E98-103E96638231}" dt="2024-01-15T13:56:54.068" v="129" actId="1076"/>
          <ac:spMkLst>
            <pc:docMk/>
            <pc:sldMk cId="1528508445" sldId="3869"/>
            <ac:spMk id="3" creationId="{17F3ECBC-57D9-D146-A3EB-C1150D143C36}"/>
          </ac:spMkLst>
        </pc:spChg>
        <pc:spChg chg="mod">
          <ac:chgData name="Eefje Emmaneel-van Woerkom" userId="5ba0c12f-243c-4ceb-b82f-8e60d40f9fb5" providerId="ADAL" clId="{63730404-8260-4A5A-9E98-103E96638231}" dt="2024-01-15T13:55:38.504" v="101" actId="113"/>
          <ac:spMkLst>
            <pc:docMk/>
            <pc:sldMk cId="1528508445" sldId="3869"/>
            <ac:spMk id="200" creationId="{00000000-0000-0000-0000-000000000000}"/>
          </ac:spMkLst>
        </pc:spChg>
      </pc:sldChg>
      <pc:sldChg chg="modSp add mod">
        <pc:chgData name="Eefje Emmaneel-van Woerkom" userId="5ba0c12f-243c-4ceb-b82f-8e60d40f9fb5" providerId="ADAL" clId="{63730404-8260-4A5A-9E98-103E96638231}" dt="2024-01-15T14:01:11.912" v="273" actId="20577"/>
        <pc:sldMkLst>
          <pc:docMk/>
          <pc:sldMk cId="1891668856" sldId="3870"/>
        </pc:sldMkLst>
        <pc:spChg chg="mod">
          <ac:chgData name="Eefje Emmaneel-van Woerkom" userId="5ba0c12f-243c-4ceb-b82f-8e60d40f9fb5" providerId="ADAL" clId="{63730404-8260-4A5A-9E98-103E96638231}" dt="2024-01-15T14:01:11.912" v="273" actId="20577"/>
          <ac:spMkLst>
            <pc:docMk/>
            <pc:sldMk cId="1891668856" sldId="3870"/>
            <ac:spMk id="3" creationId="{17F3ECBC-57D9-D146-A3EB-C1150D143C36}"/>
          </ac:spMkLst>
        </pc:spChg>
        <pc:spChg chg="mod">
          <ac:chgData name="Eefje Emmaneel-van Woerkom" userId="5ba0c12f-243c-4ceb-b82f-8e60d40f9fb5" providerId="ADAL" clId="{63730404-8260-4A5A-9E98-103E96638231}" dt="2024-01-15T13:59:40.133" v="249" actId="20577"/>
          <ac:spMkLst>
            <pc:docMk/>
            <pc:sldMk cId="1891668856" sldId="3870"/>
            <ac:spMk id="200" creationId="{00000000-0000-0000-0000-000000000000}"/>
          </ac:spMkLst>
        </pc:spChg>
      </pc:sldChg>
      <pc:sldChg chg="modSp add mod ord">
        <pc:chgData name="Eefje Emmaneel-van Woerkom" userId="5ba0c12f-243c-4ceb-b82f-8e60d40f9fb5" providerId="ADAL" clId="{63730404-8260-4A5A-9E98-103E96638231}" dt="2024-01-15T13:59:31.114" v="246"/>
        <pc:sldMkLst>
          <pc:docMk/>
          <pc:sldMk cId="3491730290" sldId="3871"/>
        </pc:sldMkLst>
        <pc:spChg chg="mod">
          <ac:chgData name="Eefje Emmaneel-van Woerkom" userId="5ba0c12f-243c-4ceb-b82f-8e60d40f9fb5" providerId="ADAL" clId="{63730404-8260-4A5A-9E98-103E96638231}" dt="2024-01-15T13:59:25.067" v="244" actId="113"/>
          <ac:spMkLst>
            <pc:docMk/>
            <pc:sldMk cId="3491730290" sldId="3871"/>
            <ac:spMk id="3" creationId="{17F3ECBC-57D9-D146-A3EB-C1150D143C36}"/>
          </ac:spMkLst>
        </pc:spChg>
      </pc:sldChg>
      <pc:sldChg chg="modSp add mod">
        <pc:chgData name="Eefje Emmaneel-van Woerkom" userId="5ba0c12f-243c-4ceb-b82f-8e60d40f9fb5" providerId="ADAL" clId="{63730404-8260-4A5A-9E98-103E96638231}" dt="2024-01-15T14:02:46.330" v="439" actId="1076"/>
        <pc:sldMkLst>
          <pc:docMk/>
          <pc:sldMk cId="2466445530" sldId="3872"/>
        </pc:sldMkLst>
        <pc:spChg chg="mod">
          <ac:chgData name="Eefje Emmaneel-van Woerkom" userId="5ba0c12f-243c-4ceb-b82f-8e60d40f9fb5" providerId="ADAL" clId="{63730404-8260-4A5A-9E98-103E96638231}" dt="2024-01-15T14:02:46.330" v="439" actId="1076"/>
          <ac:spMkLst>
            <pc:docMk/>
            <pc:sldMk cId="2466445530" sldId="3872"/>
            <ac:spMk id="3" creationId="{17F3ECBC-57D9-D146-A3EB-C1150D143C36}"/>
          </ac:spMkLst>
        </pc:spChg>
        <pc:spChg chg="mod">
          <ac:chgData name="Eefje Emmaneel-van Woerkom" userId="5ba0c12f-243c-4ceb-b82f-8e60d40f9fb5" providerId="ADAL" clId="{63730404-8260-4A5A-9E98-103E96638231}" dt="2024-01-15T14:01:22.133" v="293" actId="20577"/>
          <ac:spMkLst>
            <pc:docMk/>
            <pc:sldMk cId="2466445530" sldId="3872"/>
            <ac:spMk id="200" creationId="{00000000-0000-0000-0000-000000000000}"/>
          </ac:spMkLst>
        </pc:spChg>
      </pc:sldChg>
    </pc:docChg>
  </pc:docChgLst>
  <pc:docChgLst>
    <pc:chgData name="Hanneke Zindel" userId="97cd04de-05a1-46bd-bf16-c34207baf738" providerId="ADAL" clId="{4A570159-79A2-4DD8-A40E-B1C0A992CD8A}"/>
    <pc:docChg chg="addSld modSld sldOrd">
      <pc:chgData name="Hanneke Zindel" userId="97cd04de-05a1-46bd-bf16-c34207baf738" providerId="ADAL" clId="{4A570159-79A2-4DD8-A40E-B1C0A992CD8A}" dt="2023-12-12T12:53:27.020" v="2"/>
      <pc:docMkLst>
        <pc:docMk/>
      </pc:docMkLst>
      <pc:sldChg chg="add ord">
        <pc:chgData name="Hanneke Zindel" userId="97cd04de-05a1-46bd-bf16-c34207baf738" providerId="ADAL" clId="{4A570159-79A2-4DD8-A40E-B1C0A992CD8A}" dt="2023-12-12T12:53:27.020" v="2"/>
        <pc:sldMkLst>
          <pc:docMk/>
          <pc:sldMk cId="2139034480" sldId="257"/>
        </pc:sldMkLst>
      </pc:sldChg>
    </pc:docChg>
  </pc:docChgLst>
  <pc:docChgLst>
    <pc:chgData name="Hanneke Zindel" userId="97cd04de-05a1-46bd-bf16-c34207baf738" providerId="ADAL" clId="{4BAAF45E-7930-46DB-A41A-36CD972A7FD1}"/>
    <pc:docChg chg="delSld modSld modSection">
      <pc:chgData name="Hanneke Zindel" userId="97cd04de-05a1-46bd-bf16-c34207baf738" providerId="ADAL" clId="{4BAAF45E-7930-46DB-A41A-36CD972A7FD1}" dt="2024-02-28T16:51:44.913" v="18" actId="20577"/>
      <pc:docMkLst>
        <pc:docMk/>
      </pc:docMkLst>
      <pc:sldChg chg="del">
        <pc:chgData name="Hanneke Zindel" userId="97cd04de-05a1-46bd-bf16-c34207baf738" providerId="ADAL" clId="{4BAAF45E-7930-46DB-A41A-36CD972A7FD1}" dt="2024-02-13T15:15:26.633" v="16" actId="47"/>
        <pc:sldMkLst>
          <pc:docMk/>
          <pc:sldMk cId="2139034480" sldId="257"/>
        </pc:sldMkLst>
      </pc:sldChg>
      <pc:sldChg chg="modSp">
        <pc:chgData name="Hanneke Zindel" userId="97cd04de-05a1-46bd-bf16-c34207baf738" providerId="ADAL" clId="{4BAAF45E-7930-46DB-A41A-36CD972A7FD1}" dt="2024-02-08T14:03:14.025" v="15"/>
        <pc:sldMkLst>
          <pc:docMk/>
          <pc:sldMk cId="3380914491" sldId="3866"/>
        </pc:sldMkLst>
        <pc:spChg chg="mod">
          <ac:chgData name="Hanneke Zindel" userId="97cd04de-05a1-46bd-bf16-c34207baf738" providerId="ADAL" clId="{4BAAF45E-7930-46DB-A41A-36CD972A7FD1}" dt="2024-02-08T14:03:14.025" v="15"/>
          <ac:spMkLst>
            <pc:docMk/>
            <pc:sldMk cId="3380914491" sldId="3866"/>
            <ac:spMk id="200" creationId="{00000000-0000-0000-0000-000000000000}"/>
          </ac:spMkLst>
        </pc:spChg>
      </pc:sldChg>
      <pc:sldChg chg="modSp mod">
        <pc:chgData name="Hanneke Zindel" userId="97cd04de-05a1-46bd-bf16-c34207baf738" providerId="ADAL" clId="{4BAAF45E-7930-46DB-A41A-36CD972A7FD1}" dt="2024-02-08T14:02:33.287" v="14" actId="14100"/>
        <pc:sldMkLst>
          <pc:docMk/>
          <pc:sldMk cId="3975178891" sldId="3867"/>
        </pc:sldMkLst>
        <pc:spChg chg="mod">
          <ac:chgData name="Hanneke Zindel" userId="97cd04de-05a1-46bd-bf16-c34207baf738" providerId="ADAL" clId="{4BAAF45E-7930-46DB-A41A-36CD972A7FD1}" dt="2024-02-08T14:02:33.287" v="14" actId="14100"/>
          <ac:spMkLst>
            <pc:docMk/>
            <pc:sldMk cId="3975178891" sldId="3867"/>
            <ac:spMk id="178" creationId="{00000000-0000-0000-0000-000000000000}"/>
          </ac:spMkLst>
        </pc:spChg>
      </pc:sldChg>
      <pc:sldChg chg="modSp">
        <pc:chgData name="Hanneke Zindel" userId="97cd04de-05a1-46bd-bf16-c34207baf738" providerId="ADAL" clId="{4BAAF45E-7930-46DB-A41A-36CD972A7FD1}" dt="2024-02-08T14:03:14.025" v="15"/>
        <pc:sldMkLst>
          <pc:docMk/>
          <pc:sldMk cId="1528508445" sldId="3869"/>
        </pc:sldMkLst>
        <pc:spChg chg="mod">
          <ac:chgData name="Hanneke Zindel" userId="97cd04de-05a1-46bd-bf16-c34207baf738" providerId="ADAL" clId="{4BAAF45E-7930-46DB-A41A-36CD972A7FD1}" dt="2024-02-08T14:03:14.025" v="15"/>
          <ac:spMkLst>
            <pc:docMk/>
            <pc:sldMk cId="1528508445" sldId="3869"/>
            <ac:spMk id="3" creationId="{17F3ECBC-57D9-D146-A3EB-C1150D143C36}"/>
          </ac:spMkLst>
        </pc:spChg>
      </pc:sldChg>
      <pc:sldChg chg="modSp">
        <pc:chgData name="Hanneke Zindel" userId="97cd04de-05a1-46bd-bf16-c34207baf738" providerId="ADAL" clId="{4BAAF45E-7930-46DB-A41A-36CD972A7FD1}" dt="2024-02-08T14:03:14.025" v="15"/>
        <pc:sldMkLst>
          <pc:docMk/>
          <pc:sldMk cId="1891668856" sldId="3870"/>
        </pc:sldMkLst>
        <pc:spChg chg="mod">
          <ac:chgData name="Hanneke Zindel" userId="97cd04de-05a1-46bd-bf16-c34207baf738" providerId="ADAL" clId="{4BAAF45E-7930-46DB-A41A-36CD972A7FD1}" dt="2024-02-08T14:03:14.025" v="15"/>
          <ac:spMkLst>
            <pc:docMk/>
            <pc:sldMk cId="1891668856" sldId="3870"/>
            <ac:spMk id="3" creationId="{17F3ECBC-57D9-D146-A3EB-C1150D143C36}"/>
          </ac:spMkLst>
        </pc:spChg>
      </pc:sldChg>
      <pc:sldChg chg="modSp">
        <pc:chgData name="Hanneke Zindel" userId="97cd04de-05a1-46bd-bf16-c34207baf738" providerId="ADAL" clId="{4BAAF45E-7930-46DB-A41A-36CD972A7FD1}" dt="2024-02-08T14:03:14.025" v="15"/>
        <pc:sldMkLst>
          <pc:docMk/>
          <pc:sldMk cId="3491730290" sldId="3871"/>
        </pc:sldMkLst>
        <pc:spChg chg="mod">
          <ac:chgData name="Hanneke Zindel" userId="97cd04de-05a1-46bd-bf16-c34207baf738" providerId="ADAL" clId="{4BAAF45E-7930-46DB-A41A-36CD972A7FD1}" dt="2024-02-08T14:03:14.025" v="15"/>
          <ac:spMkLst>
            <pc:docMk/>
            <pc:sldMk cId="3491730290" sldId="3871"/>
            <ac:spMk id="3" creationId="{17F3ECBC-57D9-D146-A3EB-C1150D143C36}"/>
          </ac:spMkLst>
        </pc:spChg>
      </pc:sldChg>
      <pc:sldChg chg="modSp mod">
        <pc:chgData name="Hanneke Zindel" userId="97cd04de-05a1-46bd-bf16-c34207baf738" providerId="ADAL" clId="{4BAAF45E-7930-46DB-A41A-36CD972A7FD1}" dt="2024-02-28T16:51:44.913" v="18" actId="20577"/>
        <pc:sldMkLst>
          <pc:docMk/>
          <pc:sldMk cId="2466445530" sldId="3872"/>
        </pc:sldMkLst>
        <pc:spChg chg="mod">
          <ac:chgData name="Hanneke Zindel" userId="97cd04de-05a1-46bd-bf16-c34207baf738" providerId="ADAL" clId="{4BAAF45E-7930-46DB-A41A-36CD972A7FD1}" dt="2024-02-28T16:51:44.913" v="18" actId="20577"/>
          <ac:spMkLst>
            <pc:docMk/>
            <pc:sldMk cId="2466445530" sldId="3872"/>
            <ac:spMk id="3" creationId="{17F3ECBC-57D9-D146-A3EB-C1150D143C36}"/>
          </ac:spMkLst>
        </pc:spChg>
      </pc:sldChg>
      <pc:sldMasterChg chg="delSldLayout">
        <pc:chgData name="Hanneke Zindel" userId="97cd04de-05a1-46bd-bf16-c34207baf738" providerId="ADAL" clId="{4BAAF45E-7930-46DB-A41A-36CD972A7FD1}" dt="2024-02-13T15:15:26.633" v="16" actId="47"/>
        <pc:sldMasterMkLst>
          <pc:docMk/>
          <pc:sldMasterMk cId="2594595190" sldId="2147483824"/>
        </pc:sldMasterMkLst>
        <pc:sldLayoutChg chg="del">
          <pc:chgData name="Hanneke Zindel" userId="97cd04de-05a1-46bd-bf16-c34207baf738" providerId="ADAL" clId="{4BAAF45E-7930-46DB-A41A-36CD972A7FD1}" dt="2024-02-13T15:15:26.633" v="16" actId="47"/>
          <pc:sldLayoutMkLst>
            <pc:docMk/>
            <pc:sldMasterMk cId="2594595190" sldId="2147483824"/>
            <pc:sldLayoutMk cId="1239958409" sldId="2147483849"/>
          </pc:sldLayoutMkLst>
        </pc:sldLayoutChg>
      </pc:sldMasterChg>
    </pc:docChg>
  </pc:docChgLst>
  <pc:docChgLst>
    <pc:chgData name="Henri van de Zande" userId="bfb26863-f23a-43e9-b6cf-e7cd82a429b5" providerId="ADAL" clId="{449726F1-1273-431D-88E4-7B7313691E08}"/>
    <pc:docChg chg="custSel modSld">
      <pc:chgData name="Henri van de Zande" userId="bfb26863-f23a-43e9-b6cf-e7cd82a429b5" providerId="ADAL" clId="{449726F1-1273-431D-88E4-7B7313691E08}" dt="2023-11-30T09:12:50.712" v="30"/>
      <pc:docMkLst>
        <pc:docMk/>
      </pc:docMkLst>
      <pc:sldChg chg="modSp mod addCm modCm">
        <pc:chgData name="Henri van de Zande" userId="bfb26863-f23a-43e9-b6cf-e7cd82a429b5" providerId="ADAL" clId="{449726F1-1273-431D-88E4-7B7313691E08}" dt="2023-11-30T09:12:50.712" v="30"/>
        <pc:sldMkLst>
          <pc:docMk/>
          <pc:sldMk cId="2860788383" sldId="3859"/>
        </pc:sldMkLst>
        <pc:spChg chg="mod">
          <ac:chgData name="Henri van de Zande" userId="bfb26863-f23a-43e9-b6cf-e7cd82a429b5" providerId="ADAL" clId="{449726F1-1273-431D-88E4-7B7313691E08}" dt="2023-11-30T08:56:36.760" v="25" actId="20577"/>
          <ac:spMkLst>
            <pc:docMk/>
            <pc:sldMk cId="2860788383" sldId="3859"/>
            <ac:spMk id="2" creationId="{8BA0D41F-2160-F0CF-D971-C212C6B5DCA3}"/>
          </ac:spMkLst>
        </pc:spChg>
        <pc:extLst>
          <p:ext xmlns:p="http://schemas.openxmlformats.org/presentationml/2006/main" uri="{D6D511B9-2390-475A-947B-AFAB55BFBCF1}">
            <pc226:cmChg xmlns:pc226="http://schemas.microsoft.com/office/powerpoint/2022/06/main/command" chg="add">
              <pc226:chgData name="Henri van de Zande" userId="bfb26863-f23a-43e9-b6cf-e7cd82a429b5" providerId="ADAL" clId="{449726F1-1273-431D-88E4-7B7313691E08}" dt="2023-11-30T08:57:43.495" v="26"/>
              <pc2:cmMkLst xmlns:pc2="http://schemas.microsoft.com/office/powerpoint/2019/9/main/command">
                <pc:docMk/>
                <pc:sldMk cId="2860788383" sldId="3859"/>
                <pc2:cmMk id="{570EED7B-C866-41EE-B6DE-2A17DD413D64}"/>
              </pc2:cmMkLst>
            </pc226:cmChg>
            <pc226:cmChg xmlns:pc226="http://schemas.microsoft.com/office/powerpoint/2022/06/main/command" chg="add">
              <pc226:chgData name="Henri van de Zande" userId="bfb26863-f23a-43e9-b6cf-e7cd82a429b5" providerId="ADAL" clId="{449726F1-1273-431D-88E4-7B7313691E08}" dt="2023-11-30T08:58:40.289" v="27"/>
              <pc2:cmMkLst xmlns:pc2="http://schemas.microsoft.com/office/powerpoint/2019/9/main/command">
                <pc:docMk/>
                <pc:sldMk cId="2860788383" sldId="3859"/>
                <pc2:cmMk id="{D1AC7394-FB48-4B89-8800-7E970809DCA3}"/>
              </pc2:cmMkLst>
            </pc226:cmChg>
            <pc226:cmChg xmlns:pc226="http://schemas.microsoft.com/office/powerpoint/2022/06/main/command" chg="add">
              <pc226:chgData name="Henri van de Zande" userId="bfb26863-f23a-43e9-b6cf-e7cd82a429b5" providerId="ADAL" clId="{449726F1-1273-431D-88E4-7B7313691E08}" dt="2023-11-30T09:12:50.712" v="30"/>
              <pc2:cmMkLst xmlns:pc2="http://schemas.microsoft.com/office/powerpoint/2019/9/main/command">
                <pc:docMk/>
                <pc:sldMk cId="2860788383" sldId="3859"/>
                <pc2:cmMk id="{9921FFBD-93AA-49AC-B08C-1F2B5833AA54}"/>
              </pc2:cmMkLst>
            </pc226:cmChg>
            <pc226:cmChg xmlns:pc226="http://schemas.microsoft.com/office/powerpoint/2022/06/main/command" chg="add mod">
              <pc226:chgData name="Henri van de Zande" userId="bfb26863-f23a-43e9-b6cf-e7cd82a429b5" providerId="ADAL" clId="{449726F1-1273-431D-88E4-7B7313691E08}" dt="2023-11-30T08:56:36.760" v="25" actId="20577"/>
              <pc2:cmMkLst xmlns:pc2="http://schemas.microsoft.com/office/powerpoint/2019/9/main/command">
                <pc:docMk/>
                <pc:sldMk cId="2860788383" sldId="3859"/>
                <pc2:cmMk id="{A46995DF-56DB-4227-9E53-AD9151AEF4C6}"/>
              </pc2:cmMkLst>
            </pc226:cmChg>
          </p:ext>
        </pc:extLst>
      </pc:sldChg>
      <pc:sldChg chg="addCm">
        <pc:chgData name="Henri van de Zande" userId="bfb26863-f23a-43e9-b6cf-e7cd82a429b5" providerId="ADAL" clId="{449726F1-1273-431D-88E4-7B7313691E08}" dt="2023-11-30T09:04:49.219" v="29"/>
        <pc:sldMkLst>
          <pc:docMk/>
          <pc:sldMk cId="4198641291" sldId="3860"/>
        </pc:sldMkLst>
        <pc:extLst>
          <p:ext xmlns:p="http://schemas.openxmlformats.org/presentationml/2006/main" uri="{D6D511B9-2390-475A-947B-AFAB55BFBCF1}">
            <pc226:cmChg xmlns:pc226="http://schemas.microsoft.com/office/powerpoint/2022/06/main/command" chg="add">
              <pc226:chgData name="Henri van de Zande" userId="bfb26863-f23a-43e9-b6cf-e7cd82a429b5" providerId="ADAL" clId="{449726F1-1273-431D-88E4-7B7313691E08}" dt="2023-11-30T09:04:17.849" v="28"/>
              <pc2:cmMkLst xmlns:pc2="http://schemas.microsoft.com/office/powerpoint/2019/9/main/command">
                <pc:docMk/>
                <pc:sldMk cId="4198641291" sldId="3860"/>
                <pc2:cmMk id="{C0232051-E2D6-4D1E-8EF0-5487E86CC75D}"/>
              </pc2:cmMkLst>
            </pc226:cmChg>
            <pc226:cmChg xmlns:pc226="http://schemas.microsoft.com/office/powerpoint/2022/06/main/command" chg="add">
              <pc226:chgData name="Henri van de Zande" userId="bfb26863-f23a-43e9-b6cf-e7cd82a429b5" providerId="ADAL" clId="{449726F1-1273-431D-88E4-7B7313691E08}" dt="2023-11-30T09:04:49.219" v="29"/>
              <pc2:cmMkLst xmlns:pc2="http://schemas.microsoft.com/office/powerpoint/2019/9/main/command">
                <pc:docMk/>
                <pc:sldMk cId="4198641291" sldId="3860"/>
                <pc2:cmMk id="{27AB9188-D0CC-4FC3-A5F0-6B734E5B67C5}"/>
              </pc2:cmMkLst>
            </pc226:cmChg>
          </p:ext>
        </pc:extLst>
      </pc:sldChg>
      <pc:sldChg chg="addCm modCm">
        <pc:chgData name="Henri van de Zande" userId="bfb26863-f23a-43e9-b6cf-e7cd82a429b5" providerId="ADAL" clId="{449726F1-1273-431D-88E4-7B7313691E08}" dt="2023-11-30T08:54:34.280" v="15"/>
        <pc:sldMkLst>
          <pc:docMk/>
          <pc:sldMk cId="955969229" sldId="3861"/>
        </pc:sldMkLst>
        <pc:extLst>
          <p:ext xmlns:p="http://schemas.openxmlformats.org/presentationml/2006/main" uri="{D6D511B9-2390-475A-947B-AFAB55BFBCF1}">
            <pc226:cmChg xmlns:pc226="http://schemas.microsoft.com/office/powerpoint/2022/06/main/command" chg="">
              <pc226:chgData name="Henri van de Zande" userId="bfb26863-f23a-43e9-b6cf-e7cd82a429b5" providerId="ADAL" clId="{449726F1-1273-431D-88E4-7B7313691E08}" dt="2023-11-30T08:36:04.371" v="0"/>
              <pc2:cmMkLst xmlns:pc2="http://schemas.microsoft.com/office/powerpoint/2019/9/main/command">
                <pc:docMk/>
                <pc:sldMk cId="955969229" sldId="3861"/>
                <pc2:cmMk id="{AE6B8A30-68FD-408F-9F27-FB5165BBD2A2}"/>
              </pc2:cmMkLst>
              <pc226:cmRplyChg chg="add">
                <pc226:chgData name="Henri van de Zande" userId="bfb26863-f23a-43e9-b6cf-e7cd82a429b5" providerId="ADAL" clId="{449726F1-1273-431D-88E4-7B7313691E08}" dt="2023-11-30T08:36:04.371" v="0"/>
                <pc2:cmRplyMkLst xmlns:pc2="http://schemas.microsoft.com/office/powerpoint/2019/9/main/command">
                  <pc:docMk/>
                  <pc:sldMk cId="955969229" sldId="3861"/>
                  <pc2:cmMk id="{AE6B8A30-68FD-408F-9F27-FB5165BBD2A2}"/>
                  <pc2:cmRplyMk id="{82BDEE09-8100-423F-AD12-8A16945DB08B}"/>
                </pc2:cmRplyMkLst>
              </pc226:cmRplyChg>
            </pc226:cmChg>
            <pc226:cmChg xmlns:pc226="http://schemas.microsoft.com/office/powerpoint/2022/06/main/command" chg="add">
              <pc226:chgData name="Henri van de Zande" userId="bfb26863-f23a-43e9-b6cf-e7cd82a429b5" providerId="ADAL" clId="{449726F1-1273-431D-88E4-7B7313691E08}" dt="2023-11-30T08:54:34.280" v="15"/>
              <pc2:cmMkLst xmlns:pc2="http://schemas.microsoft.com/office/powerpoint/2019/9/main/command">
                <pc:docMk/>
                <pc:sldMk cId="955969229" sldId="3861"/>
                <pc2:cmMk id="{18C5ED44-232C-4976-8136-9BC7130408F3}"/>
              </pc2:cmMkLst>
              <pc226:cmRplyChg chg="add mod">
                <pc226:chgData name="Henri van de Zande" userId="bfb26863-f23a-43e9-b6cf-e7cd82a429b5" providerId="ADAL" clId="{449726F1-1273-431D-88E4-7B7313691E08}" dt="2023-11-30T08:54:34.280" v="15"/>
                <pc2:cmRplyMkLst xmlns:pc2="http://schemas.microsoft.com/office/powerpoint/2019/9/main/command">
                  <pc:docMk/>
                  <pc:sldMk cId="955969229" sldId="3861"/>
                  <pc2:cmMk id="{18C5ED44-232C-4976-8136-9BC7130408F3}"/>
                  <pc2:cmRplyMk id="{B406FE15-C0D1-465D-9F41-70206D507D8C}"/>
                </pc2:cmRplyMkLst>
              </pc226:cmRplyChg>
            </pc226:cmChg>
            <pc226:cmChg xmlns:pc226="http://schemas.microsoft.com/office/powerpoint/2022/06/main/command" chg="add">
              <pc226:chgData name="Henri van de Zande" userId="bfb26863-f23a-43e9-b6cf-e7cd82a429b5" providerId="ADAL" clId="{449726F1-1273-431D-88E4-7B7313691E08}" dt="2023-11-30T08:38:04.899" v="1"/>
              <pc2:cmMkLst xmlns:pc2="http://schemas.microsoft.com/office/powerpoint/2019/9/main/command">
                <pc:docMk/>
                <pc:sldMk cId="955969229" sldId="3861"/>
                <pc2:cmMk id="{CC2D5F91-B027-4121-ADEA-D931FF4911AC}"/>
              </pc2:cmMkLst>
            </pc226:cmChg>
          </p:ext>
        </pc:extLst>
      </pc:sldChg>
      <pc:sldChg chg="addCm">
        <pc:chgData name="Henri van de Zande" userId="bfb26863-f23a-43e9-b6cf-e7cd82a429b5" providerId="ADAL" clId="{449726F1-1273-431D-88E4-7B7313691E08}" dt="2023-11-30T08:54:57.545" v="16"/>
        <pc:sldMkLst>
          <pc:docMk/>
          <pc:sldMk cId="2703981163" sldId="3862"/>
        </pc:sldMkLst>
        <pc:extLst>
          <p:ext xmlns:p="http://schemas.openxmlformats.org/presentationml/2006/main" uri="{D6D511B9-2390-475A-947B-AFAB55BFBCF1}">
            <pc226:cmChg xmlns:pc226="http://schemas.microsoft.com/office/powerpoint/2022/06/main/command" chg="add">
              <pc226:chgData name="Henri van de Zande" userId="bfb26863-f23a-43e9-b6cf-e7cd82a429b5" providerId="ADAL" clId="{449726F1-1273-431D-88E4-7B7313691E08}" dt="2023-11-30T08:50:37.013" v="13"/>
              <pc2:cmMkLst xmlns:pc2="http://schemas.microsoft.com/office/powerpoint/2019/9/main/command">
                <pc:docMk/>
                <pc:sldMk cId="2703981163" sldId="3862"/>
                <pc2:cmMk id="{EE0FCD7D-FCAE-4888-BD98-C8A8470FE56A}"/>
              </pc2:cmMkLst>
            </pc226:cmChg>
            <pc226:cmChg xmlns:pc226="http://schemas.microsoft.com/office/powerpoint/2022/06/main/command" chg="add">
              <pc226:chgData name="Henri van de Zande" userId="bfb26863-f23a-43e9-b6cf-e7cd82a429b5" providerId="ADAL" clId="{449726F1-1273-431D-88E4-7B7313691E08}" dt="2023-11-30T08:54:57.545" v="16"/>
              <pc2:cmMkLst xmlns:pc2="http://schemas.microsoft.com/office/powerpoint/2019/9/main/command">
                <pc:docMk/>
                <pc:sldMk cId="2703981163" sldId="3862"/>
                <pc2:cmMk id="{714E3D7F-50C5-4B90-B457-6686E0F13492}"/>
              </pc2:cmMkLst>
            </pc226:cmChg>
            <pc226:cmChg xmlns:pc226="http://schemas.microsoft.com/office/powerpoint/2022/06/main/command" chg="add">
              <pc226:chgData name="Henri van de Zande" userId="bfb26863-f23a-43e9-b6cf-e7cd82a429b5" providerId="ADAL" clId="{449726F1-1273-431D-88E4-7B7313691E08}" dt="2023-11-30T08:53:58.625" v="14"/>
              <pc2:cmMkLst xmlns:pc2="http://schemas.microsoft.com/office/powerpoint/2019/9/main/command">
                <pc:docMk/>
                <pc:sldMk cId="2703981163" sldId="3862"/>
                <pc2:cmMk id="{D34653CF-BCA7-4005-BDB8-F508129CC236}"/>
              </pc2:cmMkLst>
            </pc226:cmChg>
          </p:ext>
        </pc:extLst>
      </pc:sldChg>
      <pc:sldChg chg="modSp mod addCm modCm">
        <pc:chgData name="Henri van de Zande" userId="bfb26863-f23a-43e9-b6cf-e7cd82a429b5" providerId="ADAL" clId="{449726F1-1273-431D-88E4-7B7313691E08}" dt="2023-11-30T08:42:55.285" v="7" actId="20577"/>
        <pc:sldMkLst>
          <pc:docMk/>
          <pc:sldMk cId="3811860419" sldId="3863"/>
        </pc:sldMkLst>
        <pc:spChg chg="mod">
          <ac:chgData name="Henri van de Zande" userId="bfb26863-f23a-43e9-b6cf-e7cd82a429b5" providerId="ADAL" clId="{449726F1-1273-431D-88E4-7B7313691E08}" dt="2023-11-30T08:42:55.285" v="7" actId="20577"/>
          <ac:spMkLst>
            <pc:docMk/>
            <pc:sldMk cId="3811860419" sldId="3863"/>
            <ac:spMk id="4" creationId="{EB9A8DDB-71B9-9781-6905-19A74C3341C6}"/>
          </ac:spMkLst>
        </pc:spChg>
        <pc:extLst>
          <p:ext xmlns:p="http://schemas.openxmlformats.org/presentationml/2006/main" uri="{D6D511B9-2390-475A-947B-AFAB55BFBCF1}">
            <pc226:cmChg xmlns:pc226="http://schemas.microsoft.com/office/powerpoint/2022/06/main/command" chg="add mod">
              <pc226:chgData name="Henri van de Zande" userId="bfb26863-f23a-43e9-b6cf-e7cd82a429b5" providerId="ADAL" clId="{449726F1-1273-431D-88E4-7B7313691E08}" dt="2023-11-30T08:42:55.285" v="7" actId="20577"/>
              <pc2:cmMkLst xmlns:pc2="http://schemas.microsoft.com/office/powerpoint/2019/9/main/command">
                <pc:docMk/>
                <pc:sldMk cId="3811860419" sldId="3863"/>
                <pc2:cmMk id="{34D1D401-4220-4E94-893F-3F4C22D3D035}"/>
              </pc2:cmMkLst>
            </pc226:cmChg>
            <pc226:cmChg xmlns:pc226="http://schemas.microsoft.com/office/powerpoint/2022/06/main/command" chg="add">
              <pc226:chgData name="Henri van de Zande" userId="bfb26863-f23a-43e9-b6cf-e7cd82a429b5" providerId="ADAL" clId="{449726F1-1273-431D-88E4-7B7313691E08}" dt="2023-11-30T08:39:37.979" v="4"/>
              <pc2:cmMkLst xmlns:pc2="http://schemas.microsoft.com/office/powerpoint/2019/9/main/command">
                <pc:docMk/>
                <pc:sldMk cId="3811860419" sldId="3863"/>
                <pc2:cmMk id="{C048A89D-0442-4BB2-9B07-981817313235}"/>
              </pc2:cmMkLst>
            </pc226:cmChg>
            <pc226:cmChg xmlns:pc226="http://schemas.microsoft.com/office/powerpoint/2022/06/main/command" chg="add mod">
              <pc226:chgData name="Henri van de Zande" userId="bfb26863-f23a-43e9-b6cf-e7cd82a429b5" providerId="ADAL" clId="{449726F1-1273-431D-88E4-7B7313691E08}" dt="2023-11-30T08:42:55.285" v="7" actId="20577"/>
              <pc2:cmMkLst xmlns:pc2="http://schemas.microsoft.com/office/powerpoint/2019/9/main/command">
                <pc:docMk/>
                <pc:sldMk cId="3811860419" sldId="3863"/>
                <pc2:cmMk id="{E8C5C1D5-C054-4B36-AFDD-1FDC6F7102C2}"/>
              </pc2:cmMkLst>
            </pc226:cmChg>
            <pc226:cmChg xmlns:pc226="http://schemas.microsoft.com/office/powerpoint/2022/06/main/command" chg="add mod">
              <pc226:chgData name="Henri van de Zande" userId="bfb26863-f23a-43e9-b6cf-e7cd82a429b5" providerId="ADAL" clId="{449726F1-1273-431D-88E4-7B7313691E08}" dt="2023-11-30T08:42:55.285" v="7" actId="20577"/>
              <pc2:cmMkLst xmlns:pc2="http://schemas.microsoft.com/office/powerpoint/2019/9/main/command">
                <pc:docMk/>
                <pc:sldMk cId="3811860419" sldId="3863"/>
                <pc2:cmMk id="{8AE04CDC-C241-434B-8652-17EA81924DE5}"/>
              </pc2:cmMkLst>
            </pc226:cmChg>
          </p:ext>
        </pc:extLst>
      </pc:sldChg>
      <pc:sldChg chg="addCm">
        <pc:chgData name="Henri van de Zande" userId="bfb26863-f23a-43e9-b6cf-e7cd82a429b5" providerId="ADAL" clId="{449726F1-1273-431D-88E4-7B7313691E08}" dt="2023-11-30T08:46:24.066" v="10"/>
        <pc:sldMkLst>
          <pc:docMk/>
          <pc:sldMk cId="2301973697" sldId="3864"/>
        </pc:sldMkLst>
        <pc:extLst>
          <p:ext xmlns:p="http://schemas.openxmlformats.org/presentationml/2006/main" uri="{D6D511B9-2390-475A-947B-AFAB55BFBCF1}">
            <pc226:cmChg xmlns:pc226="http://schemas.microsoft.com/office/powerpoint/2022/06/main/command" chg="add">
              <pc226:chgData name="Henri van de Zande" userId="bfb26863-f23a-43e9-b6cf-e7cd82a429b5" providerId="ADAL" clId="{449726F1-1273-431D-88E4-7B7313691E08}" dt="2023-11-30T08:46:24.066" v="10"/>
              <pc2:cmMkLst xmlns:pc2="http://schemas.microsoft.com/office/powerpoint/2019/9/main/command">
                <pc:docMk/>
                <pc:sldMk cId="2301973697" sldId="3864"/>
                <pc2:cmMk id="{C6D00D62-B586-4AD7-AA1F-C01016F2DDCB}"/>
              </pc2:cmMkLst>
            </pc226:cmChg>
            <pc226:cmChg xmlns:pc226="http://schemas.microsoft.com/office/powerpoint/2022/06/main/command" chg="add">
              <pc226:chgData name="Henri van de Zande" userId="bfb26863-f23a-43e9-b6cf-e7cd82a429b5" providerId="ADAL" clId="{449726F1-1273-431D-88E4-7B7313691E08}" dt="2023-11-30T08:44:32.164" v="8"/>
              <pc2:cmMkLst xmlns:pc2="http://schemas.microsoft.com/office/powerpoint/2019/9/main/command">
                <pc:docMk/>
                <pc:sldMk cId="2301973697" sldId="3864"/>
                <pc2:cmMk id="{EA3298D3-08BD-40C6-8779-9E6B27DF9A06}"/>
              </pc2:cmMkLst>
            </pc226:cmChg>
            <pc226:cmChg xmlns:pc226="http://schemas.microsoft.com/office/powerpoint/2022/06/main/command" chg="add">
              <pc226:chgData name="Henri van de Zande" userId="bfb26863-f23a-43e9-b6cf-e7cd82a429b5" providerId="ADAL" clId="{449726F1-1273-431D-88E4-7B7313691E08}" dt="2023-11-30T08:44:57.761" v="9"/>
              <pc2:cmMkLst xmlns:pc2="http://schemas.microsoft.com/office/powerpoint/2019/9/main/command">
                <pc:docMk/>
                <pc:sldMk cId="2301973697" sldId="3864"/>
                <pc2:cmMk id="{039B03DD-5508-47E5-A1C8-B60F5D5ED98F}"/>
              </pc2:cmMkLst>
            </pc226:cmChg>
          </p:ext>
        </pc:extLst>
      </pc:sldChg>
    </pc:docChg>
  </pc:docChgLst>
  <pc:docChgLst>
    <pc:chgData name="Fieke Van Woerkom" userId="S::fieke.vanwoerkom@mijnaansluiting.org::9fc9f487-c33c-4a73-a55f-41022521a16a" providerId="AD" clId="Web-{98C9DCF3-A020-11F1-E67C-2EA0A66BDA79}"/>
    <pc:docChg chg="mod modSld">
      <pc:chgData name="Fieke Van Woerkom" userId="S::fieke.vanwoerkom@mijnaansluiting.org::9fc9f487-c33c-4a73-a55f-41022521a16a" providerId="AD" clId="Web-{98C9DCF3-A020-11F1-E67C-2EA0A66BDA79}" dt="2024-02-14T14:50:31.609" v="230" actId="20577"/>
      <pc:docMkLst>
        <pc:docMk/>
      </pc:docMkLst>
      <pc:sldChg chg="modSp">
        <pc:chgData name="Fieke Van Woerkom" userId="S::fieke.vanwoerkom@mijnaansluiting.org::9fc9f487-c33c-4a73-a55f-41022521a16a" providerId="AD" clId="Web-{98C9DCF3-A020-11F1-E67C-2EA0A66BDA79}" dt="2024-02-14T14:39:34.980" v="64" actId="20577"/>
        <pc:sldMkLst>
          <pc:docMk/>
          <pc:sldMk cId="3380914491" sldId="3866"/>
        </pc:sldMkLst>
        <pc:spChg chg="mod">
          <ac:chgData name="Fieke Van Woerkom" userId="S::fieke.vanwoerkom@mijnaansluiting.org::9fc9f487-c33c-4a73-a55f-41022521a16a" providerId="AD" clId="Web-{98C9DCF3-A020-11F1-E67C-2EA0A66BDA79}" dt="2024-02-14T14:39:34.980" v="64" actId="20577"/>
          <ac:spMkLst>
            <pc:docMk/>
            <pc:sldMk cId="3380914491" sldId="3866"/>
            <ac:spMk id="3" creationId="{17F3ECBC-57D9-D146-A3EB-C1150D143C36}"/>
          </ac:spMkLst>
        </pc:spChg>
      </pc:sldChg>
      <pc:sldChg chg="modSp">
        <pc:chgData name="Fieke Van Woerkom" userId="S::fieke.vanwoerkom@mijnaansluiting.org::9fc9f487-c33c-4a73-a55f-41022521a16a" providerId="AD" clId="Web-{98C9DCF3-A020-11F1-E67C-2EA0A66BDA79}" dt="2024-02-14T14:43:37.253" v="116" actId="20577"/>
        <pc:sldMkLst>
          <pc:docMk/>
          <pc:sldMk cId="1528508445" sldId="3869"/>
        </pc:sldMkLst>
        <pc:spChg chg="mod">
          <ac:chgData name="Fieke Van Woerkom" userId="S::fieke.vanwoerkom@mijnaansluiting.org::9fc9f487-c33c-4a73-a55f-41022521a16a" providerId="AD" clId="Web-{98C9DCF3-A020-11F1-E67C-2EA0A66BDA79}" dt="2024-02-14T14:43:37.253" v="116" actId="20577"/>
          <ac:spMkLst>
            <pc:docMk/>
            <pc:sldMk cId="1528508445" sldId="3869"/>
            <ac:spMk id="3" creationId="{17F3ECBC-57D9-D146-A3EB-C1150D143C36}"/>
          </ac:spMkLst>
        </pc:spChg>
      </pc:sldChg>
      <pc:sldChg chg="modSp">
        <pc:chgData name="Fieke Van Woerkom" userId="S::fieke.vanwoerkom@mijnaansluiting.org::9fc9f487-c33c-4a73-a55f-41022521a16a" providerId="AD" clId="Web-{98C9DCF3-A020-11F1-E67C-2EA0A66BDA79}" dt="2024-02-14T14:47:40.604" v="178" actId="20577"/>
        <pc:sldMkLst>
          <pc:docMk/>
          <pc:sldMk cId="1891668856" sldId="3870"/>
        </pc:sldMkLst>
        <pc:spChg chg="mod">
          <ac:chgData name="Fieke Van Woerkom" userId="S::fieke.vanwoerkom@mijnaansluiting.org::9fc9f487-c33c-4a73-a55f-41022521a16a" providerId="AD" clId="Web-{98C9DCF3-A020-11F1-E67C-2EA0A66BDA79}" dt="2024-02-14T14:47:40.604" v="178" actId="20577"/>
          <ac:spMkLst>
            <pc:docMk/>
            <pc:sldMk cId="1891668856" sldId="3870"/>
            <ac:spMk id="3" creationId="{17F3ECBC-57D9-D146-A3EB-C1150D143C36}"/>
          </ac:spMkLst>
        </pc:spChg>
      </pc:sldChg>
      <pc:sldChg chg="modSp">
        <pc:chgData name="Fieke Van Woerkom" userId="S::fieke.vanwoerkom@mijnaansluiting.org::9fc9f487-c33c-4a73-a55f-41022521a16a" providerId="AD" clId="Web-{98C9DCF3-A020-11F1-E67C-2EA0A66BDA79}" dt="2024-02-14T14:46:43.134" v="163" actId="20577"/>
        <pc:sldMkLst>
          <pc:docMk/>
          <pc:sldMk cId="3491730290" sldId="3871"/>
        </pc:sldMkLst>
        <pc:spChg chg="mod">
          <ac:chgData name="Fieke Van Woerkom" userId="S::fieke.vanwoerkom@mijnaansluiting.org::9fc9f487-c33c-4a73-a55f-41022521a16a" providerId="AD" clId="Web-{98C9DCF3-A020-11F1-E67C-2EA0A66BDA79}" dt="2024-02-14T14:46:43.134" v="163" actId="20577"/>
          <ac:spMkLst>
            <pc:docMk/>
            <pc:sldMk cId="3491730290" sldId="3871"/>
            <ac:spMk id="3" creationId="{17F3ECBC-57D9-D146-A3EB-C1150D143C36}"/>
          </ac:spMkLst>
        </pc:spChg>
      </pc:sldChg>
      <pc:sldChg chg="modSp addCm modCm">
        <pc:chgData name="Fieke Van Woerkom" userId="S::fieke.vanwoerkom@mijnaansluiting.org::9fc9f487-c33c-4a73-a55f-41022521a16a" providerId="AD" clId="Web-{98C9DCF3-A020-11F1-E67C-2EA0A66BDA79}" dt="2024-02-14T14:50:31.609" v="230" actId="20577"/>
        <pc:sldMkLst>
          <pc:docMk/>
          <pc:sldMk cId="2466445530" sldId="3872"/>
        </pc:sldMkLst>
        <pc:spChg chg="mod">
          <ac:chgData name="Fieke Van Woerkom" userId="S::fieke.vanwoerkom@mijnaansluiting.org::9fc9f487-c33c-4a73-a55f-41022521a16a" providerId="AD" clId="Web-{98C9DCF3-A020-11F1-E67C-2EA0A66BDA79}" dt="2024-02-14T14:50:31.609" v="230" actId="20577"/>
          <ac:spMkLst>
            <pc:docMk/>
            <pc:sldMk cId="2466445530" sldId="3872"/>
            <ac:spMk id="3" creationId="{17F3ECBC-57D9-D146-A3EB-C1150D143C36}"/>
          </ac:spMkLst>
        </pc:spChg>
        <pc:extLst>
          <p:ext xmlns:p="http://schemas.openxmlformats.org/presentationml/2006/main" uri="{D6D511B9-2390-475A-947B-AFAB55BFBCF1}">
            <pc226:cmChg xmlns:pc226="http://schemas.microsoft.com/office/powerpoint/2022/06/main/command" chg="add mod">
              <pc226:chgData name="Fieke Van Woerkom" userId="S::fieke.vanwoerkom@mijnaansluiting.org::9fc9f487-c33c-4a73-a55f-41022521a16a" providerId="AD" clId="Web-{98C9DCF3-A020-11F1-E67C-2EA0A66BDA79}" dt="2024-02-14T14:50:31.609" v="230" actId="20577"/>
              <pc2:cmMkLst xmlns:pc2="http://schemas.microsoft.com/office/powerpoint/2019/9/main/command">
                <pc:docMk/>
                <pc:sldMk cId="2466445530" sldId="3872"/>
                <pc2:cmMk id="{816DA8CA-F796-4B6D-BEC0-C68459C3E71A}"/>
              </pc2:cmMkLst>
            </pc226:cmChg>
          </p:ext>
        </pc:extLst>
      </pc:sldChg>
    </pc:docChg>
  </pc:docChgLst>
  <pc:docChgLst>
    <pc:chgData name="Eefje Emmaneel-van Woerkom" userId="S::eefje.vanwoerkom@mijnaansluiting.org::5ba0c12f-243c-4ceb-b82f-8e60d40f9fb5" providerId="AD" clId="Web-{9EC8A2B3-C160-1659-B41D-FD1D4EDEB3E8}"/>
    <pc:docChg chg="addSld delSld modSld sldOrd modSection">
      <pc:chgData name="Eefje Emmaneel-van Woerkom" userId="S::eefje.vanwoerkom@mijnaansluiting.org::5ba0c12f-243c-4ceb-b82f-8e60d40f9fb5" providerId="AD" clId="Web-{9EC8A2B3-C160-1659-B41D-FD1D4EDEB3E8}" dt="2024-01-15T13:52:21.033" v="52" actId="1076"/>
      <pc:docMkLst>
        <pc:docMk/>
      </pc:docMkLst>
      <pc:sldChg chg="addSp delSp modSp">
        <pc:chgData name="Eefje Emmaneel-van Woerkom" userId="S::eefje.vanwoerkom@mijnaansluiting.org::5ba0c12f-243c-4ceb-b82f-8e60d40f9fb5" providerId="AD" clId="Web-{9EC8A2B3-C160-1659-B41D-FD1D4EDEB3E8}" dt="2024-01-15T13:51:19.966" v="19"/>
        <pc:sldMkLst>
          <pc:docMk/>
          <pc:sldMk cId="2139034480" sldId="257"/>
        </pc:sldMkLst>
        <pc:graphicFrameChg chg="mod modGraphic">
          <ac:chgData name="Eefje Emmaneel-van Woerkom" userId="S::eefje.vanwoerkom@mijnaansluiting.org::5ba0c12f-243c-4ceb-b82f-8e60d40f9fb5" providerId="AD" clId="Web-{9EC8A2B3-C160-1659-B41D-FD1D4EDEB3E8}" dt="2024-01-15T13:51:00.747" v="17"/>
          <ac:graphicFrameMkLst>
            <pc:docMk/>
            <pc:sldMk cId="2139034480" sldId="257"/>
            <ac:graphicFrameMk id="3" creationId="{4BBE1973-91D6-6797-83FD-53B477A9FFAE}"/>
          </ac:graphicFrameMkLst>
        </pc:graphicFrameChg>
        <pc:picChg chg="add del mod">
          <ac:chgData name="Eefje Emmaneel-van Woerkom" userId="S::eefje.vanwoerkom@mijnaansluiting.org::5ba0c12f-243c-4ceb-b82f-8e60d40f9fb5" providerId="AD" clId="Web-{9EC8A2B3-C160-1659-B41D-FD1D4EDEB3E8}" dt="2024-01-15T13:51:19.966" v="19"/>
          <ac:picMkLst>
            <pc:docMk/>
            <pc:sldMk cId="2139034480" sldId="257"/>
            <ac:picMk id="4" creationId="{DDA4C3ED-9DC6-424F-BB85-3EA19E85F246}"/>
          </ac:picMkLst>
        </pc:picChg>
      </pc:sldChg>
      <pc:sldChg chg="del">
        <pc:chgData name="Eefje Emmaneel-van Woerkom" userId="S::eefje.vanwoerkom@mijnaansluiting.org::5ba0c12f-243c-4ceb-b82f-8e60d40f9fb5" providerId="AD" clId="Web-{9EC8A2B3-C160-1659-B41D-FD1D4EDEB3E8}" dt="2024-01-15T13:52:07.391" v="50"/>
        <pc:sldMkLst>
          <pc:docMk/>
          <pc:sldMk cId="2724097571" sldId="3865"/>
        </pc:sldMkLst>
      </pc:sldChg>
      <pc:sldChg chg="add ord">
        <pc:chgData name="Eefje Emmaneel-van Woerkom" userId="S::eefje.vanwoerkom@mijnaansluiting.org::5ba0c12f-243c-4ceb-b82f-8e60d40f9fb5" providerId="AD" clId="Web-{9EC8A2B3-C160-1659-B41D-FD1D4EDEB3E8}" dt="2024-01-15T13:51:39.921" v="23"/>
        <pc:sldMkLst>
          <pc:docMk/>
          <pc:sldMk cId="3380914491" sldId="3866"/>
        </pc:sldMkLst>
      </pc:sldChg>
      <pc:sldChg chg="delSp modSp add ord">
        <pc:chgData name="Eefje Emmaneel-van Woerkom" userId="S::eefje.vanwoerkom@mijnaansluiting.org::5ba0c12f-243c-4ceb-b82f-8e60d40f9fb5" providerId="AD" clId="Web-{9EC8A2B3-C160-1659-B41D-FD1D4EDEB3E8}" dt="2024-01-15T13:52:21.033" v="52" actId="1076"/>
        <pc:sldMkLst>
          <pc:docMk/>
          <pc:sldMk cId="3975178891" sldId="3867"/>
        </pc:sldMkLst>
        <pc:spChg chg="del">
          <ac:chgData name="Eefje Emmaneel-van Woerkom" userId="S::eefje.vanwoerkom@mijnaansluiting.org::5ba0c12f-243c-4ceb-b82f-8e60d40f9fb5" providerId="AD" clId="Web-{9EC8A2B3-C160-1659-B41D-FD1D4EDEB3E8}" dt="2024-01-15T13:52:05.032" v="49"/>
          <ac:spMkLst>
            <pc:docMk/>
            <pc:sldMk cId="3975178891" sldId="3867"/>
            <ac:spMk id="175" creationId="{00000000-0000-0000-0000-000000000000}"/>
          </ac:spMkLst>
        </pc:spChg>
        <pc:spChg chg="mod">
          <ac:chgData name="Eefje Emmaneel-van Woerkom" userId="S::eefje.vanwoerkom@mijnaansluiting.org::5ba0c12f-243c-4ceb-b82f-8e60d40f9fb5" providerId="AD" clId="Web-{9EC8A2B3-C160-1659-B41D-FD1D4EDEB3E8}" dt="2024-01-15T13:52:02.641" v="48" actId="1076"/>
          <ac:spMkLst>
            <pc:docMk/>
            <pc:sldMk cId="3975178891" sldId="3867"/>
            <ac:spMk id="178" creationId="{00000000-0000-0000-0000-000000000000}"/>
          </ac:spMkLst>
        </pc:spChg>
        <pc:picChg chg="mod">
          <ac:chgData name="Eefje Emmaneel-van Woerkom" userId="S::eefje.vanwoerkom@mijnaansluiting.org::5ba0c12f-243c-4ceb-b82f-8e60d40f9fb5" providerId="AD" clId="Web-{9EC8A2B3-C160-1659-B41D-FD1D4EDEB3E8}" dt="2024-01-15T13:52:21.033" v="52" actId="1076"/>
          <ac:picMkLst>
            <pc:docMk/>
            <pc:sldMk cId="3975178891" sldId="3867"/>
            <ac:picMk id="177" creationId="{00000000-0000-0000-0000-000000000000}"/>
          </ac:picMkLst>
        </pc:picChg>
      </pc:sldChg>
      <pc:sldChg chg="add ord">
        <pc:chgData name="Eefje Emmaneel-van Woerkom" userId="S::eefje.vanwoerkom@mijnaansluiting.org::5ba0c12f-243c-4ceb-b82f-8e60d40f9fb5" providerId="AD" clId="Web-{9EC8A2B3-C160-1659-B41D-FD1D4EDEB3E8}" dt="2024-01-15T13:51:44.062" v="26"/>
        <pc:sldMkLst>
          <pc:docMk/>
          <pc:sldMk cId="3182696823" sldId="3868"/>
        </pc:sldMkLst>
      </pc:sldChg>
      <pc:sldMasterChg chg="addSldLayout">
        <pc:chgData name="Eefje Emmaneel-van Woerkom" userId="S::eefje.vanwoerkom@mijnaansluiting.org::5ba0c12f-243c-4ceb-b82f-8e60d40f9fb5" providerId="AD" clId="Web-{9EC8A2B3-C160-1659-B41D-FD1D4EDEB3E8}" dt="2024-01-15T13:51:33.827" v="20"/>
        <pc:sldMasterMkLst>
          <pc:docMk/>
          <pc:sldMasterMk cId="2594595190" sldId="2147483824"/>
        </pc:sldMasterMkLst>
        <pc:sldLayoutChg chg="add">
          <pc:chgData name="Eefje Emmaneel-van Woerkom" userId="S::eefje.vanwoerkom@mijnaansluiting.org::5ba0c12f-243c-4ceb-b82f-8e60d40f9fb5" providerId="AD" clId="Web-{9EC8A2B3-C160-1659-B41D-FD1D4EDEB3E8}" dt="2024-01-15T13:51:33.827" v="20"/>
          <pc:sldLayoutMkLst>
            <pc:docMk/>
            <pc:sldMasterMk cId="2594595190" sldId="2147483824"/>
            <pc:sldLayoutMk cId="311632914" sldId="2147483850"/>
          </pc:sldLayoutMkLst>
        </pc:sldLayoutChg>
      </pc:sldMasterChg>
    </pc:docChg>
  </pc:docChgLst>
  <pc:docChgLst>
    <pc:chgData name="Fieke Van Woerkom" userId="S::fieke.vanwoerkom@mijnaansluiting.org::9fc9f487-c33c-4a73-a55f-41022521a16a" providerId="AD" clId="Web-{2F91314D-9C4E-EFFD-213C-0AAC1057A58D}"/>
    <pc:docChg chg="modSld">
      <pc:chgData name="Fieke Van Woerkom" userId="S::fieke.vanwoerkom@mijnaansluiting.org::9fc9f487-c33c-4a73-a55f-41022521a16a" providerId="AD" clId="Web-{2F91314D-9C4E-EFFD-213C-0AAC1057A58D}" dt="2024-02-16T11:28:14.624" v="26"/>
      <pc:docMkLst>
        <pc:docMk/>
      </pc:docMkLst>
      <pc:sldChg chg="modSp delCm modCm">
        <pc:chgData name="Fieke Van Woerkom" userId="S::fieke.vanwoerkom@mijnaansluiting.org::9fc9f487-c33c-4a73-a55f-41022521a16a" providerId="AD" clId="Web-{2F91314D-9C4E-EFFD-213C-0AAC1057A58D}" dt="2024-02-16T11:28:14.624" v="26"/>
        <pc:sldMkLst>
          <pc:docMk/>
          <pc:sldMk cId="2466445530" sldId="3872"/>
        </pc:sldMkLst>
        <pc:spChg chg="mod">
          <ac:chgData name="Fieke Van Woerkom" userId="S::fieke.vanwoerkom@mijnaansluiting.org::9fc9f487-c33c-4a73-a55f-41022521a16a" providerId="AD" clId="Web-{2F91314D-9C4E-EFFD-213C-0AAC1057A58D}" dt="2024-02-16T11:28:11.264" v="25" actId="20577"/>
          <ac:spMkLst>
            <pc:docMk/>
            <pc:sldMk cId="2466445530" sldId="3872"/>
            <ac:spMk id="3" creationId="{17F3ECBC-57D9-D146-A3EB-C1150D143C36}"/>
          </ac:spMkLst>
        </pc:spChg>
        <pc:extLst>
          <p:ext xmlns:p="http://schemas.openxmlformats.org/presentationml/2006/main" uri="{D6D511B9-2390-475A-947B-AFAB55BFBCF1}">
            <pc226:cmChg xmlns:pc226="http://schemas.microsoft.com/office/powerpoint/2022/06/main/command" chg="del mod">
              <pc226:chgData name="Fieke Van Woerkom" userId="S::fieke.vanwoerkom@mijnaansluiting.org::9fc9f487-c33c-4a73-a55f-41022521a16a" providerId="AD" clId="Web-{2F91314D-9C4E-EFFD-213C-0AAC1057A58D}" dt="2024-02-16T11:28:14.624" v="26"/>
              <pc2:cmMkLst xmlns:pc2="http://schemas.microsoft.com/office/powerpoint/2019/9/main/command">
                <pc:docMk/>
                <pc:sldMk cId="2466445530" sldId="3872"/>
                <pc2:cmMk id="{816DA8CA-F796-4B6D-BEC0-C68459C3E71A}"/>
              </pc2:cmMkLst>
            </pc226:cmChg>
          </p:ext>
        </pc:extLst>
      </pc:sldChg>
    </pc:docChg>
  </pc:docChgLst>
  <pc:docChgLst>
    <pc:chgData name="Hanneke Zindel" userId="97cd04de-05a1-46bd-bf16-c34207baf738" providerId="ADAL" clId="{DE29E42F-A8DF-41D7-98DF-A9D3BE2A22AC}"/>
    <pc:docChg chg="undo custSel addSld delSld modSld sldOrd modSection">
      <pc:chgData name="Hanneke Zindel" userId="97cd04de-05a1-46bd-bf16-c34207baf738" providerId="ADAL" clId="{DE29E42F-A8DF-41D7-98DF-A9D3BE2A22AC}" dt="2023-12-04T11:09:53.182" v="3128" actId="20577"/>
      <pc:docMkLst>
        <pc:docMk/>
      </pc:docMkLst>
      <pc:sldChg chg="delSp modSp mod delCm modCm">
        <pc:chgData name="Hanneke Zindel" userId="97cd04de-05a1-46bd-bf16-c34207baf738" providerId="ADAL" clId="{DE29E42F-A8DF-41D7-98DF-A9D3BE2A22AC}" dt="2023-12-04T11:09:30.815" v="3093" actId="20577"/>
        <pc:sldMkLst>
          <pc:docMk/>
          <pc:sldMk cId="2860788383" sldId="3859"/>
        </pc:sldMkLst>
        <pc:spChg chg="mod">
          <ac:chgData name="Hanneke Zindel" userId="97cd04de-05a1-46bd-bf16-c34207baf738" providerId="ADAL" clId="{DE29E42F-A8DF-41D7-98DF-A9D3BE2A22AC}" dt="2023-12-04T11:06:50.175" v="3036" actId="1036"/>
          <ac:spMkLst>
            <pc:docMk/>
            <pc:sldMk cId="2860788383" sldId="3859"/>
            <ac:spMk id="2" creationId="{8BA0D41F-2160-F0CF-D971-C212C6B5DCA3}"/>
          </ac:spMkLst>
        </pc:spChg>
        <pc:spChg chg="mod">
          <ac:chgData name="Hanneke Zindel" userId="97cd04de-05a1-46bd-bf16-c34207baf738" providerId="ADAL" clId="{DE29E42F-A8DF-41D7-98DF-A9D3BE2A22AC}" dt="2023-12-04T11:09:30.815" v="3093" actId="20577"/>
          <ac:spMkLst>
            <pc:docMk/>
            <pc:sldMk cId="2860788383" sldId="3859"/>
            <ac:spMk id="3" creationId="{96C8FC83-204E-3488-CA4C-D4C3BDA78AF0}"/>
          </ac:spMkLst>
        </pc:spChg>
        <pc:picChg chg="del mod">
          <ac:chgData name="Hanneke Zindel" userId="97cd04de-05a1-46bd-bf16-c34207baf738" providerId="ADAL" clId="{DE29E42F-A8DF-41D7-98DF-A9D3BE2A22AC}" dt="2023-12-04T10:44:07.344" v="636" actId="478"/>
          <ac:picMkLst>
            <pc:docMk/>
            <pc:sldMk cId="2860788383" sldId="3859"/>
            <ac:picMk id="54" creationId="{014A6F95-0394-A62B-5B1D-AE78C0CF8185}"/>
          </ac:picMkLst>
        </pc:picChg>
        <pc:picChg chg="del">
          <ac:chgData name="Hanneke Zindel" userId="97cd04de-05a1-46bd-bf16-c34207baf738" providerId="ADAL" clId="{DE29E42F-A8DF-41D7-98DF-A9D3BE2A22AC}" dt="2023-12-04T10:42:19.638" v="600" actId="478"/>
          <ac:picMkLst>
            <pc:docMk/>
            <pc:sldMk cId="2860788383" sldId="3859"/>
            <ac:picMk id="1026" creationId="{A9AF39ED-FEEF-0CAE-3EE3-24EACBBB4291}"/>
          </ac:picMkLst>
        </pc:pic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DE29E42F-A8DF-41D7-98DF-A9D3BE2A22AC}" dt="2023-12-04T10:49:38.660" v="1121"/>
              <pc2:cmMkLst xmlns:pc2="http://schemas.microsoft.com/office/powerpoint/2019/9/main/command">
                <pc:docMk/>
                <pc:sldMk cId="2860788383" sldId="3859"/>
                <pc2:cmMk id="{570EED7B-C866-41EE-B6DE-2A17DD413D64}"/>
              </pc2:cmMkLst>
            </pc226:cmChg>
            <pc226:cmChg xmlns:pc226="http://schemas.microsoft.com/office/powerpoint/2022/06/main/command" chg="del mod">
              <pc226:chgData name="Hanneke Zindel" userId="97cd04de-05a1-46bd-bf16-c34207baf738" providerId="ADAL" clId="{DE29E42F-A8DF-41D7-98DF-A9D3BE2A22AC}" dt="2023-12-04T10:43:46.725" v="634"/>
              <pc2:cmMkLst xmlns:pc2="http://schemas.microsoft.com/office/powerpoint/2019/9/main/command">
                <pc:docMk/>
                <pc:sldMk cId="2860788383" sldId="3859"/>
                <pc2:cmMk id="{D1AC7394-FB48-4B89-8800-7E970809DCA3}"/>
              </pc2:cmMkLst>
            </pc226:cmChg>
            <pc226:cmChg xmlns:pc226="http://schemas.microsoft.com/office/powerpoint/2022/06/main/command" chg="del mod">
              <pc226:chgData name="Hanneke Zindel" userId="97cd04de-05a1-46bd-bf16-c34207baf738" providerId="ADAL" clId="{DE29E42F-A8DF-41D7-98DF-A9D3BE2A22AC}" dt="2023-12-04T10:42:22.385" v="602"/>
              <pc2:cmMkLst xmlns:pc2="http://schemas.microsoft.com/office/powerpoint/2019/9/main/command">
                <pc:docMk/>
                <pc:sldMk cId="2860788383" sldId="3859"/>
                <pc2:cmMk id="{9921FFBD-93AA-49AC-B08C-1F2B5833AA54}"/>
              </pc2:cmMkLst>
            </pc226:cmChg>
            <pc226:cmChg xmlns:pc226="http://schemas.microsoft.com/office/powerpoint/2022/06/main/command" chg="del mod">
              <pc226:chgData name="Hanneke Zindel" userId="97cd04de-05a1-46bd-bf16-c34207baf738" providerId="ADAL" clId="{DE29E42F-A8DF-41D7-98DF-A9D3BE2A22AC}" dt="2023-12-04T10:41:33.392" v="599"/>
              <pc2:cmMkLst xmlns:pc2="http://schemas.microsoft.com/office/powerpoint/2019/9/main/command">
                <pc:docMk/>
                <pc:sldMk cId="2860788383" sldId="3859"/>
                <pc2:cmMk id="{A46995DF-56DB-4227-9E53-AD9151AEF4C6}"/>
              </pc2:cmMkLst>
            </pc226:cmChg>
          </p:ext>
        </pc:extLst>
      </pc:sldChg>
      <pc:sldChg chg="delSp modSp mod addCm delCm modCm">
        <pc:chgData name="Hanneke Zindel" userId="97cd04de-05a1-46bd-bf16-c34207baf738" providerId="ADAL" clId="{DE29E42F-A8DF-41D7-98DF-A9D3BE2A22AC}" dt="2023-12-04T11:06:58.455" v="3058" actId="1035"/>
        <pc:sldMkLst>
          <pc:docMk/>
          <pc:sldMk cId="4198641291" sldId="3860"/>
        </pc:sldMkLst>
        <pc:spChg chg="mod">
          <ac:chgData name="Hanneke Zindel" userId="97cd04de-05a1-46bd-bf16-c34207baf738" providerId="ADAL" clId="{DE29E42F-A8DF-41D7-98DF-A9D3BE2A22AC}" dt="2023-12-04T11:06:58.455" v="3058" actId="1035"/>
          <ac:spMkLst>
            <pc:docMk/>
            <pc:sldMk cId="4198641291" sldId="3860"/>
            <ac:spMk id="2" creationId="{8BA0D41F-2160-F0CF-D971-C212C6B5DCA3}"/>
          </ac:spMkLst>
        </pc:spChg>
        <pc:spChg chg="mod">
          <ac:chgData name="Hanneke Zindel" userId="97cd04de-05a1-46bd-bf16-c34207baf738" providerId="ADAL" clId="{DE29E42F-A8DF-41D7-98DF-A9D3BE2A22AC}" dt="2023-12-04T11:06:58.455" v="3058" actId="1035"/>
          <ac:spMkLst>
            <pc:docMk/>
            <pc:sldMk cId="4198641291" sldId="3860"/>
            <ac:spMk id="3" creationId="{96C8FC83-204E-3488-CA4C-D4C3BDA78AF0}"/>
          </ac:spMkLst>
        </pc:spChg>
        <pc:picChg chg="del">
          <ac:chgData name="Hanneke Zindel" userId="97cd04de-05a1-46bd-bf16-c34207baf738" providerId="ADAL" clId="{DE29E42F-A8DF-41D7-98DF-A9D3BE2A22AC}" dt="2023-12-04T10:44:10.670" v="637" actId="478"/>
          <ac:picMkLst>
            <pc:docMk/>
            <pc:sldMk cId="4198641291" sldId="3860"/>
            <ac:picMk id="54" creationId="{014A6F95-0394-A62B-5B1D-AE78C0CF8185}"/>
          </ac:picMkLst>
        </pc:picChg>
        <pc:picChg chg="del">
          <ac:chgData name="Hanneke Zindel" userId="97cd04de-05a1-46bd-bf16-c34207baf738" providerId="ADAL" clId="{DE29E42F-A8DF-41D7-98DF-A9D3BE2A22AC}" dt="2023-12-04T10:42:33.624" v="603" actId="478"/>
          <ac:picMkLst>
            <pc:docMk/>
            <pc:sldMk cId="4198641291" sldId="3860"/>
            <ac:picMk id="1026" creationId="{A9AF39ED-FEEF-0CAE-3EE3-24EACBBB4291}"/>
          </ac:picMkLst>
        </pc:picChg>
        <pc:extLst>
          <p:ext xmlns:p="http://schemas.openxmlformats.org/presentationml/2006/main" uri="{D6D511B9-2390-475A-947B-AFAB55BFBCF1}">
            <pc226:cmChg xmlns:pc226="http://schemas.microsoft.com/office/powerpoint/2022/06/main/command" chg="del">
              <pc226:chgData name="Hanneke Zindel" userId="97cd04de-05a1-46bd-bf16-c34207baf738" providerId="ADAL" clId="{DE29E42F-A8DF-41D7-98DF-A9D3BE2A22AC}" dt="2023-12-04T10:58:11.361" v="1841"/>
              <pc2:cmMkLst xmlns:pc2="http://schemas.microsoft.com/office/powerpoint/2019/9/main/command">
                <pc:docMk/>
                <pc:sldMk cId="4198641291" sldId="3860"/>
                <pc2:cmMk id="{C0232051-E2D6-4D1E-8EF0-5487E86CC75D}"/>
              </pc2:cmMkLst>
            </pc226:cmChg>
            <pc226:cmChg xmlns:pc226="http://schemas.microsoft.com/office/powerpoint/2022/06/main/command" chg="add mod">
              <pc226:chgData name="Hanneke Zindel" userId="97cd04de-05a1-46bd-bf16-c34207baf738" providerId="ADAL" clId="{DE29E42F-A8DF-41D7-98DF-A9D3BE2A22AC}" dt="2023-12-04T11:04:51.825" v="2928" actId="20577"/>
              <pc2:cmMkLst xmlns:pc2="http://schemas.microsoft.com/office/powerpoint/2019/9/main/command">
                <pc:docMk/>
                <pc:sldMk cId="4198641291" sldId="3860"/>
                <pc2:cmMk id="{2951D983-930E-4B9B-B16A-3096AD27F594}"/>
              </pc2:cmMkLst>
            </pc226:cmChg>
            <pc226:cmChg xmlns:pc226="http://schemas.microsoft.com/office/powerpoint/2022/06/main/command" chg="del">
              <pc226:chgData name="Hanneke Zindel" userId="97cd04de-05a1-46bd-bf16-c34207baf738" providerId="ADAL" clId="{DE29E42F-A8DF-41D7-98DF-A9D3BE2A22AC}" dt="2023-12-04T10:58:08.320" v="1840"/>
              <pc2:cmMkLst xmlns:pc2="http://schemas.microsoft.com/office/powerpoint/2019/9/main/command">
                <pc:docMk/>
                <pc:sldMk cId="4198641291" sldId="3860"/>
                <pc2:cmMk id="{27AB9188-D0CC-4FC3-A5F0-6B734E5B67C5}"/>
              </pc2:cmMkLst>
            </pc226:cmChg>
            <pc226:cmChg xmlns:pc226="http://schemas.microsoft.com/office/powerpoint/2022/06/main/command" chg="del mod">
              <pc226:chgData name="Hanneke Zindel" userId="97cd04de-05a1-46bd-bf16-c34207baf738" providerId="ADAL" clId="{DE29E42F-A8DF-41D7-98DF-A9D3BE2A22AC}" dt="2023-12-04T10:58:13.795" v="1842"/>
              <pc2:cmMkLst xmlns:pc2="http://schemas.microsoft.com/office/powerpoint/2019/9/main/command">
                <pc:docMk/>
                <pc:sldMk cId="4198641291" sldId="3860"/>
                <pc2:cmMk id="{5BF431DD-98D1-46B3-A594-00B2878C1E1E}"/>
              </pc2:cmMkLst>
            </pc226:cmChg>
          </p:ext>
        </pc:extLst>
      </pc:sldChg>
      <pc:sldChg chg="delSp modSp mod delCm modCm">
        <pc:chgData name="Hanneke Zindel" userId="97cd04de-05a1-46bd-bf16-c34207baf738" providerId="ADAL" clId="{DE29E42F-A8DF-41D7-98DF-A9D3BE2A22AC}" dt="2023-12-04T11:07:55.565" v="3077"/>
        <pc:sldMkLst>
          <pc:docMk/>
          <pc:sldMk cId="955969229" sldId="3861"/>
        </pc:sldMkLst>
        <pc:spChg chg="mod">
          <ac:chgData name="Hanneke Zindel" userId="97cd04de-05a1-46bd-bf16-c34207baf738" providerId="ADAL" clId="{DE29E42F-A8DF-41D7-98DF-A9D3BE2A22AC}" dt="2023-12-04T11:06:36.168" v="3017" actId="1035"/>
          <ac:spMkLst>
            <pc:docMk/>
            <pc:sldMk cId="955969229" sldId="3861"/>
            <ac:spMk id="3" creationId="{304EBADC-C2CF-87D3-7E2D-EEF15E66CB8E}"/>
          </ac:spMkLst>
        </pc:spChg>
        <pc:spChg chg="mod">
          <ac:chgData name="Hanneke Zindel" userId="97cd04de-05a1-46bd-bf16-c34207baf738" providerId="ADAL" clId="{DE29E42F-A8DF-41D7-98DF-A9D3BE2A22AC}" dt="2023-12-04T10:29:01.031" v="10" actId="20577"/>
          <ac:spMkLst>
            <pc:docMk/>
            <pc:sldMk cId="955969229" sldId="3861"/>
            <ac:spMk id="4" creationId="{78591BB4-647D-2677-C230-8F14DEBBE000}"/>
          </ac:spMkLst>
        </pc:spChg>
        <pc:spChg chg="del">
          <ac:chgData name="Hanneke Zindel" userId="97cd04de-05a1-46bd-bf16-c34207baf738" providerId="ADAL" clId="{DE29E42F-A8DF-41D7-98DF-A9D3BE2A22AC}" dt="2023-12-04T11:06:01.392" v="2963" actId="478"/>
          <ac:spMkLst>
            <pc:docMk/>
            <pc:sldMk cId="955969229" sldId="3861"/>
            <ac:spMk id="5" creationId="{74E444C2-B9E6-4179-7A2F-0D7C59527A40}"/>
          </ac:spMkLst>
        </pc:sp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DE29E42F-A8DF-41D7-98DF-A9D3BE2A22AC}" dt="2023-12-04T10:28:20.757" v="3"/>
              <pc2:cmMkLst xmlns:pc2="http://schemas.microsoft.com/office/powerpoint/2019/9/main/command">
                <pc:docMk/>
                <pc:sldMk cId="955969229" sldId="3861"/>
                <pc2:cmMk id="{AE6B8A30-68FD-408F-9F27-FB5165BBD2A2}"/>
              </pc2:cmMkLst>
            </pc226:cmChg>
            <pc226:cmChg xmlns:pc226="http://schemas.microsoft.com/office/powerpoint/2022/06/main/command" chg="del mod">
              <pc226:chgData name="Hanneke Zindel" userId="97cd04de-05a1-46bd-bf16-c34207baf738" providerId="ADAL" clId="{DE29E42F-A8DF-41D7-98DF-A9D3BE2A22AC}" dt="2023-12-04T11:07:55.565" v="3077"/>
              <pc2:cmMkLst xmlns:pc2="http://schemas.microsoft.com/office/powerpoint/2019/9/main/command">
                <pc:docMk/>
                <pc:sldMk cId="955969229" sldId="3861"/>
                <pc2:cmMk id="{18C5ED44-232C-4976-8136-9BC7130408F3}"/>
              </pc2:cmMkLst>
            </pc226:cmChg>
            <pc226:cmChg xmlns:pc226="http://schemas.microsoft.com/office/powerpoint/2022/06/main/command" chg="del mod">
              <pc226:chgData name="Hanneke Zindel" userId="97cd04de-05a1-46bd-bf16-c34207baf738" providerId="ADAL" clId="{DE29E42F-A8DF-41D7-98DF-A9D3BE2A22AC}" dt="2023-12-04T10:29:12.844" v="11"/>
              <pc2:cmMkLst xmlns:pc2="http://schemas.microsoft.com/office/powerpoint/2019/9/main/command">
                <pc:docMk/>
                <pc:sldMk cId="955969229" sldId="3861"/>
                <pc2:cmMk id="{CC2D5F91-B027-4121-ADEA-D931FF4911AC}"/>
              </pc2:cmMkLst>
            </pc226:cmChg>
          </p:ext>
        </pc:extLst>
      </pc:sldChg>
      <pc:sldChg chg="modSp del mod delCm modCm">
        <pc:chgData name="Hanneke Zindel" userId="97cd04de-05a1-46bd-bf16-c34207baf738" providerId="ADAL" clId="{DE29E42F-A8DF-41D7-98DF-A9D3BE2A22AC}" dt="2023-12-04T10:40:52.034" v="564" actId="47"/>
        <pc:sldMkLst>
          <pc:docMk/>
          <pc:sldMk cId="2703981163" sldId="3862"/>
        </pc:sldMkLst>
        <pc:spChg chg="mod">
          <ac:chgData name="Hanneke Zindel" userId="97cd04de-05a1-46bd-bf16-c34207baf738" providerId="ADAL" clId="{DE29E42F-A8DF-41D7-98DF-A9D3BE2A22AC}" dt="2023-12-04T10:40:28.074" v="562" actId="6549"/>
          <ac:spMkLst>
            <pc:docMk/>
            <pc:sldMk cId="2703981163" sldId="3862"/>
            <ac:spMk id="4" creationId="{78591BB4-647D-2677-C230-8F14DEBBE000}"/>
          </ac:spMkLst>
        </pc:spChg>
        <pc:extLst>
          <p:ext xmlns:p="http://schemas.openxmlformats.org/presentationml/2006/main" uri="{D6D511B9-2390-475A-947B-AFAB55BFBCF1}">
            <pc226:cmChg xmlns:pc226="http://schemas.microsoft.com/office/powerpoint/2022/06/main/command" chg="mod">
              <pc226:chgData name="Hanneke Zindel" userId="97cd04de-05a1-46bd-bf16-c34207baf738" providerId="ADAL" clId="{DE29E42F-A8DF-41D7-98DF-A9D3BE2A22AC}" dt="2023-12-04T10:40:28.074" v="562" actId="6549"/>
              <pc2:cmMkLst xmlns:pc2="http://schemas.microsoft.com/office/powerpoint/2019/9/main/command">
                <pc:docMk/>
                <pc:sldMk cId="2703981163" sldId="3862"/>
                <pc2:cmMk id="{EE0FCD7D-FCAE-4888-BD98-C8A8470FE56A}"/>
              </pc2:cmMkLst>
            </pc226:cmChg>
            <pc226:cmChg xmlns:pc226="http://schemas.microsoft.com/office/powerpoint/2022/06/main/command" chg="del mod">
              <pc226:chgData name="Hanneke Zindel" userId="97cd04de-05a1-46bd-bf16-c34207baf738" providerId="ADAL" clId="{DE29E42F-A8DF-41D7-98DF-A9D3BE2A22AC}" dt="2023-12-04T10:40:38.805" v="563"/>
              <pc2:cmMkLst xmlns:pc2="http://schemas.microsoft.com/office/powerpoint/2019/9/main/command">
                <pc:docMk/>
                <pc:sldMk cId="2703981163" sldId="3862"/>
                <pc2:cmMk id="{714E3D7F-50C5-4B90-B457-6686E0F13492}"/>
              </pc2:cmMkLst>
            </pc226:cmChg>
          </p:ext>
        </pc:extLst>
      </pc:sldChg>
      <pc:sldChg chg="addSp delSp modSp mod addCm delCm modCm">
        <pc:chgData name="Hanneke Zindel" userId="97cd04de-05a1-46bd-bf16-c34207baf738" providerId="ADAL" clId="{DE29E42F-A8DF-41D7-98DF-A9D3BE2A22AC}" dt="2023-12-04T11:06:17.718" v="2988" actId="1036"/>
        <pc:sldMkLst>
          <pc:docMk/>
          <pc:sldMk cId="3811860419" sldId="3863"/>
        </pc:sldMkLst>
        <pc:spChg chg="add del mod">
          <ac:chgData name="Hanneke Zindel" userId="97cd04de-05a1-46bd-bf16-c34207baf738" providerId="ADAL" clId="{DE29E42F-A8DF-41D7-98DF-A9D3BE2A22AC}" dt="2023-12-04T11:06:17.718" v="2988" actId="1036"/>
          <ac:spMkLst>
            <pc:docMk/>
            <pc:sldMk cId="3811860419" sldId="3863"/>
            <ac:spMk id="3" creationId="{5C58F3DC-7682-DC57-80F6-C45285D48076}"/>
          </ac:spMkLst>
        </pc:spChg>
        <pc:spChg chg="mod">
          <ac:chgData name="Hanneke Zindel" userId="97cd04de-05a1-46bd-bf16-c34207baf738" providerId="ADAL" clId="{DE29E42F-A8DF-41D7-98DF-A9D3BE2A22AC}" dt="2023-12-04T10:37:25.543" v="435" actId="20577"/>
          <ac:spMkLst>
            <pc:docMk/>
            <pc:sldMk cId="3811860419" sldId="3863"/>
            <ac:spMk id="4" creationId="{EB9A8DDB-71B9-9781-6905-19A74C3341C6}"/>
          </ac:spMkLst>
        </pc:spChg>
        <pc:spChg chg="del">
          <ac:chgData name="Hanneke Zindel" userId="97cd04de-05a1-46bd-bf16-c34207baf738" providerId="ADAL" clId="{DE29E42F-A8DF-41D7-98DF-A9D3BE2A22AC}" dt="2023-12-04T11:05:57.952" v="2962" actId="478"/>
          <ac:spMkLst>
            <pc:docMk/>
            <pc:sldMk cId="3811860419" sldId="3863"/>
            <ac:spMk id="5" creationId="{E1C400FE-0AA5-765E-0014-5E143AE5D110}"/>
          </ac:spMkLst>
        </pc:spChg>
        <pc:spChg chg="add del mod">
          <ac:chgData name="Hanneke Zindel" userId="97cd04de-05a1-46bd-bf16-c34207baf738" providerId="ADAL" clId="{DE29E42F-A8DF-41D7-98DF-A9D3BE2A22AC}" dt="2023-12-04T11:06:13.495" v="2965" actId="478"/>
          <ac:spMkLst>
            <pc:docMk/>
            <pc:sldMk cId="3811860419" sldId="3863"/>
            <ac:spMk id="14" creationId="{4D6C7AF9-FA61-B975-499D-6F00A22348CB}"/>
          </ac:spMkLst>
        </pc:spChg>
        <pc:extLst>
          <p:ext xmlns:p="http://schemas.openxmlformats.org/presentationml/2006/main" uri="{D6D511B9-2390-475A-947B-AFAB55BFBCF1}">
            <pc226:cmChg xmlns:pc226="http://schemas.microsoft.com/office/powerpoint/2022/06/main/command" chg="add del mod">
              <pc226:chgData name="Hanneke Zindel" userId="97cd04de-05a1-46bd-bf16-c34207baf738" providerId="ADAL" clId="{DE29E42F-A8DF-41D7-98DF-A9D3BE2A22AC}" dt="2023-12-04T10:37:31.722" v="436"/>
              <pc2:cmMkLst xmlns:pc2="http://schemas.microsoft.com/office/powerpoint/2019/9/main/command">
                <pc:docMk/>
                <pc:sldMk cId="3811860419" sldId="3863"/>
                <pc2:cmMk id="{34D1D401-4220-4E94-893F-3F4C22D3D035}"/>
              </pc2:cmMkLst>
            </pc226:cmChg>
            <pc226:cmChg xmlns:pc226="http://schemas.microsoft.com/office/powerpoint/2022/06/main/command" chg="del">
              <pc226:chgData name="Hanneke Zindel" userId="97cd04de-05a1-46bd-bf16-c34207baf738" providerId="ADAL" clId="{DE29E42F-A8DF-41D7-98DF-A9D3BE2A22AC}" dt="2023-12-04T10:37:02.033" v="428"/>
              <pc2:cmMkLst xmlns:pc2="http://schemas.microsoft.com/office/powerpoint/2019/9/main/command">
                <pc:docMk/>
                <pc:sldMk cId="3811860419" sldId="3863"/>
                <pc2:cmMk id="{C048A89D-0442-4BB2-9B07-981817313235}"/>
              </pc2:cmMkLst>
            </pc226:cmChg>
            <pc226:cmChg xmlns:pc226="http://schemas.microsoft.com/office/powerpoint/2022/06/main/command" chg="del mod">
              <pc226:chgData name="Hanneke Zindel" userId="97cd04de-05a1-46bd-bf16-c34207baf738" providerId="ADAL" clId="{DE29E42F-A8DF-41D7-98DF-A9D3BE2A22AC}" dt="2023-12-04T10:37:00.321" v="427"/>
              <pc2:cmMkLst xmlns:pc2="http://schemas.microsoft.com/office/powerpoint/2019/9/main/command">
                <pc:docMk/>
                <pc:sldMk cId="3811860419" sldId="3863"/>
                <pc2:cmMk id="{E8C5C1D5-C054-4B36-AFDD-1FDC6F7102C2}"/>
              </pc2:cmMkLst>
            </pc226:cmChg>
            <pc226:cmChg xmlns:pc226="http://schemas.microsoft.com/office/powerpoint/2022/06/main/command" chg="del mod">
              <pc226:chgData name="Hanneke Zindel" userId="97cd04de-05a1-46bd-bf16-c34207baf738" providerId="ADAL" clId="{DE29E42F-A8DF-41D7-98DF-A9D3BE2A22AC}" dt="2023-12-04T10:33:12.437" v="196"/>
              <pc2:cmMkLst xmlns:pc2="http://schemas.microsoft.com/office/powerpoint/2019/9/main/command">
                <pc:docMk/>
                <pc:sldMk cId="3811860419" sldId="3863"/>
                <pc2:cmMk id="{8AE04CDC-C241-434B-8652-17EA81924DE5}"/>
              </pc2:cmMkLst>
            </pc226:cmChg>
          </p:ext>
        </pc:extLst>
      </pc:sldChg>
      <pc:sldChg chg="delSp modSp mod delCm modCm">
        <pc:chgData name="Hanneke Zindel" userId="97cd04de-05a1-46bd-bf16-c34207baf738" providerId="ADAL" clId="{DE29E42F-A8DF-41D7-98DF-A9D3BE2A22AC}" dt="2023-12-04T11:07:43.196" v="3076" actId="20577"/>
        <pc:sldMkLst>
          <pc:docMk/>
          <pc:sldMk cId="2301973697" sldId="3864"/>
        </pc:sldMkLst>
        <pc:spChg chg="mod">
          <ac:chgData name="Hanneke Zindel" userId="97cd04de-05a1-46bd-bf16-c34207baf738" providerId="ADAL" clId="{DE29E42F-A8DF-41D7-98DF-A9D3BE2A22AC}" dt="2023-12-04T11:06:23.607" v="2992" actId="1036"/>
          <ac:spMkLst>
            <pc:docMk/>
            <pc:sldMk cId="2301973697" sldId="3864"/>
            <ac:spMk id="3" creationId="{5C58F3DC-7682-DC57-80F6-C45285D48076}"/>
          </ac:spMkLst>
        </pc:spChg>
        <pc:spChg chg="mod">
          <ac:chgData name="Hanneke Zindel" userId="97cd04de-05a1-46bd-bf16-c34207baf738" providerId="ADAL" clId="{DE29E42F-A8DF-41D7-98DF-A9D3BE2A22AC}" dt="2023-12-04T11:07:43.196" v="3076" actId="20577"/>
          <ac:spMkLst>
            <pc:docMk/>
            <pc:sldMk cId="2301973697" sldId="3864"/>
            <ac:spMk id="4" creationId="{EB9A8DDB-71B9-9781-6905-19A74C3341C6}"/>
          </ac:spMkLst>
        </pc:spChg>
        <pc:spChg chg="del">
          <ac:chgData name="Hanneke Zindel" userId="97cd04de-05a1-46bd-bf16-c34207baf738" providerId="ADAL" clId="{DE29E42F-A8DF-41D7-98DF-A9D3BE2A22AC}" dt="2023-12-04T11:05:53.986" v="2961" actId="478"/>
          <ac:spMkLst>
            <pc:docMk/>
            <pc:sldMk cId="2301973697" sldId="3864"/>
            <ac:spMk id="5" creationId="{E1C400FE-0AA5-765E-0014-5E143AE5D110}"/>
          </ac:spMkLst>
        </pc:sp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DE29E42F-A8DF-41D7-98DF-A9D3BE2A22AC}" dt="2023-12-04T10:38:46.629" v="558"/>
              <pc2:cmMkLst xmlns:pc2="http://schemas.microsoft.com/office/powerpoint/2019/9/main/command">
                <pc:docMk/>
                <pc:sldMk cId="2301973697" sldId="3864"/>
                <pc2:cmMk id="{C6D00D62-B586-4AD7-AA1F-C01016F2DDCB}"/>
              </pc2:cmMkLst>
            </pc226:cmChg>
            <pc226:cmChg xmlns:pc226="http://schemas.microsoft.com/office/powerpoint/2022/06/main/command" chg="del mod">
              <pc226:chgData name="Hanneke Zindel" userId="97cd04de-05a1-46bd-bf16-c34207baf738" providerId="ADAL" clId="{DE29E42F-A8DF-41D7-98DF-A9D3BE2A22AC}" dt="2023-12-04T10:37:57.599" v="475"/>
              <pc2:cmMkLst xmlns:pc2="http://schemas.microsoft.com/office/powerpoint/2019/9/main/command">
                <pc:docMk/>
                <pc:sldMk cId="2301973697" sldId="3864"/>
                <pc2:cmMk id="{EA3298D3-08BD-40C6-8779-9E6B27DF9A06}"/>
              </pc2:cmMkLst>
            </pc226:cmChg>
            <pc226:cmChg xmlns:pc226="http://schemas.microsoft.com/office/powerpoint/2022/06/main/command" chg="del mod">
              <pc226:chgData name="Hanneke Zindel" userId="97cd04de-05a1-46bd-bf16-c34207baf738" providerId="ADAL" clId="{DE29E42F-A8DF-41D7-98DF-A9D3BE2A22AC}" dt="2023-12-04T10:38:08.345" v="496"/>
              <pc2:cmMkLst xmlns:pc2="http://schemas.microsoft.com/office/powerpoint/2019/9/main/command">
                <pc:docMk/>
                <pc:sldMk cId="2301973697" sldId="3864"/>
                <pc2:cmMk id="{039B03DD-5508-47E5-A1C8-B60F5D5ED98F}"/>
              </pc2:cmMkLst>
            </pc226:cmChg>
          </p:ext>
        </pc:extLst>
      </pc:sldChg>
      <pc:sldChg chg="addSp delSp modSp new mod ord modClrScheme chgLayout">
        <pc:chgData name="Hanneke Zindel" userId="97cd04de-05a1-46bd-bf16-c34207baf738" providerId="ADAL" clId="{DE29E42F-A8DF-41D7-98DF-A9D3BE2A22AC}" dt="2023-12-04T11:09:53.182" v="3128" actId="20577"/>
        <pc:sldMkLst>
          <pc:docMk/>
          <pc:sldMk cId="2724097571" sldId="3865"/>
        </pc:sldMkLst>
        <pc:spChg chg="del mod ord">
          <ac:chgData name="Hanneke Zindel" userId="97cd04de-05a1-46bd-bf16-c34207baf738" providerId="ADAL" clId="{DE29E42F-A8DF-41D7-98DF-A9D3BE2A22AC}" dt="2023-12-04T11:08:44.456" v="3081" actId="700"/>
          <ac:spMkLst>
            <pc:docMk/>
            <pc:sldMk cId="2724097571" sldId="3865"/>
            <ac:spMk id="2" creationId="{6C08F048-9B8E-C089-7228-D1B3A81DDAC7}"/>
          </ac:spMkLst>
        </pc:spChg>
        <pc:spChg chg="del mod ord">
          <ac:chgData name="Hanneke Zindel" userId="97cd04de-05a1-46bd-bf16-c34207baf738" providerId="ADAL" clId="{DE29E42F-A8DF-41D7-98DF-A9D3BE2A22AC}" dt="2023-12-04T11:08:44.456" v="3081" actId="700"/>
          <ac:spMkLst>
            <pc:docMk/>
            <pc:sldMk cId="2724097571" sldId="3865"/>
            <ac:spMk id="3" creationId="{98E1A7B0-743C-3F1B-3D6C-B2E7763A52E0}"/>
          </ac:spMkLst>
        </pc:spChg>
        <pc:spChg chg="del">
          <ac:chgData name="Hanneke Zindel" userId="97cd04de-05a1-46bd-bf16-c34207baf738" providerId="ADAL" clId="{DE29E42F-A8DF-41D7-98DF-A9D3BE2A22AC}" dt="2023-12-04T11:08:44.456" v="3081" actId="700"/>
          <ac:spMkLst>
            <pc:docMk/>
            <pc:sldMk cId="2724097571" sldId="3865"/>
            <ac:spMk id="4" creationId="{EBE3D6C3-B980-2A90-CD21-DC76D380BFEE}"/>
          </ac:spMkLst>
        </pc:spChg>
        <pc:spChg chg="mod ord">
          <ac:chgData name="Hanneke Zindel" userId="97cd04de-05a1-46bd-bf16-c34207baf738" providerId="ADAL" clId="{DE29E42F-A8DF-41D7-98DF-A9D3BE2A22AC}" dt="2023-12-04T11:08:59.002" v="3083" actId="700"/>
          <ac:spMkLst>
            <pc:docMk/>
            <pc:sldMk cId="2724097571" sldId="3865"/>
            <ac:spMk id="5" creationId="{7C90E812-C394-0300-DD8F-75A20F8A0A00}"/>
          </ac:spMkLst>
        </pc:spChg>
        <pc:spChg chg="mod ord">
          <ac:chgData name="Hanneke Zindel" userId="97cd04de-05a1-46bd-bf16-c34207baf738" providerId="ADAL" clId="{DE29E42F-A8DF-41D7-98DF-A9D3BE2A22AC}" dt="2023-12-04T11:08:59.002" v="3083" actId="700"/>
          <ac:spMkLst>
            <pc:docMk/>
            <pc:sldMk cId="2724097571" sldId="3865"/>
            <ac:spMk id="6" creationId="{3285B89E-B239-5BA6-D267-009C68A5F280}"/>
          </ac:spMkLst>
        </pc:spChg>
        <pc:spChg chg="del mod ord">
          <ac:chgData name="Hanneke Zindel" userId="97cd04de-05a1-46bd-bf16-c34207baf738" providerId="ADAL" clId="{DE29E42F-A8DF-41D7-98DF-A9D3BE2A22AC}" dt="2023-12-04T11:08:44.456" v="3081" actId="700"/>
          <ac:spMkLst>
            <pc:docMk/>
            <pc:sldMk cId="2724097571" sldId="3865"/>
            <ac:spMk id="7" creationId="{36FB41D2-9C53-CD5F-C44F-0E3CA35D7B40}"/>
          </ac:spMkLst>
        </pc:spChg>
        <pc:spChg chg="del mod ord">
          <ac:chgData name="Hanneke Zindel" userId="97cd04de-05a1-46bd-bf16-c34207baf738" providerId="ADAL" clId="{DE29E42F-A8DF-41D7-98DF-A9D3BE2A22AC}" dt="2023-12-04T11:08:44.456" v="3081" actId="700"/>
          <ac:spMkLst>
            <pc:docMk/>
            <pc:sldMk cId="2724097571" sldId="3865"/>
            <ac:spMk id="8" creationId="{4F8DC1B9-3F7F-BDB1-2444-2BCBE2658487}"/>
          </ac:spMkLst>
        </pc:spChg>
        <pc:spChg chg="del mod ord">
          <ac:chgData name="Hanneke Zindel" userId="97cd04de-05a1-46bd-bf16-c34207baf738" providerId="ADAL" clId="{DE29E42F-A8DF-41D7-98DF-A9D3BE2A22AC}" dt="2023-12-04T11:08:44.456" v="3081" actId="700"/>
          <ac:spMkLst>
            <pc:docMk/>
            <pc:sldMk cId="2724097571" sldId="3865"/>
            <ac:spMk id="9" creationId="{6FE5A9EB-4D99-F4A3-F9EE-3CD6D02D9738}"/>
          </ac:spMkLst>
        </pc:spChg>
        <pc:spChg chg="del mod ord">
          <ac:chgData name="Hanneke Zindel" userId="97cd04de-05a1-46bd-bf16-c34207baf738" providerId="ADAL" clId="{DE29E42F-A8DF-41D7-98DF-A9D3BE2A22AC}" dt="2023-12-04T11:08:44.456" v="3081" actId="700"/>
          <ac:spMkLst>
            <pc:docMk/>
            <pc:sldMk cId="2724097571" sldId="3865"/>
            <ac:spMk id="10" creationId="{EDC652A5-94D8-4AAB-D8EC-F962D3441D8D}"/>
          </ac:spMkLst>
        </pc:spChg>
        <pc:spChg chg="del mod ord">
          <ac:chgData name="Hanneke Zindel" userId="97cd04de-05a1-46bd-bf16-c34207baf738" providerId="ADAL" clId="{DE29E42F-A8DF-41D7-98DF-A9D3BE2A22AC}" dt="2023-12-04T11:08:44.456" v="3081" actId="700"/>
          <ac:spMkLst>
            <pc:docMk/>
            <pc:sldMk cId="2724097571" sldId="3865"/>
            <ac:spMk id="11" creationId="{CA3DE8FF-6551-F16D-C122-8CC773C29701}"/>
          </ac:spMkLst>
        </pc:spChg>
        <pc:spChg chg="del mod ord">
          <ac:chgData name="Hanneke Zindel" userId="97cd04de-05a1-46bd-bf16-c34207baf738" providerId="ADAL" clId="{DE29E42F-A8DF-41D7-98DF-A9D3BE2A22AC}" dt="2023-12-04T11:08:44.456" v="3081" actId="700"/>
          <ac:spMkLst>
            <pc:docMk/>
            <pc:sldMk cId="2724097571" sldId="3865"/>
            <ac:spMk id="12" creationId="{C7D4116D-E410-B8F5-A05A-97C2DE2FDB08}"/>
          </ac:spMkLst>
        </pc:spChg>
        <pc:spChg chg="add del mod ord">
          <ac:chgData name="Hanneke Zindel" userId="97cd04de-05a1-46bd-bf16-c34207baf738" providerId="ADAL" clId="{DE29E42F-A8DF-41D7-98DF-A9D3BE2A22AC}" dt="2023-12-04T11:08:47.573" v="3082" actId="700"/>
          <ac:spMkLst>
            <pc:docMk/>
            <pc:sldMk cId="2724097571" sldId="3865"/>
            <ac:spMk id="13" creationId="{1ED9094A-4514-0078-31F6-CC2047A3B774}"/>
          </ac:spMkLst>
        </pc:spChg>
        <pc:spChg chg="add del mod ord">
          <ac:chgData name="Hanneke Zindel" userId="97cd04de-05a1-46bd-bf16-c34207baf738" providerId="ADAL" clId="{DE29E42F-A8DF-41D7-98DF-A9D3BE2A22AC}" dt="2023-12-04T11:08:47.573" v="3082" actId="700"/>
          <ac:spMkLst>
            <pc:docMk/>
            <pc:sldMk cId="2724097571" sldId="3865"/>
            <ac:spMk id="14" creationId="{17D09D1B-6D41-9C5D-F104-943597B02BEA}"/>
          </ac:spMkLst>
        </pc:spChg>
        <pc:spChg chg="add del mod ord">
          <ac:chgData name="Hanneke Zindel" userId="97cd04de-05a1-46bd-bf16-c34207baf738" providerId="ADAL" clId="{DE29E42F-A8DF-41D7-98DF-A9D3BE2A22AC}" dt="2023-12-04T11:08:47.573" v="3082" actId="700"/>
          <ac:spMkLst>
            <pc:docMk/>
            <pc:sldMk cId="2724097571" sldId="3865"/>
            <ac:spMk id="15" creationId="{4A2C5B05-DB5B-7CAB-A0F0-FE760DE210DF}"/>
          </ac:spMkLst>
        </pc:spChg>
        <pc:spChg chg="add del mod ord">
          <ac:chgData name="Hanneke Zindel" userId="97cd04de-05a1-46bd-bf16-c34207baf738" providerId="ADAL" clId="{DE29E42F-A8DF-41D7-98DF-A9D3BE2A22AC}" dt="2023-12-04T11:08:47.573" v="3082" actId="700"/>
          <ac:spMkLst>
            <pc:docMk/>
            <pc:sldMk cId="2724097571" sldId="3865"/>
            <ac:spMk id="16" creationId="{639F5577-D228-5308-60F2-C030F3104E08}"/>
          </ac:spMkLst>
        </pc:spChg>
        <pc:spChg chg="add del mod ord">
          <ac:chgData name="Hanneke Zindel" userId="97cd04de-05a1-46bd-bf16-c34207baf738" providerId="ADAL" clId="{DE29E42F-A8DF-41D7-98DF-A9D3BE2A22AC}" dt="2023-12-04T11:08:47.573" v="3082" actId="700"/>
          <ac:spMkLst>
            <pc:docMk/>
            <pc:sldMk cId="2724097571" sldId="3865"/>
            <ac:spMk id="17" creationId="{CF0FC410-FE7E-C3BE-4FBF-247393068987}"/>
          </ac:spMkLst>
        </pc:spChg>
        <pc:spChg chg="add del mod ord">
          <ac:chgData name="Hanneke Zindel" userId="97cd04de-05a1-46bd-bf16-c34207baf738" providerId="ADAL" clId="{DE29E42F-A8DF-41D7-98DF-A9D3BE2A22AC}" dt="2023-12-04T11:08:47.573" v="3082" actId="700"/>
          <ac:spMkLst>
            <pc:docMk/>
            <pc:sldMk cId="2724097571" sldId="3865"/>
            <ac:spMk id="18" creationId="{E9EE9E45-ACF0-94F7-3750-11203EA57CEA}"/>
          </ac:spMkLst>
        </pc:spChg>
        <pc:spChg chg="add del mod ord">
          <ac:chgData name="Hanneke Zindel" userId="97cd04de-05a1-46bd-bf16-c34207baf738" providerId="ADAL" clId="{DE29E42F-A8DF-41D7-98DF-A9D3BE2A22AC}" dt="2023-12-04T11:08:47.573" v="3082" actId="700"/>
          <ac:spMkLst>
            <pc:docMk/>
            <pc:sldMk cId="2724097571" sldId="3865"/>
            <ac:spMk id="19" creationId="{B9B35287-C65B-7883-4D9B-4453C30BE7F5}"/>
          </ac:spMkLst>
        </pc:spChg>
        <pc:spChg chg="add del mod ord">
          <ac:chgData name="Hanneke Zindel" userId="97cd04de-05a1-46bd-bf16-c34207baf738" providerId="ADAL" clId="{DE29E42F-A8DF-41D7-98DF-A9D3BE2A22AC}" dt="2023-12-04T11:08:47.573" v="3082" actId="700"/>
          <ac:spMkLst>
            <pc:docMk/>
            <pc:sldMk cId="2724097571" sldId="3865"/>
            <ac:spMk id="20" creationId="{5A08872A-1664-7DD1-ADB2-69C7D3FFB8F1}"/>
          </ac:spMkLst>
        </pc:spChg>
        <pc:spChg chg="add del mod ord">
          <ac:chgData name="Hanneke Zindel" userId="97cd04de-05a1-46bd-bf16-c34207baf738" providerId="ADAL" clId="{DE29E42F-A8DF-41D7-98DF-A9D3BE2A22AC}" dt="2023-12-04T11:08:59.002" v="3083" actId="700"/>
          <ac:spMkLst>
            <pc:docMk/>
            <pc:sldMk cId="2724097571" sldId="3865"/>
            <ac:spMk id="21" creationId="{659B6830-7897-0F16-01C3-95EF3BD05E56}"/>
          </ac:spMkLst>
        </pc:spChg>
        <pc:spChg chg="add del mod ord">
          <ac:chgData name="Hanneke Zindel" userId="97cd04de-05a1-46bd-bf16-c34207baf738" providerId="ADAL" clId="{DE29E42F-A8DF-41D7-98DF-A9D3BE2A22AC}" dt="2023-12-04T11:08:59.002" v="3083" actId="700"/>
          <ac:spMkLst>
            <pc:docMk/>
            <pc:sldMk cId="2724097571" sldId="3865"/>
            <ac:spMk id="22" creationId="{227F6EF6-8FB4-B0C0-41EF-602C4398B2AC}"/>
          </ac:spMkLst>
        </pc:spChg>
        <pc:spChg chg="add del mod ord">
          <ac:chgData name="Hanneke Zindel" userId="97cd04de-05a1-46bd-bf16-c34207baf738" providerId="ADAL" clId="{DE29E42F-A8DF-41D7-98DF-A9D3BE2A22AC}" dt="2023-12-04T11:08:59.002" v="3083" actId="700"/>
          <ac:spMkLst>
            <pc:docMk/>
            <pc:sldMk cId="2724097571" sldId="3865"/>
            <ac:spMk id="23" creationId="{71712F0A-5D68-60E8-1AA7-3C3A15A15FDD}"/>
          </ac:spMkLst>
        </pc:spChg>
        <pc:spChg chg="add del mod ord">
          <ac:chgData name="Hanneke Zindel" userId="97cd04de-05a1-46bd-bf16-c34207baf738" providerId="ADAL" clId="{DE29E42F-A8DF-41D7-98DF-A9D3BE2A22AC}" dt="2023-12-04T11:08:59.002" v="3083" actId="700"/>
          <ac:spMkLst>
            <pc:docMk/>
            <pc:sldMk cId="2724097571" sldId="3865"/>
            <ac:spMk id="24" creationId="{E422B2FF-ED61-7213-42FA-F6F61C21F1B1}"/>
          </ac:spMkLst>
        </pc:spChg>
        <pc:spChg chg="add del mod ord">
          <ac:chgData name="Hanneke Zindel" userId="97cd04de-05a1-46bd-bf16-c34207baf738" providerId="ADAL" clId="{DE29E42F-A8DF-41D7-98DF-A9D3BE2A22AC}" dt="2023-12-04T11:08:59.002" v="3083" actId="700"/>
          <ac:spMkLst>
            <pc:docMk/>
            <pc:sldMk cId="2724097571" sldId="3865"/>
            <ac:spMk id="25" creationId="{B1918E15-2870-2C42-DD99-D8D5F8BA4539}"/>
          </ac:spMkLst>
        </pc:spChg>
        <pc:spChg chg="add del mod ord">
          <ac:chgData name="Hanneke Zindel" userId="97cd04de-05a1-46bd-bf16-c34207baf738" providerId="ADAL" clId="{DE29E42F-A8DF-41D7-98DF-A9D3BE2A22AC}" dt="2023-12-04T11:08:59.002" v="3083" actId="700"/>
          <ac:spMkLst>
            <pc:docMk/>
            <pc:sldMk cId="2724097571" sldId="3865"/>
            <ac:spMk id="26" creationId="{0EEB1DCF-A46E-B2F3-4AB1-D4C518258B21}"/>
          </ac:spMkLst>
        </pc:spChg>
        <pc:spChg chg="add del mod ord">
          <ac:chgData name="Hanneke Zindel" userId="97cd04de-05a1-46bd-bf16-c34207baf738" providerId="ADAL" clId="{DE29E42F-A8DF-41D7-98DF-A9D3BE2A22AC}" dt="2023-12-04T11:08:59.002" v="3083" actId="700"/>
          <ac:spMkLst>
            <pc:docMk/>
            <pc:sldMk cId="2724097571" sldId="3865"/>
            <ac:spMk id="27" creationId="{F66330B3-4FCD-4837-0DEE-4939563A3CCA}"/>
          </ac:spMkLst>
        </pc:spChg>
        <pc:spChg chg="add del mod ord">
          <ac:chgData name="Hanneke Zindel" userId="97cd04de-05a1-46bd-bf16-c34207baf738" providerId="ADAL" clId="{DE29E42F-A8DF-41D7-98DF-A9D3BE2A22AC}" dt="2023-12-04T11:08:59.002" v="3083" actId="700"/>
          <ac:spMkLst>
            <pc:docMk/>
            <pc:sldMk cId="2724097571" sldId="3865"/>
            <ac:spMk id="28" creationId="{66F84A70-4A56-1ADE-8C08-84029FC00A62}"/>
          </ac:spMkLst>
        </pc:spChg>
        <pc:spChg chg="add del mod ord">
          <ac:chgData name="Hanneke Zindel" userId="97cd04de-05a1-46bd-bf16-c34207baf738" providerId="ADAL" clId="{DE29E42F-A8DF-41D7-98DF-A9D3BE2A22AC}" dt="2023-12-04T11:08:59.002" v="3083" actId="700"/>
          <ac:spMkLst>
            <pc:docMk/>
            <pc:sldMk cId="2724097571" sldId="3865"/>
            <ac:spMk id="29" creationId="{530B5C25-0B2C-F627-9B06-E42A9DF09D0B}"/>
          </ac:spMkLst>
        </pc:spChg>
        <pc:spChg chg="add del mod ord">
          <ac:chgData name="Hanneke Zindel" userId="97cd04de-05a1-46bd-bf16-c34207baf738" providerId="ADAL" clId="{DE29E42F-A8DF-41D7-98DF-A9D3BE2A22AC}" dt="2023-12-04T11:08:59.002" v="3083" actId="700"/>
          <ac:spMkLst>
            <pc:docMk/>
            <pc:sldMk cId="2724097571" sldId="3865"/>
            <ac:spMk id="30" creationId="{FC9557CD-6D0C-5388-6DE5-DB771CEAB9E5}"/>
          </ac:spMkLst>
        </pc:spChg>
        <pc:spChg chg="add del mod ord">
          <ac:chgData name="Hanneke Zindel" userId="97cd04de-05a1-46bd-bf16-c34207baf738" providerId="ADAL" clId="{DE29E42F-A8DF-41D7-98DF-A9D3BE2A22AC}" dt="2023-12-04T11:08:59.002" v="3083" actId="700"/>
          <ac:spMkLst>
            <pc:docMk/>
            <pc:sldMk cId="2724097571" sldId="3865"/>
            <ac:spMk id="31" creationId="{A5CAEF3B-ED26-3291-F2E7-D13436FDF3D9}"/>
          </ac:spMkLst>
        </pc:spChg>
        <pc:spChg chg="add del mod ord">
          <ac:chgData name="Hanneke Zindel" userId="97cd04de-05a1-46bd-bf16-c34207baf738" providerId="ADAL" clId="{DE29E42F-A8DF-41D7-98DF-A9D3BE2A22AC}" dt="2023-12-04T11:08:59.002" v="3083" actId="700"/>
          <ac:spMkLst>
            <pc:docMk/>
            <pc:sldMk cId="2724097571" sldId="3865"/>
            <ac:spMk id="32" creationId="{269BFAC4-4BE1-58BD-B8B4-856F89A66D6A}"/>
          </ac:spMkLst>
        </pc:spChg>
        <pc:spChg chg="add mod ord">
          <ac:chgData name="Hanneke Zindel" userId="97cd04de-05a1-46bd-bf16-c34207baf738" providerId="ADAL" clId="{DE29E42F-A8DF-41D7-98DF-A9D3BE2A22AC}" dt="2023-12-04T11:09:53.182" v="3128" actId="20577"/>
          <ac:spMkLst>
            <pc:docMk/>
            <pc:sldMk cId="2724097571" sldId="3865"/>
            <ac:spMk id="33" creationId="{8B0C6424-6B33-AB05-FA3F-DAFDD826A1B2}"/>
          </ac:spMkLst>
        </pc:spChg>
        <pc:spChg chg="add mod ord">
          <ac:chgData name="Hanneke Zindel" userId="97cd04de-05a1-46bd-bf16-c34207baf738" providerId="ADAL" clId="{DE29E42F-A8DF-41D7-98DF-A9D3BE2A22AC}" dt="2023-12-04T11:08:59.002" v="3083" actId="700"/>
          <ac:spMkLst>
            <pc:docMk/>
            <pc:sldMk cId="2724097571" sldId="3865"/>
            <ac:spMk id="34" creationId="{B7358437-4C1E-96E3-DCD1-8B7EDC7EA3E1}"/>
          </ac:spMkLst>
        </pc:spChg>
        <pc:spChg chg="add mod ord">
          <ac:chgData name="Hanneke Zindel" userId="97cd04de-05a1-46bd-bf16-c34207baf738" providerId="ADAL" clId="{DE29E42F-A8DF-41D7-98DF-A9D3BE2A22AC}" dt="2023-12-04T11:08:59.002" v="3083" actId="700"/>
          <ac:spMkLst>
            <pc:docMk/>
            <pc:sldMk cId="2724097571" sldId="3865"/>
            <ac:spMk id="35" creationId="{286650B5-6F9A-7603-FA4C-A51C8AAD35F0}"/>
          </ac:spMkLst>
        </pc:spChg>
        <pc:spChg chg="add mod ord">
          <ac:chgData name="Hanneke Zindel" userId="97cd04de-05a1-46bd-bf16-c34207baf738" providerId="ADAL" clId="{DE29E42F-A8DF-41D7-98DF-A9D3BE2A22AC}" dt="2023-12-04T11:08:59.002" v="3083" actId="700"/>
          <ac:spMkLst>
            <pc:docMk/>
            <pc:sldMk cId="2724097571" sldId="3865"/>
            <ac:spMk id="36" creationId="{97D42D79-A304-EB86-A0D3-0E106603DBDA}"/>
          </ac:spMkLst>
        </pc:spChg>
        <pc:spChg chg="add mod ord">
          <ac:chgData name="Hanneke Zindel" userId="97cd04de-05a1-46bd-bf16-c34207baf738" providerId="ADAL" clId="{DE29E42F-A8DF-41D7-98DF-A9D3BE2A22AC}" dt="2023-12-04T11:08:59.002" v="3083" actId="700"/>
          <ac:spMkLst>
            <pc:docMk/>
            <pc:sldMk cId="2724097571" sldId="3865"/>
            <ac:spMk id="37" creationId="{2B5067D0-49F4-1C56-82DE-27AD085F3E9E}"/>
          </ac:spMkLst>
        </pc:spChg>
        <pc:spChg chg="add mod ord">
          <ac:chgData name="Hanneke Zindel" userId="97cd04de-05a1-46bd-bf16-c34207baf738" providerId="ADAL" clId="{DE29E42F-A8DF-41D7-98DF-A9D3BE2A22AC}" dt="2023-12-04T11:08:59.002" v="3083" actId="700"/>
          <ac:spMkLst>
            <pc:docMk/>
            <pc:sldMk cId="2724097571" sldId="3865"/>
            <ac:spMk id="38" creationId="{6D099244-0075-B0F8-C21B-8DE9FE662E7E}"/>
          </ac:spMkLst>
        </pc:spChg>
        <pc:spChg chg="add mod ord">
          <ac:chgData name="Hanneke Zindel" userId="97cd04de-05a1-46bd-bf16-c34207baf738" providerId="ADAL" clId="{DE29E42F-A8DF-41D7-98DF-A9D3BE2A22AC}" dt="2023-12-04T11:08:59.002" v="3083" actId="700"/>
          <ac:spMkLst>
            <pc:docMk/>
            <pc:sldMk cId="2724097571" sldId="3865"/>
            <ac:spMk id="39" creationId="{E4DB73BA-28D7-869B-213A-E7C8999E6519}"/>
          </ac:spMkLst>
        </pc:spChg>
        <pc:spChg chg="add mod ord">
          <ac:chgData name="Hanneke Zindel" userId="97cd04de-05a1-46bd-bf16-c34207baf738" providerId="ADAL" clId="{DE29E42F-A8DF-41D7-98DF-A9D3BE2A22AC}" dt="2023-12-04T11:08:59.002" v="3083" actId="700"/>
          <ac:spMkLst>
            <pc:docMk/>
            <pc:sldMk cId="2724097571" sldId="3865"/>
            <ac:spMk id="40" creationId="{3A1F0B39-405A-19AA-9750-4A4083608B82}"/>
          </ac:spMkLst>
        </pc:spChg>
      </pc:sldChg>
    </pc:docChg>
  </pc:docChgLst>
  <pc:docChgLst>
    <pc:chgData name="Hanneke Zindel" userId="S::hanneke.zindel@mijnaansluiting.org::97cd04de-05a1-46bd-bf16-c34207baf738" providerId="AD" clId="Web-{93020F33-2C56-19E3-F36A-0FB9CDD6847F}"/>
    <pc:docChg chg="mod">
      <pc:chgData name="Hanneke Zindel" userId="S::hanneke.zindel@mijnaansluiting.org::97cd04de-05a1-46bd-bf16-c34207baf738" providerId="AD" clId="Web-{93020F33-2C56-19E3-F36A-0FB9CDD6847F}" dt="2024-02-16T10:50:50.431" v="1"/>
      <pc:docMkLst>
        <pc:docMk/>
      </pc:docMkLst>
      <pc:sldChg chg="modCm">
        <pc:chgData name="Hanneke Zindel" userId="S::hanneke.zindel@mijnaansluiting.org::97cd04de-05a1-46bd-bf16-c34207baf738" providerId="AD" clId="Web-{93020F33-2C56-19E3-F36A-0FB9CDD6847F}" dt="2024-02-16T10:50:50.431" v="1"/>
        <pc:sldMkLst>
          <pc:docMk/>
          <pc:sldMk cId="2466445530" sldId="3872"/>
        </pc:sldMkLst>
        <pc:extLst>
          <p:ext xmlns:p="http://schemas.openxmlformats.org/presentationml/2006/main" uri="{D6D511B9-2390-475A-947B-AFAB55BFBCF1}">
            <pc226:cmChg xmlns:pc226="http://schemas.microsoft.com/office/powerpoint/2022/06/main/command" chg="">
              <pc226:chgData name="Hanneke Zindel" userId="S::hanneke.zindel@mijnaansluiting.org::97cd04de-05a1-46bd-bf16-c34207baf738" providerId="AD" clId="Web-{93020F33-2C56-19E3-F36A-0FB9CDD6847F}" dt="2024-02-16T10:50:50.431" v="1"/>
              <pc2:cmMkLst xmlns:pc2="http://schemas.microsoft.com/office/powerpoint/2019/9/main/command">
                <pc:docMk/>
                <pc:sldMk cId="2466445530" sldId="3872"/>
                <pc2:cmMk id="{816DA8CA-F796-4B6D-BEC0-C68459C3E71A}"/>
              </pc2:cmMkLst>
              <pc226:cmRplyChg chg="add">
                <pc226:chgData name="Hanneke Zindel" userId="S::hanneke.zindel@mijnaansluiting.org::97cd04de-05a1-46bd-bf16-c34207baf738" providerId="AD" clId="Web-{93020F33-2C56-19E3-F36A-0FB9CDD6847F}" dt="2024-02-16T10:50:50.431" v="1"/>
                <pc2:cmRplyMkLst xmlns:pc2="http://schemas.microsoft.com/office/powerpoint/2019/9/main/command">
                  <pc:docMk/>
                  <pc:sldMk cId="2466445530" sldId="3872"/>
                  <pc2:cmMk id="{816DA8CA-F796-4B6D-BEC0-C68459C3E71A}"/>
                  <pc2:cmRplyMk id="{A34E3D55-4283-4FF7-A6DF-9F3CEA228953}"/>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3376487-52F6-F742-BEA9-4AB624D38CEE}" type="datetimeFigureOut">
              <a:rPr lang="nl-NL" smtClean="0"/>
              <a:t>28-2-2024</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EECFB17-F456-2447-B03B-8F97FD55C779}" type="slidenum">
              <a:rPr lang="nl-NL" smtClean="0"/>
              <a:t>‹nr.›</a:t>
            </a:fld>
            <a:endParaRPr lang="nl-NL"/>
          </a:p>
        </p:txBody>
      </p:sp>
    </p:spTree>
    <p:extLst>
      <p:ext uri="{BB962C8B-B14F-4D97-AF65-F5344CB8AC3E}">
        <p14:creationId xmlns:p14="http://schemas.microsoft.com/office/powerpoint/2010/main" val="2592549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7A353FE-3BED-4304-B458-4926FB7B84F4}" type="datetimeFigureOut">
              <a:rPr lang="nl-NL" smtClean="0"/>
              <a:t>28-2-2024</a:t>
            </a:fld>
            <a:endParaRPr lang="nl-NL"/>
          </a:p>
        </p:txBody>
      </p:sp>
      <p:sp>
        <p:nvSpPr>
          <p:cNvPr id="4" name="Slide Image Placeholder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E66984-BCC2-4689-A186-D805F9144E5B}" type="slidenum">
              <a:rPr lang="nl-NL" smtClean="0"/>
              <a:t>‹nr.›</a:t>
            </a:fld>
            <a:endParaRPr lang="nl-NL"/>
          </a:p>
        </p:txBody>
      </p:sp>
    </p:spTree>
    <p:extLst>
      <p:ext uri="{BB962C8B-B14F-4D97-AF65-F5344CB8AC3E}">
        <p14:creationId xmlns:p14="http://schemas.microsoft.com/office/powerpoint/2010/main" val="2510892819"/>
      </p:ext>
    </p:extLst>
  </p:cSld>
  <p:clrMap bg1="lt1" tx1="dk1" bg2="lt2" tx2="dk2" accent1="accent1" accent2="accent2" accent3="accent3" accent4="accent4" accent5="accent5" accent6="accent6" hlink="hlink" folHlink="folHlink"/>
  <p:hf hdr="0" ftr="0" dt="0"/>
  <p:notesStyle>
    <a:lvl1pPr marL="0" algn="l" defTabSz="1219444" rtl="0" eaLnBrk="1" latinLnBrk="0" hangingPunct="1">
      <a:defRPr sz="1600" kern="1200">
        <a:solidFill>
          <a:schemeClr val="tx1"/>
        </a:solidFill>
        <a:latin typeface="+mn-lt"/>
        <a:ea typeface="+mn-ea"/>
        <a:cs typeface="+mn-cs"/>
      </a:defRPr>
    </a:lvl1pPr>
    <a:lvl2pPr marL="609722" algn="l" defTabSz="1219444" rtl="0" eaLnBrk="1" latinLnBrk="0" hangingPunct="1">
      <a:defRPr sz="1600" kern="1200">
        <a:solidFill>
          <a:schemeClr val="tx1"/>
        </a:solidFill>
        <a:latin typeface="+mn-lt"/>
        <a:ea typeface="+mn-ea"/>
        <a:cs typeface="+mn-cs"/>
      </a:defRPr>
    </a:lvl2pPr>
    <a:lvl3pPr marL="1219444" algn="l" defTabSz="1219444" rtl="0" eaLnBrk="1" latinLnBrk="0" hangingPunct="1">
      <a:defRPr sz="1600" kern="1200">
        <a:solidFill>
          <a:schemeClr val="tx1"/>
        </a:solidFill>
        <a:latin typeface="+mn-lt"/>
        <a:ea typeface="+mn-ea"/>
        <a:cs typeface="+mn-cs"/>
      </a:defRPr>
    </a:lvl3pPr>
    <a:lvl4pPr marL="1829166" algn="l" defTabSz="1219444" rtl="0" eaLnBrk="1" latinLnBrk="0" hangingPunct="1">
      <a:defRPr sz="1600" kern="1200">
        <a:solidFill>
          <a:schemeClr val="tx1"/>
        </a:solidFill>
        <a:latin typeface="+mn-lt"/>
        <a:ea typeface="+mn-ea"/>
        <a:cs typeface="+mn-cs"/>
      </a:defRPr>
    </a:lvl4pPr>
    <a:lvl5pPr marL="2438888" algn="l" defTabSz="1219444" rtl="0" eaLnBrk="1" latinLnBrk="0" hangingPunct="1">
      <a:defRPr sz="1600" kern="1200">
        <a:solidFill>
          <a:schemeClr val="tx1"/>
        </a:solidFill>
        <a:latin typeface="+mn-lt"/>
        <a:ea typeface="+mn-ea"/>
        <a:cs typeface="+mn-cs"/>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6366" y="554593"/>
            <a:ext cx="396935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62" y="3139004"/>
            <a:ext cx="108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62" y="3427653"/>
            <a:ext cx="10188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62" y="3716302"/>
            <a:ext cx="11196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62" y="4004951"/>
            <a:ext cx="1152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62" y="4293600"/>
            <a:ext cx="1098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62" y="4582247"/>
            <a:ext cx="10584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5233" y="2425986"/>
            <a:ext cx="7476956" cy="3036373"/>
          </a:xfrm>
          <a:solidFill>
            <a:schemeClr val="bg1"/>
          </a:solidFill>
        </p:spPr>
        <p:txBody>
          <a:bodyPr wrap="none" lIns="360000" tIns="360000" rIns="360000" bIns="1440000" anchor="ctr">
            <a:noAutofit/>
          </a:bodyPr>
          <a:lstStyle>
            <a:lvl1pPr algn="l">
              <a:defRPr sz="4400"/>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5233" y="4429298"/>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5233" y="4735414"/>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5233" y="5041530"/>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7476" y="6954665"/>
            <a:ext cx="4504144" cy="367824"/>
          </a:xfrm>
        </p:spPr>
        <p:txBody>
          <a:bodyPr/>
          <a:lstStyle/>
          <a:p>
            <a:r>
              <a:rPr lang="nl-NL"/>
              <a:t>Concept – versie 0.9</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71619" y="6954665"/>
            <a:ext cx="409910" cy="367824"/>
          </a:xfrm>
        </p:spPr>
        <p:txBody>
          <a:bodyPr/>
          <a:lstStyle/>
          <a:p>
            <a:fld id="{4E9B7CCD-266F-43F9-81AC-61644C6EA253}" type="slidenum">
              <a:rPr lang="nl-NL" smtClean="0"/>
              <a:t>‹nr.›</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5233" y="550863"/>
            <a:ext cx="721132"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6764"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55" y="1498600"/>
            <a:ext cx="1221481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91601" y="0"/>
            <a:ext cx="3183678"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6901393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91108" y="1498600"/>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9218024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6298" y="1498601"/>
            <a:ext cx="5034490" cy="3210304"/>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5237"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5233" y="1498600"/>
            <a:ext cx="5034490" cy="3210305"/>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6298"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00161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962" y="1498599"/>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5357800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5233" y="1498599"/>
            <a:ext cx="10566296"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9714" y="3046306"/>
            <a:ext cx="3183677"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91601" y="0"/>
            <a:ext cx="3183677"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50466" y="6151264"/>
            <a:ext cx="495832"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3162482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91238"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91601" y="0"/>
            <a:ext cx="3183678"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564713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3329431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10564437"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686225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975" y="1498600"/>
            <a:ext cx="10564813"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91601" y="0"/>
            <a:ext cx="3183678"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381836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6" y="1498599"/>
            <a:ext cx="10566293"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9547" y="4919951"/>
            <a:ext cx="3222791"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4996234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1733" y="2772401"/>
            <a:ext cx="6756045"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5074" y="2768671"/>
            <a:ext cx="1227406"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650351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5233" y="1909303"/>
            <a:ext cx="7476956" cy="1945826"/>
          </a:xfrm>
          <a:noFill/>
        </p:spPr>
        <p:txBody>
          <a:bodyPr wrap="none" lIns="360000" tIns="360000" rIns="360000" bIns="360000" anchor="t">
            <a:spAutoFit/>
          </a:bodyPr>
          <a:lstStyle>
            <a:lvl1pPr algn="l">
              <a:defRPr sz="4400"/>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9924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619" y="2549457"/>
            <a:ext cx="126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619" y="2838106"/>
            <a:ext cx="12600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619" y="3126755"/>
            <a:ext cx="12600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619" y="3415404"/>
            <a:ext cx="1260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619" y="3704053"/>
            <a:ext cx="1260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2044" y="-42790"/>
            <a:ext cx="3240176"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619" y="3992700"/>
            <a:ext cx="12600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3201731169"/>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2678" y="3137131"/>
            <a:ext cx="509596"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3040" y="3137131"/>
            <a:ext cx="509596"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3402" y="3137131"/>
            <a:ext cx="509596"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3764" y="3137131"/>
            <a:ext cx="509596"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4126" y="3137131"/>
            <a:ext cx="509596"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4488" y="3137131"/>
            <a:ext cx="509596"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2044" y="-42790"/>
            <a:ext cx="3240176"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89345820"/>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8829" y="-260347"/>
            <a:ext cx="97294"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9191" y="-260347"/>
            <a:ext cx="97294"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9553" y="-260347"/>
            <a:ext cx="97294"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9915" y="-260347"/>
            <a:ext cx="97294"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20277" y="-260347"/>
            <a:ext cx="97294"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8000639" y="-260347"/>
            <a:ext cx="97294"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2044" y="-42790"/>
            <a:ext cx="3240176"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9714" y="4512342"/>
            <a:ext cx="3222791"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83054268"/>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6366" y="554593"/>
            <a:ext cx="396935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62" y="3139004"/>
            <a:ext cx="108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62" y="3427653"/>
            <a:ext cx="10188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62" y="3716302"/>
            <a:ext cx="11196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62" y="4004951"/>
            <a:ext cx="1152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62" y="4293600"/>
            <a:ext cx="1098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62" y="4582247"/>
            <a:ext cx="10584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5233" y="2425986"/>
            <a:ext cx="7476956" cy="3036373"/>
          </a:xfrm>
          <a:solidFill>
            <a:schemeClr val="bg1"/>
          </a:solidFill>
        </p:spPr>
        <p:txBody>
          <a:bodyPr wrap="none" lIns="360000" tIns="360000" rIns="360000" bIns="1440000" anchor="ctr">
            <a:noAutofit/>
          </a:bodyPr>
          <a:lstStyle>
            <a:lvl1pPr algn="l">
              <a:defRPr sz="4400"/>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5233" y="4429298"/>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5233" y="4735414"/>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5233" y="5041530"/>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7476" y="6954665"/>
            <a:ext cx="4504144" cy="367824"/>
          </a:xfrm>
        </p:spPr>
        <p:txBody>
          <a:bodyPr/>
          <a:lstStyle/>
          <a:p>
            <a:r>
              <a:rPr lang="nl-NL"/>
              <a:t>Concept – versie 0.9</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71619" y="6954665"/>
            <a:ext cx="409910" cy="367824"/>
          </a:xfrm>
        </p:spPr>
        <p:txBody>
          <a:bodyPr/>
          <a:lstStyle/>
          <a:p>
            <a:fld id="{4E9B7CCD-266F-43F9-81AC-61644C6EA253}" type="slidenum">
              <a:rPr lang="nl-NL" smtClean="0"/>
              <a:t>‹nr.›</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5233" y="550863"/>
            <a:ext cx="721132"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065236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6" y="1498599"/>
            <a:ext cx="10566293"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9547" y="4919951"/>
            <a:ext cx="3222791"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3080350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1383907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5233" y="185263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5233" y="2834848"/>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5233" y="381706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5233" y="4799279"/>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9199" y="185261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9199" y="283587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9199" y="3818088"/>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9199" y="4800304"/>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7547" y="1434"/>
            <a:ext cx="320132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42542898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5235" y="1499517"/>
            <a:ext cx="10566291"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91601" y="0"/>
            <a:ext cx="3183678"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7547" y="1434"/>
            <a:ext cx="320132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4886655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10266890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8381" y="1498600"/>
            <a:ext cx="6098381" cy="5359401"/>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599"/>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7547" y="1434"/>
            <a:ext cx="320132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247321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6763" y="1498600"/>
            <a:ext cx="8280000" cy="5359402"/>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7" y="500836"/>
            <a:ext cx="10566292"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2758142"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9907"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7584462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8381"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7313054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80000" cy="5359396"/>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975" y="500836"/>
            <a:ext cx="10565553"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6560" y="1498600"/>
            <a:ext cx="2757600"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659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684832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6764"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6734170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55" y="1498600"/>
            <a:ext cx="1221481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91601" y="0"/>
            <a:ext cx="3183678"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0302628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91108" y="1498600"/>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3696785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6298" y="1498601"/>
            <a:ext cx="5034490" cy="3210304"/>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5237"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5233" y="1498600"/>
            <a:ext cx="5034490" cy="3210305"/>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6298"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511272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962" y="1498599"/>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1906394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5233" y="1498599"/>
            <a:ext cx="10566296"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9714" y="3046306"/>
            <a:ext cx="3183677"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91601" y="0"/>
            <a:ext cx="3183677"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50466" y="6151264"/>
            <a:ext cx="495832"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014801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5233" y="185263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5233" y="2834848"/>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5233" y="381706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5233" y="4799279"/>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9199" y="185261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9199" y="283587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9199" y="3818088"/>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9199" y="4800304"/>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7547" y="1434"/>
            <a:ext cx="320132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5074960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91238"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91601" y="0"/>
            <a:ext cx="3183678"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708714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5123661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10564437"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6783196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975" y="1498600"/>
            <a:ext cx="10564813"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91601" y="0"/>
            <a:ext cx="3183678"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354706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1733" y="2772401"/>
            <a:ext cx="6756045"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5074" y="2768671"/>
            <a:ext cx="1227406"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723103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5233" y="1909303"/>
            <a:ext cx="7476956" cy="1945826"/>
          </a:xfrm>
          <a:noFill/>
        </p:spPr>
        <p:txBody>
          <a:bodyPr wrap="none" lIns="360000" tIns="360000" rIns="360000" bIns="360000" anchor="t">
            <a:spAutoFit/>
          </a:bodyPr>
          <a:lstStyle>
            <a:lvl1pPr algn="l">
              <a:defRPr sz="4400"/>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551805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619" y="2549457"/>
            <a:ext cx="126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619" y="2838106"/>
            <a:ext cx="12600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619" y="3126755"/>
            <a:ext cx="12600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619" y="3415404"/>
            <a:ext cx="1260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619" y="3704053"/>
            <a:ext cx="1260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2044" y="-42790"/>
            <a:ext cx="3240176"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619" y="3992700"/>
            <a:ext cx="12600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3301057820"/>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2678" y="3137131"/>
            <a:ext cx="509596"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3040" y="3137131"/>
            <a:ext cx="509596"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3402" y="3137131"/>
            <a:ext cx="509596"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3764" y="3137131"/>
            <a:ext cx="509596"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4126" y="3137131"/>
            <a:ext cx="509596"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4488" y="3137131"/>
            <a:ext cx="509596"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2044" y="-42790"/>
            <a:ext cx="3240176"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315673"/>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8829" y="-260347"/>
            <a:ext cx="97294"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9191" y="-260347"/>
            <a:ext cx="97294"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9553" y="-260347"/>
            <a:ext cx="97294"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9915" y="-260347"/>
            <a:ext cx="97294"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20277" y="-260347"/>
            <a:ext cx="97294"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8000639" y="-260347"/>
            <a:ext cx="97294"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2044" y="-42790"/>
            <a:ext cx="3240176"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9714" y="4512342"/>
            <a:ext cx="3222791"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741823424"/>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905" y="5929931"/>
            <a:ext cx="10989793"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483" y="1287496"/>
            <a:ext cx="10989794"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906" y="3611595"/>
            <a:ext cx="10989792"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16329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5235" y="1499517"/>
            <a:ext cx="10566291"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91601" y="0"/>
            <a:ext cx="3183678"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7547" y="1434"/>
            <a:ext cx="320132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619610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8381" y="1498600"/>
            <a:ext cx="6098381" cy="5359401"/>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599"/>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7547" y="1434"/>
            <a:ext cx="320132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788313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6763" y="1498600"/>
            <a:ext cx="8280000" cy="5359402"/>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7" y="500836"/>
            <a:ext cx="10566292"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2758142"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9907"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3044826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8381"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4347992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80000" cy="5359396"/>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975" y="500836"/>
            <a:ext cx="10565553"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6560" y="1498600"/>
            <a:ext cx="2757600"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659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4318827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233" y="500836"/>
            <a:ext cx="10568927"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5236" y="1498599"/>
            <a:ext cx="10566293"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5236" y="6327020"/>
            <a:ext cx="2052153"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7476" y="6327020"/>
            <a:ext cx="4504144"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0.9</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71619" y="6327020"/>
            <a:ext cx="40991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772" r:id="rId1"/>
    <p:sldLayoutId id="2147483823" r:id="rId2"/>
    <p:sldLayoutId id="2147483796" r:id="rId3"/>
    <p:sldLayoutId id="2147483815" r:id="rId4"/>
    <p:sldLayoutId id="2147483820" r:id="rId5"/>
    <p:sldLayoutId id="2147483798" r:id="rId6"/>
    <p:sldLayoutId id="2147483800" r:id="rId7"/>
    <p:sldLayoutId id="2147483799" r:id="rId8"/>
    <p:sldLayoutId id="2147483801" r:id="rId9"/>
    <p:sldLayoutId id="2147483779" r:id="rId10"/>
    <p:sldLayoutId id="2147483818" r:id="rId11"/>
    <p:sldLayoutId id="2147483806" r:id="rId12"/>
    <p:sldLayoutId id="2147483822" r:id="rId13"/>
    <p:sldLayoutId id="2147483808" r:id="rId14"/>
    <p:sldLayoutId id="2147483816" r:id="rId15"/>
    <p:sldLayoutId id="2147483812" r:id="rId16"/>
    <p:sldLayoutId id="2147483814" r:id="rId17"/>
    <p:sldLayoutId id="2147483817" r:id="rId18"/>
    <p:sldLayoutId id="2147483819" r:id="rId19"/>
    <p:sldLayoutId id="2147483784" r:id="rId20"/>
    <p:sldLayoutId id="2147483802" r:id="rId21"/>
    <p:sldLayoutId id="2147483805" r:id="rId22"/>
    <p:sldLayoutId id="2147483804" r:id="rId23"/>
    <p:sldLayoutId id="2147483803" r:id="rId24"/>
  </p:sldLayoutIdLst>
  <p:hf hdr="0" dt="0"/>
  <p:txStyles>
    <p:titleStyle>
      <a:lvl1pPr algn="ctr" defTabSz="914400" rtl="0" eaLnBrk="1" latinLnBrk="0" hangingPunct="1">
        <a:lnSpc>
          <a:spcPct val="90000"/>
        </a:lnSpc>
        <a:spcBef>
          <a:spcPct val="0"/>
        </a:spcBef>
        <a:buNone/>
        <a:defRPr sz="2800" b="1" kern="1200" cap="none" spc="-60" baseline="0">
          <a:solidFill>
            <a:schemeClr val="accent2"/>
          </a:solidFill>
          <a:latin typeface="+mj-lt"/>
          <a:ea typeface="+mj-ea"/>
          <a:cs typeface="+mj-cs"/>
        </a:defRPr>
      </a:lvl1pPr>
    </p:titleStyle>
    <p:body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26"/>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27"/>
        </a:buBlip>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233" y="500836"/>
            <a:ext cx="10568927"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5236" y="1498599"/>
            <a:ext cx="10566293"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5236" y="6327020"/>
            <a:ext cx="2052153"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7476" y="6327020"/>
            <a:ext cx="4504144"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0.9</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71619" y="6327020"/>
            <a:ext cx="40991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‹nr.›</a:t>
            </a:fld>
            <a:endParaRPr lang="nl-NL"/>
          </a:p>
        </p:txBody>
      </p:sp>
    </p:spTree>
    <p:extLst>
      <p:ext uri="{BB962C8B-B14F-4D97-AF65-F5344CB8AC3E}">
        <p14:creationId xmlns:p14="http://schemas.microsoft.com/office/powerpoint/2010/main" val="259459519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50" r:id="rId25"/>
  </p:sldLayoutIdLst>
  <p:hf hdr="0" dt="0"/>
  <p:txStyles>
    <p:titleStyle>
      <a:lvl1pPr algn="ctr" defTabSz="914400" rtl="0" eaLnBrk="1" latinLnBrk="0" hangingPunct="1">
        <a:lnSpc>
          <a:spcPct val="90000"/>
        </a:lnSpc>
        <a:spcBef>
          <a:spcPct val="0"/>
        </a:spcBef>
        <a:buNone/>
        <a:defRPr sz="2800" b="1" kern="1200" cap="none" spc="-60" baseline="0">
          <a:solidFill>
            <a:schemeClr val="accent2"/>
          </a:solidFill>
          <a:latin typeface="+mj-lt"/>
          <a:ea typeface="+mj-ea"/>
          <a:cs typeface="+mj-cs"/>
        </a:defRPr>
      </a:lvl1pPr>
    </p:titleStyle>
    <p:body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27"/>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28"/>
        </a:buBlip>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 Id="rId4" Type="http://schemas.openxmlformats.org/officeDocument/2006/relationships/hyperlink" Target="http://www.desamenwerkwijzer.n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6642"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30196" y="-1366"/>
            <a:ext cx="6421208" cy="6976293"/>
          </a:xfrm>
          <a:prstGeom prst="rect">
            <a:avLst/>
          </a:prstGeom>
          <a:ln w="12700">
            <a:miter lim="400000"/>
          </a:ln>
        </p:spPr>
      </p:pic>
      <p:sp>
        <p:nvSpPr>
          <p:cNvPr id="178" name="Ruimte voor…"/>
          <p:cNvSpPr txBox="1"/>
          <p:nvPr/>
        </p:nvSpPr>
        <p:spPr>
          <a:xfrm>
            <a:off x="3413697" y="2502306"/>
            <a:ext cx="5997003" cy="1334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4600" dirty="0" err="1"/>
              <a:t>Opzet</a:t>
            </a:r>
            <a:r>
              <a:rPr lang="en-US" sz="4600" dirty="0"/>
              <a:t> &amp; </a:t>
            </a:r>
            <a:r>
              <a:rPr lang="en-US" sz="4600" dirty="0" err="1"/>
              <a:t>deelnemers</a:t>
            </a:r>
            <a:r>
              <a:rPr lang="en-US" sz="4600" dirty="0"/>
              <a:t> </a:t>
            </a:r>
            <a:endParaRPr lang="en-US" sz="9200" dirty="0"/>
          </a:p>
          <a:p>
            <a:pPr algn="ctr">
              <a:spcBef>
                <a:spcPts val="0"/>
              </a:spcBef>
              <a:defRPr sz="9200">
                <a:latin typeface="DM Sans Regular"/>
                <a:ea typeface="DM Sans Regular"/>
                <a:cs typeface="DM Sans Regular"/>
                <a:sym typeface="DM Sans Regular"/>
              </a:defRPr>
            </a:pPr>
            <a:r>
              <a:rPr lang="en-US" sz="4600" dirty="0" err="1"/>
              <a:t>Planafstemmingstafel</a:t>
            </a:r>
            <a:endParaRPr lang="en-US" sz="4600" dirty="0"/>
          </a:p>
        </p:txBody>
      </p:sp>
    </p:spTree>
    <p:extLst>
      <p:ext uri="{BB962C8B-B14F-4D97-AF65-F5344CB8AC3E}">
        <p14:creationId xmlns:p14="http://schemas.microsoft.com/office/powerpoint/2010/main" val="39751788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dirty="0">
                <a:latin typeface="DM Sans Regular" pitchFamily="2" charset="0"/>
              </a:rPr>
              <a:t>Opzet </a:t>
            </a:r>
            <a:r>
              <a:rPr lang="nl-NL" b="1" dirty="0" err="1">
                <a:latin typeface="DM Sans Regular" pitchFamily="2" charset="0"/>
              </a:rPr>
              <a:t>Planafstemmingstafel</a:t>
            </a:r>
            <a:endParaRPr b="1" dirty="0">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388831" y="1560537"/>
            <a:ext cx="9570184" cy="3754874"/>
          </a:xfrm>
          <a:prstGeom prst="rect">
            <a:avLst/>
          </a:prstGeom>
          <a:noFill/>
        </p:spPr>
        <p:txBody>
          <a:bodyPr wrap="square" lIns="91440" tIns="45720" rIns="91440" bIns="45720" anchor="t">
            <a:spAutoFit/>
          </a:bodyPr>
          <a:lstStyle/>
          <a:p>
            <a:r>
              <a:rPr lang="nl-NL" sz="1400" b="1" u="sng" dirty="0">
                <a:latin typeface="DM Sans Regular"/>
              </a:rPr>
              <a:t>Doel</a:t>
            </a:r>
            <a:r>
              <a:rPr lang="nl-NL" sz="1400" b="1" dirty="0">
                <a:latin typeface="DM Sans Regular"/>
              </a:rPr>
              <a:t> </a:t>
            </a:r>
            <a:endParaRPr lang="nl-NL" sz="1400" b="1">
              <a:latin typeface="DM Sans Regular" pitchFamily="2" charset="0"/>
            </a:endParaRPr>
          </a:p>
          <a:p>
            <a:r>
              <a:rPr lang="nl-NL" sz="1400" dirty="0">
                <a:effectLst/>
                <a:latin typeface="DM Sans Regular"/>
              </a:rPr>
              <a:t>Opleveren van afgestemde plannen en afgestemde portfolio 2-10 jaar voor gewenste start </a:t>
            </a:r>
            <a:r>
              <a:rPr lang="nl-NL" sz="1400" dirty="0">
                <a:latin typeface="DM Sans Regular"/>
              </a:rPr>
              <a:t>uitvoering</a:t>
            </a:r>
          </a:p>
          <a:p>
            <a:pPr marL="895350" lvl="1" indent="-285750">
              <a:buFont typeface="Courier New"/>
              <a:buChar char="o"/>
            </a:pPr>
            <a:r>
              <a:rPr lang="nl-NL" sz="1400">
                <a:latin typeface="DM Sans Regular"/>
              </a:rPr>
              <a:t>Uitwisselen van informatie over plannen</a:t>
            </a:r>
            <a:endParaRPr lang="nl-NL" sz="1400">
              <a:latin typeface="DM Sans Regular" pitchFamily="2" charset="0"/>
            </a:endParaRPr>
          </a:p>
          <a:p>
            <a:pPr marL="895350" lvl="1" indent="-285750">
              <a:buFont typeface="Courier New"/>
              <a:buChar char="o"/>
            </a:pPr>
            <a:r>
              <a:rPr lang="nl-NL" sz="1400" dirty="0">
                <a:latin typeface="DM Sans Regular"/>
              </a:rPr>
              <a:t>Plannen afstemmen: waar mogelijk worden plannen gecombineerd of in logische volgorde 	uitgevoerd met als doel om maatschappelijk geld, schaarse ruimte en capaciteit optimaal in te </a:t>
            </a:r>
            <a:r>
              <a:rPr lang="nl-NL" sz="1400">
                <a:latin typeface="DM Sans Regular"/>
              </a:rPr>
              <a:t>	zetten en overlast voor bewoners zoveel mogelijk te beperken. </a:t>
            </a:r>
            <a:endParaRPr lang="nl-NL" sz="1400">
              <a:latin typeface="DM Sans Regular" pitchFamily="2" charset="0"/>
            </a:endParaRPr>
          </a:p>
          <a:p>
            <a:pPr marL="895350" lvl="1" indent="-285750">
              <a:buFont typeface="Courier New"/>
              <a:buChar char="o"/>
            </a:pPr>
            <a:r>
              <a:rPr lang="nl-NL" sz="1400" i="1" dirty="0">
                <a:latin typeface="DM Sans Regular"/>
              </a:rPr>
              <a:t>Waar mogelijk: </a:t>
            </a:r>
            <a:r>
              <a:rPr lang="nl-NL" sz="1400" dirty="0">
                <a:latin typeface="DM Sans Regular"/>
              </a:rPr>
              <a:t>oplossen van knelpunten die gecombineerde (of het in logische volgorde uitvoeren 	van)  plannen in de weg staan. Bijvoorbeeld het op elkaar aan laten sluiten van de uitvoeringsdatum.</a:t>
            </a:r>
            <a:endParaRPr lang="nl-NL" sz="1400" dirty="0">
              <a:latin typeface="DM Sans Regular" pitchFamily="2" charset="0"/>
            </a:endParaRPr>
          </a:p>
          <a:p>
            <a:endParaRPr lang="nl-NL" sz="1400">
              <a:latin typeface="DM Sans Regular" pitchFamily="2" charset="0"/>
            </a:endParaRPr>
          </a:p>
          <a:p>
            <a:r>
              <a:rPr lang="nl-NL" sz="1400" b="1" u="sng" dirty="0">
                <a:latin typeface="DM Sans Regular"/>
              </a:rPr>
              <a:t>Tijdsduur</a:t>
            </a:r>
            <a:r>
              <a:rPr lang="nl-NL" sz="1400" dirty="0">
                <a:latin typeface="DM Sans Regular"/>
              </a:rPr>
              <a:t> </a:t>
            </a:r>
            <a:endParaRPr lang="nl-NL" sz="1400" dirty="0">
              <a:latin typeface="DM Sans Regular" pitchFamily="2" charset="0"/>
            </a:endParaRPr>
          </a:p>
          <a:p>
            <a:r>
              <a:rPr lang="nl-NL" sz="1400" dirty="0">
                <a:latin typeface="DM Sans Regular"/>
              </a:rPr>
              <a:t>1,5 tot 2 uur.</a:t>
            </a:r>
          </a:p>
          <a:p>
            <a:endParaRPr lang="nl-NL" sz="1400">
              <a:latin typeface="DM Sans Regular" pitchFamily="2" charset="0"/>
            </a:endParaRPr>
          </a:p>
          <a:p>
            <a:r>
              <a:rPr lang="nl-NL" sz="1400" b="1" u="sng" dirty="0">
                <a:latin typeface="DM Sans Regular"/>
              </a:rPr>
              <a:t>Frequentie</a:t>
            </a:r>
            <a:r>
              <a:rPr lang="nl-NL" sz="1400" dirty="0">
                <a:latin typeface="DM Sans Regular"/>
              </a:rPr>
              <a:t> </a:t>
            </a:r>
            <a:endParaRPr lang="nl-NL" sz="1400" dirty="0">
              <a:latin typeface="DM Sans Regular" pitchFamily="2" charset="0"/>
            </a:endParaRPr>
          </a:p>
          <a:p>
            <a:r>
              <a:rPr lang="nl-NL" sz="1400" dirty="0">
                <a:latin typeface="DM Sans Regular"/>
              </a:rPr>
              <a:t>In eerste instantie iedere 4 tot 8 weken, tot alle plannen zijn besproken en is bepaald waar al dan niet gezamenlijk op te trekken. Daarna 2 tot 4 keer per jaar. Dit hangt mede samen met het te verwachten aantal nieuwe projecten en wat de samenwerking als prettig ervaart.</a:t>
            </a:r>
          </a:p>
        </p:txBody>
      </p:sp>
    </p:spTree>
    <p:extLst>
      <p:ext uri="{BB962C8B-B14F-4D97-AF65-F5344CB8AC3E}">
        <p14:creationId xmlns:p14="http://schemas.microsoft.com/office/powerpoint/2010/main" val="33809144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Rollen &amp; Verantwoordelijkheden: voorzitter</a:t>
            </a:r>
            <a:endParaRPr b="1">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384236" y="1447006"/>
            <a:ext cx="9570184" cy="4308872"/>
          </a:xfrm>
          <a:prstGeom prst="rect">
            <a:avLst/>
          </a:prstGeom>
          <a:noFill/>
        </p:spPr>
        <p:txBody>
          <a:bodyPr wrap="square" lIns="91440" tIns="45720" rIns="91440" bIns="45720" anchor="t">
            <a:spAutoFit/>
          </a:bodyPr>
          <a:lstStyle/>
          <a:p>
            <a:r>
              <a:rPr lang="nl-NL" sz="1400" dirty="0">
                <a:latin typeface="DM Sans Regular" pitchFamily="2" charset="0"/>
              </a:rPr>
              <a:t>Eén iemand heeft de rol van voorzitter van het overleg </a:t>
            </a:r>
          </a:p>
          <a:p>
            <a:endParaRPr lang="nl-NL" sz="1400" b="1" u="sng" dirty="0">
              <a:latin typeface="DM Sans Regular"/>
            </a:endParaRPr>
          </a:p>
          <a:p>
            <a:r>
              <a:rPr lang="nl-NL" sz="1400" b="1" u="sng" dirty="0">
                <a:latin typeface="DM Sans Regular"/>
              </a:rPr>
              <a:t>De voorzitter…</a:t>
            </a:r>
            <a:endParaRPr lang="nl-NL" dirty="0">
              <a:latin typeface="DM Sans Regular"/>
            </a:endParaRPr>
          </a:p>
          <a:p>
            <a:pPr marL="895350" lvl="1" indent="-285750">
              <a:buFont typeface="Courier New"/>
              <a:buChar char="o"/>
            </a:pPr>
            <a:r>
              <a:rPr lang="nl-NL" sz="1400" dirty="0">
                <a:latin typeface="DM Sans Regular"/>
              </a:rPr>
              <a:t>is onafhankelijk.</a:t>
            </a:r>
          </a:p>
          <a:p>
            <a:pPr marL="895350" lvl="1" indent="-285750">
              <a:buFont typeface="Courier New"/>
              <a:buChar char="o"/>
            </a:pPr>
            <a:r>
              <a:rPr lang="nl-NL" sz="1400" dirty="0">
                <a:latin typeface="DM Sans Regular"/>
              </a:rPr>
              <a:t>is de procesbewaker: kent de procesafspraken, stuurt op naleving hiervan en stuurt op de voortgang, met als doel het realiseren van een afgestemd projectenportfolio.</a:t>
            </a:r>
          </a:p>
          <a:p>
            <a:pPr marL="895350" lvl="1" indent="-285750">
              <a:buFont typeface="Courier New"/>
              <a:buChar char="o"/>
            </a:pPr>
            <a:r>
              <a:rPr lang="nl-NL" sz="1400" dirty="0">
                <a:latin typeface="DM Sans Regular"/>
              </a:rPr>
              <a:t>is vaak een derde persoon, extern of iemand vanuit een van de partijen. Ook roulerend voorzitterschap is mogelijk, mits de personen voldoen aan de criteria. </a:t>
            </a:r>
            <a:endParaRPr lang="nl-NL" sz="1400" dirty="0">
              <a:latin typeface="DM Sans Regular" pitchFamily="2" charset="0"/>
            </a:endParaRPr>
          </a:p>
          <a:p>
            <a:pPr marL="895350" lvl="1" indent="-285750">
              <a:buFont typeface="Courier New"/>
              <a:buChar char="o"/>
            </a:pPr>
            <a:r>
              <a:rPr lang="nl-NL" sz="1400" dirty="0">
                <a:latin typeface="DM Sans Regular"/>
              </a:rPr>
              <a:t>heeft gevoel voor en een beeld bij de plannen die moeten worden afgestemd, maar is zelf niet inhoudelijk betrokken, bijvoorbeeld een teamleider </a:t>
            </a:r>
            <a:r>
              <a:rPr lang="nl-NL" sz="1400" dirty="0" err="1">
                <a:latin typeface="DM Sans Regular"/>
              </a:rPr>
              <a:t>asset-management</a:t>
            </a:r>
            <a:r>
              <a:rPr lang="nl-NL" sz="1400" dirty="0">
                <a:latin typeface="DM Sans Regular"/>
              </a:rPr>
              <a:t>.</a:t>
            </a:r>
          </a:p>
          <a:p>
            <a:pPr marL="895350" lvl="1" indent="-285750">
              <a:buFont typeface="Courier New"/>
              <a:buChar char="o"/>
            </a:pPr>
            <a:endParaRPr lang="nl-NL" sz="1400" dirty="0">
              <a:latin typeface="DM Sans Regular" pitchFamily="2" charset="0"/>
            </a:endParaRPr>
          </a:p>
          <a:p>
            <a:r>
              <a:rPr lang="nl-NL" sz="1400" b="1" u="sng" dirty="0">
                <a:latin typeface="DM Sans Regular" pitchFamily="2" charset="0"/>
              </a:rPr>
              <a:t>Verantwoordelijkheden</a:t>
            </a:r>
          </a:p>
          <a:p>
            <a:pPr marL="895350" lvl="1" indent="-285750">
              <a:buFont typeface="Courier New"/>
              <a:buChar char="o"/>
            </a:pPr>
            <a:r>
              <a:rPr lang="nl-NL" sz="1400" dirty="0">
                <a:latin typeface="DM Sans Regular"/>
              </a:rPr>
              <a:t>Voorzitten van het overleg: regie houden op de te bespreken plannen, zorgen dat deelnemers niet te ver de inhoud in gaan. Tempo erin houden.</a:t>
            </a:r>
          </a:p>
          <a:p>
            <a:pPr marL="895350" lvl="1" indent="-285750">
              <a:buFont typeface="Courier New"/>
              <a:buChar char="o"/>
            </a:pPr>
            <a:r>
              <a:rPr lang="nl-NL" sz="1400" dirty="0">
                <a:latin typeface="DM Sans Regular"/>
              </a:rPr>
              <a:t>Deelnemers aanspreken op niet uitgevoerde acties of het niet goed uitvoeren van hun rol</a:t>
            </a:r>
          </a:p>
          <a:p>
            <a:pPr marL="895350" lvl="1" indent="-285750">
              <a:buFont typeface="Courier New"/>
              <a:buChar char="o"/>
            </a:pPr>
            <a:r>
              <a:rPr lang="nl-NL" sz="1400" dirty="0">
                <a:latin typeface="DM Sans Regular"/>
              </a:rPr>
              <a:t>Inplannen van de </a:t>
            </a:r>
            <a:r>
              <a:rPr lang="nl-NL" sz="1400" dirty="0" err="1">
                <a:latin typeface="DM Sans Regular"/>
              </a:rPr>
              <a:t>Planafstemmingstafel</a:t>
            </a:r>
            <a:r>
              <a:rPr lang="nl-NL" sz="1400" dirty="0">
                <a:latin typeface="DM Sans Regular"/>
              </a:rPr>
              <a:t> overleggen*</a:t>
            </a:r>
          </a:p>
          <a:p>
            <a:pPr marL="895350" lvl="1" indent="-285750">
              <a:buFont typeface="Courier New"/>
              <a:buChar char="o"/>
            </a:pPr>
            <a:r>
              <a:rPr lang="nl-NL" sz="1400" dirty="0">
                <a:latin typeface="DM Sans Regular"/>
              </a:rPr>
              <a:t>Indien van toepassing**: bepalen van te bespreken plannen.</a:t>
            </a:r>
          </a:p>
          <a:p>
            <a:pPr marL="638175" lvl="1" indent="-285750">
              <a:buFont typeface="Courier New"/>
              <a:buChar char="o"/>
            </a:pPr>
            <a:endParaRPr lang="nl-NL" sz="1400" dirty="0">
              <a:latin typeface="DM Sans Regular" pitchFamily="2" charset="0"/>
            </a:endParaRPr>
          </a:p>
          <a:p>
            <a:pPr marL="352425" lvl="1" indent="0">
              <a:buNone/>
            </a:pPr>
            <a:r>
              <a:rPr lang="nl-NL" sz="1100" dirty="0">
                <a:latin typeface="DM Sans Regular" pitchFamily="2" charset="0"/>
              </a:rPr>
              <a:t>* Indien gewenst kan een secretaris-rol ook onderdeel zijn van de </a:t>
            </a:r>
            <a:r>
              <a:rPr lang="nl-NL" sz="1100" dirty="0" err="1">
                <a:latin typeface="DM Sans Regular" pitchFamily="2" charset="0"/>
              </a:rPr>
              <a:t>Planafstemmingstafel</a:t>
            </a:r>
            <a:r>
              <a:rPr lang="nl-NL" sz="1100" dirty="0">
                <a:latin typeface="DM Sans Regular" pitchFamily="2" charset="0"/>
              </a:rPr>
              <a:t>, die zou dan deze taak op zich kunnen nemen.</a:t>
            </a:r>
          </a:p>
          <a:p>
            <a:pPr marL="352425" lvl="1" indent="0">
              <a:buNone/>
            </a:pPr>
            <a:r>
              <a:rPr lang="nl-NL" sz="1100" dirty="0">
                <a:latin typeface="DM Sans Regular" pitchFamily="2" charset="0"/>
              </a:rPr>
              <a:t>** Dit is mede afhankelijk van de wijze waarop de plannen worden uitgewisseld.</a:t>
            </a:r>
          </a:p>
        </p:txBody>
      </p:sp>
    </p:spTree>
    <p:extLst>
      <p:ext uri="{BB962C8B-B14F-4D97-AF65-F5344CB8AC3E}">
        <p14:creationId xmlns:p14="http://schemas.microsoft.com/office/powerpoint/2010/main" val="15285084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Rollen &amp; Verantwoordelijkheden: deelnemers</a:t>
            </a:r>
            <a:endParaRPr b="1">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203010" y="1217398"/>
            <a:ext cx="9570184" cy="5124480"/>
          </a:xfrm>
          <a:prstGeom prst="rect">
            <a:avLst/>
          </a:prstGeom>
          <a:noFill/>
        </p:spPr>
        <p:txBody>
          <a:bodyPr wrap="square" lIns="91440" tIns="45720" rIns="91440" bIns="45720" anchor="t">
            <a:spAutoFit/>
          </a:bodyPr>
          <a:lstStyle/>
          <a:p>
            <a:pPr marL="352425" lvl="1" indent="-352425" defTabSz="534988">
              <a:buClr>
                <a:schemeClr val="tx2"/>
              </a:buClr>
            </a:pPr>
            <a:r>
              <a:rPr lang="nl-NL" sz="1400" dirty="0">
                <a:latin typeface="DM Sans Regular" pitchFamily="2" charset="0"/>
              </a:rPr>
              <a:t>Vanuit iedere partij zitten de </a:t>
            </a:r>
            <a:r>
              <a:rPr lang="nl-NL" sz="1400" b="1" u="sng" dirty="0">
                <a:latin typeface="DM Sans Regular" pitchFamily="2" charset="0"/>
              </a:rPr>
              <a:t>inhoudelijke kennishouders </a:t>
            </a:r>
            <a:r>
              <a:rPr lang="nl-NL" sz="1400" dirty="0">
                <a:latin typeface="DM Sans Regular" pitchFamily="2" charset="0"/>
              </a:rPr>
              <a:t>aan tafel. </a:t>
            </a:r>
          </a:p>
          <a:p>
            <a:pPr marL="352425" lvl="1" indent="-352425" defTabSz="534988">
              <a:buClr>
                <a:schemeClr val="tx2"/>
              </a:buClr>
            </a:pPr>
            <a:endParaRPr lang="nl-NL" sz="1400" dirty="0">
              <a:latin typeface="DM Sans Regular"/>
            </a:endParaRPr>
          </a:p>
          <a:p>
            <a:pPr marL="352425" lvl="1" indent="-352425" defTabSz="534988"/>
            <a:r>
              <a:rPr lang="nl-NL" sz="1400" dirty="0">
                <a:latin typeface="DM Sans Regular"/>
              </a:rPr>
              <a:t>Dit zijn mensen die:</a:t>
            </a:r>
            <a:endParaRPr lang="nl-NL" sz="1400" b="1" u="sng" dirty="0">
              <a:latin typeface="DM Sans Regular"/>
            </a:endParaRPr>
          </a:p>
          <a:p>
            <a:pPr marL="895350" lvl="1" indent="-285750">
              <a:buFont typeface="Courier New"/>
              <a:buChar char="o"/>
            </a:pPr>
            <a:r>
              <a:rPr lang="nl-NL" sz="1400" dirty="0">
                <a:latin typeface="DM Sans Regular"/>
              </a:rPr>
              <a:t>een beeld hebben van welke plannen of projecten er zijn vanuit de eigen organisatie.</a:t>
            </a:r>
          </a:p>
          <a:p>
            <a:pPr marL="895350" lvl="1" indent="-285750">
              <a:buFont typeface="Courier New"/>
              <a:buChar char="o"/>
            </a:pPr>
            <a:r>
              <a:rPr lang="nl-NL" sz="1400" dirty="0">
                <a:latin typeface="DM Sans Regular"/>
              </a:rPr>
              <a:t>het samenwerkingsgebied en het eigen assetmanagent-beleid voldoende kennen om in te schatten of aanhaken bij initiatieven van anderen zinvol is.</a:t>
            </a:r>
          </a:p>
          <a:p>
            <a:pPr marL="895350" lvl="1" indent="-285750">
              <a:buFont typeface="Courier New"/>
              <a:buChar char="o"/>
            </a:pPr>
            <a:r>
              <a:rPr lang="nl-NL" sz="1400" dirty="0">
                <a:latin typeface="DM Sans Regular"/>
              </a:rPr>
              <a:t>voldoende mandaat hebben (of kunnen ophalen) om per plan uitspraken te doen over het al dan niet samen uitwerken/uitvoeren van dat plan.</a:t>
            </a:r>
          </a:p>
          <a:p>
            <a:pPr marL="523875" lvl="1" indent="-171450">
              <a:buFont typeface="Courier New"/>
              <a:buChar char="o"/>
            </a:pPr>
            <a:endParaRPr lang="nl-NL" sz="1100" dirty="0">
              <a:latin typeface="DM Sans Regular" pitchFamily="2" charset="0"/>
            </a:endParaRPr>
          </a:p>
          <a:p>
            <a:pPr marL="352425" lvl="1" indent="0">
              <a:buNone/>
            </a:pPr>
            <a:r>
              <a:rPr lang="nl-NL" sz="1100" dirty="0">
                <a:latin typeface="DM Sans Regular" pitchFamily="2" charset="0"/>
              </a:rPr>
              <a:t>Vanuit één organisatie kunnen meerdere mensen aan tafel zitten die ieder een eigen discipline vertegenwoordigen, maar maak de groep niet te groot.</a:t>
            </a:r>
          </a:p>
          <a:p>
            <a:endParaRPr lang="nl-NL" sz="1400" dirty="0">
              <a:latin typeface="DM Sans Regular" pitchFamily="2" charset="0"/>
            </a:endParaRPr>
          </a:p>
          <a:p>
            <a:r>
              <a:rPr lang="nl-NL" sz="1400" b="1" u="sng" dirty="0">
                <a:latin typeface="DM Sans Regular" pitchFamily="2" charset="0"/>
              </a:rPr>
              <a:t>Verantwoordelijkheden</a:t>
            </a:r>
          </a:p>
          <a:p>
            <a:pPr marL="895350" lvl="1" indent="-285750">
              <a:buFont typeface="Courier New"/>
              <a:buChar char="o"/>
            </a:pPr>
            <a:r>
              <a:rPr lang="nl-NL" sz="1400" dirty="0">
                <a:latin typeface="DM Sans Regular"/>
              </a:rPr>
              <a:t>Zorgen dat andere partijen in de samenwerking inzicht hebben in de plannen van de eigen organisatie (bijv. door ze op te voeren in een samenwerkingsplatform).</a:t>
            </a:r>
          </a:p>
          <a:p>
            <a:pPr marL="895350" lvl="1" indent="-285750">
              <a:buFont typeface="Courier New"/>
              <a:buChar char="o"/>
            </a:pPr>
            <a:r>
              <a:rPr lang="nl-NL" sz="1400" dirty="0">
                <a:latin typeface="DM Sans Regular"/>
              </a:rPr>
              <a:t>Ter voorbereiding op de </a:t>
            </a:r>
            <a:r>
              <a:rPr lang="nl-NL" sz="1400" dirty="0" err="1">
                <a:latin typeface="DM Sans Regular"/>
              </a:rPr>
              <a:t>Planafstemmingstafel</a:t>
            </a:r>
            <a:r>
              <a:rPr lang="nl-NL" sz="1400" dirty="0">
                <a:latin typeface="DM Sans Regular"/>
              </a:rPr>
              <a:t> de te behandelen plannen van andere organisaties doornemen. Bepalen en aangeven of de eigen organisatie aan wil sluiten of niet en/of welke vragen er nog zijn.</a:t>
            </a:r>
          </a:p>
          <a:p>
            <a:pPr marL="895350" lvl="1" indent="-285750">
              <a:buFont typeface="Courier New"/>
              <a:buChar char="o"/>
            </a:pPr>
            <a:r>
              <a:rPr lang="nl-NL" sz="1400" dirty="0">
                <a:latin typeface="DM Sans Regular"/>
              </a:rPr>
              <a:t>Per plan aangeven welke collega‘s deelnemen aan de fase die volgt op de </a:t>
            </a:r>
            <a:r>
              <a:rPr lang="nl-NL" sz="1400" dirty="0" err="1">
                <a:latin typeface="DM Sans Regular"/>
              </a:rPr>
              <a:t>Planafstemmingstafel</a:t>
            </a:r>
            <a:r>
              <a:rPr lang="nl-NL" sz="1400" dirty="0">
                <a:latin typeface="DM Sans Regular"/>
              </a:rPr>
              <a:t> (ontwerp / voorbereiding) en zorgen voor de interne overdracht naar die persoon.</a:t>
            </a:r>
          </a:p>
          <a:p>
            <a:pPr marL="895350" lvl="1" indent="-285750">
              <a:buFont typeface="Courier New"/>
              <a:buChar char="o"/>
            </a:pPr>
            <a:r>
              <a:rPr lang="nl-NL" sz="1400" dirty="0">
                <a:latin typeface="DM Sans Regular"/>
              </a:rPr>
              <a:t>Vanuit de projectorganisatie meedenken over plannen die op tafel komen. Voorzien we knelpunten voor de projectorganisaties als we dit op deze manier gaan aanpakken samen?</a:t>
            </a:r>
          </a:p>
          <a:p>
            <a:pPr marL="895350" lvl="1" indent="-285750">
              <a:buFont typeface="Courier New"/>
              <a:buChar char="o"/>
            </a:pPr>
            <a:r>
              <a:rPr lang="nl-NL" sz="1400" dirty="0">
                <a:latin typeface="DM Sans Regular"/>
              </a:rPr>
              <a:t>Nadat plannen zijn afgestemd, borgen van en zorgen voor overdracht van de opdracht aan de interne projectleider. Zorg dragen dat het eerste integrale projectoverleg wordt georganiseerd.</a:t>
            </a:r>
          </a:p>
        </p:txBody>
      </p:sp>
    </p:spTree>
    <p:extLst>
      <p:ext uri="{BB962C8B-B14F-4D97-AF65-F5344CB8AC3E}">
        <p14:creationId xmlns:p14="http://schemas.microsoft.com/office/powerpoint/2010/main" val="34917302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Deelnemers</a:t>
            </a:r>
            <a:endParaRPr b="1">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758453" y="1513091"/>
            <a:ext cx="9570184" cy="3924151"/>
          </a:xfrm>
          <a:prstGeom prst="rect">
            <a:avLst/>
          </a:prstGeom>
          <a:noFill/>
        </p:spPr>
        <p:txBody>
          <a:bodyPr wrap="square" lIns="91440" tIns="45720" rIns="91440" bIns="45720" anchor="t">
            <a:spAutoFit/>
          </a:bodyPr>
          <a:lstStyle/>
          <a:p>
            <a:pPr marL="0" indent="0">
              <a:buNone/>
            </a:pPr>
            <a:r>
              <a:rPr lang="nl-NL" sz="1400" dirty="0">
                <a:latin typeface="DM Sans Regular"/>
              </a:rPr>
              <a:t>De volgende organisaties/afdelingen kunnen deelnemen aan de </a:t>
            </a:r>
            <a:r>
              <a:rPr lang="nl-NL" sz="1400" dirty="0" err="1">
                <a:latin typeface="DM Sans Regular"/>
              </a:rPr>
              <a:t>Planafstemmingstafel</a:t>
            </a:r>
            <a:r>
              <a:rPr lang="nl-NL" sz="1400" dirty="0">
                <a:latin typeface="DM Sans Regular"/>
              </a:rPr>
              <a:t>*:</a:t>
            </a:r>
          </a:p>
          <a:p>
            <a:pPr marL="0" indent="0">
              <a:buNone/>
            </a:pPr>
            <a:endParaRPr lang="nl-NL" sz="1200" dirty="0">
              <a:latin typeface="DM Sans Regular" pitchFamily="2" charset="0"/>
            </a:endParaRPr>
          </a:p>
          <a:p>
            <a:r>
              <a:rPr lang="nl-NL" sz="1200" dirty="0">
                <a:latin typeface="DM Sans Regular"/>
              </a:rPr>
              <a:t>*Tussen haakjes staan de rollen die vaak de vertegenwoordiger zijn voor de afdeling of organisatie. Indien passender kan het ook een andere rol zijn.</a:t>
            </a:r>
          </a:p>
          <a:p>
            <a:pPr marL="0" indent="0">
              <a:buNone/>
            </a:pPr>
            <a:endParaRPr lang="nl-NL" sz="1200" dirty="0">
              <a:latin typeface="DM Sans Regular" pitchFamily="2" charset="0"/>
            </a:endParaRPr>
          </a:p>
          <a:p>
            <a:pPr>
              <a:lnSpc>
                <a:spcPct val="150000"/>
              </a:lnSpc>
            </a:pPr>
            <a:r>
              <a:rPr lang="nl-NL" sz="1400" b="1" u="sng" dirty="0">
                <a:latin typeface="DM Sans Regular" pitchFamily="2" charset="0"/>
              </a:rPr>
              <a:t>Gemeente</a:t>
            </a:r>
            <a:r>
              <a:rPr lang="nl-NL" sz="1400" dirty="0">
                <a:latin typeface="DM Sans Regular" pitchFamily="2" charset="0"/>
              </a:rPr>
              <a:t>:</a:t>
            </a:r>
          </a:p>
          <a:p>
            <a:pPr marL="638175" lvl="4" indent="-285750">
              <a:spcAft>
                <a:spcPts val="0"/>
              </a:spcAft>
              <a:buFont typeface="Arial" panose="020B0604020202020204" pitchFamily="34" charset="0"/>
              <a:buChar char="•"/>
            </a:pPr>
            <a:r>
              <a:rPr lang="nl-NL" sz="1400" dirty="0">
                <a:latin typeface="DM Sans Regular" pitchFamily="2" charset="0"/>
              </a:rPr>
              <a:t>Kabels &amp; Leidingen (coördinator of adviseur kabels &amp; leidingen)</a:t>
            </a:r>
          </a:p>
          <a:p>
            <a:pPr marL="638175" lvl="4" indent="-285750">
              <a:spcAft>
                <a:spcPts val="0"/>
              </a:spcAft>
              <a:buFont typeface="Arial" panose="020B0604020202020204" pitchFamily="34" charset="0"/>
              <a:buChar char="•"/>
            </a:pPr>
            <a:r>
              <a:rPr lang="nl-NL" sz="1400" dirty="0">
                <a:latin typeface="DM Sans Regular" pitchFamily="2" charset="0"/>
              </a:rPr>
              <a:t>Riolering (assetmanager)</a:t>
            </a:r>
          </a:p>
          <a:p>
            <a:pPr marL="638175" lvl="4" indent="-285750">
              <a:buFont typeface="Arial" panose="020B0604020202020204" pitchFamily="34" charset="0"/>
              <a:buChar char="•"/>
            </a:pPr>
            <a:r>
              <a:rPr lang="nl-NL" sz="1400" dirty="0">
                <a:latin typeface="DM Sans Regular"/>
              </a:rPr>
              <a:t>Ruimtelijke Ordening/Ontwikkeling (programmamanager of projectleider)</a:t>
            </a:r>
          </a:p>
          <a:p>
            <a:pPr marL="638175" lvl="4" indent="-285750">
              <a:spcAft>
                <a:spcPts val="0"/>
              </a:spcAft>
              <a:buFont typeface="Arial" panose="020B0604020202020204" pitchFamily="34" charset="0"/>
              <a:buChar char="•"/>
            </a:pPr>
            <a:r>
              <a:rPr lang="nl-NL" sz="1400" dirty="0">
                <a:latin typeface="DM Sans Regular" pitchFamily="2" charset="0"/>
              </a:rPr>
              <a:t>Wegen/verkeer (programmamanager of projectleider)</a:t>
            </a:r>
          </a:p>
          <a:p>
            <a:pPr marL="638175" lvl="4" indent="-285750">
              <a:spcAft>
                <a:spcPts val="0"/>
              </a:spcAft>
              <a:buFont typeface="Arial" panose="020B0604020202020204" pitchFamily="34" charset="0"/>
              <a:buChar char="•"/>
            </a:pPr>
            <a:r>
              <a:rPr lang="nl-NL" sz="1400" dirty="0">
                <a:latin typeface="DM Sans Regular" pitchFamily="2" charset="0"/>
              </a:rPr>
              <a:t>Andere functies die zich bezighouden met de ondergrond</a:t>
            </a:r>
          </a:p>
          <a:p>
            <a:pPr>
              <a:lnSpc>
                <a:spcPct val="150000"/>
              </a:lnSpc>
            </a:pPr>
            <a:r>
              <a:rPr lang="nl-NL" sz="1400" b="1" u="sng" dirty="0">
                <a:latin typeface="DM Sans Regular"/>
              </a:rPr>
              <a:t>Elektra / Gas / Water Netbeheerders  </a:t>
            </a:r>
            <a:r>
              <a:rPr lang="nl-NL" sz="1400" dirty="0">
                <a:latin typeface="DM Sans Regular"/>
              </a:rPr>
              <a:t>(portfolioverantwoordelijke, gebiedsverantwoordelijke of assetmanager)</a:t>
            </a:r>
          </a:p>
          <a:p>
            <a:pPr>
              <a:lnSpc>
                <a:spcPct val="150000"/>
              </a:lnSpc>
            </a:pPr>
            <a:r>
              <a:rPr lang="nl-NL" sz="1400" b="1" u="sng" dirty="0">
                <a:latin typeface="DM Sans Regular" pitchFamily="2" charset="0"/>
              </a:rPr>
              <a:t>Warmtebedrijven</a:t>
            </a:r>
            <a:r>
              <a:rPr lang="nl-NL" sz="1400" dirty="0">
                <a:latin typeface="DM Sans Regular" pitchFamily="2" charset="0"/>
              </a:rPr>
              <a:t> (portfolioverantwoordelijke of assetmanagers)</a:t>
            </a:r>
          </a:p>
          <a:p>
            <a:pPr>
              <a:lnSpc>
                <a:spcPct val="150000"/>
              </a:lnSpc>
            </a:pPr>
            <a:r>
              <a:rPr lang="nl-NL" sz="1400" b="1" u="sng" dirty="0">
                <a:latin typeface="DM Sans Regular" pitchFamily="2" charset="0"/>
              </a:rPr>
              <a:t>Woningcorporaties</a:t>
            </a:r>
            <a:r>
              <a:rPr lang="nl-NL" sz="1400" dirty="0">
                <a:latin typeface="DM Sans Regular" pitchFamily="2" charset="0"/>
              </a:rPr>
              <a:t> (portfolioplanners of assetmanagers)</a:t>
            </a:r>
          </a:p>
          <a:p>
            <a:pPr>
              <a:lnSpc>
                <a:spcPct val="150000"/>
              </a:lnSpc>
            </a:pPr>
            <a:r>
              <a:rPr lang="nl-NL" sz="1400" b="1" u="sng" dirty="0">
                <a:latin typeface="DM Sans Regular" pitchFamily="2" charset="0"/>
              </a:rPr>
              <a:t>Waterschappen</a:t>
            </a:r>
            <a:r>
              <a:rPr lang="nl-NL" sz="1400" dirty="0">
                <a:latin typeface="DM Sans Regular" pitchFamily="2" charset="0"/>
              </a:rPr>
              <a:t> (asset verantwoordelijken)</a:t>
            </a:r>
          </a:p>
          <a:p>
            <a:pPr marL="352425" lvl="1" indent="-352425" defTabSz="534988">
              <a:buClr>
                <a:schemeClr val="tx2"/>
              </a:buClr>
            </a:pPr>
            <a:endParaRPr lang="nl-NL" sz="1200" dirty="0">
              <a:latin typeface="DM Sans Regular" pitchFamily="2" charset="0"/>
            </a:endParaRPr>
          </a:p>
        </p:txBody>
      </p:sp>
    </p:spTree>
    <p:extLst>
      <p:ext uri="{BB962C8B-B14F-4D97-AF65-F5344CB8AC3E}">
        <p14:creationId xmlns:p14="http://schemas.microsoft.com/office/powerpoint/2010/main" val="18916688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Inrichting en tips</a:t>
            </a:r>
            <a:endParaRPr b="1">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640172" y="1940721"/>
            <a:ext cx="9570184" cy="3247043"/>
          </a:xfrm>
          <a:prstGeom prst="rect">
            <a:avLst/>
          </a:prstGeom>
          <a:noFill/>
        </p:spPr>
        <p:txBody>
          <a:bodyPr wrap="square" lIns="91440" tIns="45720" rIns="91440" bIns="45720" anchor="t">
            <a:spAutoFit/>
          </a:bodyPr>
          <a:lstStyle/>
          <a:p>
            <a:r>
              <a:rPr lang="nl-NL" sz="1400" dirty="0">
                <a:latin typeface="DM Sans Regular"/>
              </a:rPr>
              <a:t>Om de </a:t>
            </a:r>
            <a:r>
              <a:rPr lang="nl-NL" sz="1400" dirty="0" err="1">
                <a:latin typeface="DM Sans Regular"/>
              </a:rPr>
              <a:t>Planafstemmingstafel</a:t>
            </a:r>
            <a:r>
              <a:rPr lang="nl-NL" sz="1400" dirty="0">
                <a:latin typeface="DM Sans Regular"/>
              </a:rPr>
              <a:t> in te richten moet je een aantal stappen doorlopen, zoals het vaststellen hoe plannen uit te wisselen en het opstellen van procesafspraken. Alle stappen staan beschreven in </a:t>
            </a:r>
            <a:r>
              <a:rPr lang="nl-NL" sz="1400">
                <a:latin typeface="DM Sans Regular"/>
              </a:rPr>
              <a:t>De Samenwerkwijzer </a:t>
            </a:r>
            <a:r>
              <a:rPr lang="nl-NL" sz="1400" dirty="0">
                <a:latin typeface="DM Sans Regular"/>
              </a:rPr>
              <a:t>op </a:t>
            </a:r>
            <a:r>
              <a:rPr lang="nl-NL" sz="1400" dirty="0">
                <a:latin typeface="DM Sans Regular"/>
                <a:hlinkClick r:id="rId4"/>
              </a:rPr>
              <a:t>www.desamenwerkwijzer.nl</a:t>
            </a:r>
            <a:r>
              <a:rPr lang="nl-NL" sz="1400" dirty="0">
                <a:latin typeface="DM Sans Regular"/>
              </a:rPr>
              <a:t> met daarbij ook templates en andere relevante documenten die helpen bij het opzetten van de </a:t>
            </a:r>
            <a:r>
              <a:rPr lang="nl-NL" sz="1400" dirty="0" err="1">
                <a:latin typeface="DM Sans Regular"/>
              </a:rPr>
              <a:t>Planafstemmingstafel</a:t>
            </a:r>
            <a:r>
              <a:rPr lang="nl-NL" sz="1400" dirty="0">
                <a:latin typeface="DM Sans Regular"/>
              </a:rPr>
              <a:t>.</a:t>
            </a:r>
          </a:p>
          <a:p>
            <a:endParaRPr lang="nl-NL" sz="1400" dirty="0">
              <a:latin typeface="DM Sans Regular" pitchFamily="2" charset="0"/>
            </a:endParaRPr>
          </a:p>
          <a:p>
            <a:r>
              <a:rPr lang="nl-NL" sz="1400" b="1" u="sng" dirty="0">
                <a:latin typeface="DM Sans Regular" pitchFamily="2" charset="0"/>
              </a:rPr>
              <a:t>Nog een aantal tips</a:t>
            </a:r>
          </a:p>
          <a:p>
            <a:pPr marL="609600" lvl="1"/>
            <a:r>
              <a:rPr lang="nl-NL" sz="1400" dirty="0">
                <a:latin typeface="DM Sans Regular"/>
              </a:rPr>
              <a:t>1. Als je gaat programmeren, onderzoek dan met elkaar wat beter werkt: fysiek of online. Fysiek kan prettig zijn voor de onderlinge verhoudingen, maar online kan handiger zijn omdat iedereen dan in zijn eigen systemen de juiste informatie op kan zoeken. Een afwisseling van fysiek en online kan ook goed werken. </a:t>
            </a:r>
            <a:endParaRPr lang="nl-NL" sz="1400" dirty="0">
              <a:latin typeface="DM Sans Regular" pitchFamily="2" charset="0"/>
            </a:endParaRPr>
          </a:p>
          <a:p>
            <a:pPr marL="609600" lvl="1"/>
            <a:r>
              <a:rPr lang="nl-NL" sz="1400" dirty="0">
                <a:latin typeface="DM Sans Regular" pitchFamily="2" charset="0"/>
              </a:rPr>
              <a:t>2. Zorg dat je de bespreking van plannen kort houdt en niet te diep op de inhoud in gaat, anders kost het te veel tijd en kom je niet door alle plannen heen (ter indicatie: in anderhalf uur moeten zo’n 20 tot 30 plannen besproken kunnen worden). </a:t>
            </a:r>
          </a:p>
          <a:p>
            <a:pPr marL="609600" lvl="1"/>
            <a:r>
              <a:rPr lang="nl-NL" sz="1400" dirty="0">
                <a:latin typeface="DM Sans Regular"/>
              </a:rPr>
              <a:t>3. Is verdere verdieping echt nodig? Maak dan afspraken om met elkaar verder te praten, eventueel in kleiner comité.</a:t>
            </a:r>
            <a:endParaRPr lang="nl-NL" sz="1400" dirty="0">
              <a:latin typeface="DM Sans Regular" pitchFamily="2" charset="0"/>
            </a:endParaRPr>
          </a:p>
          <a:p>
            <a:pPr marL="352425" lvl="1" indent="-352425" defTabSz="534988">
              <a:buClr>
                <a:schemeClr val="tx2"/>
              </a:buClr>
            </a:pPr>
            <a:endParaRPr lang="nl-NL" sz="900" dirty="0">
              <a:latin typeface="DM Sans Regular" pitchFamily="2" charset="0"/>
            </a:endParaRPr>
          </a:p>
        </p:txBody>
      </p:sp>
    </p:spTree>
    <p:extLst>
      <p:ext uri="{BB962C8B-B14F-4D97-AF65-F5344CB8AC3E}">
        <p14:creationId xmlns:p14="http://schemas.microsoft.com/office/powerpoint/2010/main" val="24664455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Afbeelding" descr="Afbeelding"/>
          <p:cNvPicPr>
            <a:picLocks noChangeAspect="1"/>
          </p:cNvPicPr>
          <p:nvPr/>
        </p:nvPicPr>
        <p:blipFill>
          <a:blip r:embed="rId2"/>
          <a:stretch>
            <a:fillRect/>
          </a:stretch>
        </p:blipFill>
        <p:spPr>
          <a:xfrm>
            <a:off x="3781796" y="1112432"/>
            <a:ext cx="4633170" cy="4633136"/>
          </a:xfrm>
          <a:prstGeom prst="rect">
            <a:avLst/>
          </a:prstGeom>
          <a:ln w="12700">
            <a:miter lim="400000"/>
          </a:ln>
        </p:spPr>
      </p:pic>
    </p:spTree>
    <p:extLst>
      <p:ext uri="{BB962C8B-B14F-4D97-AF65-F5344CB8AC3E}">
        <p14:creationId xmlns:p14="http://schemas.microsoft.com/office/powerpoint/2010/main" val="318269682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B8AD1B-BFAA-4589-9F63-966443006548}">
  <ds:schemaRefs>
    <ds:schemaRef ds:uri="http://schemas.microsoft.com/sharepoint/v3/contenttype/forms"/>
  </ds:schemaRefs>
</ds:datastoreItem>
</file>

<file path=customXml/itemProps2.xml><?xml version="1.0" encoding="utf-8"?>
<ds:datastoreItem xmlns:ds="http://schemas.openxmlformats.org/officeDocument/2006/customXml" ds:itemID="{64BBB10D-3D1B-4ABA-BD77-941C4A726F56}">
  <ds:schemaRefs>
    <ds:schemaRef ds:uri="7509cc8b-5556-402b-b32b-f0f5b016aaa2"/>
    <ds:schemaRef ds:uri="dcdcec69-8a07-4459-b77e-fcfe06e4af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88B01E-7F7C-486F-B96A-08785655F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cec69-8a07-4459-b77e-fcfe06e4af88"/>
    <ds:schemaRef ds:uri="7509cc8b-5556-402b-b32b-f0f5b016a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925</Words>
  <Application>Microsoft Office PowerPoint</Application>
  <PresentationFormat>Aangepast</PresentationFormat>
  <Paragraphs>69</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7</vt:i4>
      </vt:variant>
    </vt:vector>
  </HeadingPairs>
  <TitlesOfParts>
    <vt:vector size="13" baseType="lpstr">
      <vt:lpstr>Arial</vt:lpstr>
      <vt:lpstr>Calibri</vt:lpstr>
      <vt:lpstr>Courier New</vt:lpstr>
      <vt:lpstr>DM Sans Regular</vt:lpstr>
      <vt:lpstr>Mijnaansluiting.nl</vt:lpstr>
      <vt:lpstr>1_Mijnaansluiting.nl</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Mijn Aansluiting</dc:title>
  <dc:creator>Jonathan.somandin@mijnaansluiting.org</dc:creator>
  <cp:lastModifiedBy>Hanneke</cp:lastModifiedBy>
  <cp:revision>84</cp:revision>
  <cp:lastPrinted>2023-11-09T09:46:13Z</cp:lastPrinted>
  <dcterms:modified xsi:type="dcterms:W3CDTF">2024-02-28T16:51:53Z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ies>
</file>