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4"/>
  </p:sldMasterIdLst>
  <p:notesMasterIdLst>
    <p:notesMasterId r:id="rId13"/>
  </p:notesMasterIdLst>
  <p:handoutMasterIdLst>
    <p:handoutMasterId r:id="rId14"/>
  </p:handoutMasterIdLst>
  <p:sldIdLst>
    <p:sldId id="258" r:id="rId5"/>
    <p:sldId id="738" r:id="rId6"/>
    <p:sldId id="739" r:id="rId7"/>
    <p:sldId id="726" r:id="rId8"/>
    <p:sldId id="741" r:id="rId9"/>
    <p:sldId id="742" r:id="rId10"/>
    <p:sldId id="740" r:id="rId11"/>
    <p:sldId id="267" r:id="rId12"/>
  </p:sldIdLst>
  <p:sldSz cx="12196763" cy="6858000"/>
  <p:notesSz cx="6858000" cy="9144000"/>
  <p:defaultTextStyle>
    <a:defPPr>
      <a:defRPr lang="nl-NL"/>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 userDrawn="1">
          <p15:clr>
            <a:srgbClr val="A4A3A4"/>
          </p15:clr>
        </p15:guide>
        <p15:guide id="2" orient="horz" pos="845" userDrawn="1">
          <p15:clr>
            <a:srgbClr val="A4A3A4"/>
          </p15:clr>
        </p15:guide>
        <p15:guide id="3" orient="horz" pos="935" userDrawn="1">
          <p15:clr>
            <a:srgbClr val="A4A3A4"/>
          </p15:clr>
        </p15:guide>
        <p15:guide id="4" orient="horz" pos="3748" userDrawn="1">
          <p15:clr>
            <a:srgbClr val="A4A3A4"/>
          </p15:clr>
        </p15:guide>
        <p15:guide id="5" pos="508" userDrawn="1">
          <p15:clr>
            <a:srgbClr val="A4A3A4"/>
          </p15:clr>
        </p15:guide>
        <p15:guide id="6" pos="717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C8B328-E15D-2314-3E8E-104D1999BEBD}" name="Hanneke" initials="H" userId="Hanneke" providerId="None"/>
  <p188:author id="{10471531-04A8-779D-005D-7968288696B1}" name="Louis van der Hoeven" initials="LH" userId="S::louis.vanderhoeven@mijnaansluiting.org::6be9b9c8-8700-4b8d-ac19-6d8542f1be02" providerId="AD"/>
  <p188:author id="{EDFA80A3-D375-362F-6716-72514A4D6AC0}" name="Fieke Van Woerkom" initials="FW" userId="S::fieke.vanwoerkom@mijnaansluiting.org::9fc9f487-c33c-4a73-a55f-41022521a1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ck van der Weg" initials="RvdW" lastIdx="6" clrIdx="0"/>
  <p:cmAuthor id="2" name="Ilse de Groot" initials="IdG" lastIdx="7" clrIdx="1">
    <p:extLst>
      <p:ext uri="{19B8F6BF-5375-455C-9EA6-DF929625EA0E}">
        <p15:presenceInfo xmlns:p15="http://schemas.microsoft.com/office/powerpoint/2012/main" userId="S-1-5-21-2890558824-3927818043-3374662254-1188" providerId="AD"/>
      </p:ext>
    </p:extLst>
  </p:cmAuthor>
  <p:cmAuthor id="3" name="Kelly Kok" initials="KK" lastIdx="6" clrIdx="2">
    <p:extLst>
      <p:ext uri="{19B8F6BF-5375-455C-9EA6-DF929625EA0E}">
        <p15:presenceInfo xmlns:p15="http://schemas.microsoft.com/office/powerpoint/2012/main" userId="S-1-5-21-2890558824-3927818043-3374662254-1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A"/>
    <a:srgbClr val="C1C2CC"/>
    <a:srgbClr val="FFFFFF"/>
    <a:srgbClr val="E2E7F1"/>
    <a:srgbClr val="646464"/>
    <a:srgbClr val="BC358D"/>
    <a:srgbClr val="7E7E7E"/>
    <a:srgbClr val="D9D9D9"/>
    <a:srgbClr val="CFCFCF"/>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C4E206-DE99-911F-67BF-0E9857E60ACE}" v="8" dt="2024-03-07T08:49:21.146"/>
  </p1510:revLst>
</p1510:revInfo>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6" autoAdjust="0"/>
    <p:restoredTop sz="94634" autoAdjust="0"/>
  </p:normalViewPr>
  <p:slideViewPr>
    <p:cSldViewPr snapToGrid="0">
      <p:cViewPr varScale="1">
        <p:scale>
          <a:sx n="107" d="100"/>
          <a:sy n="107" d="100"/>
        </p:scale>
        <p:origin x="1356" y="108"/>
      </p:cViewPr>
      <p:guideLst>
        <p:guide orient="horz" pos="300"/>
        <p:guide orient="horz" pos="845"/>
        <p:guide orient="horz" pos="935"/>
        <p:guide orient="horz" pos="3748"/>
        <p:guide pos="508"/>
        <p:guide pos="7175"/>
      </p:guideLst>
    </p:cSldViewPr>
  </p:slideViewPr>
  <p:notesTextViewPr>
    <p:cViewPr>
      <p:scale>
        <a:sx n="3" d="2"/>
        <a:sy n="3" d="2"/>
      </p:scale>
      <p:origin x="0" y="0"/>
    </p:cViewPr>
  </p:notesText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ke Van Woerkom" userId="S::fieke.vanwoerkom@mijnaansluiting.org::9fc9f487-c33c-4a73-a55f-41022521a16a" providerId="AD" clId="Web-{66809E06-BC93-E5F3-228F-EBCAF6AAA38C}"/>
    <pc:docChg chg="mod modSld">
      <pc:chgData name="Fieke Van Woerkom" userId="S::fieke.vanwoerkom@mijnaansluiting.org::9fc9f487-c33c-4a73-a55f-41022521a16a" providerId="AD" clId="Web-{66809E06-BC93-E5F3-228F-EBCAF6AAA38C}" dt="2024-02-29T15:29:31.777" v="447"/>
      <pc:docMkLst>
        <pc:docMk/>
      </pc:docMkLst>
      <pc:sldChg chg="modSp addCm">
        <pc:chgData name="Fieke Van Woerkom" userId="S::fieke.vanwoerkom@mijnaansluiting.org::9fc9f487-c33c-4a73-a55f-41022521a16a" providerId="AD" clId="Web-{66809E06-BC93-E5F3-228F-EBCAF6AAA38C}" dt="2024-02-29T15:18:01.888" v="254"/>
        <pc:sldMkLst>
          <pc:docMk/>
          <pc:sldMk cId="3496968950" sldId="726"/>
        </pc:sldMkLst>
        <pc:graphicFrameChg chg="mod modGraphic">
          <ac:chgData name="Fieke Van Woerkom" userId="S::fieke.vanwoerkom@mijnaansluiting.org::9fc9f487-c33c-4a73-a55f-41022521a16a" providerId="AD" clId="Web-{66809E06-BC93-E5F3-228F-EBCAF6AAA38C}" dt="2024-02-29T15:18:01.888" v="254"/>
          <ac:graphicFrameMkLst>
            <pc:docMk/>
            <pc:sldMk cId="3496968950" sldId="726"/>
            <ac:graphicFrameMk id="2" creationId="{C2477DBC-3FE1-86DB-461D-2C0A416FE459}"/>
          </ac:graphicFrameMkLst>
        </pc:graphicFrameChg>
        <pc:extLst>
          <p:ext xmlns:p="http://schemas.openxmlformats.org/presentationml/2006/main" uri="{D6D511B9-2390-475A-947B-AFAB55BFBCF1}">
            <pc226:cmChg xmlns:pc226="http://schemas.microsoft.com/office/powerpoint/2022/06/main/command" chg="add">
              <pc226:chgData name="Fieke Van Woerkom" userId="S::fieke.vanwoerkom@mijnaansluiting.org::9fc9f487-c33c-4a73-a55f-41022521a16a" providerId="AD" clId="Web-{66809E06-BC93-E5F3-228F-EBCAF6AAA38C}" dt="2024-02-29T15:13:44.581" v="208"/>
              <pc2:cmMkLst xmlns:pc2="http://schemas.microsoft.com/office/powerpoint/2019/9/main/command">
                <pc:docMk/>
                <pc:sldMk cId="3496968950" sldId="726"/>
                <pc2:cmMk id="{2FC83EB6-D70E-4905-BF69-5AE329FC7295}"/>
              </pc2:cmMkLst>
            </pc226:cmChg>
          </p:ext>
        </pc:extLst>
      </pc:sldChg>
      <pc:sldChg chg="modSp">
        <pc:chgData name="Fieke Van Woerkom" userId="S::fieke.vanwoerkom@mijnaansluiting.org::9fc9f487-c33c-4a73-a55f-41022521a16a" providerId="AD" clId="Web-{66809E06-BC93-E5F3-228F-EBCAF6AAA38C}" dt="2024-02-29T15:02:17.317" v="43"/>
        <pc:sldMkLst>
          <pc:docMk/>
          <pc:sldMk cId="1229445602" sldId="738"/>
        </pc:sldMkLst>
        <pc:graphicFrameChg chg="mod modGraphic">
          <ac:chgData name="Fieke Van Woerkom" userId="S::fieke.vanwoerkom@mijnaansluiting.org::9fc9f487-c33c-4a73-a55f-41022521a16a" providerId="AD" clId="Web-{66809E06-BC93-E5F3-228F-EBCAF6AAA38C}" dt="2024-02-29T15:02:17.317" v="43"/>
          <ac:graphicFrameMkLst>
            <pc:docMk/>
            <pc:sldMk cId="1229445602" sldId="738"/>
            <ac:graphicFrameMk id="7" creationId="{7B49C651-DE5B-BCD2-085E-B995BBEEA2F4}"/>
          </ac:graphicFrameMkLst>
        </pc:graphicFrameChg>
      </pc:sldChg>
      <pc:sldChg chg="modSp addCm modCm">
        <pc:chgData name="Fieke Van Woerkom" userId="S::fieke.vanwoerkom@mijnaansluiting.org::9fc9f487-c33c-4a73-a55f-41022521a16a" providerId="AD" clId="Web-{66809E06-BC93-E5F3-228F-EBCAF6AAA38C}" dt="2024-02-29T15:11:03.402" v="171"/>
        <pc:sldMkLst>
          <pc:docMk/>
          <pc:sldMk cId="975252977" sldId="739"/>
        </pc:sldMkLst>
        <pc:graphicFrameChg chg="mod modGraphic">
          <ac:chgData name="Fieke Van Woerkom" userId="S::fieke.vanwoerkom@mijnaansluiting.org::9fc9f487-c33c-4a73-a55f-41022521a16a" providerId="AD" clId="Web-{66809E06-BC93-E5F3-228F-EBCAF6AAA38C}" dt="2024-02-29T15:11:03.402" v="171"/>
          <ac:graphicFrameMkLst>
            <pc:docMk/>
            <pc:sldMk cId="975252977" sldId="739"/>
            <ac:graphicFrameMk id="7" creationId="{12D07915-8154-885A-EE36-F22262EE1050}"/>
          </ac:graphicFrameMkLst>
        </pc:graphicFrameChg>
        <pc:extLst>
          <p:ext xmlns:p="http://schemas.openxmlformats.org/presentationml/2006/main" uri="{D6D511B9-2390-475A-947B-AFAB55BFBCF1}">
            <pc226:cmChg xmlns:pc226="http://schemas.microsoft.com/office/powerpoint/2022/06/main/command" chg="add mod">
              <pc226:chgData name="Fieke Van Woerkom" userId="S::fieke.vanwoerkom@mijnaansluiting.org::9fc9f487-c33c-4a73-a55f-41022521a16a" providerId="AD" clId="Web-{66809E06-BC93-E5F3-228F-EBCAF6AAA38C}" dt="2024-02-29T15:04:40.745" v="98"/>
              <pc2:cmMkLst xmlns:pc2="http://schemas.microsoft.com/office/powerpoint/2019/9/main/command">
                <pc:docMk/>
                <pc:sldMk cId="975252977" sldId="739"/>
                <pc2:cmMk id="{A62AA809-4437-458C-AF61-7CC8C77F4EE2}"/>
              </pc2:cmMkLst>
            </pc226:cmChg>
          </p:ext>
        </pc:extLst>
      </pc:sldChg>
      <pc:sldChg chg="modSp modCm">
        <pc:chgData name="Fieke Van Woerkom" userId="S::fieke.vanwoerkom@mijnaansluiting.org::9fc9f487-c33c-4a73-a55f-41022521a16a" providerId="AD" clId="Web-{66809E06-BC93-E5F3-228F-EBCAF6AAA38C}" dt="2024-02-29T15:29:31.777" v="447"/>
        <pc:sldMkLst>
          <pc:docMk/>
          <pc:sldMk cId="4122786462" sldId="740"/>
        </pc:sldMkLst>
        <pc:graphicFrameChg chg="mod modGraphic">
          <ac:chgData name="Fieke Van Woerkom" userId="S::fieke.vanwoerkom@mijnaansluiting.org::9fc9f487-c33c-4a73-a55f-41022521a16a" providerId="AD" clId="Web-{66809E06-BC93-E5F3-228F-EBCAF6AAA38C}" dt="2024-02-29T15:29:31.777" v="447"/>
          <ac:graphicFrameMkLst>
            <pc:docMk/>
            <pc:sldMk cId="4122786462" sldId="740"/>
            <ac:graphicFrameMk id="13" creationId="{556589CD-09D5-7EAE-9246-38DF896762C6}"/>
          </ac:graphicFrameMkLst>
        </pc:graphicFrameChg>
        <pc:extLst>
          <p:ext xmlns:p="http://schemas.openxmlformats.org/presentationml/2006/main" uri="{D6D511B9-2390-475A-947B-AFAB55BFBCF1}">
            <pc226:cmChg xmlns:pc226="http://schemas.microsoft.com/office/powerpoint/2022/06/main/command" chg="mod">
              <pc226:chgData name="Fieke Van Woerkom" userId="S::fieke.vanwoerkom@mijnaansluiting.org::9fc9f487-c33c-4a73-a55f-41022521a16a" providerId="AD" clId="Web-{66809E06-BC93-E5F3-228F-EBCAF6AAA38C}" dt="2024-02-29T15:29:31.745" v="446"/>
              <pc2:cmMkLst xmlns:pc2="http://schemas.microsoft.com/office/powerpoint/2019/9/main/command">
                <pc:docMk/>
                <pc:sldMk cId="4122786462" sldId="740"/>
                <pc2:cmMk id="{D02F435B-74A5-4244-99E7-0E97B5E7C4A9}"/>
              </pc2:cmMkLst>
            </pc226:cmChg>
          </p:ext>
        </pc:extLst>
      </pc:sldChg>
      <pc:sldChg chg="modSp addCm">
        <pc:chgData name="Fieke Van Woerkom" userId="S::fieke.vanwoerkom@mijnaansluiting.org::9fc9f487-c33c-4a73-a55f-41022521a16a" providerId="AD" clId="Web-{66809E06-BC93-E5F3-228F-EBCAF6AAA38C}" dt="2024-02-29T15:20:23.379" v="264" actId="14100"/>
        <pc:sldMkLst>
          <pc:docMk/>
          <pc:sldMk cId="4042292823" sldId="741"/>
        </pc:sldMkLst>
        <pc:spChg chg="mod">
          <ac:chgData name="Fieke Van Woerkom" userId="S::fieke.vanwoerkom@mijnaansluiting.org::9fc9f487-c33c-4a73-a55f-41022521a16a" providerId="AD" clId="Web-{66809E06-BC93-E5F3-228F-EBCAF6AAA38C}" dt="2024-02-29T15:20:04.081" v="259" actId="20577"/>
          <ac:spMkLst>
            <pc:docMk/>
            <pc:sldMk cId="4042292823" sldId="741"/>
            <ac:spMk id="41" creationId="{A76C8A2A-364D-4024-C5D0-0BC9B3070D56}"/>
          </ac:spMkLst>
        </pc:spChg>
        <pc:spChg chg="mod">
          <ac:chgData name="Fieke Van Woerkom" userId="S::fieke.vanwoerkom@mijnaansluiting.org::9fc9f487-c33c-4a73-a55f-41022521a16a" providerId="AD" clId="Web-{66809E06-BC93-E5F3-228F-EBCAF6AAA38C}" dt="2024-02-29T15:19:43.939" v="256" actId="20577"/>
          <ac:spMkLst>
            <pc:docMk/>
            <pc:sldMk cId="4042292823" sldId="741"/>
            <ac:spMk id="45" creationId="{FB0954EF-94E3-56A5-6948-4388A18C3BD2}"/>
          </ac:spMkLst>
        </pc:spChg>
        <pc:spChg chg="mod">
          <ac:chgData name="Fieke Van Woerkom" userId="S::fieke.vanwoerkom@mijnaansluiting.org::9fc9f487-c33c-4a73-a55f-41022521a16a" providerId="AD" clId="Web-{66809E06-BC93-E5F3-228F-EBCAF6AAA38C}" dt="2024-02-29T15:20:23.379" v="264" actId="14100"/>
          <ac:spMkLst>
            <pc:docMk/>
            <pc:sldMk cId="4042292823" sldId="741"/>
            <ac:spMk id="58" creationId="{CDE70301-AEF6-E4E3-C3C1-00991E941E7F}"/>
          </ac:spMkLst>
        </pc:spChg>
        <pc:extLst>
          <p:ext xmlns:p="http://schemas.openxmlformats.org/presentationml/2006/main" uri="{D6D511B9-2390-475A-947B-AFAB55BFBCF1}">
            <pc226:cmChg xmlns:pc226="http://schemas.microsoft.com/office/powerpoint/2022/06/main/command" chg="add">
              <pc226:chgData name="Fieke Van Woerkom" userId="S::fieke.vanwoerkom@mijnaansluiting.org::9fc9f487-c33c-4a73-a55f-41022521a16a" providerId="AD" clId="Web-{66809E06-BC93-E5F3-228F-EBCAF6AAA38C}" dt="2024-02-29T15:19:01.672" v="255"/>
              <pc2:cmMkLst xmlns:pc2="http://schemas.microsoft.com/office/powerpoint/2019/9/main/command">
                <pc:docMk/>
                <pc:sldMk cId="4042292823" sldId="741"/>
                <pc2:cmMk id="{D0A02464-F1E9-4CC1-9308-91AC675CC746}"/>
              </pc2:cmMkLst>
            </pc226:cmChg>
          </p:ext>
        </pc:extLst>
      </pc:sldChg>
      <pc:sldChg chg="modSp addCm modCm">
        <pc:chgData name="Fieke Van Woerkom" userId="S::fieke.vanwoerkom@mijnaansluiting.org::9fc9f487-c33c-4a73-a55f-41022521a16a" providerId="AD" clId="Web-{66809E06-BC93-E5F3-228F-EBCAF6AAA38C}" dt="2024-02-29T15:24:50.640" v="279"/>
        <pc:sldMkLst>
          <pc:docMk/>
          <pc:sldMk cId="2664406102" sldId="742"/>
        </pc:sldMkLst>
        <pc:graphicFrameChg chg="mod modGraphic">
          <ac:chgData name="Fieke Van Woerkom" userId="S::fieke.vanwoerkom@mijnaansluiting.org::9fc9f487-c33c-4a73-a55f-41022521a16a" providerId="AD" clId="Web-{66809E06-BC93-E5F3-228F-EBCAF6AAA38C}" dt="2024-02-29T15:23:58.372" v="278"/>
          <ac:graphicFrameMkLst>
            <pc:docMk/>
            <pc:sldMk cId="2664406102" sldId="742"/>
            <ac:graphicFrameMk id="13" creationId="{F198CCE4-D778-AF3A-AAAC-FD4464DC565C}"/>
          </ac:graphicFrameMkLst>
        </pc:graphicFrameChg>
        <pc:extLst>
          <p:ext xmlns:p="http://schemas.openxmlformats.org/presentationml/2006/main" uri="{D6D511B9-2390-475A-947B-AFAB55BFBCF1}">
            <pc226:cmChg xmlns:pc226="http://schemas.microsoft.com/office/powerpoint/2022/06/main/command" chg="add mod">
              <pc226:chgData name="Fieke Van Woerkom" userId="S::fieke.vanwoerkom@mijnaansluiting.org::9fc9f487-c33c-4a73-a55f-41022521a16a" providerId="AD" clId="Web-{66809E06-BC93-E5F3-228F-EBCAF6AAA38C}" dt="2024-02-29T15:22:09.399" v="272"/>
              <pc2:cmMkLst xmlns:pc2="http://schemas.microsoft.com/office/powerpoint/2019/9/main/command">
                <pc:docMk/>
                <pc:sldMk cId="2664406102" sldId="742"/>
                <pc2:cmMk id="{3B059A1E-EC77-4418-881A-50CA51E66D6B}"/>
              </pc2:cmMkLst>
            </pc226:cmChg>
            <pc226:cmChg xmlns:pc226="http://schemas.microsoft.com/office/powerpoint/2022/06/main/command" chg="add">
              <pc226:chgData name="Fieke Van Woerkom" userId="S::fieke.vanwoerkom@mijnaansluiting.org::9fc9f487-c33c-4a73-a55f-41022521a16a" providerId="AD" clId="Web-{66809E06-BC93-E5F3-228F-EBCAF6AAA38C}" dt="2024-02-29T15:23:27.277" v="274"/>
              <pc2:cmMkLst xmlns:pc2="http://schemas.microsoft.com/office/powerpoint/2019/9/main/command">
                <pc:docMk/>
                <pc:sldMk cId="2664406102" sldId="742"/>
                <pc2:cmMk id="{D801BA2F-F9B7-443C-9C2E-9884FC82351C}"/>
              </pc2:cmMkLst>
            </pc226:cmChg>
            <pc226:cmChg xmlns:pc226="http://schemas.microsoft.com/office/powerpoint/2022/06/main/command" chg="add">
              <pc226:chgData name="Fieke Van Woerkom" userId="S::fieke.vanwoerkom@mijnaansluiting.org::9fc9f487-c33c-4a73-a55f-41022521a16a" providerId="AD" clId="Web-{66809E06-BC93-E5F3-228F-EBCAF6AAA38C}" dt="2024-02-29T15:24:50.640" v="279"/>
              <pc2:cmMkLst xmlns:pc2="http://schemas.microsoft.com/office/powerpoint/2019/9/main/command">
                <pc:docMk/>
                <pc:sldMk cId="2664406102" sldId="742"/>
                <pc2:cmMk id="{5F8B0BD2-AAEE-4AF0-AD7C-D06E85EEE115}"/>
              </pc2:cmMkLst>
            </pc226:cmChg>
          </p:ext>
        </pc:extLst>
      </pc:sldChg>
    </pc:docChg>
  </pc:docChgLst>
  <pc:docChgLst>
    <pc:chgData name="Hanneke Zindel" userId="97cd04de-05a1-46bd-bf16-c34207baf738" providerId="ADAL" clId="{7F658780-FC78-4A3D-9395-3AD75554D16A}"/>
    <pc:docChg chg="undo custSel addSld delSld modSld">
      <pc:chgData name="Hanneke Zindel" userId="97cd04de-05a1-46bd-bf16-c34207baf738" providerId="ADAL" clId="{7F658780-FC78-4A3D-9395-3AD75554D16A}" dt="2024-03-07T07:42:03.378" v="2232" actId="1076"/>
      <pc:docMkLst>
        <pc:docMk/>
      </pc:docMkLst>
      <pc:sldChg chg="addSp modSp mod addCm delCm">
        <pc:chgData name="Hanneke Zindel" userId="97cd04de-05a1-46bd-bf16-c34207baf738" providerId="ADAL" clId="{7F658780-FC78-4A3D-9395-3AD75554D16A}" dt="2024-03-07T07:42:03.378" v="2232" actId="1076"/>
        <pc:sldMkLst>
          <pc:docMk/>
          <pc:sldMk cId="0" sldId="258"/>
        </pc:sldMkLst>
        <pc:spChg chg="add mod">
          <ac:chgData name="Hanneke Zindel" userId="97cd04de-05a1-46bd-bf16-c34207baf738" providerId="ADAL" clId="{7F658780-FC78-4A3D-9395-3AD75554D16A}" dt="2024-03-07T07:42:03.378" v="2232" actId="1076"/>
          <ac:spMkLst>
            <pc:docMk/>
            <pc:sldMk cId="0" sldId="258"/>
            <ac:spMk id="3" creationId="{BBEE8B9F-9170-DA6D-164B-E3D6BC9B3BEA}"/>
          </ac:spMkLst>
        </pc:spChg>
        <pc:spChg chg="mod">
          <ac:chgData name="Hanneke Zindel" userId="97cd04de-05a1-46bd-bf16-c34207baf738" providerId="ADAL" clId="{7F658780-FC78-4A3D-9395-3AD75554D16A}" dt="2024-02-20T14:11:54.226" v="78" actId="20577"/>
          <ac:spMkLst>
            <pc:docMk/>
            <pc:sldMk cId="0" sldId="258"/>
            <ac:spMk id="178" creationId="{00000000-0000-0000-0000-000000000000}"/>
          </ac:spMkLst>
        </pc:spChg>
        <pc:extLst>
          <p:ext xmlns:p="http://schemas.openxmlformats.org/presentationml/2006/main" uri="{D6D511B9-2390-475A-947B-AFAB55BFBCF1}">
            <pc226:cmChg xmlns:pc226="http://schemas.microsoft.com/office/powerpoint/2022/06/main/command" chg="add del">
              <pc226:chgData name="Hanneke Zindel" userId="97cd04de-05a1-46bd-bf16-c34207baf738" providerId="ADAL" clId="{7F658780-FC78-4A3D-9395-3AD75554D16A}" dt="2024-03-02T06:11:05.513" v="1624"/>
              <pc2:cmMkLst xmlns:pc2="http://schemas.microsoft.com/office/powerpoint/2019/9/main/command">
                <pc:docMk/>
                <pc:sldMk cId="0" sldId="258"/>
                <pc2:cmMk id="{5322921A-DADB-4E8A-8A95-61D56B380E00}"/>
              </pc2:cmMkLst>
            </pc226:cmChg>
          </p:ext>
        </pc:extLst>
      </pc:sldChg>
      <pc:sldChg chg="del">
        <pc:chgData name="Hanneke Zindel" userId="97cd04de-05a1-46bd-bf16-c34207baf738" providerId="ADAL" clId="{7F658780-FC78-4A3D-9395-3AD75554D16A}" dt="2024-02-20T14:10:03.553" v="0" actId="47"/>
        <pc:sldMkLst>
          <pc:docMk/>
          <pc:sldMk cId="0" sldId="259"/>
        </pc:sldMkLst>
      </pc:sldChg>
      <pc:sldChg chg="del">
        <pc:chgData name="Hanneke Zindel" userId="97cd04de-05a1-46bd-bf16-c34207baf738" providerId="ADAL" clId="{7F658780-FC78-4A3D-9395-3AD75554D16A}" dt="2024-02-20T14:10:19.001" v="1" actId="47"/>
        <pc:sldMkLst>
          <pc:docMk/>
          <pc:sldMk cId="0" sldId="260"/>
        </pc:sldMkLst>
      </pc:sldChg>
      <pc:sldChg chg="del">
        <pc:chgData name="Hanneke Zindel" userId="97cd04de-05a1-46bd-bf16-c34207baf738" providerId="ADAL" clId="{7F658780-FC78-4A3D-9395-3AD75554D16A}" dt="2024-02-20T14:10:29.743" v="5" actId="47"/>
        <pc:sldMkLst>
          <pc:docMk/>
          <pc:sldMk cId="0" sldId="261"/>
        </pc:sldMkLst>
      </pc:sldChg>
      <pc:sldChg chg="del">
        <pc:chgData name="Hanneke Zindel" userId="97cd04de-05a1-46bd-bf16-c34207baf738" providerId="ADAL" clId="{7F658780-FC78-4A3D-9395-3AD75554D16A}" dt="2024-02-20T14:10:30.564" v="6" actId="47"/>
        <pc:sldMkLst>
          <pc:docMk/>
          <pc:sldMk cId="0" sldId="263"/>
        </pc:sldMkLst>
      </pc:sldChg>
      <pc:sldChg chg="del">
        <pc:chgData name="Hanneke Zindel" userId="97cd04de-05a1-46bd-bf16-c34207baf738" providerId="ADAL" clId="{7F658780-FC78-4A3D-9395-3AD75554D16A}" dt="2024-02-20T14:10:31.021" v="7" actId="47"/>
        <pc:sldMkLst>
          <pc:docMk/>
          <pc:sldMk cId="0" sldId="264"/>
        </pc:sldMkLst>
      </pc:sldChg>
      <pc:sldChg chg="del">
        <pc:chgData name="Hanneke Zindel" userId="97cd04de-05a1-46bd-bf16-c34207baf738" providerId="ADAL" clId="{7F658780-FC78-4A3D-9395-3AD75554D16A}" dt="2024-02-20T14:10:34.400" v="9" actId="47"/>
        <pc:sldMkLst>
          <pc:docMk/>
          <pc:sldMk cId="0" sldId="265"/>
        </pc:sldMkLst>
      </pc:sldChg>
      <pc:sldChg chg="modSp add del">
        <pc:chgData name="Hanneke Zindel" userId="97cd04de-05a1-46bd-bf16-c34207baf738" providerId="ADAL" clId="{7F658780-FC78-4A3D-9395-3AD75554D16A}" dt="2024-02-20T14:59:02.863" v="1017" actId="47"/>
        <pc:sldMkLst>
          <pc:docMk/>
          <pc:sldMk cId="3151221118" sldId="684"/>
        </pc:sldMkLst>
        <pc:spChg chg="mod">
          <ac:chgData name="Hanneke Zindel" userId="97cd04de-05a1-46bd-bf16-c34207baf738" providerId="ADAL" clId="{7F658780-FC78-4A3D-9395-3AD75554D16A}" dt="2024-02-20T14:24:38.441" v="381"/>
          <ac:spMkLst>
            <pc:docMk/>
            <pc:sldMk cId="3151221118" sldId="684"/>
            <ac:spMk id="5" creationId="{FB81DDF4-965C-4CF8-C833-DB6FAC086AA8}"/>
          </ac:spMkLst>
        </pc:spChg>
      </pc:sldChg>
      <pc:sldChg chg="modSp add del">
        <pc:chgData name="Hanneke Zindel" userId="97cd04de-05a1-46bd-bf16-c34207baf738" providerId="ADAL" clId="{7F658780-FC78-4A3D-9395-3AD75554D16A}" dt="2024-02-20T14:59:02.863" v="1017" actId="47"/>
        <pc:sldMkLst>
          <pc:docMk/>
          <pc:sldMk cId="3147193664" sldId="695"/>
        </pc:sldMkLst>
        <pc:spChg chg="mod">
          <ac:chgData name="Hanneke Zindel" userId="97cd04de-05a1-46bd-bf16-c34207baf738" providerId="ADAL" clId="{7F658780-FC78-4A3D-9395-3AD75554D16A}" dt="2024-02-20T14:24:38.441" v="381"/>
          <ac:spMkLst>
            <pc:docMk/>
            <pc:sldMk cId="3147193664" sldId="695"/>
            <ac:spMk id="5" creationId="{FB81DDF4-965C-4CF8-C833-DB6FAC086AA8}"/>
          </ac:spMkLst>
        </pc:spChg>
      </pc:sldChg>
      <pc:sldChg chg="addSp delSp modSp add del mod">
        <pc:chgData name="Hanneke Zindel" userId="97cd04de-05a1-46bd-bf16-c34207baf738" providerId="ADAL" clId="{7F658780-FC78-4A3D-9395-3AD75554D16A}" dt="2024-02-20T15:09:30.919" v="1538" actId="47"/>
        <pc:sldMkLst>
          <pc:docMk/>
          <pc:sldMk cId="463860416" sldId="707"/>
        </pc:sldMkLst>
        <pc:spChg chg="mod">
          <ac:chgData name="Hanneke Zindel" userId="97cd04de-05a1-46bd-bf16-c34207baf738" providerId="ADAL" clId="{7F658780-FC78-4A3D-9395-3AD75554D16A}" dt="2024-02-20T14:43:09.132" v="764" actId="207"/>
          <ac:spMkLst>
            <pc:docMk/>
            <pc:sldMk cId="463860416" sldId="707"/>
            <ac:spMk id="2" creationId="{BB6B8322-452F-202D-0DDA-65C67D815DCB}"/>
          </ac:spMkLst>
        </pc:spChg>
        <pc:spChg chg="del">
          <ac:chgData name="Hanneke Zindel" userId="97cd04de-05a1-46bd-bf16-c34207baf738" providerId="ADAL" clId="{7F658780-FC78-4A3D-9395-3AD75554D16A}" dt="2024-02-20T14:39:55.539" v="649" actId="478"/>
          <ac:spMkLst>
            <pc:docMk/>
            <pc:sldMk cId="463860416" sldId="707"/>
            <ac:spMk id="3" creationId="{7A7A6799-C9CF-E71A-509B-823850D21514}"/>
          </ac:spMkLst>
        </pc:spChg>
        <pc:spChg chg="mod">
          <ac:chgData name="Hanneke Zindel" userId="97cd04de-05a1-46bd-bf16-c34207baf738" providerId="ADAL" clId="{7F658780-FC78-4A3D-9395-3AD75554D16A}" dt="2024-02-20T14:45:19.634" v="781" actId="20577"/>
          <ac:spMkLst>
            <pc:docMk/>
            <pc:sldMk cId="463860416" sldId="707"/>
            <ac:spMk id="4" creationId="{C36E6C63-8818-A4B7-A285-BDABBDCA9E2E}"/>
          </ac:spMkLst>
        </pc:spChg>
        <pc:spChg chg="mod ord">
          <ac:chgData name="Hanneke Zindel" userId="97cd04de-05a1-46bd-bf16-c34207baf738" providerId="ADAL" clId="{7F658780-FC78-4A3D-9395-3AD75554D16A}" dt="2024-02-20T14:43:52.902" v="769" actId="207"/>
          <ac:spMkLst>
            <pc:docMk/>
            <pc:sldMk cId="463860416" sldId="707"/>
            <ac:spMk id="5" creationId="{E794CE0A-1DA4-B75A-A6BA-265B8C1DB02B}"/>
          </ac:spMkLst>
        </pc:spChg>
        <pc:spChg chg="del">
          <ac:chgData name="Hanneke Zindel" userId="97cd04de-05a1-46bd-bf16-c34207baf738" providerId="ADAL" clId="{7F658780-FC78-4A3D-9395-3AD75554D16A}" dt="2024-02-20T14:39:50.241" v="648" actId="478"/>
          <ac:spMkLst>
            <pc:docMk/>
            <pc:sldMk cId="463860416" sldId="707"/>
            <ac:spMk id="6" creationId="{427AD447-EB47-F376-4641-26F761FDC446}"/>
          </ac:spMkLst>
        </pc:spChg>
        <pc:spChg chg="del">
          <ac:chgData name="Hanneke Zindel" userId="97cd04de-05a1-46bd-bf16-c34207baf738" providerId="ADAL" clId="{7F658780-FC78-4A3D-9395-3AD75554D16A}" dt="2024-02-20T14:39:42.537" v="647" actId="478"/>
          <ac:spMkLst>
            <pc:docMk/>
            <pc:sldMk cId="463860416" sldId="707"/>
            <ac:spMk id="7" creationId="{4B174DE2-C13D-8D40-E42D-CFAEA0FDC933}"/>
          </ac:spMkLst>
        </pc:spChg>
        <pc:spChg chg="del">
          <ac:chgData name="Hanneke Zindel" userId="97cd04de-05a1-46bd-bf16-c34207baf738" providerId="ADAL" clId="{7F658780-FC78-4A3D-9395-3AD75554D16A}" dt="2024-02-20T14:39:42.537" v="647" actId="478"/>
          <ac:spMkLst>
            <pc:docMk/>
            <pc:sldMk cId="463860416" sldId="707"/>
            <ac:spMk id="8" creationId="{FEBBF277-7F7A-F542-D997-3D532D329C52}"/>
          </ac:spMkLst>
        </pc:spChg>
        <pc:spChg chg="del">
          <ac:chgData name="Hanneke Zindel" userId="97cd04de-05a1-46bd-bf16-c34207baf738" providerId="ADAL" clId="{7F658780-FC78-4A3D-9395-3AD75554D16A}" dt="2024-02-20T14:39:42.537" v="647" actId="478"/>
          <ac:spMkLst>
            <pc:docMk/>
            <pc:sldMk cId="463860416" sldId="707"/>
            <ac:spMk id="9" creationId="{EEA29174-089B-F38C-A932-A5B3F8BEABBB}"/>
          </ac:spMkLst>
        </pc:spChg>
        <pc:spChg chg="del">
          <ac:chgData name="Hanneke Zindel" userId="97cd04de-05a1-46bd-bf16-c34207baf738" providerId="ADAL" clId="{7F658780-FC78-4A3D-9395-3AD75554D16A}" dt="2024-02-20T14:39:42.537" v="647" actId="478"/>
          <ac:spMkLst>
            <pc:docMk/>
            <pc:sldMk cId="463860416" sldId="707"/>
            <ac:spMk id="10" creationId="{42C01264-6638-7FFD-601B-B1A58628E455}"/>
          </ac:spMkLst>
        </pc:spChg>
        <pc:spChg chg="del">
          <ac:chgData name="Hanneke Zindel" userId="97cd04de-05a1-46bd-bf16-c34207baf738" providerId="ADAL" clId="{7F658780-FC78-4A3D-9395-3AD75554D16A}" dt="2024-02-20T14:39:42.537" v="647" actId="478"/>
          <ac:spMkLst>
            <pc:docMk/>
            <pc:sldMk cId="463860416" sldId="707"/>
            <ac:spMk id="11" creationId="{C9DC40B9-BC68-C594-9C57-47148E3E3FE4}"/>
          </ac:spMkLst>
        </pc:spChg>
        <pc:spChg chg="del">
          <ac:chgData name="Hanneke Zindel" userId="97cd04de-05a1-46bd-bf16-c34207baf738" providerId="ADAL" clId="{7F658780-FC78-4A3D-9395-3AD75554D16A}" dt="2024-02-20T14:39:42.537" v="647" actId="478"/>
          <ac:spMkLst>
            <pc:docMk/>
            <pc:sldMk cId="463860416" sldId="707"/>
            <ac:spMk id="12" creationId="{05D6F88C-C47B-8933-3392-D0806507700B}"/>
          </ac:spMkLst>
        </pc:spChg>
        <pc:spChg chg="mod">
          <ac:chgData name="Hanneke Zindel" userId="97cd04de-05a1-46bd-bf16-c34207baf738" providerId="ADAL" clId="{7F658780-FC78-4A3D-9395-3AD75554D16A}" dt="2024-02-20T14:43:09.132" v="764" actId="207"/>
          <ac:spMkLst>
            <pc:docMk/>
            <pc:sldMk cId="463860416" sldId="707"/>
            <ac:spMk id="16" creationId="{DBAA8D5B-DAF2-85EA-96CF-40A92F4E4C17}"/>
          </ac:spMkLst>
        </pc:spChg>
        <pc:spChg chg="add del mod">
          <ac:chgData name="Hanneke Zindel" userId="97cd04de-05a1-46bd-bf16-c34207baf738" providerId="ADAL" clId="{7F658780-FC78-4A3D-9395-3AD75554D16A}" dt="2024-02-20T14:39:58.073" v="650" actId="478"/>
          <ac:spMkLst>
            <pc:docMk/>
            <pc:sldMk cId="463860416" sldId="707"/>
            <ac:spMk id="22" creationId="{6E0D7086-0D0E-0E8C-DCF0-64CD3DA7F5CD}"/>
          </ac:spMkLst>
        </pc:spChg>
        <pc:spChg chg="mod">
          <ac:chgData name="Hanneke Zindel" userId="97cd04de-05a1-46bd-bf16-c34207baf738" providerId="ADAL" clId="{7F658780-FC78-4A3D-9395-3AD75554D16A}" dt="2024-02-20T14:45:05.344" v="778" actId="403"/>
          <ac:spMkLst>
            <pc:docMk/>
            <pc:sldMk cId="463860416" sldId="707"/>
            <ac:spMk id="27" creationId="{1B72709B-6FAD-63AF-50C8-751DD07641C3}"/>
          </ac:spMkLst>
        </pc:spChg>
        <pc:spChg chg="add mod">
          <ac:chgData name="Hanneke Zindel" userId="97cd04de-05a1-46bd-bf16-c34207baf738" providerId="ADAL" clId="{7F658780-FC78-4A3D-9395-3AD75554D16A}" dt="2024-02-20T14:46:54.944" v="845" actId="20577"/>
          <ac:spMkLst>
            <pc:docMk/>
            <pc:sldMk cId="463860416" sldId="707"/>
            <ac:spMk id="28" creationId="{39783A7E-6693-5509-95DA-6CCF73FA68C4}"/>
          </ac:spMkLst>
        </pc:spChg>
        <pc:spChg chg="mod">
          <ac:chgData name="Hanneke Zindel" userId="97cd04de-05a1-46bd-bf16-c34207baf738" providerId="ADAL" clId="{7F658780-FC78-4A3D-9395-3AD75554D16A}" dt="2024-02-20T14:43:26.766" v="767" actId="207"/>
          <ac:spMkLst>
            <pc:docMk/>
            <pc:sldMk cId="463860416" sldId="707"/>
            <ac:spMk id="29" creationId="{9852407E-020F-153F-E1C8-337070042C90}"/>
          </ac:spMkLst>
        </pc:spChg>
        <pc:spChg chg="mod">
          <ac:chgData name="Hanneke Zindel" userId="97cd04de-05a1-46bd-bf16-c34207baf738" providerId="ADAL" clId="{7F658780-FC78-4A3D-9395-3AD75554D16A}" dt="2024-02-20T14:43:09.132" v="764" actId="207"/>
          <ac:spMkLst>
            <pc:docMk/>
            <pc:sldMk cId="463860416" sldId="707"/>
            <ac:spMk id="30" creationId="{A26FF6C6-6324-B2A1-DDEA-CF96943CF791}"/>
          </ac:spMkLst>
        </pc:spChg>
        <pc:spChg chg="mod">
          <ac:chgData name="Hanneke Zindel" userId="97cd04de-05a1-46bd-bf16-c34207baf738" providerId="ADAL" clId="{7F658780-FC78-4A3D-9395-3AD75554D16A}" dt="2024-02-20T14:43:09.132" v="764" actId="207"/>
          <ac:spMkLst>
            <pc:docMk/>
            <pc:sldMk cId="463860416" sldId="707"/>
            <ac:spMk id="31" creationId="{C3630D0C-17D0-25E4-B1CA-BCC9B203BCCD}"/>
          </ac:spMkLst>
        </pc:spChg>
        <pc:spChg chg="mod">
          <ac:chgData name="Hanneke Zindel" userId="97cd04de-05a1-46bd-bf16-c34207baf738" providerId="ADAL" clId="{7F658780-FC78-4A3D-9395-3AD75554D16A}" dt="2024-02-20T14:43:09.132" v="764" actId="207"/>
          <ac:spMkLst>
            <pc:docMk/>
            <pc:sldMk cId="463860416" sldId="707"/>
            <ac:spMk id="33" creationId="{C59DA3F6-115C-8EAE-87DB-49F42706BE00}"/>
          </ac:spMkLst>
        </pc:spChg>
        <pc:spChg chg="mod">
          <ac:chgData name="Hanneke Zindel" userId="97cd04de-05a1-46bd-bf16-c34207baf738" providerId="ADAL" clId="{7F658780-FC78-4A3D-9395-3AD75554D16A}" dt="2024-02-20T14:43:09.132" v="764" actId="207"/>
          <ac:spMkLst>
            <pc:docMk/>
            <pc:sldMk cId="463860416" sldId="707"/>
            <ac:spMk id="34" creationId="{7C99C926-FF9C-0593-DF1F-1ACF7F0AF135}"/>
          </ac:spMkLst>
        </pc:spChg>
        <pc:spChg chg="mod">
          <ac:chgData name="Hanneke Zindel" userId="97cd04de-05a1-46bd-bf16-c34207baf738" providerId="ADAL" clId="{7F658780-FC78-4A3D-9395-3AD75554D16A}" dt="2024-02-20T14:43:26.766" v="767" actId="207"/>
          <ac:spMkLst>
            <pc:docMk/>
            <pc:sldMk cId="463860416" sldId="707"/>
            <ac:spMk id="35" creationId="{0F8BDD1E-BC64-E28A-4E19-BF6C74923162}"/>
          </ac:spMkLst>
        </pc:spChg>
        <pc:spChg chg="mod">
          <ac:chgData name="Hanneke Zindel" userId="97cd04de-05a1-46bd-bf16-c34207baf738" providerId="ADAL" clId="{7F658780-FC78-4A3D-9395-3AD75554D16A}" dt="2024-02-20T14:43:26.766" v="767" actId="207"/>
          <ac:spMkLst>
            <pc:docMk/>
            <pc:sldMk cId="463860416" sldId="707"/>
            <ac:spMk id="36" creationId="{23E60536-CB51-76F9-89E6-8222ECBFD42F}"/>
          </ac:spMkLst>
        </pc:spChg>
        <pc:spChg chg="mod">
          <ac:chgData name="Hanneke Zindel" userId="97cd04de-05a1-46bd-bf16-c34207baf738" providerId="ADAL" clId="{7F658780-FC78-4A3D-9395-3AD75554D16A}" dt="2024-02-20T14:43:26.766" v="767" actId="207"/>
          <ac:spMkLst>
            <pc:docMk/>
            <pc:sldMk cId="463860416" sldId="707"/>
            <ac:spMk id="40" creationId="{05B31519-211B-C7A0-05D5-C9400AD02708}"/>
          </ac:spMkLst>
        </pc:spChg>
        <pc:spChg chg="mod">
          <ac:chgData name="Hanneke Zindel" userId="97cd04de-05a1-46bd-bf16-c34207baf738" providerId="ADAL" clId="{7F658780-FC78-4A3D-9395-3AD75554D16A}" dt="2024-02-20T14:43:26.766" v="767" actId="207"/>
          <ac:spMkLst>
            <pc:docMk/>
            <pc:sldMk cId="463860416" sldId="707"/>
            <ac:spMk id="44" creationId="{44B2FEF2-A5C2-0329-3CB3-C8ABD3695E39}"/>
          </ac:spMkLst>
        </pc:spChg>
        <pc:spChg chg="mod">
          <ac:chgData name="Hanneke Zindel" userId="97cd04de-05a1-46bd-bf16-c34207baf738" providerId="ADAL" clId="{7F658780-FC78-4A3D-9395-3AD75554D16A}" dt="2024-02-20T14:43:26.766" v="767" actId="207"/>
          <ac:spMkLst>
            <pc:docMk/>
            <pc:sldMk cId="463860416" sldId="707"/>
            <ac:spMk id="51" creationId="{9321AB8E-4904-B512-47E4-F5F0A3A7D6F3}"/>
          </ac:spMkLst>
        </pc:spChg>
        <pc:spChg chg="add del mod">
          <ac:chgData name="Hanneke Zindel" userId="97cd04de-05a1-46bd-bf16-c34207baf738" providerId="ADAL" clId="{7F658780-FC78-4A3D-9395-3AD75554D16A}" dt="2024-02-20T14:44:55.387" v="776" actId="478"/>
          <ac:spMkLst>
            <pc:docMk/>
            <pc:sldMk cId="463860416" sldId="707"/>
            <ac:spMk id="52" creationId="{D85A9206-A264-6BD9-303B-DE90D721DF94}"/>
          </ac:spMkLst>
        </pc:spChg>
        <pc:spChg chg="add del mod">
          <ac:chgData name="Hanneke Zindel" userId="97cd04de-05a1-46bd-bf16-c34207baf738" providerId="ADAL" clId="{7F658780-FC78-4A3D-9395-3AD75554D16A}" dt="2024-02-20T14:44:55.387" v="776" actId="478"/>
          <ac:spMkLst>
            <pc:docMk/>
            <pc:sldMk cId="463860416" sldId="707"/>
            <ac:spMk id="54" creationId="{C3A07C4E-908D-FB0A-CC9E-1089AF5A83CE}"/>
          </ac:spMkLst>
        </pc:spChg>
        <pc:spChg chg="mod">
          <ac:chgData name="Hanneke Zindel" userId="97cd04de-05a1-46bd-bf16-c34207baf738" providerId="ADAL" clId="{7F658780-FC78-4A3D-9395-3AD75554D16A}" dt="2024-02-20T14:43:26.766" v="767" actId="207"/>
          <ac:spMkLst>
            <pc:docMk/>
            <pc:sldMk cId="463860416" sldId="707"/>
            <ac:spMk id="56" creationId="{B47D8CF4-D31B-D5D2-48AA-4C33AE3B0A74}"/>
          </ac:spMkLst>
        </pc:spChg>
        <pc:spChg chg="mod">
          <ac:chgData name="Hanneke Zindel" userId="97cd04de-05a1-46bd-bf16-c34207baf738" providerId="ADAL" clId="{7F658780-FC78-4A3D-9395-3AD75554D16A}" dt="2024-02-20T14:43:09.132" v="764" actId="207"/>
          <ac:spMkLst>
            <pc:docMk/>
            <pc:sldMk cId="463860416" sldId="707"/>
            <ac:spMk id="60" creationId="{7733AAD2-4F46-613A-BB79-CF850C54AA91}"/>
          </ac:spMkLst>
        </pc:spChg>
        <pc:spChg chg="mod">
          <ac:chgData name="Hanneke Zindel" userId="97cd04de-05a1-46bd-bf16-c34207baf738" providerId="ADAL" clId="{7F658780-FC78-4A3D-9395-3AD75554D16A}" dt="2024-02-20T14:43:09.132" v="764" actId="207"/>
          <ac:spMkLst>
            <pc:docMk/>
            <pc:sldMk cId="463860416" sldId="707"/>
            <ac:spMk id="66" creationId="{1852D01A-7FF6-6142-0FA8-40EA87367BBC}"/>
          </ac:spMkLst>
        </pc:spChg>
        <pc:spChg chg="mod ord">
          <ac:chgData name="Hanneke Zindel" userId="97cd04de-05a1-46bd-bf16-c34207baf738" providerId="ADAL" clId="{7F658780-FC78-4A3D-9395-3AD75554D16A}" dt="2024-02-20T14:43:52.902" v="769" actId="207"/>
          <ac:spMkLst>
            <pc:docMk/>
            <pc:sldMk cId="463860416" sldId="707"/>
            <ac:spMk id="71" creationId="{627F46F3-2AC4-BC2F-F6C7-801DF7DDAAB1}"/>
          </ac:spMkLst>
        </pc:spChg>
        <pc:spChg chg="mod">
          <ac:chgData name="Hanneke Zindel" userId="97cd04de-05a1-46bd-bf16-c34207baf738" providerId="ADAL" clId="{7F658780-FC78-4A3D-9395-3AD75554D16A}" dt="2024-02-20T14:45:17.574" v="779" actId="20577"/>
          <ac:spMkLst>
            <pc:docMk/>
            <pc:sldMk cId="463860416" sldId="707"/>
            <ac:spMk id="73" creationId="{6AF7A830-4243-29FB-656F-C355D987663C}"/>
          </ac:spMkLst>
        </pc:spChg>
        <pc:spChg chg="mod">
          <ac:chgData name="Hanneke Zindel" userId="97cd04de-05a1-46bd-bf16-c34207baf738" providerId="ADAL" clId="{7F658780-FC78-4A3D-9395-3AD75554D16A}" dt="2024-02-20T14:43:26.766" v="767" actId="207"/>
          <ac:spMkLst>
            <pc:docMk/>
            <pc:sldMk cId="463860416" sldId="707"/>
            <ac:spMk id="74" creationId="{A2E7E7D6-2E6F-36A9-D90F-F2D4A03A15A3}"/>
          </ac:spMkLst>
        </pc:spChg>
        <pc:spChg chg="mod">
          <ac:chgData name="Hanneke Zindel" userId="97cd04de-05a1-46bd-bf16-c34207baf738" providerId="ADAL" clId="{7F658780-FC78-4A3D-9395-3AD75554D16A}" dt="2024-02-20T14:43:09.132" v="764" actId="207"/>
          <ac:spMkLst>
            <pc:docMk/>
            <pc:sldMk cId="463860416" sldId="707"/>
            <ac:spMk id="81" creationId="{E64077EA-FD6C-FD0E-8882-7D9854D96B0F}"/>
          </ac:spMkLst>
        </pc:spChg>
        <pc:spChg chg="mod">
          <ac:chgData name="Hanneke Zindel" userId="97cd04de-05a1-46bd-bf16-c34207baf738" providerId="ADAL" clId="{7F658780-FC78-4A3D-9395-3AD75554D16A}" dt="2024-02-20T14:43:09.132" v="764" actId="207"/>
          <ac:spMkLst>
            <pc:docMk/>
            <pc:sldMk cId="463860416" sldId="707"/>
            <ac:spMk id="103" creationId="{EDD1BF26-A4F6-963A-7EBF-1BA0C1355AFB}"/>
          </ac:spMkLst>
        </pc:spChg>
        <pc:spChg chg="mod">
          <ac:chgData name="Hanneke Zindel" userId="97cd04de-05a1-46bd-bf16-c34207baf738" providerId="ADAL" clId="{7F658780-FC78-4A3D-9395-3AD75554D16A}" dt="2024-02-20T14:43:09.132" v="764" actId="207"/>
          <ac:spMkLst>
            <pc:docMk/>
            <pc:sldMk cId="463860416" sldId="707"/>
            <ac:spMk id="109" creationId="{E61A60B6-9F5E-E962-9BDD-5A2B7BE3F25B}"/>
          </ac:spMkLst>
        </pc:spChg>
        <pc:spChg chg="mod">
          <ac:chgData name="Hanneke Zindel" userId="97cd04de-05a1-46bd-bf16-c34207baf738" providerId="ADAL" clId="{7F658780-FC78-4A3D-9395-3AD75554D16A}" dt="2024-02-20T14:43:09.132" v="764" actId="207"/>
          <ac:spMkLst>
            <pc:docMk/>
            <pc:sldMk cId="463860416" sldId="707"/>
            <ac:spMk id="131" creationId="{E248C181-C321-85CC-6A7C-317E6590C48D}"/>
          </ac:spMkLst>
        </pc:spChg>
        <pc:picChg chg="add mod ord">
          <ac:chgData name="Hanneke Zindel" userId="97cd04de-05a1-46bd-bf16-c34207baf738" providerId="ADAL" clId="{7F658780-FC78-4A3D-9395-3AD75554D16A}" dt="2024-02-20T14:50:04.092" v="909" actId="167"/>
          <ac:picMkLst>
            <pc:docMk/>
            <pc:sldMk cId="463860416" sldId="707"/>
            <ac:picMk id="58" creationId="{90D79574-9E26-5FF4-26A2-888CD43DEEE6}"/>
          </ac:picMkLst>
        </pc:picChg>
        <pc:cxnChg chg="mod">
          <ac:chgData name="Hanneke Zindel" userId="97cd04de-05a1-46bd-bf16-c34207baf738" providerId="ADAL" clId="{7F658780-FC78-4A3D-9395-3AD75554D16A}" dt="2024-02-20T14:43:19.914" v="766" actId="1076"/>
          <ac:cxnSpMkLst>
            <pc:docMk/>
            <pc:sldMk cId="463860416" sldId="707"/>
            <ac:cxnSpMk id="53" creationId="{998BC8EC-CE25-ACDA-8178-6F7C334F506C}"/>
          </ac:cxnSpMkLst>
        </pc:cxnChg>
      </pc:sldChg>
      <pc:sldChg chg="modSp add del mod">
        <pc:chgData name="Hanneke Zindel" userId="97cd04de-05a1-46bd-bf16-c34207baf738" providerId="ADAL" clId="{7F658780-FC78-4A3D-9395-3AD75554D16A}" dt="2024-02-20T14:36:00.636" v="608" actId="47"/>
        <pc:sldMkLst>
          <pc:docMk/>
          <pc:sldMk cId="2995299390" sldId="709"/>
        </pc:sldMkLst>
        <pc:spChg chg="mod">
          <ac:chgData name="Hanneke Zindel" userId="97cd04de-05a1-46bd-bf16-c34207baf738" providerId="ADAL" clId="{7F658780-FC78-4A3D-9395-3AD75554D16A}" dt="2024-02-20T14:31:48.373" v="442" actId="21"/>
          <ac:spMkLst>
            <pc:docMk/>
            <pc:sldMk cId="2995299390" sldId="709"/>
            <ac:spMk id="4" creationId="{F6AA5B0B-B1BF-2878-187F-16BE14AB757A}"/>
          </ac:spMkLst>
        </pc:spChg>
      </pc:sldChg>
      <pc:sldChg chg="addSp delSp modSp add del mod">
        <pc:chgData name="Hanneke Zindel" userId="97cd04de-05a1-46bd-bf16-c34207baf738" providerId="ADAL" clId="{7F658780-FC78-4A3D-9395-3AD75554D16A}" dt="2024-02-20T15:10:15.113" v="1546" actId="47"/>
        <pc:sldMkLst>
          <pc:docMk/>
          <pc:sldMk cId="681569082" sldId="716"/>
        </pc:sldMkLst>
        <pc:spChg chg="del">
          <ac:chgData name="Hanneke Zindel" userId="97cd04de-05a1-46bd-bf16-c34207baf738" providerId="ADAL" clId="{7F658780-FC78-4A3D-9395-3AD75554D16A}" dt="2024-02-20T14:45:43.439" v="783" actId="478"/>
          <ac:spMkLst>
            <pc:docMk/>
            <pc:sldMk cId="681569082" sldId="716"/>
            <ac:spMk id="3" creationId="{69A74C7A-27D3-4009-AFFB-601812058617}"/>
          </ac:spMkLst>
        </pc:spChg>
        <pc:spChg chg="add del mod">
          <ac:chgData name="Hanneke Zindel" userId="97cd04de-05a1-46bd-bf16-c34207baf738" providerId="ADAL" clId="{7F658780-FC78-4A3D-9395-3AD75554D16A}" dt="2024-02-20T14:45:45.565" v="784" actId="478"/>
          <ac:spMkLst>
            <pc:docMk/>
            <pc:sldMk cId="681569082" sldId="716"/>
            <ac:spMk id="5" creationId="{0B2602B8-6ED3-9FC2-BEA9-E626505AA168}"/>
          </ac:spMkLst>
        </pc:spChg>
        <pc:spChg chg="del">
          <ac:chgData name="Hanneke Zindel" userId="97cd04de-05a1-46bd-bf16-c34207baf738" providerId="ADAL" clId="{7F658780-FC78-4A3D-9395-3AD75554D16A}" dt="2024-02-20T14:45:38.755" v="782" actId="478"/>
          <ac:spMkLst>
            <pc:docMk/>
            <pc:sldMk cId="681569082" sldId="716"/>
            <ac:spMk id="7" creationId="{80575526-6963-EA02-FB20-3F067BA6257C}"/>
          </ac:spMkLst>
        </pc:spChg>
        <pc:spChg chg="del">
          <ac:chgData name="Hanneke Zindel" userId="97cd04de-05a1-46bd-bf16-c34207baf738" providerId="ADAL" clId="{7F658780-FC78-4A3D-9395-3AD75554D16A}" dt="2024-02-20T14:45:38.755" v="782" actId="478"/>
          <ac:spMkLst>
            <pc:docMk/>
            <pc:sldMk cId="681569082" sldId="716"/>
            <ac:spMk id="8" creationId="{62E9D084-6CD5-DC29-63DE-E5DFECD5C3D0}"/>
          </ac:spMkLst>
        </pc:spChg>
        <pc:spChg chg="del">
          <ac:chgData name="Hanneke Zindel" userId="97cd04de-05a1-46bd-bf16-c34207baf738" providerId="ADAL" clId="{7F658780-FC78-4A3D-9395-3AD75554D16A}" dt="2024-02-20T14:45:38.755" v="782" actId="478"/>
          <ac:spMkLst>
            <pc:docMk/>
            <pc:sldMk cId="681569082" sldId="716"/>
            <ac:spMk id="9" creationId="{745215D8-6B85-5B1D-104F-1F60AC08FD76}"/>
          </ac:spMkLst>
        </pc:spChg>
        <pc:spChg chg="del">
          <ac:chgData name="Hanneke Zindel" userId="97cd04de-05a1-46bd-bf16-c34207baf738" providerId="ADAL" clId="{7F658780-FC78-4A3D-9395-3AD75554D16A}" dt="2024-02-20T14:45:38.755" v="782" actId="478"/>
          <ac:spMkLst>
            <pc:docMk/>
            <pc:sldMk cId="681569082" sldId="716"/>
            <ac:spMk id="10" creationId="{1A697D5F-6C38-FF46-9976-43112D16D8DD}"/>
          </ac:spMkLst>
        </pc:spChg>
        <pc:spChg chg="del">
          <ac:chgData name="Hanneke Zindel" userId="97cd04de-05a1-46bd-bf16-c34207baf738" providerId="ADAL" clId="{7F658780-FC78-4A3D-9395-3AD75554D16A}" dt="2024-02-20T14:45:38.755" v="782" actId="478"/>
          <ac:spMkLst>
            <pc:docMk/>
            <pc:sldMk cId="681569082" sldId="716"/>
            <ac:spMk id="11" creationId="{AE610B37-9C77-044C-22E7-DE38477266A6}"/>
          </ac:spMkLst>
        </pc:spChg>
        <pc:spChg chg="del">
          <ac:chgData name="Hanneke Zindel" userId="97cd04de-05a1-46bd-bf16-c34207baf738" providerId="ADAL" clId="{7F658780-FC78-4A3D-9395-3AD75554D16A}" dt="2024-02-20T14:45:38.755" v="782" actId="478"/>
          <ac:spMkLst>
            <pc:docMk/>
            <pc:sldMk cId="681569082" sldId="716"/>
            <ac:spMk id="12" creationId="{80869FE6-9614-D99D-8B33-6089A649D8B5}"/>
          </ac:spMkLst>
        </pc:spChg>
        <pc:spChg chg="add del mod">
          <ac:chgData name="Hanneke Zindel" userId="97cd04de-05a1-46bd-bf16-c34207baf738" providerId="ADAL" clId="{7F658780-FC78-4A3D-9395-3AD75554D16A}" dt="2024-02-20T15:10:09.720" v="1544" actId="21"/>
          <ac:spMkLst>
            <pc:docMk/>
            <pc:sldMk cId="681569082" sldId="716"/>
            <ac:spMk id="14" creationId="{0F0617E2-AD44-44FB-7B07-3660AA46BDF6}"/>
          </ac:spMkLst>
        </pc:spChg>
        <pc:graphicFrameChg chg="del mod">
          <ac:chgData name="Hanneke Zindel" userId="97cd04de-05a1-46bd-bf16-c34207baf738" providerId="ADAL" clId="{7F658780-FC78-4A3D-9395-3AD75554D16A}" dt="2024-02-20T15:10:09.720" v="1544" actId="21"/>
          <ac:graphicFrameMkLst>
            <pc:docMk/>
            <pc:sldMk cId="681569082" sldId="716"/>
            <ac:graphicFrameMk id="2" creationId="{A15A55FF-EC37-65A6-B500-F5F122DC9E77}"/>
          </ac:graphicFrameMkLst>
        </pc:graphicFrameChg>
        <pc:graphicFrameChg chg="add del mod modGraphic">
          <ac:chgData name="Hanneke Zindel" userId="97cd04de-05a1-46bd-bf16-c34207baf738" providerId="ADAL" clId="{7F658780-FC78-4A3D-9395-3AD75554D16A}" dt="2024-02-20T15:10:09.720" v="1544" actId="21"/>
          <ac:graphicFrameMkLst>
            <pc:docMk/>
            <pc:sldMk cId="681569082" sldId="716"/>
            <ac:graphicFrameMk id="13" creationId="{F198CCE4-D778-AF3A-AAAC-FD4464DC565C}"/>
          </ac:graphicFrameMkLst>
        </pc:graphicFrameChg>
        <pc:picChg chg="add mod ord">
          <ac:chgData name="Hanneke Zindel" userId="97cd04de-05a1-46bd-bf16-c34207baf738" providerId="ADAL" clId="{7F658780-FC78-4A3D-9395-3AD75554D16A}" dt="2024-02-20T14:50:17.133" v="911" actId="167"/>
          <ac:picMkLst>
            <pc:docMk/>
            <pc:sldMk cId="681569082" sldId="716"/>
            <ac:picMk id="15" creationId="{B2271E44-8301-2DB3-5E6F-38018A2532B1}"/>
          </ac:picMkLst>
        </pc:picChg>
        <pc:picChg chg="add mod ord">
          <ac:chgData name="Hanneke Zindel" userId="97cd04de-05a1-46bd-bf16-c34207baf738" providerId="ADAL" clId="{7F658780-FC78-4A3D-9395-3AD75554D16A}" dt="2024-02-20T14:51:22.293" v="916" actId="167"/>
          <ac:picMkLst>
            <pc:docMk/>
            <pc:sldMk cId="681569082" sldId="716"/>
            <ac:picMk id="16" creationId="{D2E88E65-EBBE-432F-2AAB-FCA79123201F}"/>
          </ac:picMkLst>
        </pc:picChg>
      </pc:sldChg>
      <pc:sldChg chg="delSp modSp add del mod">
        <pc:chgData name="Hanneke Zindel" userId="97cd04de-05a1-46bd-bf16-c34207baf738" providerId="ADAL" clId="{7F658780-FC78-4A3D-9395-3AD75554D16A}" dt="2024-02-20T14:58:41.933" v="1016" actId="47"/>
        <pc:sldMkLst>
          <pc:docMk/>
          <pc:sldMk cId="2069130629" sldId="720"/>
        </pc:sldMkLst>
        <pc:spChg chg="del">
          <ac:chgData name="Hanneke Zindel" userId="97cd04de-05a1-46bd-bf16-c34207baf738" providerId="ADAL" clId="{7F658780-FC78-4A3D-9395-3AD75554D16A}" dt="2024-02-20T14:49:31.147" v="906" actId="478"/>
          <ac:spMkLst>
            <pc:docMk/>
            <pc:sldMk cId="2069130629" sldId="720"/>
            <ac:spMk id="7" creationId="{E8E1FC26-491A-B7EB-CC75-AF6723BCA79D}"/>
          </ac:spMkLst>
        </pc:spChg>
        <pc:spChg chg="del">
          <ac:chgData name="Hanneke Zindel" userId="97cd04de-05a1-46bd-bf16-c34207baf738" providerId="ADAL" clId="{7F658780-FC78-4A3D-9395-3AD75554D16A}" dt="2024-02-20T14:49:31.147" v="906" actId="478"/>
          <ac:spMkLst>
            <pc:docMk/>
            <pc:sldMk cId="2069130629" sldId="720"/>
            <ac:spMk id="8" creationId="{309A4EB0-61A9-E882-6E70-FDB299C22BCC}"/>
          </ac:spMkLst>
        </pc:spChg>
        <pc:spChg chg="del">
          <ac:chgData name="Hanneke Zindel" userId="97cd04de-05a1-46bd-bf16-c34207baf738" providerId="ADAL" clId="{7F658780-FC78-4A3D-9395-3AD75554D16A}" dt="2024-02-20T14:49:31.147" v="906" actId="478"/>
          <ac:spMkLst>
            <pc:docMk/>
            <pc:sldMk cId="2069130629" sldId="720"/>
            <ac:spMk id="9" creationId="{ADCD2BC6-DA82-761D-4339-215CA2C24EF8}"/>
          </ac:spMkLst>
        </pc:spChg>
        <pc:spChg chg="del">
          <ac:chgData name="Hanneke Zindel" userId="97cd04de-05a1-46bd-bf16-c34207baf738" providerId="ADAL" clId="{7F658780-FC78-4A3D-9395-3AD75554D16A}" dt="2024-02-20T14:49:31.147" v="906" actId="478"/>
          <ac:spMkLst>
            <pc:docMk/>
            <pc:sldMk cId="2069130629" sldId="720"/>
            <ac:spMk id="10" creationId="{37564F72-047C-8CA6-2602-25B3D8831216}"/>
          </ac:spMkLst>
        </pc:spChg>
        <pc:spChg chg="del">
          <ac:chgData name="Hanneke Zindel" userId="97cd04de-05a1-46bd-bf16-c34207baf738" providerId="ADAL" clId="{7F658780-FC78-4A3D-9395-3AD75554D16A}" dt="2024-02-20T14:49:31.147" v="906" actId="478"/>
          <ac:spMkLst>
            <pc:docMk/>
            <pc:sldMk cId="2069130629" sldId="720"/>
            <ac:spMk id="11" creationId="{072F9879-EB19-3244-49CC-AFF69369A33C}"/>
          </ac:spMkLst>
        </pc:spChg>
        <pc:spChg chg="del">
          <ac:chgData name="Hanneke Zindel" userId="97cd04de-05a1-46bd-bf16-c34207baf738" providerId="ADAL" clId="{7F658780-FC78-4A3D-9395-3AD75554D16A}" dt="2024-02-20T14:49:31.147" v="906" actId="478"/>
          <ac:spMkLst>
            <pc:docMk/>
            <pc:sldMk cId="2069130629" sldId="720"/>
            <ac:spMk id="12" creationId="{0F8A06EB-0FA0-1D36-C528-1BE5B037E0B1}"/>
          </ac:spMkLst>
        </pc:spChg>
        <pc:graphicFrameChg chg="del ord">
          <ac:chgData name="Hanneke Zindel" userId="97cd04de-05a1-46bd-bf16-c34207baf738" providerId="ADAL" clId="{7F658780-FC78-4A3D-9395-3AD75554D16A}" dt="2024-02-20T14:51:56.032" v="924" actId="21"/>
          <ac:graphicFrameMkLst>
            <pc:docMk/>
            <pc:sldMk cId="2069130629" sldId="720"/>
            <ac:graphicFrameMk id="13" creationId="{556589CD-09D5-7EAE-9246-38DF896762C6}"/>
          </ac:graphicFrameMkLst>
        </pc:graphicFrameChg>
      </pc:sldChg>
      <pc:sldChg chg="del">
        <pc:chgData name="Hanneke Zindel" userId="97cd04de-05a1-46bd-bf16-c34207baf738" providerId="ADAL" clId="{7F658780-FC78-4A3D-9395-3AD75554D16A}" dt="2024-02-20T14:10:35.027" v="10" actId="47"/>
        <pc:sldMkLst>
          <pc:docMk/>
          <pc:sldMk cId="295025867" sldId="723"/>
        </pc:sldMkLst>
      </pc:sldChg>
      <pc:sldChg chg="del">
        <pc:chgData name="Hanneke Zindel" userId="97cd04de-05a1-46bd-bf16-c34207baf738" providerId="ADAL" clId="{7F658780-FC78-4A3D-9395-3AD75554D16A}" dt="2024-02-20T14:10:35.581" v="11" actId="47"/>
        <pc:sldMkLst>
          <pc:docMk/>
          <pc:sldMk cId="3319948116" sldId="724"/>
        </pc:sldMkLst>
      </pc:sldChg>
      <pc:sldChg chg="del">
        <pc:chgData name="Hanneke Zindel" userId="97cd04de-05a1-46bd-bf16-c34207baf738" providerId="ADAL" clId="{7F658780-FC78-4A3D-9395-3AD75554D16A}" dt="2024-02-20T14:10:21.768" v="2" actId="47"/>
        <pc:sldMkLst>
          <pc:docMk/>
          <pc:sldMk cId="2053904373" sldId="725"/>
        </pc:sldMkLst>
      </pc:sldChg>
      <pc:sldChg chg="addSp delSp modSp mod delCm modCm">
        <pc:chgData name="Hanneke Zindel" userId="97cd04de-05a1-46bd-bf16-c34207baf738" providerId="ADAL" clId="{7F658780-FC78-4A3D-9395-3AD75554D16A}" dt="2024-03-02T06:12:19.273" v="1644" actId="20577"/>
        <pc:sldMkLst>
          <pc:docMk/>
          <pc:sldMk cId="3496968950" sldId="726"/>
        </pc:sldMkLst>
        <pc:spChg chg="add mod">
          <ac:chgData name="Hanneke Zindel" userId="97cd04de-05a1-46bd-bf16-c34207baf738" providerId="ADAL" clId="{7F658780-FC78-4A3D-9395-3AD75554D16A}" dt="2024-02-20T14:46:42.967" v="843" actId="6549"/>
          <ac:spMkLst>
            <pc:docMk/>
            <pc:sldMk cId="3496968950" sldId="726"/>
            <ac:spMk id="3" creationId="{8383D935-191A-3AF5-F5B0-99400A968244}"/>
          </ac:spMkLst>
        </pc:spChg>
        <pc:spChg chg="add mod">
          <ac:chgData name="Hanneke Zindel" userId="97cd04de-05a1-46bd-bf16-c34207baf738" providerId="ADAL" clId="{7F658780-FC78-4A3D-9395-3AD75554D16A}" dt="2024-02-20T14:38:56.911" v="643" actId="1035"/>
          <ac:spMkLst>
            <pc:docMk/>
            <pc:sldMk cId="3496968950" sldId="726"/>
            <ac:spMk id="4" creationId="{55A8A081-A19D-16C3-89BA-97C9E23CB07A}"/>
          </ac:spMkLst>
        </pc:spChg>
        <pc:spChg chg="del">
          <ac:chgData name="Hanneke Zindel" userId="97cd04de-05a1-46bd-bf16-c34207baf738" providerId="ADAL" clId="{7F658780-FC78-4A3D-9395-3AD75554D16A}" dt="2024-02-20T14:10:57.679" v="17" actId="478"/>
          <ac:spMkLst>
            <pc:docMk/>
            <pc:sldMk cId="3496968950" sldId="726"/>
            <ac:spMk id="9" creationId="{E86CCDBF-891E-27DA-A7C6-256EE6655A10}"/>
          </ac:spMkLst>
        </pc:spChg>
        <pc:spChg chg="del">
          <ac:chgData name="Hanneke Zindel" userId="97cd04de-05a1-46bd-bf16-c34207baf738" providerId="ADAL" clId="{7F658780-FC78-4A3D-9395-3AD75554D16A}" dt="2024-02-20T14:10:55.496" v="16" actId="478"/>
          <ac:spMkLst>
            <pc:docMk/>
            <pc:sldMk cId="3496968950" sldId="726"/>
            <ac:spMk id="12" creationId="{CC7A5478-9EAB-C5D3-C0CF-AFCD2298E1CC}"/>
          </ac:spMkLst>
        </pc:spChg>
        <pc:spChg chg="del">
          <ac:chgData name="Hanneke Zindel" userId="97cd04de-05a1-46bd-bf16-c34207baf738" providerId="ADAL" clId="{7F658780-FC78-4A3D-9395-3AD75554D16A}" dt="2024-02-20T14:10:55.496" v="16" actId="478"/>
          <ac:spMkLst>
            <pc:docMk/>
            <pc:sldMk cId="3496968950" sldId="726"/>
            <ac:spMk id="13" creationId="{3B5B7DA0-3065-2DF6-A243-B91E3CB19920}"/>
          </ac:spMkLst>
        </pc:spChg>
        <pc:spChg chg="del">
          <ac:chgData name="Hanneke Zindel" userId="97cd04de-05a1-46bd-bf16-c34207baf738" providerId="ADAL" clId="{7F658780-FC78-4A3D-9395-3AD75554D16A}" dt="2024-02-20T14:10:55.496" v="16" actId="478"/>
          <ac:spMkLst>
            <pc:docMk/>
            <pc:sldMk cId="3496968950" sldId="726"/>
            <ac:spMk id="14" creationId="{97A5C753-03D4-EDA2-4B73-1E91741BFF05}"/>
          </ac:spMkLst>
        </pc:spChg>
        <pc:spChg chg="del">
          <ac:chgData name="Hanneke Zindel" userId="97cd04de-05a1-46bd-bf16-c34207baf738" providerId="ADAL" clId="{7F658780-FC78-4A3D-9395-3AD75554D16A}" dt="2024-02-20T14:10:55.496" v="16" actId="478"/>
          <ac:spMkLst>
            <pc:docMk/>
            <pc:sldMk cId="3496968950" sldId="726"/>
            <ac:spMk id="15" creationId="{9B29EA49-7DE8-1219-22CF-86414015ABC4}"/>
          </ac:spMkLst>
        </pc:spChg>
        <pc:spChg chg="del">
          <ac:chgData name="Hanneke Zindel" userId="97cd04de-05a1-46bd-bf16-c34207baf738" providerId="ADAL" clId="{7F658780-FC78-4A3D-9395-3AD75554D16A}" dt="2024-02-20T14:10:55.496" v="16" actId="478"/>
          <ac:spMkLst>
            <pc:docMk/>
            <pc:sldMk cId="3496968950" sldId="726"/>
            <ac:spMk id="16" creationId="{51A969A9-D81D-6775-B8E6-91D413C67908}"/>
          </ac:spMkLst>
        </pc:spChg>
        <pc:spChg chg="del">
          <ac:chgData name="Hanneke Zindel" userId="97cd04de-05a1-46bd-bf16-c34207baf738" providerId="ADAL" clId="{7F658780-FC78-4A3D-9395-3AD75554D16A}" dt="2024-02-20T14:10:55.496" v="16" actId="478"/>
          <ac:spMkLst>
            <pc:docMk/>
            <pc:sldMk cId="3496968950" sldId="726"/>
            <ac:spMk id="17" creationId="{E5498466-F401-9180-65E7-9C3A5BC25535}"/>
          </ac:spMkLst>
        </pc:spChg>
        <pc:graphicFrameChg chg="add mod modGraphic">
          <ac:chgData name="Hanneke Zindel" userId="97cd04de-05a1-46bd-bf16-c34207baf738" providerId="ADAL" clId="{7F658780-FC78-4A3D-9395-3AD75554D16A}" dt="2024-03-02T06:12:19.273" v="1644" actId="20577"/>
          <ac:graphicFrameMkLst>
            <pc:docMk/>
            <pc:sldMk cId="3496968950" sldId="726"/>
            <ac:graphicFrameMk id="2" creationId="{C2477DBC-3FE1-86DB-461D-2C0A416FE459}"/>
          </ac:graphicFrameMkLst>
        </pc:graphicFrameChg>
        <pc:graphicFrameChg chg="add">
          <ac:chgData name="Hanneke Zindel" userId="97cd04de-05a1-46bd-bf16-c34207baf738" providerId="ADAL" clId="{7F658780-FC78-4A3D-9395-3AD75554D16A}" dt="2024-02-20T15:08:31.265" v="1528"/>
          <ac:graphicFrameMkLst>
            <pc:docMk/>
            <pc:sldMk cId="3496968950" sldId="726"/>
            <ac:graphicFrameMk id="5" creationId="{4A8659F4-85BF-F220-8B85-CAB6D0923AD1}"/>
          </ac:graphicFrameMkLst>
        </pc:graphicFrameChg>
        <pc:picChg chg="del">
          <ac:chgData name="Hanneke Zindel" userId="97cd04de-05a1-46bd-bf16-c34207baf738" providerId="ADAL" clId="{7F658780-FC78-4A3D-9395-3AD75554D16A}" dt="2024-02-20T14:10:52.795" v="15" actId="478"/>
          <ac:picMkLst>
            <pc:docMk/>
            <pc:sldMk cId="3496968950" sldId="726"/>
            <ac:picMk id="11" creationId="{41E889E1-5213-BF88-D245-6DC299F73277}"/>
          </ac:picMkLst>
        </pc:picChg>
        <pc:extLst>
          <p:ext xmlns:p="http://schemas.openxmlformats.org/presentationml/2006/main" uri="{D6D511B9-2390-475A-947B-AFAB55BFBCF1}">
            <pc226:cmChg xmlns:pc226="http://schemas.microsoft.com/office/powerpoint/2022/06/main/command" chg="del mod">
              <pc226:chgData name="Hanneke Zindel" userId="97cd04de-05a1-46bd-bf16-c34207baf738" providerId="ADAL" clId="{7F658780-FC78-4A3D-9395-3AD75554D16A}" dt="2024-03-02T06:11:44.095" v="1632"/>
              <pc2:cmMkLst xmlns:pc2="http://schemas.microsoft.com/office/powerpoint/2019/9/main/command">
                <pc:docMk/>
                <pc:sldMk cId="3496968950" sldId="726"/>
                <pc2:cmMk id="{2FC83EB6-D70E-4905-BF69-5AE329FC7295}"/>
              </pc2:cmMkLst>
            </pc226:cmChg>
          </p:ext>
        </pc:extLst>
      </pc:sldChg>
      <pc:sldChg chg="addSp delSp modSp del mod">
        <pc:chgData name="Hanneke Zindel" userId="97cd04de-05a1-46bd-bf16-c34207baf738" providerId="ADAL" clId="{7F658780-FC78-4A3D-9395-3AD75554D16A}" dt="2024-02-20T14:24:18.488" v="380" actId="47"/>
        <pc:sldMkLst>
          <pc:docMk/>
          <pc:sldMk cId="3490572027" sldId="728"/>
        </pc:sldMkLst>
        <pc:spChg chg="del">
          <ac:chgData name="Hanneke Zindel" userId="97cd04de-05a1-46bd-bf16-c34207baf738" providerId="ADAL" clId="{7F658780-FC78-4A3D-9395-3AD75554D16A}" dt="2024-02-20T14:10:48.311" v="13" actId="478"/>
          <ac:spMkLst>
            <pc:docMk/>
            <pc:sldMk cId="3490572027" sldId="728"/>
            <ac:spMk id="5" creationId="{098EE6E2-5334-23FE-E157-CD5E41B14068}"/>
          </ac:spMkLst>
        </pc:spChg>
        <pc:spChg chg="del">
          <ac:chgData name="Hanneke Zindel" userId="97cd04de-05a1-46bd-bf16-c34207baf738" providerId="ADAL" clId="{7F658780-FC78-4A3D-9395-3AD75554D16A}" dt="2024-02-20T14:10:48.311" v="13" actId="478"/>
          <ac:spMkLst>
            <pc:docMk/>
            <pc:sldMk cId="3490572027" sldId="728"/>
            <ac:spMk id="6" creationId="{D73DC8B7-830D-1E90-82D9-709877F50BA6}"/>
          </ac:spMkLst>
        </pc:spChg>
        <pc:spChg chg="del">
          <ac:chgData name="Hanneke Zindel" userId="97cd04de-05a1-46bd-bf16-c34207baf738" providerId="ADAL" clId="{7F658780-FC78-4A3D-9395-3AD75554D16A}" dt="2024-02-20T14:10:48.311" v="13" actId="478"/>
          <ac:spMkLst>
            <pc:docMk/>
            <pc:sldMk cId="3490572027" sldId="728"/>
            <ac:spMk id="7" creationId="{ECAA104B-1E20-0614-A472-BC070A0A4DE7}"/>
          </ac:spMkLst>
        </pc:spChg>
        <pc:spChg chg="del">
          <ac:chgData name="Hanneke Zindel" userId="97cd04de-05a1-46bd-bf16-c34207baf738" providerId="ADAL" clId="{7F658780-FC78-4A3D-9395-3AD75554D16A}" dt="2024-02-20T14:10:48.311" v="13" actId="478"/>
          <ac:spMkLst>
            <pc:docMk/>
            <pc:sldMk cId="3490572027" sldId="728"/>
            <ac:spMk id="8" creationId="{2814F1E6-6499-4E68-D741-FCBDB473CF5B}"/>
          </ac:spMkLst>
        </pc:spChg>
        <pc:spChg chg="del">
          <ac:chgData name="Hanneke Zindel" userId="97cd04de-05a1-46bd-bf16-c34207baf738" providerId="ADAL" clId="{7F658780-FC78-4A3D-9395-3AD75554D16A}" dt="2024-02-20T14:10:48.311" v="13" actId="478"/>
          <ac:spMkLst>
            <pc:docMk/>
            <pc:sldMk cId="3490572027" sldId="728"/>
            <ac:spMk id="9" creationId="{A35CE90A-4D47-77DE-265E-9E38A91EAC02}"/>
          </ac:spMkLst>
        </pc:spChg>
        <pc:spChg chg="del">
          <ac:chgData name="Hanneke Zindel" userId="97cd04de-05a1-46bd-bf16-c34207baf738" providerId="ADAL" clId="{7F658780-FC78-4A3D-9395-3AD75554D16A}" dt="2024-02-20T14:10:48.311" v="13" actId="478"/>
          <ac:spMkLst>
            <pc:docMk/>
            <pc:sldMk cId="3490572027" sldId="728"/>
            <ac:spMk id="10" creationId="{4A71D111-0F37-E94C-5AA4-5A2A04213852}"/>
          </ac:spMkLst>
        </pc:spChg>
        <pc:spChg chg="add mod">
          <ac:chgData name="Hanneke Zindel" userId="97cd04de-05a1-46bd-bf16-c34207baf738" providerId="ADAL" clId="{7F658780-FC78-4A3D-9395-3AD75554D16A}" dt="2024-02-20T14:18:38.882" v="248" actId="20577"/>
          <ac:spMkLst>
            <pc:docMk/>
            <pc:sldMk cId="3490572027" sldId="728"/>
            <ac:spMk id="13" creationId="{7825F800-D84F-89BE-39A1-28C8D2C895C4}"/>
          </ac:spMkLst>
        </pc:spChg>
        <pc:graphicFrameChg chg="add mod modGraphic">
          <ac:chgData name="Hanneke Zindel" userId="97cd04de-05a1-46bd-bf16-c34207baf738" providerId="ADAL" clId="{7F658780-FC78-4A3D-9395-3AD75554D16A}" dt="2024-02-20T14:19:31.644" v="301" actId="12385"/>
          <ac:graphicFrameMkLst>
            <pc:docMk/>
            <pc:sldMk cId="3490572027" sldId="728"/>
            <ac:graphicFrameMk id="3" creationId="{E8349CD0-F81A-5AB6-AA33-D0CC42360760}"/>
          </ac:graphicFrameMkLst>
        </pc:graphicFrameChg>
        <pc:picChg chg="del">
          <ac:chgData name="Hanneke Zindel" userId="97cd04de-05a1-46bd-bf16-c34207baf738" providerId="ADAL" clId="{7F658780-FC78-4A3D-9395-3AD75554D16A}" dt="2024-02-20T14:10:43.515" v="12" actId="478"/>
          <ac:picMkLst>
            <pc:docMk/>
            <pc:sldMk cId="3490572027" sldId="728"/>
            <ac:picMk id="2" creationId="{7CE6C366-B372-20B6-D6C3-1174336AF155}"/>
          </ac:picMkLst>
        </pc:picChg>
        <pc:picChg chg="del">
          <ac:chgData name="Hanneke Zindel" userId="97cd04de-05a1-46bd-bf16-c34207baf738" providerId="ADAL" clId="{7F658780-FC78-4A3D-9395-3AD75554D16A}" dt="2024-02-20T14:10:49.851" v="14" actId="478"/>
          <ac:picMkLst>
            <pc:docMk/>
            <pc:sldMk cId="3490572027" sldId="728"/>
            <ac:picMk id="4" creationId="{BA79D79B-A970-75DA-4EC8-971E0D286312}"/>
          </ac:picMkLst>
        </pc:picChg>
        <pc:picChg chg="add del mod">
          <ac:chgData name="Hanneke Zindel" userId="97cd04de-05a1-46bd-bf16-c34207baf738" providerId="ADAL" clId="{7F658780-FC78-4A3D-9395-3AD75554D16A}" dt="2024-02-20T14:23:41.541" v="373" actId="21"/>
          <ac:picMkLst>
            <pc:docMk/>
            <pc:sldMk cId="3490572027" sldId="728"/>
            <ac:picMk id="11" creationId="{D0D9E087-F17E-F9D5-76D3-5B82563C7BC3}"/>
          </ac:picMkLst>
        </pc:picChg>
        <pc:picChg chg="add del mod">
          <ac:chgData name="Hanneke Zindel" userId="97cd04de-05a1-46bd-bf16-c34207baf738" providerId="ADAL" clId="{7F658780-FC78-4A3D-9395-3AD75554D16A}" dt="2024-02-20T14:23:41.541" v="373" actId="21"/>
          <ac:picMkLst>
            <pc:docMk/>
            <pc:sldMk cId="3490572027" sldId="728"/>
            <ac:picMk id="12" creationId="{EE2D3557-490D-2BAA-ADA9-1616B2548396}"/>
          </ac:picMkLst>
        </pc:picChg>
      </pc:sldChg>
      <pc:sldChg chg="del">
        <pc:chgData name="Hanneke Zindel" userId="97cd04de-05a1-46bd-bf16-c34207baf738" providerId="ADAL" clId="{7F658780-FC78-4A3D-9395-3AD75554D16A}" dt="2024-02-20T14:10:27.097" v="3" actId="47"/>
        <pc:sldMkLst>
          <pc:docMk/>
          <pc:sldMk cId="2928495487" sldId="729"/>
        </pc:sldMkLst>
      </pc:sldChg>
      <pc:sldChg chg="del">
        <pc:chgData name="Hanneke Zindel" userId="97cd04de-05a1-46bd-bf16-c34207baf738" providerId="ADAL" clId="{7F658780-FC78-4A3D-9395-3AD75554D16A}" dt="2024-02-20T14:10:19.001" v="1" actId="47"/>
        <pc:sldMkLst>
          <pc:docMk/>
          <pc:sldMk cId="2942240406" sldId="731"/>
        </pc:sldMkLst>
      </pc:sldChg>
      <pc:sldChg chg="addSp modSp del mod">
        <pc:chgData name="Hanneke Zindel" userId="97cd04de-05a1-46bd-bf16-c34207baf738" providerId="ADAL" clId="{7F658780-FC78-4A3D-9395-3AD75554D16A}" dt="2024-02-20T14:39:30.436" v="646" actId="47"/>
        <pc:sldMkLst>
          <pc:docMk/>
          <pc:sldMk cId="4103799144" sldId="737"/>
        </pc:sldMkLst>
        <pc:spChg chg="add mod">
          <ac:chgData name="Hanneke Zindel" userId="97cd04de-05a1-46bd-bf16-c34207baf738" providerId="ADAL" clId="{7F658780-FC78-4A3D-9395-3AD75554D16A}" dt="2024-02-20T14:13:00.266" v="107" actId="20577"/>
          <ac:spMkLst>
            <pc:docMk/>
            <pc:sldMk cId="4103799144" sldId="737"/>
            <ac:spMk id="3" creationId="{96F3A6FC-F57F-3B1C-1D36-BBE541AA4AA4}"/>
          </ac:spMkLst>
        </pc:spChg>
      </pc:sldChg>
      <pc:sldChg chg="addSp delSp modSp add mod delCm">
        <pc:chgData name="Hanneke Zindel" userId="97cd04de-05a1-46bd-bf16-c34207baf738" providerId="ADAL" clId="{7F658780-FC78-4A3D-9395-3AD75554D16A}" dt="2024-03-02T06:10:31.086" v="1622" actId="20577"/>
        <pc:sldMkLst>
          <pc:docMk/>
          <pc:sldMk cId="1229445602" sldId="738"/>
        </pc:sldMkLst>
        <pc:spChg chg="del">
          <ac:chgData name="Hanneke Zindel" userId="97cd04de-05a1-46bd-bf16-c34207baf738" providerId="ADAL" clId="{7F658780-FC78-4A3D-9395-3AD75554D16A}" dt="2024-02-20T14:13:08.658" v="109" actId="478"/>
          <ac:spMkLst>
            <pc:docMk/>
            <pc:sldMk cId="1229445602" sldId="738"/>
            <ac:spMk id="2" creationId="{881A7CD2-5586-F2CC-A15C-5AC9CFDEC98D}"/>
          </ac:spMkLst>
        </pc:spChg>
        <pc:spChg chg="add mod">
          <ac:chgData name="Hanneke Zindel" userId="97cd04de-05a1-46bd-bf16-c34207baf738" providerId="ADAL" clId="{7F658780-FC78-4A3D-9395-3AD75554D16A}" dt="2024-02-20T14:13:20.497" v="110"/>
          <ac:spMkLst>
            <pc:docMk/>
            <pc:sldMk cId="1229445602" sldId="738"/>
            <ac:spMk id="5" creationId="{52A31857-A008-39C5-9D18-C0DAD0C87847}"/>
          </ac:spMkLst>
        </pc:spChg>
        <pc:spChg chg="add mod">
          <ac:chgData name="Hanneke Zindel" userId="97cd04de-05a1-46bd-bf16-c34207baf738" providerId="ADAL" clId="{7F658780-FC78-4A3D-9395-3AD75554D16A}" dt="2024-02-20T14:13:20.497" v="110"/>
          <ac:spMkLst>
            <pc:docMk/>
            <pc:sldMk cId="1229445602" sldId="738"/>
            <ac:spMk id="6" creationId="{01A7D273-1EC8-7534-8AFC-F4F2E8EA25C9}"/>
          </ac:spMkLst>
        </pc:spChg>
        <pc:spChg chg="add mod">
          <ac:chgData name="Hanneke Zindel" userId="97cd04de-05a1-46bd-bf16-c34207baf738" providerId="ADAL" clId="{7F658780-FC78-4A3D-9395-3AD75554D16A}" dt="2024-03-02T06:10:31.086" v="1622" actId="20577"/>
          <ac:spMkLst>
            <pc:docMk/>
            <pc:sldMk cId="1229445602" sldId="738"/>
            <ac:spMk id="8" creationId="{B95FCA41-8EB8-5771-202E-DBCCAC47ED55}"/>
          </ac:spMkLst>
        </pc:spChg>
        <pc:spChg chg="add mod">
          <ac:chgData name="Hanneke Zindel" userId="97cd04de-05a1-46bd-bf16-c34207baf738" providerId="ADAL" clId="{7F658780-FC78-4A3D-9395-3AD75554D16A}" dt="2024-02-20T14:14:07.727" v="112" actId="2711"/>
          <ac:spMkLst>
            <pc:docMk/>
            <pc:sldMk cId="1229445602" sldId="738"/>
            <ac:spMk id="9" creationId="{DBD92E80-E0B2-E45D-A368-E7936C2DCD58}"/>
          </ac:spMkLst>
        </pc:spChg>
        <pc:graphicFrameChg chg="add mod">
          <ac:chgData name="Hanneke Zindel" userId="97cd04de-05a1-46bd-bf16-c34207baf738" providerId="ADAL" clId="{7F658780-FC78-4A3D-9395-3AD75554D16A}" dt="2024-02-20T14:13:20.497" v="110"/>
          <ac:graphicFrameMkLst>
            <pc:docMk/>
            <pc:sldMk cId="1229445602" sldId="738"/>
            <ac:graphicFrameMk id="4" creationId="{9B5B3F30-1688-15B0-2B4B-4A7819B74B82}"/>
          </ac:graphicFrameMkLst>
        </pc:graphicFrameChg>
        <pc:graphicFrameChg chg="add mod modGraphic">
          <ac:chgData name="Hanneke Zindel" userId="97cd04de-05a1-46bd-bf16-c34207baf738" providerId="ADAL" clId="{7F658780-FC78-4A3D-9395-3AD75554D16A}" dt="2024-03-02T06:10:06.319" v="1617" actId="207"/>
          <ac:graphicFrameMkLst>
            <pc:docMk/>
            <pc:sldMk cId="1229445602" sldId="738"/>
            <ac:graphicFrameMk id="7" creationId="{7B49C651-DE5B-BCD2-085E-B995BBEEA2F4}"/>
          </ac:graphicFrameMkLst>
        </pc:graphicFrameChg>
        <pc:extLst>
          <p:ext xmlns:p="http://schemas.openxmlformats.org/presentationml/2006/main" uri="{D6D511B9-2390-475A-947B-AFAB55BFBCF1}">
            <pc226:cmChg xmlns:pc226="http://schemas.microsoft.com/office/powerpoint/2022/06/main/command" chg="del">
              <pc226:chgData name="Hanneke Zindel" userId="97cd04de-05a1-46bd-bf16-c34207baf738" providerId="ADAL" clId="{7F658780-FC78-4A3D-9395-3AD75554D16A}" dt="2024-03-02T06:10:13.305" v="1618"/>
              <pc2:cmMkLst xmlns:pc2="http://schemas.microsoft.com/office/powerpoint/2019/9/main/command">
                <pc:docMk/>
                <pc:sldMk cId="1229445602" sldId="738"/>
                <pc2:cmMk id="{72DBFD85-907C-46B7-8F52-3DB439655FE6}"/>
              </pc2:cmMkLst>
            </pc226:cmChg>
          </p:ext>
        </pc:extLst>
      </pc:sldChg>
      <pc:sldChg chg="addSp delSp modSp add mod delCm modCm">
        <pc:chgData name="Hanneke Zindel" userId="97cd04de-05a1-46bd-bf16-c34207baf738" providerId="ADAL" clId="{7F658780-FC78-4A3D-9395-3AD75554D16A}" dt="2024-03-02T06:10:52.895" v="1623"/>
        <pc:sldMkLst>
          <pc:docMk/>
          <pc:sldMk cId="975252977" sldId="739"/>
        </pc:sldMkLst>
        <pc:spChg chg="mod">
          <ac:chgData name="Hanneke Zindel" userId="97cd04de-05a1-46bd-bf16-c34207baf738" providerId="ADAL" clId="{7F658780-FC78-4A3D-9395-3AD75554D16A}" dt="2024-02-20T14:23:30.746" v="372" actId="20577"/>
          <ac:spMkLst>
            <pc:docMk/>
            <pc:sldMk cId="975252977" sldId="739"/>
            <ac:spMk id="3" creationId="{D1E8A4F4-5A16-E380-92BC-B304803EAE8F}"/>
          </ac:spMkLst>
        </pc:spChg>
        <pc:spChg chg="del">
          <ac:chgData name="Hanneke Zindel" userId="97cd04de-05a1-46bd-bf16-c34207baf738" providerId="ADAL" clId="{7F658780-FC78-4A3D-9395-3AD75554D16A}" dt="2024-02-20T14:21:48.333" v="336" actId="478"/>
          <ac:spMkLst>
            <pc:docMk/>
            <pc:sldMk cId="975252977" sldId="739"/>
            <ac:spMk id="8" creationId="{C6C3C02E-3F55-A000-6DC4-A861711EC971}"/>
          </ac:spMkLst>
        </pc:spChg>
        <pc:spChg chg="del">
          <ac:chgData name="Hanneke Zindel" userId="97cd04de-05a1-46bd-bf16-c34207baf738" providerId="ADAL" clId="{7F658780-FC78-4A3D-9395-3AD75554D16A}" dt="2024-02-20T14:21:41.798" v="335" actId="478"/>
          <ac:spMkLst>
            <pc:docMk/>
            <pc:sldMk cId="975252977" sldId="739"/>
            <ac:spMk id="9" creationId="{F22FD112-4393-6228-DA38-BF3B5D4B549B}"/>
          </ac:spMkLst>
        </pc:spChg>
        <pc:graphicFrameChg chg="mod modGraphic">
          <ac:chgData name="Hanneke Zindel" userId="97cd04de-05a1-46bd-bf16-c34207baf738" providerId="ADAL" clId="{7F658780-FC78-4A3D-9395-3AD75554D16A}" dt="2024-03-01T14:42:45.283" v="1615" actId="20577"/>
          <ac:graphicFrameMkLst>
            <pc:docMk/>
            <pc:sldMk cId="975252977" sldId="739"/>
            <ac:graphicFrameMk id="7" creationId="{12D07915-8154-885A-EE36-F22262EE1050}"/>
          </ac:graphicFrameMkLst>
        </pc:graphicFrameChg>
        <pc:picChg chg="add mod ord">
          <ac:chgData name="Hanneke Zindel" userId="97cd04de-05a1-46bd-bf16-c34207baf738" providerId="ADAL" clId="{7F658780-FC78-4A3D-9395-3AD75554D16A}" dt="2024-02-20T14:24:13.401" v="379" actId="167"/>
          <ac:picMkLst>
            <pc:docMk/>
            <pc:sldMk cId="975252977" sldId="739"/>
            <ac:picMk id="2" creationId="{86EAD05C-0B0C-B512-511E-DC040EEC51F4}"/>
          </ac:picMkLst>
        </pc:picChg>
        <pc:picChg chg="add del mod">
          <ac:chgData name="Hanneke Zindel" userId="97cd04de-05a1-46bd-bf16-c34207baf738" providerId="ADAL" clId="{7F658780-FC78-4A3D-9395-3AD75554D16A}" dt="2024-02-20T14:23:50.561" v="376" actId="478"/>
          <ac:picMkLst>
            <pc:docMk/>
            <pc:sldMk cId="975252977" sldId="739"/>
            <ac:picMk id="11" creationId="{D0D9E087-F17E-F9D5-76D3-5B82563C7BC3}"/>
          </ac:picMkLst>
        </pc:picChg>
        <pc:picChg chg="add del mod">
          <ac:chgData name="Hanneke Zindel" userId="97cd04de-05a1-46bd-bf16-c34207baf738" providerId="ADAL" clId="{7F658780-FC78-4A3D-9395-3AD75554D16A}" dt="2024-02-20T14:23:50.561" v="376" actId="478"/>
          <ac:picMkLst>
            <pc:docMk/>
            <pc:sldMk cId="975252977" sldId="739"/>
            <ac:picMk id="12" creationId="{EE2D3557-490D-2BAA-ADA9-1616B2548396}"/>
          </ac:picMkLst>
        </pc:picChg>
        <pc:picChg chg="del">
          <ac:chgData name="Hanneke Zindel" userId="97cd04de-05a1-46bd-bf16-c34207baf738" providerId="ADAL" clId="{7F658780-FC78-4A3D-9395-3AD75554D16A}" dt="2024-02-20T14:24:02.928" v="377" actId="478"/>
          <ac:picMkLst>
            <pc:docMk/>
            <pc:sldMk cId="975252977" sldId="739"/>
            <ac:picMk id="211" creationId="{A948C919-E64A-6AE9-D933-D674E58E6EBC}"/>
          </ac:picMkLst>
        </pc:picChg>
        <pc:extLst>
          <p:ext xmlns:p="http://schemas.openxmlformats.org/presentationml/2006/main" uri="{D6D511B9-2390-475A-947B-AFAB55BFBCF1}">
            <pc226:cmChg xmlns:pc226="http://schemas.microsoft.com/office/powerpoint/2022/06/main/command" chg="del mod">
              <pc226:chgData name="Hanneke Zindel" userId="97cd04de-05a1-46bd-bf16-c34207baf738" providerId="ADAL" clId="{7F658780-FC78-4A3D-9395-3AD75554D16A}" dt="2024-03-02T06:10:52.895" v="1623"/>
              <pc2:cmMkLst xmlns:pc2="http://schemas.microsoft.com/office/powerpoint/2019/9/main/command">
                <pc:docMk/>
                <pc:sldMk cId="975252977" sldId="739"/>
                <pc2:cmMk id="{A62AA809-4437-458C-AF61-7CC8C77F4EE2}"/>
              </pc2:cmMkLst>
              <pc226:cmRplyChg chg="add">
                <pc226:chgData name="Hanneke Zindel" userId="97cd04de-05a1-46bd-bf16-c34207baf738" providerId="ADAL" clId="{7F658780-FC78-4A3D-9395-3AD75554D16A}" dt="2024-03-01T14:43:38.789" v="1616"/>
                <pc2:cmRplyMkLst xmlns:pc2="http://schemas.microsoft.com/office/powerpoint/2019/9/main/command">
                  <pc:docMk/>
                  <pc:sldMk cId="975252977" sldId="739"/>
                  <pc2:cmMk id="{A62AA809-4437-458C-AF61-7CC8C77F4EE2}"/>
                  <pc2:cmRplyMk id="{028774E1-4242-4A80-9A65-B070C90A427A}"/>
                </pc2:cmRplyMkLst>
              </pc226:cmRplyChg>
            </pc226:cmChg>
          </p:ext>
        </pc:extLst>
      </pc:sldChg>
      <pc:sldChg chg="addSp delSp modSp add mod addCm delCm modCm">
        <pc:chgData name="Hanneke Zindel" userId="97cd04de-05a1-46bd-bf16-c34207baf738" providerId="ADAL" clId="{7F658780-FC78-4A3D-9395-3AD75554D16A}" dt="2024-03-02T06:22:36.738" v="2172"/>
        <pc:sldMkLst>
          <pc:docMk/>
          <pc:sldMk cId="4122786462" sldId="740"/>
        </pc:sldMkLst>
        <pc:spChg chg="mod">
          <ac:chgData name="Hanneke Zindel" userId="97cd04de-05a1-46bd-bf16-c34207baf738" providerId="ADAL" clId="{7F658780-FC78-4A3D-9395-3AD75554D16A}" dt="2024-02-20T15:01:16.343" v="1101" actId="1036"/>
          <ac:spMkLst>
            <pc:docMk/>
            <pc:sldMk cId="4122786462" sldId="740"/>
            <ac:spMk id="3" creationId="{8A665CA4-E902-2393-5817-A6BBD588C7FC}"/>
          </ac:spMkLst>
        </pc:spChg>
        <pc:spChg chg="del">
          <ac:chgData name="Hanneke Zindel" userId="97cd04de-05a1-46bd-bf16-c34207baf738" providerId="ADAL" clId="{7F658780-FC78-4A3D-9395-3AD75554D16A}" dt="2024-02-20T14:51:51.092" v="923" actId="478"/>
          <ac:spMkLst>
            <pc:docMk/>
            <pc:sldMk cId="4122786462" sldId="740"/>
            <ac:spMk id="4" creationId="{0CDF0C4C-572C-9BBE-00AA-F0EA50401419}"/>
          </ac:spMkLst>
        </pc:spChg>
        <pc:graphicFrameChg chg="del">
          <ac:chgData name="Hanneke Zindel" userId="97cd04de-05a1-46bd-bf16-c34207baf738" providerId="ADAL" clId="{7F658780-FC78-4A3D-9395-3AD75554D16A}" dt="2024-02-20T14:51:09.958" v="914" actId="478"/>
          <ac:graphicFrameMkLst>
            <pc:docMk/>
            <pc:sldMk cId="4122786462" sldId="740"/>
            <ac:graphicFrameMk id="2" creationId="{0C7A2043-0691-D3D4-B341-1B0BA1F4637B}"/>
          </ac:graphicFrameMkLst>
        </pc:graphicFrameChg>
        <pc:graphicFrameChg chg="add mod modGraphic">
          <ac:chgData name="Hanneke Zindel" userId="97cd04de-05a1-46bd-bf16-c34207baf738" providerId="ADAL" clId="{7F658780-FC78-4A3D-9395-3AD75554D16A}" dt="2024-03-02T06:22:32.933" v="2171" actId="20577"/>
          <ac:graphicFrameMkLst>
            <pc:docMk/>
            <pc:sldMk cId="4122786462" sldId="740"/>
            <ac:graphicFrameMk id="13" creationId="{556589CD-09D5-7EAE-9246-38DF896762C6}"/>
          </ac:graphicFrameMkLst>
        </pc:graphicFrameChg>
        <pc:extLst>
          <p:ext xmlns:p="http://schemas.openxmlformats.org/presentationml/2006/main" uri="{D6D511B9-2390-475A-947B-AFAB55BFBCF1}">
            <pc226:cmChg xmlns:pc226="http://schemas.microsoft.com/office/powerpoint/2022/06/main/command" chg="add del mod">
              <pc226:chgData name="Hanneke Zindel" userId="97cd04de-05a1-46bd-bf16-c34207baf738" providerId="ADAL" clId="{7F658780-FC78-4A3D-9395-3AD75554D16A}" dt="2024-03-02T06:22:36.738" v="2172"/>
              <pc2:cmMkLst xmlns:pc2="http://schemas.microsoft.com/office/powerpoint/2019/9/main/command">
                <pc:docMk/>
                <pc:sldMk cId="4122786462" sldId="740"/>
                <pc2:cmMk id="{D02F435B-74A5-4244-99E7-0E97B5E7C4A9}"/>
              </pc2:cmMkLst>
            </pc226:cmChg>
            <pc226:cmChg xmlns:pc226="http://schemas.microsoft.com/office/powerpoint/2022/06/main/command" chg="add del">
              <pc226:chgData name="Hanneke Zindel" userId="97cd04de-05a1-46bd-bf16-c34207baf738" providerId="ADAL" clId="{7F658780-FC78-4A3D-9395-3AD75554D16A}" dt="2024-03-02T06:22:02.598" v="2149"/>
              <pc2:cmMkLst xmlns:pc2="http://schemas.microsoft.com/office/powerpoint/2019/9/main/command">
                <pc:docMk/>
                <pc:sldMk cId="4122786462" sldId="740"/>
                <pc2:cmMk id="{866B396A-4F0E-436C-BD45-52978391000B}"/>
              </pc2:cmMkLst>
            </pc226:cmChg>
          </p:ext>
        </pc:extLst>
      </pc:sldChg>
      <pc:sldChg chg="addSp delSp modSp add mod delCm">
        <pc:chgData name="Hanneke Zindel" userId="97cd04de-05a1-46bd-bf16-c34207baf738" providerId="ADAL" clId="{7F658780-FC78-4A3D-9395-3AD75554D16A}" dt="2024-03-02T06:16:55.249" v="2048" actId="14100"/>
        <pc:sldMkLst>
          <pc:docMk/>
          <pc:sldMk cId="4042292823" sldId="741"/>
        </pc:sldMkLst>
        <pc:spChg chg="add mod">
          <ac:chgData name="Hanneke Zindel" userId="97cd04de-05a1-46bd-bf16-c34207baf738" providerId="ADAL" clId="{7F658780-FC78-4A3D-9395-3AD75554D16A}" dt="2024-03-02T06:16:55.249" v="2048" actId="14100"/>
          <ac:spMkLst>
            <pc:docMk/>
            <pc:sldMk cId="4042292823" sldId="741"/>
            <ac:spMk id="3" creationId="{20A2063E-A9AD-BA24-D93C-586A0AD50D5F}"/>
          </ac:spMkLst>
        </pc:spChg>
        <pc:spChg chg="del">
          <ac:chgData name="Hanneke Zindel" userId="97cd04de-05a1-46bd-bf16-c34207baf738" providerId="ADAL" clId="{7F658780-FC78-4A3D-9395-3AD75554D16A}" dt="2024-02-20T15:09:21.535" v="1536" actId="478"/>
          <ac:spMkLst>
            <pc:docMk/>
            <pc:sldMk cId="4042292823" sldId="741"/>
            <ac:spMk id="3" creationId="{93D99559-4258-3868-6460-9EAD1A5A66EE}"/>
          </ac:spMkLst>
        </pc:spChg>
        <pc:spChg chg="del">
          <ac:chgData name="Hanneke Zindel" userId="97cd04de-05a1-46bd-bf16-c34207baf738" providerId="ADAL" clId="{7F658780-FC78-4A3D-9395-3AD75554D16A}" dt="2024-02-20T15:08:43.576" v="1531" actId="478"/>
          <ac:spMkLst>
            <pc:docMk/>
            <pc:sldMk cId="4042292823" sldId="741"/>
            <ac:spMk id="8" creationId="{5B9C6762-A481-F1D3-CFE5-0ABA65E368A6}"/>
          </ac:spMkLst>
        </pc:spChg>
        <pc:spChg chg="del">
          <ac:chgData name="Hanneke Zindel" userId="97cd04de-05a1-46bd-bf16-c34207baf738" providerId="ADAL" clId="{7F658780-FC78-4A3D-9395-3AD75554D16A}" dt="2024-02-20T15:08:46.971" v="1532" actId="478"/>
          <ac:spMkLst>
            <pc:docMk/>
            <pc:sldMk cId="4042292823" sldId="741"/>
            <ac:spMk id="9" creationId="{E9629757-2BEE-6987-D148-EDEA98A5894A}"/>
          </ac:spMkLst>
        </pc:spChg>
        <pc:spChg chg="add mod">
          <ac:chgData name="Hanneke Zindel" userId="97cd04de-05a1-46bd-bf16-c34207baf738" providerId="ADAL" clId="{7F658780-FC78-4A3D-9395-3AD75554D16A}" dt="2024-02-20T15:09:00.292" v="1533"/>
          <ac:spMkLst>
            <pc:docMk/>
            <pc:sldMk cId="4042292823" sldId="741"/>
            <ac:spMk id="14" creationId="{CFE91C1F-DBAB-1244-CF4A-58F510D4FE0E}"/>
          </ac:spMkLst>
        </pc:spChg>
        <pc:spChg chg="add mod">
          <ac:chgData name="Hanneke Zindel" userId="97cd04de-05a1-46bd-bf16-c34207baf738" providerId="ADAL" clId="{7F658780-FC78-4A3D-9395-3AD75554D16A}" dt="2024-02-20T15:09:00.292" v="1533"/>
          <ac:spMkLst>
            <pc:docMk/>
            <pc:sldMk cId="4042292823" sldId="741"/>
            <ac:spMk id="15" creationId="{2CB1EB97-1B26-4A71-3B0C-88EFE252842D}"/>
          </ac:spMkLst>
        </pc:spChg>
        <pc:spChg chg="add mod">
          <ac:chgData name="Hanneke Zindel" userId="97cd04de-05a1-46bd-bf16-c34207baf738" providerId="ADAL" clId="{7F658780-FC78-4A3D-9395-3AD75554D16A}" dt="2024-02-20T15:09:00.292" v="1533"/>
          <ac:spMkLst>
            <pc:docMk/>
            <pc:sldMk cId="4042292823" sldId="741"/>
            <ac:spMk id="16" creationId="{C0FCF6AA-FE85-B90C-3A73-E139910AD95A}"/>
          </ac:spMkLst>
        </pc:spChg>
        <pc:spChg chg="add mod">
          <ac:chgData name="Hanneke Zindel" userId="97cd04de-05a1-46bd-bf16-c34207baf738" providerId="ADAL" clId="{7F658780-FC78-4A3D-9395-3AD75554D16A}" dt="2024-03-02T06:12:35.016" v="1649" actId="20577"/>
          <ac:spMkLst>
            <pc:docMk/>
            <pc:sldMk cId="4042292823" sldId="741"/>
            <ac:spMk id="17" creationId="{ED70107D-78FB-6141-AA31-B9CF4A477718}"/>
          </ac:spMkLst>
        </pc:spChg>
        <pc:spChg chg="add mod">
          <ac:chgData name="Hanneke Zindel" userId="97cd04de-05a1-46bd-bf16-c34207baf738" providerId="ADAL" clId="{7F658780-FC78-4A3D-9395-3AD75554D16A}" dt="2024-03-02T06:12:32.499" v="1647" actId="20577"/>
          <ac:spMkLst>
            <pc:docMk/>
            <pc:sldMk cId="4042292823" sldId="741"/>
            <ac:spMk id="18" creationId="{5A6D95D9-C3D9-D085-AF34-8883854358B0}"/>
          </ac:spMkLst>
        </pc:spChg>
        <pc:spChg chg="add mod">
          <ac:chgData name="Hanneke Zindel" userId="97cd04de-05a1-46bd-bf16-c34207baf738" providerId="ADAL" clId="{7F658780-FC78-4A3D-9395-3AD75554D16A}" dt="2024-02-20T15:09:00.292" v="1533"/>
          <ac:spMkLst>
            <pc:docMk/>
            <pc:sldMk cId="4042292823" sldId="741"/>
            <ac:spMk id="19" creationId="{1355A0EF-597E-7223-B426-CBFEE4F15215}"/>
          </ac:spMkLst>
        </pc:spChg>
        <pc:spChg chg="add mod">
          <ac:chgData name="Hanneke Zindel" userId="97cd04de-05a1-46bd-bf16-c34207baf738" providerId="ADAL" clId="{7F658780-FC78-4A3D-9395-3AD75554D16A}" dt="2024-02-20T15:09:00.292" v="1533"/>
          <ac:spMkLst>
            <pc:docMk/>
            <pc:sldMk cId="4042292823" sldId="741"/>
            <ac:spMk id="20" creationId="{FB4CBDBE-1D79-F34C-9509-3E124066F6B0}"/>
          </ac:spMkLst>
        </pc:spChg>
        <pc:spChg chg="add mod">
          <ac:chgData name="Hanneke Zindel" userId="97cd04de-05a1-46bd-bf16-c34207baf738" providerId="ADAL" clId="{7F658780-FC78-4A3D-9395-3AD75554D16A}" dt="2024-02-20T15:09:00.292" v="1533"/>
          <ac:spMkLst>
            <pc:docMk/>
            <pc:sldMk cId="4042292823" sldId="741"/>
            <ac:spMk id="21" creationId="{BF27154E-6DB2-FB23-9F7A-633FF722E85A}"/>
          </ac:spMkLst>
        </pc:spChg>
        <pc:spChg chg="add mod">
          <ac:chgData name="Hanneke Zindel" userId="97cd04de-05a1-46bd-bf16-c34207baf738" providerId="ADAL" clId="{7F658780-FC78-4A3D-9395-3AD75554D16A}" dt="2024-02-20T15:09:00.292" v="1533"/>
          <ac:spMkLst>
            <pc:docMk/>
            <pc:sldMk cId="4042292823" sldId="741"/>
            <ac:spMk id="22" creationId="{BAE249E5-36D5-5C24-0236-7DD7B327B4B7}"/>
          </ac:spMkLst>
        </pc:spChg>
        <pc:spChg chg="add mod">
          <ac:chgData name="Hanneke Zindel" userId="97cd04de-05a1-46bd-bf16-c34207baf738" providerId="ADAL" clId="{7F658780-FC78-4A3D-9395-3AD75554D16A}" dt="2024-03-02T06:12:50.460" v="1658" actId="20577"/>
          <ac:spMkLst>
            <pc:docMk/>
            <pc:sldMk cId="4042292823" sldId="741"/>
            <ac:spMk id="23" creationId="{E10859CE-ADAC-BA48-EE5B-57211DBBBF12}"/>
          </ac:spMkLst>
        </pc:spChg>
        <pc:spChg chg="add mod">
          <ac:chgData name="Hanneke Zindel" userId="97cd04de-05a1-46bd-bf16-c34207baf738" providerId="ADAL" clId="{7F658780-FC78-4A3D-9395-3AD75554D16A}" dt="2024-02-20T15:09:00.292" v="1533"/>
          <ac:spMkLst>
            <pc:docMk/>
            <pc:sldMk cId="4042292823" sldId="741"/>
            <ac:spMk id="25" creationId="{CAB46A17-9E28-5C0E-A95E-C083F1705328}"/>
          </ac:spMkLst>
        </pc:spChg>
        <pc:spChg chg="add mod">
          <ac:chgData name="Hanneke Zindel" userId="97cd04de-05a1-46bd-bf16-c34207baf738" providerId="ADAL" clId="{7F658780-FC78-4A3D-9395-3AD75554D16A}" dt="2024-02-20T15:09:00.292" v="1533"/>
          <ac:spMkLst>
            <pc:docMk/>
            <pc:sldMk cId="4042292823" sldId="741"/>
            <ac:spMk id="26" creationId="{0EA08947-9888-2797-3DA8-6786B9481759}"/>
          </ac:spMkLst>
        </pc:spChg>
        <pc:spChg chg="add mod">
          <ac:chgData name="Hanneke Zindel" userId="97cd04de-05a1-46bd-bf16-c34207baf738" providerId="ADAL" clId="{7F658780-FC78-4A3D-9395-3AD75554D16A}" dt="2024-02-20T15:09:00.292" v="1533"/>
          <ac:spMkLst>
            <pc:docMk/>
            <pc:sldMk cId="4042292823" sldId="741"/>
            <ac:spMk id="27" creationId="{0EB7716C-4B12-8394-C57D-F069EDAEF0DD}"/>
          </ac:spMkLst>
        </pc:spChg>
        <pc:spChg chg="add mod">
          <ac:chgData name="Hanneke Zindel" userId="97cd04de-05a1-46bd-bf16-c34207baf738" providerId="ADAL" clId="{7F658780-FC78-4A3D-9395-3AD75554D16A}" dt="2024-02-20T15:09:00.292" v="1533"/>
          <ac:spMkLst>
            <pc:docMk/>
            <pc:sldMk cId="4042292823" sldId="741"/>
            <ac:spMk id="28" creationId="{482E961F-B308-0252-59BE-8BF544257956}"/>
          </ac:spMkLst>
        </pc:spChg>
        <pc:spChg chg="add mod">
          <ac:chgData name="Hanneke Zindel" userId="97cd04de-05a1-46bd-bf16-c34207baf738" providerId="ADAL" clId="{7F658780-FC78-4A3D-9395-3AD75554D16A}" dt="2024-02-20T15:09:00.292" v="1533"/>
          <ac:spMkLst>
            <pc:docMk/>
            <pc:sldMk cId="4042292823" sldId="741"/>
            <ac:spMk id="29" creationId="{B0206DE7-9222-D6A4-20D5-E1AE48B4DC6A}"/>
          </ac:spMkLst>
        </pc:spChg>
        <pc:spChg chg="add mod">
          <ac:chgData name="Hanneke Zindel" userId="97cd04de-05a1-46bd-bf16-c34207baf738" providerId="ADAL" clId="{7F658780-FC78-4A3D-9395-3AD75554D16A}" dt="2024-02-20T15:09:00.292" v="1533"/>
          <ac:spMkLst>
            <pc:docMk/>
            <pc:sldMk cId="4042292823" sldId="741"/>
            <ac:spMk id="30" creationId="{5966E0BB-B81D-596A-505D-4960C2243930}"/>
          </ac:spMkLst>
        </pc:spChg>
        <pc:spChg chg="add mod">
          <ac:chgData name="Hanneke Zindel" userId="97cd04de-05a1-46bd-bf16-c34207baf738" providerId="ADAL" clId="{7F658780-FC78-4A3D-9395-3AD75554D16A}" dt="2024-02-20T15:09:00.292" v="1533"/>
          <ac:spMkLst>
            <pc:docMk/>
            <pc:sldMk cId="4042292823" sldId="741"/>
            <ac:spMk id="31" creationId="{3CBF5738-BC06-4618-24B5-DEA6DA47A36D}"/>
          </ac:spMkLst>
        </pc:spChg>
        <pc:spChg chg="add mod">
          <ac:chgData name="Hanneke Zindel" userId="97cd04de-05a1-46bd-bf16-c34207baf738" providerId="ADAL" clId="{7F658780-FC78-4A3D-9395-3AD75554D16A}" dt="2024-02-20T15:09:00.292" v="1533"/>
          <ac:spMkLst>
            <pc:docMk/>
            <pc:sldMk cId="4042292823" sldId="741"/>
            <ac:spMk id="32" creationId="{60CA3354-0BFD-F930-631A-9F4F71CD6F0D}"/>
          </ac:spMkLst>
        </pc:spChg>
        <pc:spChg chg="add mod">
          <ac:chgData name="Hanneke Zindel" userId="97cd04de-05a1-46bd-bf16-c34207baf738" providerId="ADAL" clId="{7F658780-FC78-4A3D-9395-3AD75554D16A}" dt="2024-02-20T15:09:00.292" v="1533"/>
          <ac:spMkLst>
            <pc:docMk/>
            <pc:sldMk cId="4042292823" sldId="741"/>
            <ac:spMk id="33" creationId="{7B94525A-5547-E9CA-22D4-9F9C295CFDE9}"/>
          </ac:spMkLst>
        </pc:spChg>
        <pc:spChg chg="add mod">
          <ac:chgData name="Hanneke Zindel" userId="97cd04de-05a1-46bd-bf16-c34207baf738" providerId="ADAL" clId="{7F658780-FC78-4A3D-9395-3AD75554D16A}" dt="2024-02-20T15:09:00.292" v="1533"/>
          <ac:spMkLst>
            <pc:docMk/>
            <pc:sldMk cId="4042292823" sldId="741"/>
            <ac:spMk id="34" creationId="{E53F6693-33FA-8374-EED4-7452DC65C0A9}"/>
          </ac:spMkLst>
        </pc:spChg>
        <pc:spChg chg="add mod">
          <ac:chgData name="Hanneke Zindel" userId="97cd04de-05a1-46bd-bf16-c34207baf738" providerId="ADAL" clId="{7F658780-FC78-4A3D-9395-3AD75554D16A}" dt="2024-02-20T15:09:00.292" v="1533"/>
          <ac:spMkLst>
            <pc:docMk/>
            <pc:sldMk cId="4042292823" sldId="741"/>
            <ac:spMk id="35" creationId="{A081FEF6-7DDB-1ED2-6ADB-89F57529979C}"/>
          </ac:spMkLst>
        </pc:spChg>
        <pc:spChg chg="add mod">
          <ac:chgData name="Hanneke Zindel" userId="97cd04de-05a1-46bd-bf16-c34207baf738" providerId="ADAL" clId="{7F658780-FC78-4A3D-9395-3AD75554D16A}" dt="2024-02-20T15:09:00.292" v="1533"/>
          <ac:spMkLst>
            <pc:docMk/>
            <pc:sldMk cId="4042292823" sldId="741"/>
            <ac:spMk id="36" creationId="{9FED5D34-B3EE-86E5-D78E-E11429BD04BF}"/>
          </ac:spMkLst>
        </pc:spChg>
        <pc:spChg chg="add mod">
          <ac:chgData name="Hanneke Zindel" userId="97cd04de-05a1-46bd-bf16-c34207baf738" providerId="ADAL" clId="{7F658780-FC78-4A3D-9395-3AD75554D16A}" dt="2024-02-20T15:09:00.292" v="1533"/>
          <ac:spMkLst>
            <pc:docMk/>
            <pc:sldMk cId="4042292823" sldId="741"/>
            <ac:spMk id="37" creationId="{B254FAD6-E3E0-B980-EA7F-0A42A3E671E9}"/>
          </ac:spMkLst>
        </pc:spChg>
        <pc:spChg chg="add mod">
          <ac:chgData name="Hanneke Zindel" userId="97cd04de-05a1-46bd-bf16-c34207baf738" providerId="ADAL" clId="{7F658780-FC78-4A3D-9395-3AD75554D16A}" dt="2024-02-20T15:09:00.292" v="1533"/>
          <ac:spMkLst>
            <pc:docMk/>
            <pc:sldMk cId="4042292823" sldId="741"/>
            <ac:spMk id="38" creationId="{F0E6D699-B9B3-55C5-8BE1-31FA0786ECBF}"/>
          </ac:spMkLst>
        </pc:spChg>
        <pc:spChg chg="add mod">
          <ac:chgData name="Hanneke Zindel" userId="97cd04de-05a1-46bd-bf16-c34207baf738" providerId="ADAL" clId="{7F658780-FC78-4A3D-9395-3AD75554D16A}" dt="2024-02-20T15:09:00.292" v="1533"/>
          <ac:spMkLst>
            <pc:docMk/>
            <pc:sldMk cId="4042292823" sldId="741"/>
            <ac:spMk id="39" creationId="{D4CBA35F-B1B3-2C12-078E-A21CB66294E5}"/>
          </ac:spMkLst>
        </pc:spChg>
        <pc:spChg chg="add mod">
          <ac:chgData name="Hanneke Zindel" userId="97cd04de-05a1-46bd-bf16-c34207baf738" providerId="ADAL" clId="{7F658780-FC78-4A3D-9395-3AD75554D16A}" dt="2024-02-20T15:09:00.292" v="1533"/>
          <ac:spMkLst>
            <pc:docMk/>
            <pc:sldMk cId="4042292823" sldId="741"/>
            <ac:spMk id="40" creationId="{68A9B3B3-93CA-ED26-9125-DED323E8432C}"/>
          </ac:spMkLst>
        </pc:spChg>
        <pc:spChg chg="add mod">
          <ac:chgData name="Hanneke Zindel" userId="97cd04de-05a1-46bd-bf16-c34207baf738" providerId="ADAL" clId="{7F658780-FC78-4A3D-9395-3AD75554D16A}" dt="2024-02-20T15:09:00.292" v="1533"/>
          <ac:spMkLst>
            <pc:docMk/>
            <pc:sldMk cId="4042292823" sldId="741"/>
            <ac:spMk id="41" creationId="{A76C8A2A-364D-4024-C5D0-0BC9B3070D56}"/>
          </ac:spMkLst>
        </pc:spChg>
        <pc:spChg chg="add mod">
          <ac:chgData name="Hanneke Zindel" userId="97cd04de-05a1-46bd-bf16-c34207baf738" providerId="ADAL" clId="{7F658780-FC78-4A3D-9395-3AD75554D16A}" dt="2024-03-02T06:12:38.375" v="1651" actId="20577"/>
          <ac:spMkLst>
            <pc:docMk/>
            <pc:sldMk cId="4042292823" sldId="741"/>
            <ac:spMk id="42" creationId="{CEE6A36D-9C41-2690-FAFB-6148AF8D338D}"/>
          </ac:spMkLst>
        </pc:spChg>
        <pc:spChg chg="add mod">
          <ac:chgData name="Hanneke Zindel" userId="97cd04de-05a1-46bd-bf16-c34207baf738" providerId="ADAL" clId="{7F658780-FC78-4A3D-9395-3AD75554D16A}" dt="2024-02-20T15:09:00.292" v="1533"/>
          <ac:spMkLst>
            <pc:docMk/>
            <pc:sldMk cId="4042292823" sldId="741"/>
            <ac:spMk id="43" creationId="{97C74A61-58BF-2F26-B1B8-7D676165DC07}"/>
          </ac:spMkLst>
        </pc:spChg>
        <pc:spChg chg="add mod">
          <ac:chgData name="Hanneke Zindel" userId="97cd04de-05a1-46bd-bf16-c34207baf738" providerId="ADAL" clId="{7F658780-FC78-4A3D-9395-3AD75554D16A}" dt="2024-02-20T15:09:00.292" v="1533"/>
          <ac:spMkLst>
            <pc:docMk/>
            <pc:sldMk cId="4042292823" sldId="741"/>
            <ac:spMk id="44" creationId="{ADF7A0AD-CEAA-428D-091F-7811F8069F48}"/>
          </ac:spMkLst>
        </pc:spChg>
        <pc:spChg chg="add mod">
          <ac:chgData name="Hanneke Zindel" userId="97cd04de-05a1-46bd-bf16-c34207baf738" providerId="ADAL" clId="{7F658780-FC78-4A3D-9395-3AD75554D16A}" dt="2024-02-20T15:09:00.292" v="1533"/>
          <ac:spMkLst>
            <pc:docMk/>
            <pc:sldMk cId="4042292823" sldId="741"/>
            <ac:spMk id="45" creationId="{FB0954EF-94E3-56A5-6948-4388A18C3BD2}"/>
          </ac:spMkLst>
        </pc:spChg>
        <pc:spChg chg="add mod">
          <ac:chgData name="Hanneke Zindel" userId="97cd04de-05a1-46bd-bf16-c34207baf738" providerId="ADAL" clId="{7F658780-FC78-4A3D-9395-3AD75554D16A}" dt="2024-02-20T15:09:00.292" v="1533"/>
          <ac:spMkLst>
            <pc:docMk/>
            <pc:sldMk cId="4042292823" sldId="741"/>
            <ac:spMk id="46" creationId="{D32480FC-C7FC-A088-00B0-7285D756B46A}"/>
          </ac:spMkLst>
        </pc:spChg>
        <pc:spChg chg="add mod">
          <ac:chgData name="Hanneke Zindel" userId="97cd04de-05a1-46bd-bf16-c34207baf738" providerId="ADAL" clId="{7F658780-FC78-4A3D-9395-3AD75554D16A}" dt="2024-02-20T15:09:00.292" v="1533"/>
          <ac:spMkLst>
            <pc:docMk/>
            <pc:sldMk cId="4042292823" sldId="741"/>
            <ac:spMk id="47" creationId="{5C417602-D430-4965-09A3-EE9A47E39719}"/>
          </ac:spMkLst>
        </pc:spChg>
        <pc:spChg chg="add mod">
          <ac:chgData name="Hanneke Zindel" userId="97cd04de-05a1-46bd-bf16-c34207baf738" providerId="ADAL" clId="{7F658780-FC78-4A3D-9395-3AD75554D16A}" dt="2024-02-20T15:09:00.292" v="1533"/>
          <ac:spMkLst>
            <pc:docMk/>
            <pc:sldMk cId="4042292823" sldId="741"/>
            <ac:spMk id="48" creationId="{80EC0D7D-483C-27B2-F603-A8232B3FA846}"/>
          </ac:spMkLst>
        </pc:spChg>
        <pc:spChg chg="add mod">
          <ac:chgData name="Hanneke Zindel" userId="97cd04de-05a1-46bd-bf16-c34207baf738" providerId="ADAL" clId="{7F658780-FC78-4A3D-9395-3AD75554D16A}" dt="2024-03-02T06:12:41.439" v="1653" actId="20577"/>
          <ac:spMkLst>
            <pc:docMk/>
            <pc:sldMk cId="4042292823" sldId="741"/>
            <ac:spMk id="49" creationId="{6C0FA13C-1288-225B-EFFC-90241883452F}"/>
          </ac:spMkLst>
        </pc:spChg>
        <pc:spChg chg="add mod">
          <ac:chgData name="Hanneke Zindel" userId="97cd04de-05a1-46bd-bf16-c34207baf738" providerId="ADAL" clId="{7F658780-FC78-4A3D-9395-3AD75554D16A}" dt="2024-02-20T15:09:00.292" v="1533"/>
          <ac:spMkLst>
            <pc:docMk/>
            <pc:sldMk cId="4042292823" sldId="741"/>
            <ac:spMk id="50" creationId="{07E2F260-962C-EEF1-1C6B-9358F70B3717}"/>
          </ac:spMkLst>
        </pc:spChg>
        <pc:spChg chg="add mod">
          <ac:chgData name="Hanneke Zindel" userId="97cd04de-05a1-46bd-bf16-c34207baf738" providerId="ADAL" clId="{7F658780-FC78-4A3D-9395-3AD75554D16A}" dt="2024-02-20T15:09:00.292" v="1533"/>
          <ac:spMkLst>
            <pc:docMk/>
            <pc:sldMk cId="4042292823" sldId="741"/>
            <ac:spMk id="51" creationId="{6CE13D02-6273-6193-5DA3-E216085D2D18}"/>
          </ac:spMkLst>
        </pc:spChg>
        <pc:spChg chg="add mod">
          <ac:chgData name="Hanneke Zindel" userId="97cd04de-05a1-46bd-bf16-c34207baf738" providerId="ADAL" clId="{7F658780-FC78-4A3D-9395-3AD75554D16A}" dt="2024-02-20T15:09:00.292" v="1533"/>
          <ac:spMkLst>
            <pc:docMk/>
            <pc:sldMk cId="4042292823" sldId="741"/>
            <ac:spMk id="52" creationId="{7869D42D-3772-2F31-A1FF-F53E1D2924DA}"/>
          </ac:spMkLst>
        </pc:spChg>
        <pc:spChg chg="add mod">
          <ac:chgData name="Hanneke Zindel" userId="97cd04de-05a1-46bd-bf16-c34207baf738" providerId="ADAL" clId="{7F658780-FC78-4A3D-9395-3AD75554D16A}" dt="2024-02-20T15:09:00.292" v="1533"/>
          <ac:spMkLst>
            <pc:docMk/>
            <pc:sldMk cId="4042292823" sldId="741"/>
            <ac:spMk id="53" creationId="{734867B6-1CEF-89F1-A33B-6B5824D68DB9}"/>
          </ac:spMkLst>
        </pc:spChg>
        <pc:spChg chg="add mod">
          <ac:chgData name="Hanneke Zindel" userId="97cd04de-05a1-46bd-bf16-c34207baf738" providerId="ADAL" clId="{7F658780-FC78-4A3D-9395-3AD75554D16A}" dt="2024-03-02T06:12:44.863" v="1655" actId="20577"/>
          <ac:spMkLst>
            <pc:docMk/>
            <pc:sldMk cId="4042292823" sldId="741"/>
            <ac:spMk id="54" creationId="{DD464FBE-52F7-A86C-7E18-EED297FFDE48}"/>
          </ac:spMkLst>
        </pc:spChg>
        <pc:spChg chg="add mod">
          <ac:chgData name="Hanneke Zindel" userId="97cd04de-05a1-46bd-bf16-c34207baf738" providerId="ADAL" clId="{7F658780-FC78-4A3D-9395-3AD75554D16A}" dt="2024-02-20T15:09:00.292" v="1533"/>
          <ac:spMkLst>
            <pc:docMk/>
            <pc:sldMk cId="4042292823" sldId="741"/>
            <ac:spMk id="55" creationId="{6929AEC1-237F-E2C9-F605-9A90D0F42E5F}"/>
          </ac:spMkLst>
        </pc:spChg>
        <pc:spChg chg="add mod">
          <ac:chgData name="Hanneke Zindel" userId="97cd04de-05a1-46bd-bf16-c34207baf738" providerId="ADAL" clId="{7F658780-FC78-4A3D-9395-3AD75554D16A}" dt="2024-02-20T15:09:00.292" v="1533"/>
          <ac:spMkLst>
            <pc:docMk/>
            <pc:sldMk cId="4042292823" sldId="741"/>
            <ac:spMk id="56" creationId="{5FF71FCD-17A7-114A-DE2C-3E697388BDB6}"/>
          </ac:spMkLst>
        </pc:spChg>
        <pc:spChg chg="add mod">
          <ac:chgData name="Hanneke Zindel" userId="97cd04de-05a1-46bd-bf16-c34207baf738" providerId="ADAL" clId="{7F658780-FC78-4A3D-9395-3AD75554D16A}" dt="2024-02-20T15:09:00.292" v="1533"/>
          <ac:spMkLst>
            <pc:docMk/>
            <pc:sldMk cId="4042292823" sldId="741"/>
            <ac:spMk id="57" creationId="{1D76FB6C-F3A5-4118-5192-BC382CC2A31B}"/>
          </ac:spMkLst>
        </pc:spChg>
        <pc:spChg chg="add mod">
          <ac:chgData name="Hanneke Zindel" userId="97cd04de-05a1-46bd-bf16-c34207baf738" providerId="ADAL" clId="{7F658780-FC78-4A3D-9395-3AD75554D16A}" dt="2024-02-20T15:09:00.292" v="1533"/>
          <ac:spMkLst>
            <pc:docMk/>
            <pc:sldMk cId="4042292823" sldId="741"/>
            <ac:spMk id="58" creationId="{CDE70301-AEF6-E4E3-C3C1-00991E941E7F}"/>
          </ac:spMkLst>
        </pc:spChg>
        <pc:spChg chg="add mod">
          <ac:chgData name="Hanneke Zindel" userId="97cd04de-05a1-46bd-bf16-c34207baf738" providerId="ADAL" clId="{7F658780-FC78-4A3D-9395-3AD75554D16A}" dt="2024-02-20T15:09:00.292" v="1533"/>
          <ac:spMkLst>
            <pc:docMk/>
            <pc:sldMk cId="4042292823" sldId="741"/>
            <ac:spMk id="59" creationId="{460FF40B-50DE-D807-44F5-364F1212C542}"/>
          </ac:spMkLst>
        </pc:spChg>
        <pc:spChg chg="add mod">
          <ac:chgData name="Hanneke Zindel" userId="97cd04de-05a1-46bd-bf16-c34207baf738" providerId="ADAL" clId="{7F658780-FC78-4A3D-9395-3AD75554D16A}" dt="2024-02-20T15:09:00.292" v="1533"/>
          <ac:spMkLst>
            <pc:docMk/>
            <pc:sldMk cId="4042292823" sldId="741"/>
            <ac:spMk id="60" creationId="{919E062C-5386-A45A-00C3-7F3C895E33BD}"/>
          </ac:spMkLst>
        </pc:spChg>
        <pc:spChg chg="add mod">
          <ac:chgData name="Hanneke Zindel" userId="97cd04de-05a1-46bd-bf16-c34207baf738" providerId="ADAL" clId="{7F658780-FC78-4A3D-9395-3AD75554D16A}" dt="2024-02-20T15:09:00.292" v="1533"/>
          <ac:spMkLst>
            <pc:docMk/>
            <pc:sldMk cId="4042292823" sldId="741"/>
            <ac:spMk id="61" creationId="{E0353AE6-4C47-38F3-F820-C2326766C51C}"/>
          </ac:spMkLst>
        </pc:spChg>
        <pc:spChg chg="add mod">
          <ac:chgData name="Hanneke Zindel" userId="97cd04de-05a1-46bd-bf16-c34207baf738" providerId="ADAL" clId="{7F658780-FC78-4A3D-9395-3AD75554D16A}" dt="2024-03-02T06:12:53.094" v="1659" actId="20577"/>
          <ac:spMkLst>
            <pc:docMk/>
            <pc:sldMk cId="4042292823" sldId="741"/>
            <ac:spMk id="62" creationId="{707D87E5-6626-5D23-B09E-40DEA6903B21}"/>
          </ac:spMkLst>
        </pc:spChg>
        <pc:spChg chg="add mod">
          <ac:chgData name="Hanneke Zindel" userId="97cd04de-05a1-46bd-bf16-c34207baf738" providerId="ADAL" clId="{7F658780-FC78-4A3D-9395-3AD75554D16A}" dt="2024-02-20T15:09:00.292" v="1533"/>
          <ac:spMkLst>
            <pc:docMk/>
            <pc:sldMk cId="4042292823" sldId="741"/>
            <ac:spMk id="63" creationId="{9556FC43-A54C-B3B6-06CA-071EC9539BDB}"/>
          </ac:spMkLst>
        </pc:spChg>
        <pc:spChg chg="add mod">
          <ac:chgData name="Hanneke Zindel" userId="97cd04de-05a1-46bd-bf16-c34207baf738" providerId="ADAL" clId="{7F658780-FC78-4A3D-9395-3AD75554D16A}" dt="2024-02-20T15:09:00.292" v="1533"/>
          <ac:spMkLst>
            <pc:docMk/>
            <pc:sldMk cId="4042292823" sldId="741"/>
            <ac:spMk id="192" creationId="{ACE26E21-945F-5253-EEF9-09003624686A}"/>
          </ac:spMkLst>
        </pc:spChg>
        <pc:spChg chg="add mod">
          <ac:chgData name="Hanneke Zindel" userId="97cd04de-05a1-46bd-bf16-c34207baf738" providerId="ADAL" clId="{7F658780-FC78-4A3D-9395-3AD75554D16A}" dt="2024-02-20T15:09:00.292" v="1533"/>
          <ac:spMkLst>
            <pc:docMk/>
            <pc:sldMk cId="4042292823" sldId="741"/>
            <ac:spMk id="193" creationId="{CDE43771-90C9-EEFB-DA85-81216B1CBFC3}"/>
          </ac:spMkLst>
        </pc:spChg>
        <pc:spChg chg="add mod">
          <ac:chgData name="Hanneke Zindel" userId="97cd04de-05a1-46bd-bf16-c34207baf738" providerId="ADAL" clId="{7F658780-FC78-4A3D-9395-3AD75554D16A}" dt="2024-03-02T06:12:56.038" v="1661" actId="20577"/>
          <ac:spMkLst>
            <pc:docMk/>
            <pc:sldMk cId="4042292823" sldId="741"/>
            <ac:spMk id="194" creationId="{7400A977-ECB2-0B93-344C-C5205A8F1CF6}"/>
          </ac:spMkLst>
        </pc:spChg>
        <pc:spChg chg="add mod">
          <ac:chgData name="Hanneke Zindel" userId="97cd04de-05a1-46bd-bf16-c34207baf738" providerId="ADAL" clId="{7F658780-FC78-4A3D-9395-3AD75554D16A}" dt="2024-02-20T15:09:00.292" v="1533"/>
          <ac:spMkLst>
            <pc:docMk/>
            <pc:sldMk cId="4042292823" sldId="741"/>
            <ac:spMk id="195" creationId="{1902E77D-EF32-BFB3-5E70-DF8157C494A8}"/>
          </ac:spMkLst>
        </pc:spChg>
        <pc:spChg chg="add mod">
          <ac:chgData name="Hanneke Zindel" userId="97cd04de-05a1-46bd-bf16-c34207baf738" providerId="ADAL" clId="{7F658780-FC78-4A3D-9395-3AD75554D16A}" dt="2024-02-20T15:09:00.292" v="1533"/>
          <ac:spMkLst>
            <pc:docMk/>
            <pc:sldMk cId="4042292823" sldId="741"/>
            <ac:spMk id="196" creationId="{D8544528-C8D4-14CA-1BD0-79526F5E2D91}"/>
          </ac:spMkLst>
        </pc:spChg>
        <pc:spChg chg="add mod">
          <ac:chgData name="Hanneke Zindel" userId="97cd04de-05a1-46bd-bf16-c34207baf738" providerId="ADAL" clId="{7F658780-FC78-4A3D-9395-3AD75554D16A}" dt="2024-02-20T15:09:00.292" v="1533"/>
          <ac:spMkLst>
            <pc:docMk/>
            <pc:sldMk cId="4042292823" sldId="741"/>
            <ac:spMk id="197" creationId="{90892CCE-1A68-4AAD-3E34-9D3CD290481E}"/>
          </ac:spMkLst>
        </pc:spChg>
        <pc:spChg chg="add mod">
          <ac:chgData name="Hanneke Zindel" userId="97cd04de-05a1-46bd-bf16-c34207baf738" providerId="ADAL" clId="{7F658780-FC78-4A3D-9395-3AD75554D16A}" dt="2024-02-20T15:09:00.292" v="1533"/>
          <ac:spMkLst>
            <pc:docMk/>
            <pc:sldMk cId="4042292823" sldId="741"/>
            <ac:spMk id="198" creationId="{99886AE3-8A5E-0C48-BC9D-14E03D01E72F}"/>
          </ac:spMkLst>
        </pc:spChg>
        <pc:spChg chg="add mod">
          <ac:chgData name="Hanneke Zindel" userId="97cd04de-05a1-46bd-bf16-c34207baf738" providerId="ADAL" clId="{7F658780-FC78-4A3D-9395-3AD75554D16A}" dt="2024-03-02T06:12:58.305" v="1663" actId="20577"/>
          <ac:spMkLst>
            <pc:docMk/>
            <pc:sldMk cId="4042292823" sldId="741"/>
            <ac:spMk id="199" creationId="{2E4AB609-2202-4035-1C99-A06310B5C2AD}"/>
          </ac:spMkLst>
        </pc:spChg>
        <pc:spChg chg="add mod">
          <ac:chgData name="Hanneke Zindel" userId="97cd04de-05a1-46bd-bf16-c34207baf738" providerId="ADAL" clId="{7F658780-FC78-4A3D-9395-3AD75554D16A}" dt="2024-02-20T15:09:00.292" v="1533"/>
          <ac:spMkLst>
            <pc:docMk/>
            <pc:sldMk cId="4042292823" sldId="741"/>
            <ac:spMk id="200" creationId="{7B60B0DF-883C-B51A-744B-F3DE61E9C077}"/>
          </ac:spMkLst>
        </pc:spChg>
        <pc:spChg chg="add mod">
          <ac:chgData name="Hanneke Zindel" userId="97cd04de-05a1-46bd-bf16-c34207baf738" providerId="ADAL" clId="{7F658780-FC78-4A3D-9395-3AD75554D16A}" dt="2024-02-20T15:09:00.292" v="1533"/>
          <ac:spMkLst>
            <pc:docMk/>
            <pc:sldMk cId="4042292823" sldId="741"/>
            <ac:spMk id="201" creationId="{D304F243-12D2-D3E6-5754-7D542788BD78}"/>
          </ac:spMkLst>
        </pc:spChg>
        <pc:spChg chg="add mod">
          <ac:chgData name="Hanneke Zindel" userId="97cd04de-05a1-46bd-bf16-c34207baf738" providerId="ADAL" clId="{7F658780-FC78-4A3D-9395-3AD75554D16A}" dt="2024-02-20T15:09:00.292" v="1533"/>
          <ac:spMkLst>
            <pc:docMk/>
            <pc:sldMk cId="4042292823" sldId="741"/>
            <ac:spMk id="202" creationId="{A4867D01-863A-FF86-0547-9123D59B7DE6}"/>
          </ac:spMkLst>
        </pc:spChg>
        <pc:spChg chg="add mod">
          <ac:chgData name="Hanneke Zindel" userId="97cd04de-05a1-46bd-bf16-c34207baf738" providerId="ADAL" clId="{7F658780-FC78-4A3D-9395-3AD75554D16A}" dt="2024-03-02T06:12:47.236" v="1657" actId="20577"/>
          <ac:spMkLst>
            <pc:docMk/>
            <pc:sldMk cId="4042292823" sldId="741"/>
            <ac:spMk id="203" creationId="{76217B58-6D1B-0240-9AC2-6F8B05C91BF2}"/>
          </ac:spMkLst>
        </pc:spChg>
        <pc:spChg chg="add mod">
          <ac:chgData name="Hanneke Zindel" userId="97cd04de-05a1-46bd-bf16-c34207baf738" providerId="ADAL" clId="{7F658780-FC78-4A3D-9395-3AD75554D16A}" dt="2024-02-20T15:09:00.292" v="1533"/>
          <ac:spMkLst>
            <pc:docMk/>
            <pc:sldMk cId="4042292823" sldId="741"/>
            <ac:spMk id="204" creationId="{0DD0E120-E42D-6AB9-F4C0-30B4F6CD4768}"/>
          </ac:spMkLst>
        </pc:spChg>
        <pc:spChg chg="add mod">
          <ac:chgData name="Hanneke Zindel" userId="97cd04de-05a1-46bd-bf16-c34207baf738" providerId="ADAL" clId="{7F658780-FC78-4A3D-9395-3AD75554D16A}" dt="2024-02-20T15:09:00.292" v="1533"/>
          <ac:spMkLst>
            <pc:docMk/>
            <pc:sldMk cId="4042292823" sldId="741"/>
            <ac:spMk id="205" creationId="{33FE33D0-C325-34C6-341A-5352A0441387}"/>
          </ac:spMkLst>
        </pc:spChg>
        <pc:spChg chg="add mod">
          <ac:chgData name="Hanneke Zindel" userId="97cd04de-05a1-46bd-bf16-c34207baf738" providerId="ADAL" clId="{7F658780-FC78-4A3D-9395-3AD75554D16A}" dt="2024-02-20T15:09:00.292" v="1533"/>
          <ac:spMkLst>
            <pc:docMk/>
            <pc:sldMk cId="4042292823" sldId="741"/>
            <ac:spMk id="206" creationId="{0474F901-2B85-9F1E-6489-CBD3FE498BD5}"/>
          </ac:spMkLst>
        </pc:spChg>
        <pc:spChg chg="add del mod ord">
          <ac:chgData name="Hanneke Zindel" userId="97cd04de-05a1-46bd-bf16-c34207baf738" providerId="ADAL" clId="{7F658780-FC78-4A3D-9395-3AD75554D16A}" dt="2024-02-20T15:09:15.840" v="1535" actId="478"/>
          <ac:spMkLst>
            <pc:docMk/>
            <pc:sldMk cId="4042292823" sldId="741"/>
            <ac:spMk id="207" creationId="{A9B0CF3F-147C-CD9C-A377-697062F98D17}"/>
          </ac:spMkLst>
        </pc:spChg>
        <pc:spChg chg="add mod">
          <ac:chgData name="Hanneke Zindel" userId="97cd04de-05a1-46bd-bf16-c34207baf738" providerId="ADAL" clId="{7F658780-FC78-4A3D-9395-3AD75554D16A}" dt="2024-02-20T15:09:00.292" v="1533"/>
          <ac:spMkLst>
            <pc:docMk/>
            <pc:sldMk cId="4042292823" sldId="741"/>
            <ac:spMk id="208" creationId="{D629C850-B82D-BB90-48E5-544E29683461}"/>
          </ac:spMkLst>
        </pc:spChg>
        <pc:spChg chg="add mod">
          <ac:chgData name="Hanneke Zindel" userId="97cd04de-05a1-46bd-bf16-c34207baf738" providerId="ADAL" clId="{7F658780-FC78-4A3D-9395-3AD75554D16A}" dt="2024-02-20T15:09:00.292" v="1533"/>
          <ac:spMkLst>
            <pc:docMk/>
            <pc:sldMk cId="4042292823" sldId="741"/>
            <ac:spMk id="209" creationId="{E27DA3A8-7154-F746-3C42-9B830EEB317D}"/>
          </ac:spMkLst>
        </pc:spChg>
        <pc:spChg chg="add mod">
          <ac:chgData name="Hanneke Zindel" userId="97cd04de-05a1-46bd-bf16-c34207baf738" providerId="ADAL" clId="{7F658780-FC78-4A3D-9395-3AD75554D16A}" dt="2024-02-20T15:09:27.723" v="1537"/>
          <ac:spMkLst>
            <pc:docMk/>
            <pc:sldMk cId="4042292823" sldId="741"/>
            <ac:spMk id="210" creationId="{BA883A26-C6B0-0B41-5E5F-C2E959076CB5}"/>
          </ac:spMkLst>
        </pc:spChg>
        <pc:graphicFrameChg chg="del">
          <ac:chgData name="Hanneke Zindel" userId="97cd04de-05a1-46bd-bf16-c34207baf738" providerId="ADAL" clId="{7F658780-FC78-4A3D-9395-3AD75554D16A}" dt="2024-02-20T15:08:41.684" v="1530" actId="478"/>
          <ac:graphicFrameMkLst>
            <pc:docMk/>
            <pc:sldMk cId="4042292823" sldId="741"/>
            <ac:graphicFrameMk id="7" creationId="{5D9D4667-7136-1828-75F1-4D0CEC85E9EB}"/>
          </ac:graphicFrameMkLst>
        </pc:graphicFrameChg>
        <pc:picChg chg="add mod">
          <ac:chgData name="Hanneke Zindel" userId="97cd04de-05a1-46bd-bf16-c34207baf738" providerId="ADAL" clId="{7F658780-FC78-4A3D-9395-3AD75554D16A}" dt="2024-02-20T15:09:00.292" v="1533"/>
          <ac:picMkLst>
            <pc:docMk/>
            <pc:sldMk cId="4042292823" sldId="741"/>
            <ac:picMk id="2" creationId="{E2D546DC-1C0B-6624-8568-A7E4D145C163}"/>
          </ac:picMkLst>
        </pc:picChg>
        <pc:picChg chg="ord">
          <ac:chgData name="Hanneke Zindel" userId="97cd04de-05a1-46bd-bf16-c34207baf738" providerId="ADAL" clId="{7F658780-FC78-4A3D-9395-3AD75554D16A}" dt="2024-03-02T06:13:05.304" v="1664" actId="167"/>
          <ac:picMkLst>
            <pc:docMk/>
            <pc:sldMk cId="4042292823" sldId="741"/>
            <ac:picMk id="213" creationId="{2D93446C-6B32-086D-38C3-7B329220596F}"/>
          </ac:picMkLst>
        </pc:picChg>
        <pc:cxnChg chg="add mod">
          <ac:chgData name="Hanneke Zindel" userId="97cd04de-05a1-46bd-bf16-c34207baf738" providerId="ADAL" clId="{7F658780-FC78-4A3D-9395-3AD75554D16A}" dt="2024-02-20T15:09:00.292" v="1533"/>
          <ac:cxnSpMkLst>
            <pc:docMk/>
            <pc:sldMk cId="4042292823" sldId="741"/>
            <ac:cxnSpMk id="4" creationId="{3C17592E-4022-003B-F882-4A775E744CC7}"/>
          </ac:cxnSpMkLst>
        </pc:cxnChg>
        <pc:cxnChg chg="add mod">
          <ac:chgData name="Hanneke Zindel" userId="97cd04de-05a1-46bd-bf16-c34207baf738" providerId="ADAL" clId="{7F658780-FC78-4A3D-9395-3AD75554D16A}" dt="2024-02-20T15:09:00.292" v="1533"/>
          <ac:cxnSpMkLst>
            <pc:docMk/>
            <pc:sldMk cId="4042292823" sldId="741"/>
            <ac:cxnSpMk id="5" creationId="{C4531E18-FC6B-9C36-2043-A5C1C974BAE4}"/>
          </ac:cxnSpMkLst>
        </pc:cxnChg>
        <pc:cxnChg chg="add mod">
          <ac:chgData name="Hanneke Zindel" userId="97cd04de-05a1-46bd-bf16-c34207baf738" providerId="ADAL" clId="{7F658780-FC78-4A3D-9395-3AD75554D16A}" dt="2024-02-20T15:09:00.292" v="1533"/>
          <ac:cxnSpMkLst>
            <pc:docMk/>
            <pc:sldMk cId="4042292823" sldId="741"/>
            <ac:cxnSpMk id="6" creationId="{931965B5-ED6A-6939-1F9A-21890436EFB1}"/>
          </ac:cxnSpMkLst>
        </pc:cxnChg>
        <pc:cxnChg chg="add mod">
          <ac:chgData name="Hanneke Zindel" userId="97cd04de-05a1-46bd-bf16-c34207baf738" providerId="ADAL" clId="{7F658780-FC78-4A3D-9395-3AD75554D16A}" dt="2024-02-20T15:09:00.292" v="1533"/>
          <ac:cxnSpMkLst>
            <pc:docMk/>
            <pc:sldMk cId="4042292823" sldId="741"/>
            <ac:cxnSpMk id="10" creationId="{152A5837-D95E-CBD9-4617-1A2B970692C0}"/>
          </ac:cxnSpMkLst>
        </pc:cxnChg>
        <pc:cxnChg chg="add mod">
          <ac:chgData name="Hanneke Zindel" userId="97cd04de-05a1-46bd-bf16-c34207baf738" providerId="ADAL" clId="{7F658780-FC78-4A3D-9395-3AD75554D16A}" dt="2024-02-20T15:09:00.292" v="1533"/>
          <ac:cxnSpMkLst>
            <pc:docMk/>
            <pc:sldMk cId="4042292823" sldId="741"/>
            <ac:cxnSpMk id="11" creationId="{CA9134C5-90F1-F031-52D6-48E9EA725407}"/>
          </ac:cxnSpMkLst>
        </pc:cxnChg>
        <pc:cxnChg chg="add mod">
          <ac:chgData name="Hanneke Zindel" userId="97cd04de-05a1-46bd-bf16-c34207baf738" providerId="ADAL" clId="{7F658780-FC78-4A3D-9395-3AD75554D16A}" dt="2024-02-20T15:09:00.292" v="1533"/>
          <ac:cxnSpMkLst>
            <pc:docMk/>
            <pc:sldMk cId="4042292823" sldId="741"/>
            <ac:cxnSpMk id="12" creationId="{A50C8D83-EDEE-E41B-0502-BDA8C05248FE}"/>
          </ac:cxnSpMkLst>
        </pc:cxnChg>
        <pc:cxnChg chg="add mod">
          <ac:chgData name="Hanneke Zindel" userId="97cd04de-05a1-46bd-bf16-c34207baf738" providerId="ADAL" clId="{7F658780-FC78-4A3D-9395-3AD75554D16A}" dt="2024-02-20T15:09:00.292" v="1533"/>
          <ac:cxnSpMkLst>
            <pc:docMk/>
            <pc:sldMk cId="4042292823" sldId="741"/>
            <ac:cxnSpMk id="13" creationId="{595B7392-B606-E33D-28D8-63882380C313}"/>
          </ac:cxnSpMkLst>
        </pc:cxnChg>
        <pc:cxnChg chg="add mod">
          <ac:chgData name="Hanneke Zindel" userId="97cd04de-05a1-46bd-bf16-c34207baf738" providerId="ADAL" clId="{7F658780-FC78-4A3D-9395-3AD75554D16A}" dt="2024-02-20T15:09:00.292" v="1533"/>
          <ac:cxnSpMkLst>
            <pc:docMk/>
            <pc:sldMk cId="4042292823" sldId="741"/>
            <ac:cxnSpMk id="24" creationId="{E0106246-ECF7-1DF7-4498-B7DCF7E26B1C}"/>
          </ac:cxnSpMkLst>
        </pc:cxnChg>
        <pc:extLst>
          <p:ext xmlns:p="http://schemas.openxmlformats.org/presentationml/2006/main" uri="{D6D511B9-2390-475A-947B-AFAB55BFBCF1}">
            <pc226:cmChg xmlns:pc226="http://schemas.microsoft.com/office/powerpoint/2022/06/main/command" chg="del">
              <pc226:chgData name="Hanneke Zindel" userId="97cd04de-05a1-46bd-bf16-c34207baf738" providerId="ADAL" clId="{7F658780-FC78-4A3D-9395-3AD75554D16A}" dt="2024-03-02T06:12:29.275" v="1645"/>
              <pc2:cmMkLst xmlns:pc2="http://schemas.microsoft.com/office/powerpoint/2019/9/main/command">
                <pc:docMk/>
                <pc:sldMk cId="4042292823" sldId="741"/>
                <pc2:cmMk id="{D0A02464-F1E9-4CC1-9308-91AC675CC746}"/>
              </pc2:cmMkLst>
            </pc226:cmChg>
          </p:ext>
        </pc:extLst>
      </pc:sldChg>
      <pc:sldChg chg="addSp delSp modSp add mod delCm modCm">
        <pc:chgData name="Hanneke Zindel" userId="97cd04de-05a1-46bd-bf16-c34207baf738" providerId="ADAL" clId="{7F658780-FC78-4A3D-9395-3AD75554D16A}" dt="2024-03-02T06:19:47.059" v="2078"/>
        <pc:sldMkLst>
          <pc:docMk/>
          <pc:sldMk cId="2664406102" sldId="742"/>
        </pc:sldMkLst>
        <pc:spChg chg="del">
          <ac:chgData name="Hanneke Zindel" userId="97cd04de-05a1-46bd-bf16-c34207baf738" providerId="ADAL" clId="{7F658780-FC78-4A3D-9395-3AD75554D16A}" dt="2024-02-20T15:09:59.684" v="1541" actId="478"/>
          <ac:spMkLst>
            <pc:docMk/>
            <pc:sldMk cId="2664406102" sldId="742"/>
            <ac:spMk id="3" creationId="{D108D3B0-7705-E158-4D34-E133C5178571}"/>
          </ac:spMkLst>
        </pc:spChg>
        <pc:spChg chg="add mod">
          <ac:chgData name="Hanneke Zindel" userId="97cd04de-05a1-46bd-bf16-c34207baf738" providerId="ADAL" clId="{7F658780-FC78-4A3D-9395-3AD75554D16A}" dt="2024-02-20T15:10:12.085" v="1545"/>
          <ac:spMkLst>
            <pc:docMk/>
            <pc:sldMk cId="2664406102" sldId="742"/>
            <ac:spMk id="14" creationId="{0F0617E2-AD44-44FB-7B07-3660AA46BDF6}"/>
          </ac:spMkLst>
        </pc:spChg>
        <pc:graphicFrameChg chg="add mod">
          <ac:chgData name="Hanneke Zindel" userId="97cd04de-05a1-46bd-bf16-c34207baf738" providerId="ADAL" clId="{7F658780-FC78-4A3D-9395-3AD75554D16A}" dt="2024-02-20T15:10:12.085" v="1545"/>
          <ac:graphicFrameMkLst>
            <pc:docMk/>
            <pc:sldMk cId="2664406102" sldId="742"/>
            <ac:graphicFrameMk id="4" creationId="{A15A55FF-EC37-65A6-B500-F5F122DC9E77}"/>
          </ac:graphicFrameMkLst>
        </pc:graphicFrameChg>
        <pc:graphicFrameChg chg="del">
          <ac:chgData name="Hanneke Zindel" userId="97cd04de-05a1-46bd-bf16-c34207baf738" providerId="ADAL" clId="{7F658780-FC78-4A3D-9395-3AD75554D16A}" dt="2024-02-20T15:09:55.598" v="1540" actId="478"/>
          <ac:graphicFrameMkLst>
            <pc:docMk/>
            <pc:sldMk cId="2664406102" sldId="742"/>
            <ac:graphicFrameMk id="7" creationId="{ACC9294C-C9C4-4AAA-7924-E5582B23B337}"/>
          </ac:graphicFrameMkLst>
        </pc:graphicFrameChg>
        <pc:graphicFrameChg chg="add mod modGraphic">
          <ac:chgData name="Hanneke Zindel" userId="97cd04de-05a1-46bd-bf16-c34207baf738" providerId="ADAL" clId="{7F658780-FC78-4A3D-9395-3AD75554D16A}" dt="2024-03-02T06:19:43.493" v="2077" actId="20577"/>
          <ac:graphicFrameMkLst>
            <pc:docMk/>
            <pc:sldMk cId="2664406102" sldId="742"/>
            <ac:graphicFrameMk id="13" creationId="{F198CCE4-D778-AF3A-AAAC-FD4464DC565C}"/>
          </ac:graphicFrameMkLst>
        </pc:graphicFrameChg>
        <pc:extLst>
          <p:ext xmlns:p="http://schemas.openxmlformats.org/presentationml/2006/main" uri="{D6D511B9-2390-475A-947B-AFAB55BFBCF1}">
            <pc226:cmChg xmlns:pc226="http://schemas.microsoft.com/office/powerpoint/2022/06/main/command" chg="del mod">
              <pc226:chgData name="Hanneke Zindel" userId="97cd04de-05a1-46bd-bf16-c34207baf738" providerId="ADAL" clId="{7F658780-FC78-4A3D-9395-3AD75554D16A}" dt="2024-03-02T06:18:53.003" v="2058"/>
              <pc2:cmMkLst xmlns:pc2="http://schemas.microsoft.com/office/powerpoint/2019/9/main/command">
                <pc:docMk/>
                <pc:sldMk cId="2664406102" sldId="742"/>
                <pc2:cmMk id="{3B059A1E-EC77-4418-881A-50CA51E66D6B}"/>
              </pc2:cmMkLst>
            </pc226:cmChg>
            <pc226:cmChg xmlns:pc226="http://schemas.microsoft.com/office/powerpoint/2022/06/main/command" chg="del mod">
              <pc226:chgData name="Hanneke Zindel" userId="97cd04de-05a1-46bd-bf16-c34207baf738" providerId="ADAL" clId="{7F658780-FC78-4A3D-9395-3AD75554D16A}" dt="2024-03-02T06:19:11.641" v="2062"/>
              <pc2:cmMkLst xmlns:pc2="http://schemas.microsoft.com/office/powerpoint/2019/9/main/command">
                <pc:docMk/>
                <pc:sldMk cId="2664406102" sldId="742"/>
                <pc2:cmMk id="{D801BA2F-F9B7-443C-9C2E-9884FC82351C}"/>
              </pc2:cmMkLst>
            </pc226:cmChg>
            <pc226:cmChg xmlns:pc226="http://schemas.microsoft.com/office/powerpoint/2022/06/main/command" chg="del mod">
              <pc226:chgData name="Hanneke Zindel" userId="97cd04de-05a1-46bd-bf16-c34207baf738" providerId="ADAL" clId="{7F658780-FC78-4A3D-9395-3AD75554D16A}" dt="2024-03-02T06:19:47.059" v="2078"/>
              <pc2:cmMkLst xmlns:pc2="http://schemas.microsoft.com/office/powerpoint/2019/9/main/command">
                <pc:docMk/>
                <pc:sldMk cId="2664406102" sldId="742"/>
                <pc2:cmMk id="{5F8B0BD2-AAEE-4AF0-AD7C-D06E85EEE115}"/>
              </pc2:cmMkLst>
            </pc226:cmChg>
          </p:ext>
        </pc:extLst>
      </pc:sldChg>
      <pc:sldChg chg="del">
        <pc:chgData name="Hanneke Zindel" userId="97cd04de-05a1-46bd-bf16-c34207baf738" providerId="ADAL" clId="{7F658780-FC78-4A3D-9395-3AD75554D16A}" dt="2024-02-20T14:10:28.423" v="4" actId="47"/>
        <pc:sldMkLst>
          <pc:docMk/>
          <pc:sldMk cId="3713663625" sldId="744"/>
        </pc:sldMkLst>
      </pc:sldChg>
      <pc:sldChg chg="del">
        <pc:chgData name="Hanneke Zindel" userId="97cd04de-05a1-46bd-bf16-c34207baf738" providerId="ADAL" clId="{7F658780-FC78-4A3D-9395-3AD75554D16A}" dt="2024-02-20T14:10:33.516" v="8" actId="47"/>
        <pc:sldMkLst>
          <pc:docMk/>
          <pc:sldMk cId="4155706254" sldId="745"/>
        </pc:sldMkLst>
      </pc:sldChg>
    </pc:docChg>
  </pc:docChgLst>
  <pc:docChgLst>
    <pc:chgData name="Fieke Van Woerkom" userId="S::fieke.vanwoerkom@mijnaansluiting.org::9fc9f487-c33c-4a73-a55f-41022521a16a" providerId="AD" clId="Web-{59C4E206-DE99-911F-67BF-0E9857E60ACE}"/>
    <pc:docChg chg="modSld">
      <pc:chgData name="Fieke Van Woerkom" userId="S::fieke.vanwoerkom@mijnaansluiting.org::9fc9f487-c33c-4a73-a55f-41022521a16a" providerId="AD" clId="Web-{59C4E206-DE99-911F-67BF-0E9857E60ACE}" dt="2024-03-07T08:49:14.646" v="5"/>
      <pc:docMkLst>
        <pc:docMk/>
      </pc:docMkLst>
      <pc:sldChg chg="modSp">
        <pc:chgData name="Fieke Van Woerkom" userId="S::fieke.vanwoerkom@mijnaansluiting.org::9fc9f487-c33c-4a73-a55f-41022521a16a" providerId="AD" clId="Web-{59C4E206-DE99-911F-67BF-0E9857E60ACE}" dt="2024-03-07T08:49:14.646" v="5"/>
        <pc:sldMkLst>
          <pc:docMk/>
          <pc:sldMk cId="2664406102" sldId="742"/>
        </pc:sldMkLst>
        <pc:graphicFrameChg chg="mod modGraphic">
          <ac:chgData name="Fieke Van Woerkom" userId="S::fieke.vanwoerkom@mijnaansluiting.org::9fc9f487-c33c-4a73-a55f-41022521a16a" providerId="AD" clId="Web-{59C4E206-DE99-911F-67BF-0E9857E60ACE}" dt="2024-03-07T08:49:14.646" v="5"/>
          <ac:graphicFrameMkLst>
            <pc:docMk/>
            <pc:sldMk cId="2664406102" sldId="742"/>
            <ac:graphicFrameMk id="13" creationId="{F198CCE4-D778-AF3A-AAAC-FD4464DC565C}"/>
          </ac:graphicFrameMkLst>
        </pc:graphicFrameChg>
      </pc:sldChg>
    </pc:docChg>
  </pc:docChgLst>
  <pc:docChgLst>
    <pc:chgData name="Louis van der Hoeven" userId="S::louis.vanderhoeven@mijnaansluiting.org::6be9b9c8-8700-4b8d-ac19-6d8542f1be02" providerId="AD" clId="Web-{D33595B6-00AF-2CD2-FD85-C83FE94D5FBD}"/>
    <pc:docChg chg="mod modSld">
      <pc:chgData name="Louis van der Hoeven" userId="S::louis.vanderhoeven@mijnaansluiting.org::6be9b9c8-8700-4b8d-ac19-6d8542f1be02" providerId="AD" clId="Web-{D33595B6-00AF-2CD2-FD85-C83FE94D5FBD}" dt="2024-03-01T15:20:22.047" v="241"/>
      <pc:docMkLst>
        <pc:docMk/>
      </pc:docMkLst>
      <pc:sldChg chg="modCm">
        <pc:chgData name="Louis van der Hoeven" userId="S::louis.vanderhoeven@mijnaansluiting.org::6be9b9c8-8700-4b8d-ac19-6d8542f1be02" providerId="AD" clId="Web-{D33595B6-00AF-2CD2-FD85-C83FE94D5FBD}" dt="2024-03-01T15:06:30.462" v="231"/>
        <pc:sldMkLst>
          <pc:docMk/>
          <pc:sldMk cId="0" sldId="258"/>
        </pc:sldMkLst>
        <pc:extLst>
          <p:ext xmlns:p="http://schemas.openxmlformats.org/presentationml/2006/main" uri="{D6D511B9-2390-475A-947B-AFAB55BFBCF1}">
            <pc226:cmChg xmlns:pc226="http://schemas.microsoft.com/office/powerpoint/2022/06/main/command" chg="">
              <pc226:chgData name="Louis van der Hoeven" userId="S::louis.vanderhoeven@mijnaansluiting.org::6be9b9c8-8700-4b8d-ac19-6d8542f1be02" providerId="AD" clId="Web-{D33595B6-00AF-2CD2-FD85-C83FE94D5FBD}" dt="2024-03-01T15:06:30.462" v="231"/>
              <pc2:cmMkLst xmlns:pc2="http://schemas.microsoft.com/office/powerpoint/2019/9/main/command">
                <pc:docMk/>
                <pc:sldMk cId="0" sldId="258"/>
                <pc2:cmMk id="{5322921A-DADB-4E8A-8A95-61D56B380E00}"/>
              </pc2:cmMkLst>
              <pc226:cmRplyChg chg="add">
                <pc226:chgData name="Louis van der Hoeven" userId="S::louis.vanderhoeven@mijnaansluiting.org::6be9b9c8-8700-4b8d-ac19-6d8542f1be02" providerId="AD" clId="Web-{D33595B6-00AF-2CD2-FD85-C83FE94D5FBD}" dt="2024-03-01T15:06:30.462" v="231"/>
                <pc2:cmRplyMkLst xmlns:pc2="http://schemas.microsoft.com/office/powerpoint/2019/9/main/command">
                  <pc:docMk/>
                  <pc:sldMk cId="0" sldId="258"/>
                  <pc2:cmMk id="{5322921A-DADB-4E8A-8A95-61D56B380E00}"/>
                  <pc2:cmRplyMk id="{BF3229A8-FC71-4D09-AD8D-838DFAD73BF5}"/>
                </pc2:cmRplyMkLst>
              </pc226:cmRplyChg>
            </pc226:cmChg>
          </p:ext>
        </pc:extLst>
      </pc:sldChg>
      <pc:sldChg chg="modCm">
        <pc:chgData name="Louis van der Hoeven" userId="S::louis.vanderhoeven@mijnaansluiting.org::6be9b9c8-8700-4b8d-ac19-6d8542f1be02" providerId="AD" clId="Web-{D33595B6-00AF-2CD2-FD85-C83FE94D5FBD}" dt="2024-03-01T15:09:25.092" v="235"/>
        <pc:sldMkLst>
          <pc:docMk/>
          <pc:sldMk cId="3496968950" sldId="726"/>
        </pc:sldMkLst>
        <pc:extLst>
          <p:ext xmlns:p="http://schemas.openxmlformats.org/presentationml/2006/main" uri="{D6D511B9-2390-475A-947B-AFAB55BFBCF1}">
            <pc226:cmChg xmlns:pc226="http://schemas.microsoft.com/office/powerpoint/2022/06/main/command" chg="">
              <pc226:chgData name="Louis van der Hoeven" userId="S::louis.vanderhoeven@mijnaansluiting.org::6be9b9c8-8700-4b8d-ac19-6d8542f1be02" providerId="AD" clId="Web-{D33595B6-00AF-2CD2-FD85-C83FE94D5FBD}" dt="2024-03-01T15:09:25.092" v="235"/>
              <pc2:cmMkLst xmlns:pc2="http://schemas.microsoft.com/office/powerpoint/2019/9/main/command">
                <pc:docMk/>
                <pc:sldMk cId="3496968950" sldId="726"/>
                <pc2:cmMk id="{2FC83EB6-D70E-4905-BF69-5AE329FC7295}"/>
              </pc2:cmMkLst>
              <pc226:cmRplyChg chg="add">
                <pc226:chgData name="Louis van der Hoeven" userId="S::louis.vanderhoeven@mijnaansluiting.org::6be9b9c8-8700-4b8d-ac19-6d8542f1be02" providerId="AD" clId="Web-{D33595B6-00AF-2CD2-FD85-C83FE94D5FBD}" dt="2024-03-01T15:09:25.092" v="235"/>
                <pc2:cmRplyMkLst xmlns:pc2="http://schemas.microsoft.com/office/powerpoint/2019/9/main/command">
                  <pc:docMk/>
                  <pc:sldMk cId="3496968950" sldId="726"/>
                  <pc2:cmMk id="{2FC83EB6-D70E-4905-BF69-5AE329FC7295}"/>
                  <pc2:cmRplyMk id="{F3ED57D6-4589-47C3-AB07-1584690E0160}"/>
                </pc2:cmRplyMkLst>
              </pc226:cmRplyChg>
            </pc226:cmChg>
          </p:ext>
        </pc:extLst>
      </pc:sldChg>
      <pc:sldChg chg="modSp addCm">
        <pc:chgData name="Louis van der Hoeven" userId="S::louis.vanderhoeven@mijnaansluiting.org::6be9b9c8-8700-4b8d-ac19-6d8542f1be02" providerId="AD" clId="Web-{D33595B6-00AF-2CD2-FD85-C83FE94D5FBD}" dt="2024-03-01T15:07:38.573" v="234"/>
        <pc:sldMkLst>
          <pc:docMk/>
          <pc:sldMk cId="1229445602" sldId="738"/>
        </pc:sldMkLst>
        <pc:graphicFrameChg chg="mod modGraphic">
          <ac:chgData name="Louis van der Hoeven" userId="S::louis.vanderhoeven@mijnaansluiting.org::6be9b9c8-8700-4b8d-ac19-6d8542f1be02" providerId="AD" clId="Web-{D33595B6-00AF-2CD2-FD85-C83FE94D5FBD}" dt="2024-03-01T15:07:00.947" v="233"/>
          <ac:graphicFrameMkLst>
            <pc:docMk/>
            <pc:sldMk cId="1229445602" sldId="738"/>
            <ac:graphicFrameMk id="7" creationId="{7B49C651-DE5B-BCD2-085E-B995BBEEA2F4}"/>
          </ac:graphicFrameMkLst>
        </pc:graphicFrameChg>
        <pc:extLst>
          <p:ext xmlns:p="http://schemas.openxmlformats.org/presentationml/2006/main" uri="{D6D511B9-2390-475A-947B-AFAB55BFBCF1}">
            <pc226:cmChg xmlns:pc226="http://schemas.microsoft.com/office/powerpoint/2022/06/main/command" chg="add">
              <pc226:chgData name="Louis van der Hoeven" userId="S::louis.vanderhoeven@mijnaansluiting.org::6be9b9c8-8700-4b8d-ac19-6d8542f1be02" providerId="AD" clId="Web-{D33595B6-00AF-2CD2-FD85-C83FE94D5FBD}" dt="2024-03-01T15:07:38.573" v="234"/>
              <pc2:cmMkLst xmlns:pc2="http://schemas.microsoft.com/office/powerpoint/2019/9/main/command">
                <pc:docMk/>
                <pc:sldMk cId="1229445602" sldId="738"/>
                <pc2:cmMk id="{72DBFD85-907C-46B7-8F52-3DB439655FE6}"/>
              </pc2:cmMkLst>
            </pc226:cmChg>
          </p:ext>
        </pc:extLst>
      </pc:sldChg>
      <pc:sldChg chg="modCm">
        <pc:chgData name="Louis van der Hoeven" userId="S::louis.vanderhoeven@mijnaansluiting.org::6be9b9c8-8700-4b8d-ac19-6d8542f1be02" providerId="AD" clId="Web-{D33595B6-00AF-2CD2-FD85-C83FE94D5FBD}" dt="2024-03-01T15:20:22.047" v="241"/>
        <pc:sldMkLst>
          <pc:docMk/>
          <pc:sldMk cId="4122786462" sldId="740"/>
        </pc:sldMkLst>
        <pc:extLst>
          <p:ext xmlns:p="http://schemas.openxmlformats.org/presentationml/2006/main" uri="{D6D511B9-2390-475A-947B-AFAB55BFBCF1}">
            <pc226:cmChg xmlns:pc226="http://schemas.microsoft.com/office/powerpoint/2022/06/main/command" chg="">
              <pc226:chgData name="Louis van der Hoeven" userId="S::louis.vanderhoeven@mijnaansluiting.org::6be9b9c8-8700-4b8d-ac19-6d8542f1be02" providerId="AD" clId="Web-{D33595B6-00AF-2CD2-FD85-C83FE94D5FBD}" dt="2024-03-01T15:20:22.047" v="241"/>
              <pc2:cmMkLst xmlns:pc2="http://schemas.microsoft.com/office/powerpoint/2019/9/main/command">
                <pc:docMk/>
                <pc:sldMk cId="4122786462" sldId="740"/>
                <pc2:cmMk id="{D02F435B-74A5-4244-99E7-0E97B5E7C4A9}"/>
              </pc2:cmMkLst>
              <pc226:cmRplyChg chg="add">
                <pc226:chgData name="Louis van der Hoeven" userId="S::louis.vanderhoeven@mijnaansluiting.org::6be9b9c8-8700-4b8d-ac19-6d8542f1be02" providerId="AD" clId="Web-{D33595B6-00AF-2CD2-FD85-C83FE94D5FBD}" dt="2024-03-01T15:20:22.047" v="241"/>
                <pc2:cmRplyMkLst xmlns:pc2="http://schemas.microsoft.com/office/powerpoint/2019/9/main/command">
                  <pc:docMk/>
                  <pc:sldMk cId="4122786462" sldId="740"/>
                  <pc2:cmMk id="{D02F435B-74A5-4244-99E7-0E97B5E7C4A9}"/>
                  <pc2:cmRplyMk id="{CAAF47DD-0034-4557-8C0D-1116E9510A49}"/>
                </pc2:cmRplyMkLst>
              </pc226:cmRplyChg>
            </pc226:cmChg>
            <pc226:cmChg xmlns:pc226="http://schemas.microsoft.com/office/powerpoint/2022/06/main/command" chg="">
              <pc226:chgData name="Louis van der Hoeven" userId="S::louis.vanderhoeven@mijnaansluiting.org::6be9b9c8-8700-4b8d-ac19-6d8542f1be02" providerId="AD" clId="Web-{D33595B6-00AF-2CD2-FD85-C83FE94D5FBD}" dt="2024-03-01T15:18:36.232" v="240"/>
              <pc2:cmMkLst xmlns:pc2="http://schemas.microsoft.com/office/powerpoint/2019/9/main/command">
                <pc:docMk/>
                <pc:sldMk cId="4122786462" sldId="740"/>
                <pc2:cmMk id="{866B396A-4F0E-436C-BD45-52978391000B}"/>
              </pc2:cmMkLst>
              <pc226:cmRplyChg chg="add">
                <pc226:chgData name="Louis van der Hoeven" userId="S::louis.vanderhoeven@mijnaansluiting.org::6be9b9c8-8700-4b8d-ac19-6d8542f1be02" providerId="AD" clId="Web-{D33595B6-00AF-2CD2-FD85-C83FE94D5FBD}" dt="2024-03-01T15:18:36.232" v="240"/>
                <pc2:cmRplyMkLst xmlns:pc2="http://schemas.microsoft.com/office/powerpoint/2019/9/main/command">
                  <pc:docMk/>
                  <pc:sldMk cId="4122786462" sldId="740"/>
                  <pc2:cmMk id="{866B396A-4F0E-436C-BD45-52978391000B}"/>
                  <pc2:cmRplyMk id="{606254B4-65D5-4EC7-A80E-EECDF13A8703}"/>
                </pc2:cmRplyMkLst>
              </pc226:cmRplyChg>
            </pc226:cmChg>
          </p:ext>
        </pc:extLst>
      </pc:sldChg>
      <pc:sldChg chg="modCm">
        <pc:chgData name="Louis van der Hoeven" userId="S::louis.vanderhoeven@mijnaansluiting.org::6be9b9c8-8700-4b8d-ac19-6d8542f1be02" providerId="AD" clId="Web-{D33595B6-00AF-2CD2-FD85-C83FE94D5FBD}" dt="2024-03-01T15:10:00.108" v="236"/>
        <pc:sldMkLst>
          <pc:docMk/>
          <pc:sldMk cId="4042292823" sldId="741"/>
        </pc:sldMkLst>
        <pc:extLst>
          <p:ext xmlns:p="http://schemas.openxmlformats.org/presentationml/2006/main" uri="{D6D511B9-2390-475A-947B-AFAB55BFBCF1}">
            <pc226:cmChg xmlns:pc226="http://schemas.microsoft.com/office/powerpoint/2022/06/main/command" chg="">
              <pc226:chgData name="Louis van der Hoeven" userId="S::louis.vanderhoeven@mijnaansluiting.org::6be9b9c8-8700-4b8d-ac19-6d8542f1be02" providerId="AD" clId="Web-{D33595B6-00AF-2CD2-FD85-C83FE94D5FBD}" dt="2024-03-01T15:10:00.108" v="236"/>
              <pc2:cmMkLst xmlns:pc2="http://schemas.microsoft.com/office/powerpoint/2019/9/main/command">
                <pc:docMk/>
                <pc:sldMk cId="4042292823" sldId="741"/>
                <pc2:cmMk id="{D0A02464-F1E9-4CC1-9308-91AC675CC746}"/>
              </pc2:cmMkLst>
              <pc226:cmRplyChg chg="add">
                <pc226:chgData name="Louis van der Hoeven" userId="S::louis.vanderhoeven@mijnaansluiting.org::6be9b9c8-8700-4b8d-ac19-6d8542f1be02" providerId="AD" clId="Web-{D33595B6-00AF-2CD2-FD85-C83FE94D5FBD}" dt="2024-03-01T15:10:00.108" v="236"/>
                <pc2:cmRplyMkLst xmlns:pc2="http://schemas.microsoft.com/office/powerpoint/2019/9/main/command">
                  <pc:docMk/>
                  <pc:sldMk cId="4042292823" sldId="741"/>
                  <pc2:cmMk id="{D0A02464-F1E9-4CC1-9308-91AC675CC746}"/>
                  <pc2:cmRplyMk id="{A39C7DC3-86B7-4E4D-A68F-1DCFB0F2753D}"/>
                </pc2:cmRplyMkLst>
              </pc226:cmRplyChg>
            </pc226:cmChg>
          </p:ext>
        </pc:extLst>
      </pc:sldChg>
      <pc:sldChg chg="modCm">
        <pc:chgData name="Louis van der Hoeven" userId="S::louis.vanderhoeven@mijnaansluiting.org::6be9b9c8-8700-4b8d-ac19-6d8542f1be02" providerId="AD" clId="Web-{D33595B6-00AF-2CD2-FD85-C83FE94D5FBD}" dt="2024-03-01T15:14:39.225" v="239"/>
        <pc:sldMkLst>
          <pc:docMk/>
          <pc:sldMk cId="2664406102" sldId="742"/>
        </pc:sldMkLst>
        <pc:extLst>
          <p:ext xmlns:p="http://schemas.openxmlformats.org/presentationml/2006/main" uri="{D6D511B9-2390-475A-947B-AFAB55BFBCF1}">
            <pc226:cmChg xmlns:pc226="http://schemas.microsoft.com/office/powerpoint/2022/06/main/command" chg="">
              <pc226:chgData name="Louis van der Hoeven" userId="S::louis.vanderhoeven@mijnaansluiting.org::6be9b9c8-8700-4b8d-ac19-6d8542f1be02" providerId="AD" clId="Web-{D33595B6-00AF-2CD2-FD85-C83FE94D5FBD}" dt="2024-03-01T15:12:26.940" v="237"/>
              <pc2:cmMkLst xmlns:pc2="http://schemas.microsoft.com/office/powerpoint/2019/9/main/command">
                <pc:docMk/>
                <pc:sldMk cId="2664406102" sldId="742"/>
                <pc2:cmMk id="{3B059A1E-EC77-4418-881A-50CA51E66D6B}"/>
              </pc2:cmMkLst>
              <pc226:cmRplyChg chg="add">
                <pc226:chgData name="Louis van der Hoeven" userId="S::louis.vanderhoeven@mijnaansluiting.org::6be9b9c8-8700-4b8d-ac19-6d8542f1be02" providerId="AD" clId="Web-{D33595B6-00AF-2CD2-FD85-C83FE94D5FBD}" dt="2024-03-01T15:12:26.940" v="237"/>
                <pc2:cmRplyMkLst xmlns:pc2="http://schemas.microsoft.com/office/powerpoint/2019/9/main/command">
                  <pc:docMk/>
                  <pc:sldMk cId="2664406102" sldId="742"/>
                  <pc2:cmMk id="{3B059A1E-EC77-4418-881A-50CA51E66D6B}"/>
                  <pc2:cmRplyMk id="{01D76C2E-1B0B-4AD8-9931-9E8D4DCE4558}"/>
                </pc2:cmRplyMkLst>
              </pc226:cmRplyChg>
            </pc226:cmChg>
            <pc226:cmChg xmlns:pc226="http://schemas.microsoft.com/office/powerpoint/2022/06/main/command" chg="">
              <pc226:chgData name="Louis van der Hoeven" userId="S::louis.vanderhoeven@mijnaansluiting.org::6be9b9c8-8700-4b8d-ac19-6d8542f1be02" providerId="AD" clId="Web-{D33595B6-00AF-2CD2-FD85-C83FE94D5FBD}" dt="2024-03-01T15:13:25.926" v="238"/>
              <pc2:cmMkLst xmlns:pc2="http://schemas.microsoft.com/office/powerpoint/2019/9/main/command">
                <pc:docMk/>
                <pc:sldMk cId="2664406102" sldId="742"/>
                <pc2:cmMk id="{D801BA2F-F9B7-443C-9C2E-9884FC82351C}"/>
              </pc2:cmMkLst>
              <pc226:cmRplyChg chg="add">
                <pc226:chgData name="Louis van der Hoeven" userId="S::louis.vanderhoeven@mijnaansluiting.org::6be9b9c8-8700-4b8d-ac19-6d8542f1be02" providerId="AD" clId="Web-{D33595B6-00AF-2CD2-FD85-C83FE94D5FBD}" dt="2024-03-01T15:13:25.926" v="238"/>
                <pc2:cmRplyMkLst xmlns:pc2="http://schemas.microsoft.com/office/powerpoint/2019/9/main/command">
                  <pc:docMk/>
                  <pc:sldMk cId="2664406102" sldId="742"/>
                  <pc2:cmMk id="{D801BA2F-F9B7-443C-9C2E-9884FC82351C}"/>
                  <pc2:cmRplyMk id="{FBF5E209-94BF-4277-A9CD-88B570D39646}"/>
                </pc2:cmRplyMkLst>
              </pc226:cmRplyChg>
            </pc226:cmChg>
            <pc226:cmChg xmlns:pc226="http://schemas.microsoft.com/office/powerpoint/2022/06/main/command" chg="">
              <pc226:chgData name="Louis van der Hoeven" userId="S::louis.vanderhoeven@mijnaansluiting.org::6be9b9c8-8700-4b8d-ac19-6d8542f1be02" providerId="AD" clId="Web-{D33595B6-00AF-2CD2-FD85-C83FE94D5FBD}" dt="2024-03-01T15:14:39.225" v="239"/>
              <pc2:cmMkLst xmlns:pc2="http://schemas.microsoft.com/office/powerpoint/2019/9/main/command">
                <pc:docMk/>
                <pc:sldMk cId="2664406102" sldId="742"/>
                <pc2:cmMk id="{5F8B0BD2-AAEE-4AF0-AD7C-D06E85EEE115}"/>
              </pc2:cmMkLst>
              <pc226:cmRplyChg chg="add">
                <pc226:chgData name="Louis van der Hoeven" userId="S::louis.vanderhoeven@mijnaansluiting.org::6be9b9c8-8700-4b8d-ac19-6d8542f1be02" providerId="AD" clId="Web-{D33595B6-00AF-2CD2-FD85-C83FE94D5FBD}" dt="2024-03-01T15:14:39.225" v="239"/>
                <pc2:cmRplyMkLst xmlns:pc2="http://schemas.microsoft.com/office/powerpoint/2019/9/main/command">
                  <pc:docMk/>
                  <pc:sldMk cId="2664406102" sldId="742"/>
                  <pc2:cmMk id="{5F8B0BD2-AAEE-4AF0-AD7C-D06E85EEE115}"/>
                  <pc2:cmRplyMk id="{EE945999-73C1-46B4-914D-46A8AA2BFAF3}"/>
                </pc2:cmRplyMkLst>
              </pc226:cmRplyChg>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376487-52F6-F742-BEA9-4AB624D38CEE}" type="datetimeFigureOut">
              <a:rPr lang="nl-NL" smtClean="0"/>
              <a:t>7-3-2024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ECFB17-F456-2447-B03B-8F97FD55C779}" type="slidenum">
              <a:rPr lang="nl-NL" smtClean="0"/>
              <a:t>‹#›</a:t>
            </a:fld>
            <a:endParaRPr lang="nl-NL"/>
          </a:p>
        </p:txBody>
      </p:sp>
    </p:spTree>
    <p:extLst>
      <p:ext uri="{BB962C8B-B14F-4D97-AF65-F5344CB8AC3E}">
        <p14:creationId xmlns:p14="http://schemas.microsoft.com/office/powerpoint/2010/main" val="2592549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353FE-3BED-4304-B458-4926FB7B84F4}" type="datetimeFigureOut">
              <a:rPr lang="nl-NL" smtClean="0"/>
              <a:t>7-3-2024</a:t>
            </a:fld>
            <a:endParaRPr lang="nl-N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66984-BCC2-4689-A186-D805F9144E5B}" type="slidenum">
              <a:rPr lang="nl-NL" smtClean="0"/>
              <a:t>‹#›</a:t>
            </a:fld>
            <a:endParaRPr lang="nl-NL"/>
          </a:p>
        </p:txBody>
      </p:sp>
    </p:spTree>
    <p:extLst>
      <p:ext uri="{BB962C8B-B14F-4D97-AF65-F5344CB8AC3E}">
        <p14:creationId xmlns:p14="http://schemas.microsoft.com/office/powerpoint/2010/main" val="2510892819"/>
      </p:ext>
    </p:extLst>
  </p:cSld>
  <p:clrMap bg1="lt1" tx1="dk1" bg2="lt2" tx2="dk2" accent1="accent1" accent2="accent2" accent3="accent3" accent4="accent4" accent5="accent5" accent6="accent6" hlink="hlink" folHlink="folHlink"/>
  <p:hf hdr="0" ftr="0" dt="0"/>
  <p:notesStyle>
    <a:lvl1pPr marL="0" algn="l" defTabSz="1219444" rtl="0" eaLnBrk="1" latinLnBrk="0" hangingPunct="1">
      <a:defRPr sz="1600" kern="1200">
        <a:solidFill>
          <a:schemeClr val="tx1"/>
        </a:solidFill>
        <a:latin typeface="+mn-lt"/>
        <a:ea typeface="+mn-ea"/>
        <a:cs typeface="+mn-cs"/>
      </a:defRPr>
    </a:lvl1pPr>
    <a:lvl2pPr marL="609722" algn="l" defTabSz="1219444" rtl="0" eaLnBrk="1" latinLnBrk="0" hangingPunct="1">
      <a:defRPr sz="1600" kern="1200">
        <a:solidFill>
          <a:schemeClr val="tx1"/>
        </a:solidFill>
        <a:latin typeface="+mn-lt"/>
        <a:ea typeface="+mn-ea"/>
        <a:cs typeface="+mn-cs"/>
      </a:defRPr>
    </a:lvl2pPr>
    <a:lvl3pPr marL="1219444" algn="l" defTabSz="1219444" rtl="0" eaLnBrk="1" latinLnBrk="0" hangingPunct="1">
      <a:defRPr sz="1600" kern="1200">
        <a:solidFill>
          <a:schemeClr val="tx1"/>
        </a:solidFill>
        <a:latin typeface="+mn-lt"/>
        <a:ea typeface="+mn-ea"/>
        <a:cs typeface="+mn-cs"/>
      </a:defRPr>
    </a:lvl3pPr>
    <a:lvl4pPr marL="1829166" algn="l" defTabSz="1219444" rtl="0" eaLnBrk="1" latinLnBrk="0" hangingPunct="1">
      <a:defRPr sz="1600" kern="1200">
        <a:solidFill>
          <a:schemeClr val="tx1"/>
        </a:solidFill>
        <a:latin typeface="+mn-lt"/>
        <a:ea typeface="+mn-ea"/>
        <a:cs typeface="+mn-cs"/>
      </a:defRPr>
    </a:lvl4pPr>
    <a:lvl5pPr marL="2438888" algn="l" defTabSz="1219444" rtl="0" eaLnBrk="1" latinLnBrk="0" hangingPunct="1">
      <a:defRPr sz="1600" kern="1200">
        <a:solidFill>
          <a:schemeClr val="tx1"/>
        </a:solidFill>
        <a:latin typeface="+mn-lt"/>
        <a:ea typeface="+mn-ea"/>
        <a:cs typeface="+mn-cs"/>
      </a:defRPr>
    </a:lvl5pPr>
    <a:lvl6pPr marL="3048610" algn="l" defTabSz="1219444" rtl="0" eaLnBrk="1" latinLnBrk="0" hangingPunct="1">
      <a:defRPr sz="1600" kern="1200">
        <a:solidFill>
          <a:schemeClr val="tx1"/>
        </a:solidFill>
        <a:latin typeface="+mn-lt"/>
        <a:ea typeface="+mn-ea"/>
        <a:cs typeface="+mn-cs"/>
      </a:defRPr>
    </a:lvl6pPr>
    <a:lvl7pPr marL="3658332" algn="l" defTabSz="1219444" rtl="0" eaLnBrk="1" latinLnBrk="0" hangingPunct="1">
      <a:defRPr sz="1600" kern="1200">
        <a:solidFill>
          <a:schemeClr val="tx1"/>
        </a:solidFill>
        <a:latin typeface="+mn-lt"/>
        <a:ea typeface="+mn-ea"/>
        <a:cs typeface="+mn-cs"/>
      </a:defRPr>
    </a:lvl7pPr>
    <a:lvl8pPr marL="4268053" algn="l" defTabSz="1219444" rtl="0" eaLnBrk="1" latinLnBrk="0" hangingPunct="1">
      <a:defRPr sz="1600" kern="1200">
        <a:solidFill>
          <a:schemeClr val="tx1"/>
        </a:solidFill>
        <a:latin typeface="+mn-lt"/>
        <a:ea typeface="+mn-ea"/>
        <a:cs typeface="+mn-cs"/>
      </a:defRPr>
    </a:lvl8pPr>
    <a:lvl9pPr marL="4877775" algn="l" defTabSz="1219444"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3" name="Tijdelijke aanduiding voor tekst 7">
            <a:extLst>
              <a:ext uri="{FF2B5EF4-FFF2-40B4-BE49-F238E27FC236}">
                <a16:creationId xmlns:a16="http://schemas.microsoft.com/office/drawing/2014/main" id="{3C759556-4C14-40C1-9D99-85AEA3BE0EC3}"/>
              </a:ext>
            </a:extLst>
          </p:cNvPr>
          <p:cNvSpPr>
            <a:spLocks noGrp="1"/>
          </p:cNvSpPr>
          <p:nvPr>
            <p:ph type="body" sz="quarter" idx="24" hasCustomPrompt="1"/>
          </p:nvPr>
        </p:nvSpPr>
        <p:spPr>
          <a:xfrm>
            <a:off x="1536366" y="554593"/>
            <a:ext cx="3969352" cy="790575"/>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dirty="0"/>
              <a:t>Woordmerk</a:t>
            </a:r>
          </a:p>
        </p:txBody>
      </p:sp>
      <p:sp>
        <p:nvSpPr>
          <p:cNvPr id="16" name="Rechthoek 15">
            <a:extLst>
              <a:ext uri="{FF2B5EF4-FFF2-40B4-BE49-F238E27FC236}">
                <a16:creationId xmlns:a16="http://schemas.microsoft.com/office/drawing/2014/main" id="{88E859C9-771B-4864-8449-C88D62576268}"/>
              </a:ext>
            </a:extLst>
          </p:cNvPr>
          <p:cNvSpPr/>
          <p:nvPr userDrawn="1"/>
        </p:nvSpPr>
        <p:spPr>
          <a:xfrm>
            <a:off x="0" y="18561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7">
            <a:extLst>
              <a:ext uri="{FF2B5EF4-FFF2-40B4-BE49-F238E27FC236}">
                <a16:creationId xmlns:a16="http://schemas.microsoft.com/office/drawing/2014/main" id="{5AC6E093-29DC-4FC5-BA55-FBA7B0FC1F97}"/>
              </a:ext>
            </a:extLst>
          </p:cNvPr>
          <p:cNvSpPr>
            <a:spLocks noGrp="1"/>
          </p:cNvSpPr>
          <p:nvPr>
            <p:ph type="body" sz="quarter" idx="14" hasCustomPrompt="1"/>
          </p:nvPr>
        </p:nvSpPr>
        <p:spPr>
          <a:xfrm>
            <a:off x="-127262" y="3139004"/>
            <a:ext cx="108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8" name="Tijdelijke aanduiding voor tekst 7">
            <a:extLst>
              <a:ext uri="{FF2B5EF4-FFF2-40B4-BE49-F238E27FC236}">
                <a16:creationId xmlns:a16="http://schemas.microsoft.com/office/drawing/2014/main" id="{E49221D1-1E22-422C-8F81-E52F940193DA}"/>
              </a:ext>
            </a:extLst>
          </p:cNvPr>
          <p:cNvSpPr>
            <a:spLocks noGrp="1"/>
          </p:cNvSpPr>
          <p:nvPr>
            <p:ph type="body" sz="quarter" idx="15" hasCustomPrompt="1"/>
          </p:nvPr>
        </p:nvSpPr>
        <p:spPr>
          <a:xfrm>
            <a:off x="-127262" y="3427653"/>
            <a:ext cx="10188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9" name="Tijdelijke aanduiding voor tekst 7">
            <a:extLst>
              <a:ext uri="{FF2B5EF4-FFF2-40B4-BE49-F238E27FC236}">
                <a16:creationId xmlns:a16="http://schemas.microsoft.com/office/drawing/2014/main" id="{B4473FFB-EA77-4B71-B4A6-FA1FF4BC32E1}"/>
              </a:ext>
            </a:extLst>
          </p:cNvPr>
          <p:cNvSpPr>
            <a:spLocks noGrp="1"/>
          </p:cNvSpPr>
          <p:nvPr>
            <p:ph type="body" sz="quarter" idx="16" hasCustomPrompt="1"/>
          </p:nvPr>
        </p:nvSpPr>
        <p:spPr>
          <a:xfrm>
            <a:off x="-127262" y="3716302"/>
            <a:ext cx="11196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10" name="Tijdelijke aanduiding voor tekst 7">
            <a:extLst>
              <a:ext uri="{FF2B5EF4-FFF2-40B4-BE49-F238E27FC236}">
                <a16:creationId xmlns:a16="http://schemas.microsoft.com/office/drawing/2014/main" id="{B8AE6205-65CB-42D2-935D-5493FCFC5EC4}"/>
              </a:ext>
            </a:extLst>
          </p:cNvPr>
          <p:cNvSpPr>
            <a:spLocks noGrp="1"/>
          </p:cNvSpPr>
          <p:nvPr>
            <p:ph type="body" sz="quarter" idx="17" hasCustomPrompt="1"/>
          </p:nvPr>
        </p:nvSpPr>
        <p:spPr>
          <a:xfrm>
            <a:off x="-127262" y="4004951"/>
            <a:ext cx="1152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11" name="Tijdelijke aanduiding voor tekst 7">
            <a:extLst>
              <a:ext uri="{FF2B5EF4-FFF2-40B4-BE49-F238E27FC236}">
                <a16:creationId xmlns:a16="http://schemas.microsoft.com/office/drawing/2014/main" id="{B31968A6-6D70-4116-98ED-E8303A95FD57}"/>
              </a:ext>
            </a:extLst>
          </p:cNvPr>
          <p:cNvSpPr>
            <a:spLocks noGrp="1"/>
          </p:cNvSpPr>
          <p:nvPr>
            <p:ph type="body" sz="quarter" idx="18" hasCustomPrompt="1"/>
          </p:nvPr>
        </p:nvSpPr>
        <p:spPr>
          <a:xfrm>
            <a:off x="-127262" y="4293600"/>
            <a:ext cx="1098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22" name="Tijdelijke aanduiding voor tekst 7">
            <a:extLst>
              <a:ext uri="{FF2B5EF4-FFF2-40B4-BE49-F238E27FC236}">
                <a16:creationId xmlns:a16="http://schemas.microsoft.com/office/drawing/2014/main" id="{7E4EA980-CE8D-4E91-8170-604E182DA6D1}"/>
              </a:ext>
            </a:extLst>
          </p:cNvPr>
          <p:cNvSpPr>
            <a:spLocks noGrp="1"/>
          </p:cNvSpPr>
          <p:nvPr>
            <p:ph type="body" sz="quarter" idx="23" hasCustomPrompt="1"/>
          </p:nvPr>
        </p:nvSpPr>
        <p:spPr>
          <a:xfrm>
            <a:off x="-127262" y="4582247"/>
            <a:ext cx="10584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4" name="Titel 3">
            <a:extLst>
              <a:ext uri="{FF2B5EF4-FFF2-40B4-BE49-F238E27FC236}">
                <a16:creationId xmlns:a16="http://schemas.microsoft.com/office/drawing/2014/main" id="{BD97484C-4C8E-46A6-ABE6-50E33412A0DB}"/>
              </a:ext>
            </a:extLst>
          </p:cNvPr>
          <p:cNvSpPr>
            <a:spLocks noGrp="1"/>
          </p:cNvSpPr>
          <p:nvPr>
            <p:ph type="title" hasCustomPrompt="1"/>
          </p:nvPr>
        </p:nvSpPr>
        <p:spPr>
          <a:xfrm>
            <a:off x="815233" y="2425986"/>
            <a:ext cx="7476956" cy="3036373"/>
          </a:xfrm>
          <a:solidFill>
            <a:schemeClr val="bg1"/>
          </a:solidFill>
        </p:spPr>
        <p:txBody>
          <a:bodyPr wrap="none" lIns="360000" tIns="360000" rIns="360000" bIns="1440000" anchor="ctr">
            <a:noAutofit/>
          </a:bodyPr>
          <a:lstStyle>
            <a:lvl1pPr algn="l">
              <a:defRPr sz="4400"/>
            </a:lvl1pPr>
          </a:lstStyle>
          <a:p>
            <a:r>
              <a:rPr lang="nl-NL" dirty="0"/>
              <a:t>Klik om stijl te bewerken,</a:t>
            </a:r>
            <a:br>
              <a:rPr lang="nl-NL" dirty="0"/>
            </a:br>
            <a:r>
              <a:rPr lang="nl-NL" dirty="0"/>
              <a:t>mogelijk meerdere zinnen</a:t>
            </a:r>
          </a:p>
        </p:txBody>
      </p:sp>
      <p:sp>
        <p:nvSpPr>
          <p:cNvPr id="15" name="Tijdelijke aanduiding voor verticale tekst 2">
            <a:extLst>
              <a:ext uri="{FF2B5EF4-FFF2-40B4-BE49-F238E27FC236}">
                <a16:creationId xmlns:a16="http://schemas.microsoft.com/office/drawing/2014/main" id="{ACD2DB4F-AE3C-4AFD-9A2E-CF934B31D02C}"/>
              </a:ext>
            </a:extLst>
          </p:cNvPr>
          <p:cNvSpPr>
            <a:spLocks noGrp="1"/>
          </p:cNvSpPr>
          <p:nvPr>
            <p:ph type="body" orient="vert" idx="1" hasCustomPrompt="1"/>
          </p:nvPr>
        </p:nvSpPr>
        <p:spPr>
          <a:xfrm>
            <a:off x="815233" y="4429298"/>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dirty="0"/>
              <a:t>Versienummer</a:t>
            </a:r>
          </a:p>
        </p:txBody>
      </p:sp>
      <p:sp>
        <p:nvSpPr>
          <p:cNvPr id="18" name="Tijdelijke aanduiding voor verticale tekst 2">
            <a:extLst>
              <a:ext uri="{FF2B5EF4-FFF2-40B4-BE49-F238E27FC236}">
                <a16:creationId xmlns:a16="http://schemas.microsoft.com/office/drawing/2014/main" id="{8CA38CE5-5435-44A0-9397-34F2FC5DD782}"/>
              </a:ext>
            </a:extLst>
          </p:cNvPr>
          <p:cNvSpPr>
            <a:spLocks noGrp="1"/>
          </p:cNvSpPr>
          <p:nvPr>
            <p:ph type="body" orient="vert" idx="21" hasCustomPrompt="1"/>
          </p:nvPr>
        </p:nvSpPr>
        <p:spPr>
          <a:xfrm>
            <a:off x="815233" y="4735414"/>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dirty="0"/>
              <a:t>Datum</a:t>
            </a:r>
          </a:p>
        </p:txBody>
      </p:sp>
      <p:sp>
        <p:nvSpPr>
          <p:cNvPr id="19" name="Tijdelijke aanduiding voor verticale tekst 2">
            <a:extLst>
              <a:ext uri="{FF2B5EF4-FFF2-40B4-BE49-F238E27FC236}">
                <a16:creationId xmlns:a16="http://schemas.microsoft.com/office/drawing/2014/main" id="{A5FFED12-F92C-41A4-80DE-BD355D824158}"/>
              </a:ext>
            </a:extLst>
          </p:cNvPr>
          <p:cNvSpPr>
            <a:spLocks noGrp="1"/>
          </p:cNvSpPr>
          <p:nvPr>
            <p:ph type="body" orient="vert" idx="22" hasCustomPrompt="1"/>
          </p:nvPr>
        </p:nvSpPr>
        <p:spPr>
          <a:xfrm>
            <a:off x="815233" y="5041530"/>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dirty="0"/>
              <a:t>Naam </a:t>
            </a:r>
          </a:p>
        </p:txBody>
      </p:sp>
      <p:sp>
        <p:nvSpPr>
          <p:cNvPr id="20" name="Tijdelijke aanduiding voor voettekst 4">
            <a:extLst>
              <a:ext uri="{FF2B5EF4-FFF2-40B4-BE49-F238E27FC236}">
                <a16:creationId xmlns:a16="http://schemas.microsoft.com/office/drawing/2014/main" id="{B9CCDB77-4A21-4A9E-AA73-B61039544C88}"/>
              </a:ext>
            </a:extLst>
          </p:cNvPr>
          <p:cNvSpPr>
            <a:spLocks noGrp="1"/>
          </p:cNvSpPr>
          <p:nvPr>
            <p:ph type="ftr" sz="quarter" idx="11"/>
          </p:nvPr>
        </p:nvSpPr>
        <p:spPr>
          <a:xfrm>
            <a:off x="6467476" y="6954665"/>
            <a:ext cx="4504144" cy="367824"/>
          </a:xfrm>
          <a:prstGeom prst="rect">
            <a:avLst/>
          </a:prstGeom>
        </p:spPr>
        <p:txBody>
          <a:bodyPr/>
          <a:lstStyle/>
          <a:p>
            <a:r>
              <a:rPr lang="nl-NL" dirty="0"/>
              <a:t>Concept – versie 1.0</a:t>
            </a:r>
          </a:p>
        </p:txBody>
      </p:sp>
      <p:sp>
        <p:nvSpPr>
          <p:cNvPr id="21" name="Tijdelijke aanduiding voor dianummer 5">
            <a:extLst>
              <a:ext uri="{FF2B5EF4-FFF2-40B4-BE49-F238E27FC236}">
                <a16:creationId xmlns:a16="http://schemas.microsoft.com/office/drawing/2014/main" id="{3237CF56-874F-4DA2-B567-C1828A43F5B2}"/>
              </a:ext>
            </a:extLst>
          </p:cNvPr>
          <p:cNvSpPr>
            <a:spLocks noGrp="1"/>
          </p:cNvSpPr>
          <p:nvPr>
            <p:ph type="sldNum" sz="quarter" idx="12"/>
          </p:nvPr>
        </p:nvSpPr>
        <p:spPr>
          <a:xfrm>
            <a:off x="10971619" y="6954665"/>
            <a:ext cx="409910" cy="367824"/>
          </a:xfrm>
        </p:spPr>
        <p:txBody>
          <a:bodyPr/>
          <a:lstStyle/>
          <a:p>
            <a:fld id="{4E9B7CCD-266F-43F9-81AC-61644C6EA253}" type="slidenum">
              <a:rPr lang="nl-NL" smtClean="0"/>
              <a:t>‹#›</a:t>
            </a:fld>
            <a:endParaRPr lang="nl-NL"/>
          </a:p>
        </p:txBody>
      </p:sp>
      <p:sp>
        <p:nvSpPr>
          <p:cNvPr id="17" name="LOGO">
            <a:extLst>
              <a:ext uri="{FF2B5EF4-FFF2-40B4-BE49-F238E27FC236}">
                <a16:creationId xmlns:a16="http://schemas.microsoft.com/office/drawing/2014/main" id="{3725DB0A-C617-444B-B507-89F1A6D3E237}"/>
              </a:ext>
            </a:extLst>
          </p:cNvPr>
          <p:cNvSpPr>
            <a:spLocks noGrp="1"/>
          </p:cNvSpPr>
          <p:nvPr>
            <p:ph type="body" sz="quarter" idx="20" hasCustomPrompt="1"/>
          </p:nvPr>
        </p:nvSpPr>
        <p:spPr>
          <a:xfrm>
            <a:off x="815233" y="550863"/>
            <a:ext cx="721132" cy="790575"/>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0-#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decel="10000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1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4" grpId="0" animBg="1"/>
      <p:bldP spid="15" grpId="0">
        <p:tmplLst>
          <p:tmpl>
            <p:tnLst>
              <p:par>
                <p:cTn presetID="2" presetClass="entr" presetSubtype="8" decel="10000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8" decel="10000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8" decel="10000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aflopende 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1" y="1498600"/>
            <a:ext cx="12196764" cy="5359400"/>
          </a:xfrm>
          <a:solidFill>
            <a:schemeClr val="bg1">
              <a:lumMod val="85000"/>
            </a:schemeClr>
          </a:solidFill>
        </p:spPr>
        <p:txBody>
          <a:bodyPr tIns="720000" anchor="ctr"/>
          <a:lstStyle>
            <a:lvl1pPr marL="0" indent="0" algn="ctr">
              <a:buNone/>
              <a:defRPr sz="1400"/>
            </a:lvl1pPr>
          </a:lstStyle>
          <a:p>
            <a:r>
              <a:rPr lang="nl-NL" dirty="0"/>
              <a:t>Nieuwe afbeelding inladen via icoon</a:t>
            </a:r>
          </a:p>
        </p:txBody>
      </p:sp>
      <p:sp>
        <p:nvSpPr>
          <p:cNvPr id="8" name="Title 7"/>
          <p:cNvSpPr>
            <a:spLocks noGrp="1"/>
          </p:cNvSpPr>
          <p:nvPr>
            <p:ph type="title"/>
          </p:nvPr>
        </p:nvSpPr>
        <p:spPr/>
        <p:txBody>
          <a:bodyPr/>
          <a:lstStyle>
            <a:lvl1pPr>
              <a:defRPr>
                <a:solidFill>
                  <a:srgbClr val="2A68B4"/>
                </a:solidFill>
              </a:defRPr>
            </a:lvl1pPr>
          </a:lstStyle>
          <a:p>
            <a:r>
              <a:rPr lang="nl-NL" dirty="0"/>
              <a:t>Klik om de stijl te bewerken</a:t>
            </a:r>
            <a:endParaRPr lang="en-US" dirty="0"/>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fld id="{0E1E6D03-C5A7-453D-9661-D824CA4CB861}" type="datetime1">
              <a:rPr lang="nl-NL" smtClean="0"/>
              <a:t>7-3-2024</a:t>
            </a:fld>
            <a:endParaRPr lang="nl-NL"/>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58" name="LOGO">
            <a:extLst>
              <a:ext uri="{FF2B5EF4-FFF2-40B4-BE49-F238E27FC236}">
                <a16:creationId xmlns:a16="http://schemas.microsoft.com/office/drawing/2014/main" id="{35C98766-9E9E-4E4C-B54B-CD7E385CC12B}"/>
              </a:ext>
            </a:extLst>
          </p:cNvPr>
          <p:cNvSpPr>
            <a:spLocks noGrp="1"/>
          </p:cNvSpPr>
          <p:nvPr>
            <p:ph type="body" sz="quarter" idx="21"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aflopende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7D8BBF62-9355-4772-A8DD-40CD55BB43E3}"/>
              </a:ext>
            </a:extLst>
          </p:cNvPr>
          <p:cNvSpPr>
            <a:spLocks noGrp="1"/>
          </p:cNvSpPr>
          <p:nvPr>
            <p:ph type="media" sz="quarter" idx="23" hasCustomPrompt="1"/>
          </p:nvPr>
        </p:nvSpPr>
        <p:spPr>
          <a:xfrm>
            <a:off x="-18055" y="1498600"/>
            <a:ext cx="12214817" cy="5359400"/>
          </a:xfrm>
          <a:solidFill>
            <a:srgbClr val="D9D9D9"/>
          </a:solidFill>
        </p:spPr>
        <p:txBody>
          <a:bodyPr bIns="1116000" anchor="ctr" anchorCtr="0"/>
          <a:lstStyle>
            <a:lvl1pPr marL="0" indent="0" algn="ctr">
              <a:buNone/>
              <a:defRPr/>
            </a:lvl1pPr>
          </a:lstStyle>
          <a:p>
            <a:r>
              <a:rPr lang="nl-NL" dirty="0"/>
              <a:t>Plaats hier een video</a:t>
            </a:r>
          </a:p>
        </p:txBody>
      </p:sp>
      <p:sp>
        <p:nvSpPr>
          <p:cNvPr id="8" name="Title 7"/>
          <p:cNvSpPr>
            <a:spLocks noGrp="1"/>
          </p:cNvSpPr>
          <p:nvPr>
            <p:ph type="title"/>
          </p:nvPr>
        </p:nvSpPr>
        <p:spPr/>
        <p:txBody>
          <a:bodyPr/>
          <a:lstStyle>
            <a:lvl1pPr>
              <a:defRPr>
                <a:solidFill>
                  <a:srgbClr val="2A68B4"/>
                </a:solidFill>
              </a:defRPr>
            </a:lvl1pPr>
          </a:lstStyle>
          <a:p>
            <a:r>
              <a:rPr lang="nl-NL" dirty="0"/>
              <a:t>Klik om de stijl te bewerken</a:t>
            </a:r>
            <a:endParaRPr lang="en-US" dirty="0"/>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fld id="{0E1E6D03-C5A7-453D-9661-D824CA4CB861}" type="datetime1">
              <a:rPr lang="nl-NL" smtClean="0"/>
              <a:t>7-3-2024</a:t>
            </a:fld>
            <a:endParaRPr lang="nl-NL"/>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60" name="Groep 59">
            <a:extLst>
              <a:ext uri="{FF2B5EF4-FFF2-40B4-BE49-F238E27FC236}">
                <a16:creationId xmlns:a16="http://schemas.microsoft.com/office/drawing/2014/main" id="{EFE076D8-AF8B-4BAD-87D4-E7E33D69E73D}"/>
              </a:ext>
            </a:extLst>
          </p:cNvPr>
          <p:cNvGrpSpPr/>
          <p:nvPr userDrawn="1"/>
        </p:nvGrpSpPr>
        <p:grpSpPr>
          <a:xfrm>
            <a:off x="12391601" y="0"/>
            <a:ext cx="3183678" cy="5320923"/>
            <a:chOff x="12391601" y="0"/>
            <a:chExt cx="3183678" cy="5320923"/>
          </a:xfrm>
        </p:grpSpPr>
        <p:grpSp>
          <p:nvGrpSpPr>
            <p:cNvPr id="61" name="Video icoon">
              <a:extLst>
                <a:ext uri="{FF2B5EF4-FFF2-40B4-BE49-F238E27FC236}">
                  <a16:creationId xmlns:a16="http://schemas.microsoft.com/office/drawing/2014/main" id="{2C16B50B-CD25-43F5-9612-BC7B46EA3109}"/>
                </a:ext>
              </a:extLst>
            </p:cNvPr>
            <p:cNvGrpSpPr/>
            <p:nvPr userDrawn="1"/>
          </p:nvGrpSpPr>
          <p:grpSpPr>
            <a:xfrm>
              <a:off x="12757282" y="1266839"/>
              <a:ext cx="326087" cy="328143"/>
              <a:chOff x="8066315" y="1676399"/>
              <a:chExt cx="1371600" cy="1380253"/>
            </a:xfrm>
          </p:grpSpPr>
          <p:sp>
            <p:nvSpPr>
              <p:cNvPr id="143" name="Rechthoek 142">
                <a:extLst>
                  <a:ext uri="{FF2B5EF4-FFF2-40B4-BE49-F238E27FC236}">
                    <a16:creationId xmlns:a16="http://schemas.microsoft.com/office/drawing/2014/main" id="{77A1B49D-5D64-4CC3-92F4-391BEE5F069D}"/>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4" name="Vrije vorm 112">
                <a:extLst>
                  <a:ext uri="{FF2B5EF4-FFF2-40B4-BE49-F238E27FC236}">
                    <a16:creationId xmlns:a16="http://schemas.microsoft.com/office/drawing/2014/main" id="{C6465946-D7EA-425F-899E-EA32BA9AB40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5" name="Vrije vorm 113">
                <a:extLst>
                  <a:ext uri="{FF2B5EF4-FFF2-40B4-BE49-F238E27FC236}">
                    <a16:creationId xmlns:a16="http://schemas.microsoft.com/office/drawing/2014/main" id="{8BAEA3DB-8CA1-40FB-AA8F-3FC92569CC9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62" name="Rechthoek 61">
              <a:extLst>
                <a:ext uri="{FF2B5EF4-FFF2-40B4-BE49-F238E27FC236}">
                  <a16:creationId xmlns:a16="http://schemas.microsoft.com/office/drawing/2014/main" id="{946DF866-4DCA-41CC-B275-753CEC52529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63" name="Ovaal 62">
              <a:extLst>
                <a:ext uri="{FF2B5EF4-FFF2-40B4-BE49-F238E27FC236}">
                  <a16:creationId xmlns:a16="http://schemas.microsoft.com/office/drawing/2014/main" id="{26F0BE43-8C98-40E9-9460-9673392BD0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4" name="Rechte verbindingslijn 63">
              <a:extLst>
                <a:ext uri="{FF2B5EF4-FFF2-40B4-BE49-F238E27FC236}">
                  <a16:creationId xmlns:a16="http://schemas.microsoft.com/office/drawing/2014/main" id="{9603DFC4-7E82-4837-BFE3-75DF32DDF90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5" name="Rechte verbindingslijn 64">
              <a:extLst>
                <a:ext uri="{FF2B5EF4-FFF2-40B4-BE49-F238E27FC236}">
                  <a16:creationId xmlns:a16="http://schemas.microsoft.com/office/drawing/2014/main" id="{3CCD5563-AB71-43D1-BBEC-1D8EFA4D4553}"/>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66" name="Rechthoek 65">
              <a:extLst>
                <a:ext uri="{FF2B5EF4-FFF2-40B4-BE49-F238E27FC236}">
                  <a16:creationId xmlns:a16="http://schemas.microsoft.com/office/drawing/2014/main" id="{BC6BA942-DCDC-4CA9-8546-FACE2ACB99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7" name="Groep 66">
              <a:extLst>
                <a:ext uri="{FF2B5EF4-FFF2-40B4-BE49-F238E27FC236}">
                  <a16:creationId xmlns:a16="http://schemas.microsoft.com/office/drawing/2014/main" id="{09614B93-A636-4AC0-989A-2E0FF34E1EF7}"/>
                </a:ext>
              </a:extLst>
            </p:cNvPr>
            <p:cNvGrpSpPr/>
            <p:nvPr userDrawn="1"/>
          </p:nvGrpSpPr>
          <p:grpSpPr>
            <a:xfrm>
              <a:off x="12396764" y="4419767"/>
              <a:ext cx="3178515" cy="901156"/>
              <a:chOff x="12396764" y="4439101"/>
              <a:chExt cx="3178515" cy="901156"/>
            </a:xfrm>
          </p:grpSpPr>
          <p:grpSp>
            <p:nvGrpSpPr>
              <p:cNvPr id="138" name="Meer informatie">
                <a:extLst>
                  <a:ext uri="{FF2B5EF4-FFF2-40B4-BE49-F238E27FC236}">
                    <a16:creationId xmlns:a16="http://schemas.microsoft.com/office/drawing/2014/main" id="{0148DBAD-A77A-4059-AEB6-BC978015AD0C}"/>
                  </a:ext>
                </a:extLst>
              </p:cNvPr>
              <p:cNvGrpSpPr/>
              <p:nvPr userDrawn="1"/>
            </p:nvGrpSpPr>
            <p:grpSpPr>
              <a:xfrm>
                <a:off x="12396764" y="4556984"/>
                <a:ext cx="3178515" cy="783273"/>
                <a:chOff x="-3741486" y="3386444"/>
                <a:chExt cx="3178515" cy="783273"/>
              </a:xfrm>
            </p:grpSpPr>
            <p:sp>
              <p:nvSpPr>
                <p:cNvPr id="140" name="Freeform 101">
                  <a:extLst>
                    <a:ext uri="{FF2B5EF4-FFF2-40B4-BE49-F238E27FC236}">
                      <a16:creationId xmlns:a16="http://schemas.microsoft.com/office/drawing/2014/main" id="{CD4D944F-B297-43BC-AD4B-047565B4C225}"/>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1" name="Rechthoek 140">
                  <a:extLst>
                    <a:ext uri="{FF2B5EF4-FFF2-40B4-BE49-F238E27FC236}">
                      <a16:creationId xmlns:a16="http://schemas.microsoft.com/office/drawing/2014/main" id="{89CC952E-74BB-4042-B29D-F0EC5FEF931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2" name="Rechte verbindingslijn 141">
                  <a:extLst>
                    <a:ext uri="{FF2B5EF4-FFF2-40B4-BE49-F238E27FC236}">
                      <a16:creationId xmlns:a16="http://schemas.microsoft.com/office/drawing/2014/main" id="{2F7B835C-097F-41B9-AB98-0E456D26282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9" name="Rechte verbindingslijn 138">
                <a:extLst>
                  <a:ext uri="{FF2B5EF4-FFF2-40B4-BE49-F238E27FC236}">
                    <a16:creationId xmlns:a16="http://schemas.microsoft.com/office/drawing/2014/main" id="{1DFC48E5-DD67-4218-B28A-2E51B9B9A68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68" name="Ovaal 67">
              <a:extLst>
                <a:ext uri="{FF2B5EF4-FFF2-40B4-BE49-F238E27FC236}">
                  <a16:creationId xmlns:a16="http://schemas.microsoft.com/office/drawing/2014/main" id="{78818576-2F4D-4291-8470-A349A7E9E16B}"/>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id="{4694245E-4B1F-45B8-98DB-74B477A9E36B}"/>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id="{8DF2F246-67FA-410A-89F9-5735EE99CE90}"/>
                </a:ext>
              </a:extLst>
            </p:cNvPr>
            <p:cNvGrpSpPr/>
            <p:nvPr userDrawn="1"/>
          </p:nvGrpSpPr>
          <p:grpSpPr>
            <a:xfrm>
              <a:off x="12757282" y="2328929"/>
              <a:ext cx="825500" cy="209550"/>
              <a:chOff x="13504624" y="2482850"/>
              <a:chExt cx="825500" cy="209550"/>
            </a:xfrm>
          </p:grpSpPr>
          <p:sp>
            <p:nvSpPr>
              <p:cNvPr id="135" name="Rechthoek 134">
                <a:extLst>
                  <a:ext uri="{FF2B5EF4-FFF2-40B4-BE49-F238E27FC236}">
                    <a16:creationId xmlns:a16="http://schemas.microsoft.com/office/drawing/2014/main" id="{932D569A-2E71-4C6A-B82F-2DB6844231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6" name="Rechte verbindingslijn 135">
                <a:extLst>
                  <a:ext uri="{FF2B5EF4-FFF2-40B4-BE49-F238E27FC236}">
                    <a16:creationId xmlns:a16="http://schemas.microsoft.com/office/drawing/2014/main" id="{D0E93235-1915-4841-A551-3DAB9366FDB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DF4C749F-0627-4FC1-95EC-8AAFD483DC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5" name="Ovaal 114">
              <a:extLst>
                <a:ext uri="{FF2B5EF4-FFF2-40B4-BE49-F238E27FC236}">
                  <a16:creationId xmlns:a16="http://schemas.microsoft.com/office/drawing/2014/main" id="{FB8BC0B0-76AF-4A5C-8ED1-0AFDFD773CE2}"/>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6" name="Rechthoek 115">
              <a:extLst>
                <a:ext uri="{FF2B5EF4-FFF2-40B4-BE49-F238E27FC236}">
                  <a16:creationId xmlns:a16="http://schemas.microsoft.com/office/drawing/2014/main" id="{ED8F8C04-D8B5-4A78-BE98-3E479F7BC5CB}"/>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7" name="Rechte verbindingslijn 116">
              <a:extLst>
                <a:ext uri="{FF2B5EF4-FFF2-40B4-BE49-F238E27FC236}">
                  <a16:creationId xmlns:a16="http://schemas.microsoft.com/office/drawing/2014/main" id="{982E3EE0-C632-4624-A84A-1452AF69D254}"/>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118" name="Groep 117">
              <a:extLst>
                <a:ext uri="{FF2B5EF4-FFF2-40B4-BE49-F238E27FC236}">
                  <a16:creationId xmlns:a16="http://schemas.microsoft.com/office/drawing/2014/main" id="{DF9F4CF1-AA23-4BAE-BAA9-A967128DC7D3}"/>
                </a:ext>
              </a:extLst>
            </p:cNvPr>
            <p:cNvGrpSpPr/>
            <p:nvPr userDrawn="1"/>
          </p:nvGrpSpPr>
          <p:grpSpPr>
            <a:xfrm>
              <a:off x="12696514" y="3701158"/>
              <a:ext cx="514284" cy="612918"/>
              <a:chOff x="12682980" y="3403241"/>
              <a:chExt cx="622284" cy="741632"/>
            </a:xfrm>
          </p:grpSpPr>
          <p:grpSp>
            <p:nvGrpSpPr>
              <p:cNvPr id="119" name="Groep 118">
                <a:extLst>
                  <a:ext uri="{FF2B5EF4-FFF2-40B4-BE49-F238E27FC236}">
                    <a16:creationId xmlns:a16="http://schemas.microsoft.com/office/drawing/2014/main" id="{825598A2-98DC-4173-811B-01BF7D8C5C9E}"/>
                  </a:ext>
                </a:extLst>
              </p:cNvPr>
              <p:cNvGrpSpPr/>
              <p:nvPr userDrawn="1"/>
            </p:nvGrpSpPr>
            <p:grpSpPr>
              <a:xfrm>
                <a:off x="12771568" y="3403241"/>
                <a:ext cx="467138" cy="448489"/>
                <a:chOff x="12782195" y="3403241"/>
                <a:chExt cx="467138" cy="448489"/>
              </a:xfrm>
            </p:grpSpPr>
            <p:grpSp>
              <p:nvGrpSpPr>
                <p:cNvPr id="122" name="Groep 121">
                  <a:extLst>
                    <a:ext uri="{FF2B5EF4-FFF2-40B4-BE49-F238E27FC236}">
                      <a16:creationId xmlns:a16="http://schemas.microsoft.com/office/drawing/2014/main" id="{A80EDF62-1CC5-4E62-A335-E7BF74B47779}"/>
                    </a:ext>
                  </a:extLst>
                </p:cNvPr>
                <p:cNvGrpSpPr/>
                <p:nvPr userDrawn="1"/>
              </p:nvGrpSpPr>
              <p:grpSpPr>
                <a:xfrm>
                  <a:off x="12782195" y="3403241"/>
                  <a:ext cx="412967" cy="393907"/>
                  <a:chOff x="13554906" y="3320109"/>
                  <a:chExt cx="443906" cy="423419"/>
                </a:xfrm>
              </p:grpSpPr>
              <p:grpSp>
                <p:nvGrpSpPr>
                  <p:cNvPr id="129" name="Groep 128">
                    <a:extLst>
                      <a:ext uri="{FF2B5EF4-FFF2-40B4-BE49-F238E27FC236}">
                        <a16:creationId xmlns:a16="http://schemas.microsoft.com/office/drawing/2014/main" id="{083602A5-BFC4-4133-A8A2-53A8FD5DC723}"/>
                      </a:ext>
                    </a:extLst>
                  </p:cNvPr>
                  <p:cNvGrpSpPr/>
                  <p:nvPr userDrawn="1"/>
                </p:nvGrpSpPr>
                <p:grpSpPr>
                  <a:xfrm>
                    <a:off x="13554906" y="3320109"/>
                    <a:ext cx="443906" cy="423419"/>
                    <a:chOff x="12909684" y="1276143"/>
                    <a:chExt cx="443906" cy="423419"/>
                  </a:xfrm>
                </p:grpSpPr>
                <p:sp>
                  <p:nvSpPr>
                    <p:cNvPr id="132" name="Rechthoek 131">
                      <a:extLst>
                        <a:ext uri="{FF2B5EF4-FFF2-40B4-BE49-F238E27FC236}">
                          <a16:creationId xmlns:a16="http://schemas.microsoft.com/office/drawing/2014/main" id="{C52E261C-FE2E-47FA-A3AA-EAE3ECAFE44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Rechthoek 132">
                      <a:extLst>
                        <a:ext uri="{FF2B5EF4-FFF2-40B4-BE49-F238E27FC236}">
                          <a16:creationId xmlns:a16="http://schemas.microsoft.com/office/drawing/2014/main" id="{1D38650A-F9C9-4F8E-8BDD-C00EEEC0821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3234634A-B18D-4F7C-BA6D-CCB162B7EE8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30" name="Afbeelding 129">
                    <a:extLst>
                      <a:ext uri="{FF2B5EF4-FFF2-40B4-BE49-F238E27FC236}">
                        <a16:creationId xmlns:a16="http://schemas.microsoft.com/office/drawing/2014/main" id="{992AC727-10D8-4781-B6E5-BC1D82E9481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1" name="Afbeelding 130">
                    <a:extLst>
                      <a:ext uri="{FF2B5EF4-FFF2-40B4-BE49-F238E27FC236}">
                        <a16:creationId xmlns:a16="http://schemas.microsoft.com/office/drawing/2014/main" id="{7A1096CF-5616-4C51-997C-D8AD39424E0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3" name="Groep 122">
                  <a:extLst>
                    <a:ext uri="{FF2B5EF4-FFF2-40B4-BE49-F238E27FC236}">
                      <a16:creationId xmlns:a16="http://schemas.microsoft.com/office/drawing/2014/main" id="{B6F7E9B1-029A-42A7-BDC6-FCD284FBDFD0}"/>
                    </a:ext>
                  </a:extLst>
                </p:cNvPr>
                <p:cNvGrpSpPr/>
                <p:nvPr userDrawn="1"/>
              </p:nvGrpSpPr>
              <p:grpSpPr>
                <a:xfrm>
                  <a:off x="13103513" y="3705268"/>
                  <a:ext cx="145820" cy="146462"/>
                  <a:chOff x="13096169" y="3602278"/>
                  <a:chExt cx="145820" cy="146462"/>
                </a:xfrm>
              </p:grpSpPr>
              <p:sp>
                <p:nvSpPr>
                  <p:cNvPr id="127" name="Rechthoek 126">
                    <a:extLst>
                      <a:ext uri="{FF2B5EF4-FFF2-40B4-BE49-F238E27FC236}">
                        <a16:creationId xmlns:a16="http://schemas.microsoft.com/office/drawing/2014/main" id="{64F3E093-ACA5-4C9C-917D-29E435D874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99B2FC72-816E-418C-BEED-560083C60A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a:extLst>
                    <a:ext uri="{FF2B5EF4-FFF2-40B4-BE49-F238E27FC236}">
                      <a16:creationId xmlns:a16="http://schemas.microsoft.com/office/drawing/2014/main" id="{664551A9-F069-4325-9DCC-BF314FD4B5A7}"/>
                    </a:ext>
                  </a:extLst>
                </p:cNvPr>
                <p:cNvGrpSpPr/>
                <p:nvPr userDrawn="1"/>
              </p:nvGrpSpPr>
              <p:grpSpPr>
                <a:xfrm rot="10800000">
                  <a:off x="13061402" y="3665637"/>
                  <a:ext cx="145820" cy="146462"/>
                  <a:chOff x="13096169" y="3602278"/>
                  <a:chExt cx="145820" cy="146462"/>
                </a:xfrm>
              </p:grpSpPr>
              <p:sp>
                <p:nvSpPr>
                  <p:cNvPr id="125" name="Rechthoek 124">
                    <a:extLst>
                      <a:ext uri="{FF2B5EF4-FFF2-40B4-BE49-F238E27FC236}">
                        <a16:creationId xmlns:a16="http://schemas.microsoft.com/office/drawing/2014/main" id="{7E177B16-1908-4CB9-B748-E3B74B01238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F28880AB-1E63-40DB-AA98-B4746CCA77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20" name="Rechthoek 119">
                <a:extLst>
                  <a:ext uri="{FF2B5EF4-FFF2-40B4-BE49-F238E27FC236}">
                    <a16:creationId xmlns:a16="http://schemas.microsoft.com/office/drawing/2014/main" id="{990D8210-4860-4B55-A527-79CE52FF911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21" name="Gelijkbenige driehoek 120">
                <a:extLst>
                  <a:ext uri="{FF2B5EF4-FFF2-40B4-BE49-F238E27FC236}">
                    <a16:creationId xmlns:a16="http://schemas.microsoft.com/office/drawing/2014/main" id="{BC5F8158-A6B8-4314-9D7D-AD20A3D591D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6" name="LOGO">
            <a:extLst>
              <a:ext uri="{FF2B5EF4-FFF2-40B4-BE49-F238E27FC236}">
                <a16:creationId xmlns:a16="http://schemas.microsoft.com/office/drawing/2014/main" id="{FC9136A8-559F-4442-AA0A-746B1533E3C5}"/>
              </a:ext>
            </a:extLst>
          </p:cNvPr>
          <p:cNvSpPr>
            <a:spLocks noGrp="1"/>
          </p:cNvSpPr>
          <p:nvPr>
            <p:ph type="body" sz="quarter" idx="24"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36901393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Grafiek ">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091108" y="1498600"/>
            <a:ext cx="5289680" cy="4442400"/>
          </a:xfrm>
          <a:solidFill>
            <a:schemeClr val="bg1">
              <a:lumMod val="85000"/>
            </a:schemeClr>
          </a:solidFill>
        </p:spPr>
        <p:txBody>
          <a:bodyPr tIns="720000" anchor="ctr" anchorCtr="0"/>
          <a:lstStyle>
            <a:lvl1pPr marL="0" indent="0" algn="ctr">
              <a:buNone/>
              <a:defRPr sz="1400"/>
            </a:lvl1pPr>
          </a:lstStyle>
          <a:p>
            <a:r>
              <a:rPr lang="nl-NL" dirty="0"/>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dirty="0"/>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err="1"/>
              <a:t>Bullets</a:t>
            </a:r>
            <a:endParaRPr lang="nl-NL" dirty="0"/>
          </a:p>
          <a:p>
            <a:pPr lvl="1"/>
            <a:r>
              <a:rPr lang="nl-NL" dirty="0"/>
              <a:t>Sub-</a:t>
            </a:r>
            <a:r>
              <a:rPr lang="nl-NL" dirty="0" err="1"/>
              <a:t>Bullets</a:t>
            </a:r>
            <a:endParaRPr lang="nl-NL" dirty="0"/>
          </a:p>
          <a:p>
            <a:pPr lvl="2"/>
            <a:r>
              <a:rPr lang="nl-NL" dirty="0"/>
              <a:t>Platte tekst</a:t>
            </a:r>
          </a:p>
          <a:p>
            <a:pPr lvl="3"/>
            <a:r>
              <a:rPr lang="nl-NL" dirty="0"/>
              <a:t>Subtitel</a:t>
            </a:r>
          </a:p>
          <a:p>
            <a:pPr lvl="4"/>
            <a:r>
              <a:rPr lang="nl-NL" dirty="0"/>
              <a:t>Opsomming</a:t>
            </a:r>
          </a:p>
          <a:p>
            <a:pPr lvl="5"/>
            <a:r>
              <a:rPr lang="nl-NL" dirty="0"/>
              <a:t># </a:t>
            </a:r>
            <a:r>
              <a:rPr lang="nl-NL" dirty="0" err="1"/>
              <a:t>Bullets</a:t>
            </a:r>
            <a:endParaRPr lang="nl-NL" dirty="0"/>
          </a:p>
          <a:p>
            <a:pPr lvl="6"/>
            <a:r>
              <a:rPr lang="nl-NL" dirty="0"/>
              <a:t># Abc</a:t>
            </a:r>
          </a:p>
          <a:p>
            <a:pPr lvl="7"/>
            <a:r>
              <a:rPr lang="nl-NL" dirty="0"/>
              <a:t>Check leeg</a:t>
            </a:r>
          </a:p>
          <a:p>
            <a:pPr lvl="8"/>
            <a:r>
              <a:rPr lang="nl-NL" dirty="0"/>
              <a:t>Check vol</a:t>
            </a:r>
            <a:endParaRPr lang="en-US" dirty="0"/>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57" name="Instructie">
            <a:extLst>
              <a:ext uri="{FF2B5EF4-FFF2-40B4-BE49-F238E27FC236}">
                <a16:creationId xmlns:a16="http://schemas.microsoft.com/office/drawing/2014/main" id="{3202FFEE-3BAE-4573-8E79-584609AD08E6}"/>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CB76DCFF-1456-43B0-A635-CD04B477711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62EF1B08-52A6-4041-8038-FA62A9C83AA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98BA0345-9344-41D0-9452-18DDA09EDAC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1C8F0200-3B9C-4103-9FCF-0D944D56B0D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0F111FDE-D09B-4CDD-A681-99A1A8C6F36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dirty="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FC67DA35-7595-4B92-B8FC-AC37692542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0EF4F12D-6D19-4F3D-B649-27F1B56B15D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dirty="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BB01C8EE-DC07-4328-BBF6-FE0C1FD56CE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5021A63E-08F8-47F8-AA75-0458D0664F97}"/>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dirty="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A806DA39-2F8E-41FE-BD24-3F2328240D01}"/>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7CE67D91-2A24-46FD-B4BF-ACE2DB5018C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D2F7D211-5D55-4A68-A372-1E94F553916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83BD39BD-AA1C-4130-A3CA-0865684EA29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6B193903-A4AD-47C0-B0EB-13722B5BF2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0EECD93D-23CC-475E-BD03-4FB35256AB1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FB77A4E8-4690-4A17-8C0D-806AE68F57C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00CFBA95-241E-45CC-9E50-FBDC9941A3A4}"/>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7DF32C94-6FEF-4B6D-BB00-99B3EF9591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0143A327-ACCB-4690-959C-84E6332060D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12D35EA-4307-4174-925D-C2AE124F3ADB}"/>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853CCDA1-FF41-4CB7-8D4F-B4164703481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B495ECBA-E5E5-4455-BC5B-9B16F9808201}"/>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9059752D-DC5A-4B95-94FA-A5EEDB6BDD3D}"/>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D7D5FD68-D8DB-49C1-A419-DE2ED7BB5A8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28AFAF2F-D5FF-45AB-B8EF-F24B96FC4B9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A4F96D4C-A544-4182-9B31-ECCF471E535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798319A0-9931-42EA-80D2-E338D52FBE9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FDD7D9-4E07-4307-8913-055C1D5FEF0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C079FD78-C8C3-4B64-ACD8-7C81E09939A0}"/>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55DCFC55-F27E-4ADF-BE7C-7F35EC305F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716CEE48-3032-4170-8167-2E2BF3F1CFE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CADD26A0-92BE-4FFD-B0ED-B31BEA528D04}"/>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8D819415-7C4C-45CC-9E6D-BE13EDD9AA1D}"/>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80F75B0D-7668-405A-BDC8-F4F2B413A39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2EFA2F76-34BD-449B-9636-259B277E69B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5FE032B7-D9ED-4411-95E2-C415B320C4C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7C4D63F6-DD61-48F8-868A-9FA24AA61CB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2CA405D-34F9-4678-9514-90AC61841DE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2611DF52-3389-4818-99EE-5F056DE562CA}"/>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A7425B21-F602-479E-82FD-4CB65938601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BD18E1DE-548A-49A5-A94D-536216047EC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0EF92C53-5975-4C87-BE74-FBF8D1D39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0272C6CD-B786-44A1-81B6-83F7446F68D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DA2DEFF-48E1-4D57-9C6C-EAE9A2DE4631}"/>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8E228495-76D9-47E0-9B84-FBECD513C1A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E3EA8DD5-4D39-4EB6-A8F7-42181531FFDA}"/>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E682C970-D9B7-407D-98C7-0DBF27D9EC77}"/>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E02B5C26-D62A-4241-B887-5E87ABEEF7D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2E317ED-AC20-49FB-87D3-F8AE78D593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1725EA-E7F5-4904-90FF-30AD154E756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82B46D8-DD40-4046-B87F-95EA176C1E5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26E676B2-1600-4466-B092-B9CF10ADB3B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BDB8233-D51D-47C5-911B-4B97AECB8046}"/>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8D8D2EAD-5BAB-41F0-9B9A-2BED32FFAFE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88C00773-2C76-4046-B695-24BEFDF0F9D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5D75D950-F713-4156-8F2D-164C286B2DBF}"/>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6349F9B8-4815-44A0-8B15-3E8FF123A04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04FB8F48-0481-4E45-A82B-0849520E6F11}"/>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21655DDC-11C8-4C0D-A37D-16768681F583}"/>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6FAA4378-E673-493E-9C64-7909B05B36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8BC2CB36-8016-4581-AEFF-B7E7558B527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B4797650-B623-415D-87FF-B52F190B6CD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C47D2D22-EFB2-4DC6-BEB9-F235F853CE5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FB64701-6824-4140-A7DF-DF21C0773AA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7B8C40EB-00E1-4521-BFAD-C151745AA3C0}"/>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FD1E652B-3092-42A8-B802-50BFF5767AE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AA77AC2E-4A5E-4FFF-9BCA-B979CCD5CE1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CD2B1D29-1F99-41E8-8E88-962BFD7BC7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FFA6AC53-BEE7-4A7D-9AED-3EA747BAA3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FFFF91B4-EFE6-496D-930C-DDD4ED8480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368BEFD7-45D1-4F17-92B3-413A1E90B57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dirty="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803879C0-7619-476B-B00C-C5F7C299F4F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E87E349F-D999-4986-8828-DEE87ACC33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9CBC48E8-5E2E-4B84-9339-A6C1C349530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213A0809-9587-4515-91F3-A037E87CFA7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dirty="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80CEF3CE-1D88-447B-A8FA-89E21EA8D30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76F04A98-3DF3-462F-B971-F087FA590624}"/>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dirty="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61A5A4C-9235-427C-AE31-B8AAE69C133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B4F734F-8149-4281-B244-3B13C1D156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dirty="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814284CC-E7A6-46ED-A959-C50257CD7C9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55" name="LOGO">
            <a:extLst>
              <a:ext uri="{FF2B5EF4-FFF2-40B4-BE49-F238E27FC236}">
                <a16:creationId xmlns:a16="http://schemas.microsoft.com/office/drawing/2014/main" id="{6FFE9F2A-4BD5-4871-88C4-D243EFFD4072}"/>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39218024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Grafiek 2x">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346298" y="1498601"/>
            <a:ext cx="5034490" cy="3210304"/>
          </a:xfrm>
          <a:solidFill>
            <a:schemeClr val="bg1">
              <a:lumMod val="85000"/>
            </a:schemeClr>
          </a:solidFill>
        </p:spPr>
        <p:txBody>
          <a:bodyPr tIns="720000" anchor="ctr" anchorCtr="0"/>
          <a:lstStyle>
            <a:lvl1pPr marL="0" indent="0" algn="ctr">
              <a:buNone/>
              <a:defRPr sz="1400"/>
            </a:lvl1pPr>
          </a:lstStyle>
          <a:p>
            <a:r>
              <a:rPr lang="nl-NL" dirty="0"/>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dirty="0"/>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p:nvPr>
        </p:nvSpPr>
        <p:spPr>
          <a:xfrm>
            <a:off x="815237"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dirty="0"/>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55" name="Tijdelijke aanduiding voor grafiek 7">
            <a:extLst>
              <a:ext uri="{FF2B5EF4-FFF2-40B4-BE49-F238E27FC236}">
                <a16:creationId xmlns:a16="http://schemas.microsoft.com/office/drawing/2014/main" id="{1B86F8E0-D329-4C4F-B1D9-8FC8C6FE2564}"/>
              </a:ext>
            </a:extLst>
          </p:cNvPr>
          <p:cNvSpPr>
            <a:spLocks noGrp="1"/>
          </p:cNvSpPr>
          <p:nvPr>
            <p:ph type="chart" sz="quarter" idx="23" hasCustomPrompt="1"/>
          </p:nvPr>
        </p:nvSpPr>
        <p:spPr>
          <a:xfrm>
            <a:off x="815233" y="1498600"/>
            <a:ext cx="5034490" cy="3210305"/>
          </a:xfrm>
          <a:solidFill>
            <a:schemeClr val="bg1">
              <a:lumMod val="85000"/>
            </a:schemeClr>
          </a:solidFill>
        </p:spPr>
        <p:txBody>
          <a:bodyPr tIns="720000" anchor="ctr" anchorCtr="0"/>
          <a:lstStyle>
            <a:lvl1pPr marL="0" indent="0" algn="ctr">
              <a:buNone/>
              <a:defRPr sz="1400"/>
            </a:lvl1pPr>
          </a:lstStyle>
          <a:p>
            <a:r>
              <a:rPr lang="nl-NL" dirty="0"/>
              <a:t>Nieuwe grafiek inladen via icoon</a:t>
            </a:r>
          </a:p>
        </p:txBody>
      </p:sp>
      <p:sp>
        <p:nvSpPr>
          <p:cNvPr id="156" name="Tijdelijke aanduiding voor verticale tekst 2">
            <a:extLst>
              <a:ext uri="{FF2B5EF4-FFF2-40B4-BE49-F238E27FC236}">
                <a16:creationId xmlns:a16="http://schemas.microsoft.com/office/drawing/2014/main" id="{74508A74-90B4-4573-930A-CF58F8AFC630}"/>
              </a:ext>
            </a:extLst>
          </p:cNvPr>
          <p:cNvSpPr>
            <a:spLocks noGrp="1"/>
          </p:cNvSpPr>
          <p:nvPr>
            <p:ph type="body" orient="vert" idx="24"/>
          </p:nvPr>
        </p:nvSpPr>
        <p:spPr>
          <a:xfrm>
            <a:off x="6346298"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dirty="0"/>
          </a:p>
        </p:txBody>
      </p:sp>
      <p:grpSp>
        <p:nvGrpSpPr>
          <p:cNvPr id="157" name="Instructie">
            <a:extLst>
              <a:ext uri="{FF2B5EF4-FFF2-40B4-BE49-F238E27FC236}">
                <a16:creationId xmlns:a16="http://schemas.microsoft.com/office/drawing/2014/main" id="{BFDFACCA-3493-48F4-8785-B3610C5D5ED0}"/>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6DBFBF3B-39C1-40AB-AE97-9BA3D81B47A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BF1B4D03-BF83-426B-A151-FB8D2A5A540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FF0B3991-E49E-4601-9709-96514433E53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77BDC17C-DB70-47AB-BEAE-E3BEBCCE323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AE189E30-33FB-46A6-B259-F6CE444571A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dirty="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4684103F-0BAA-4F0C-B70F-1CFB5337777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59A42542-F682-4CCF-88D9-954AF0154AC4}"/>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dirty="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20E76B7B-4AFA-49A1-B2D9-3DB2BE7AF3D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39A10ACE-32D5-4B79-BBF3-C90B419B7EC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dirty="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E0375C29-EFF5-4AE4-A9E8-F2937526DFF0}"/>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DC1547E7-DB45-4DC4-852F-E2E6E88A155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818A8A20-3B4E-49DF-92D8-54065CD69E3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EC49F176-3313-48DF-955F-44D2A2BB6A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C1E9E32C-F752-4896-8EDE-E86CAB856A6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F0F3A47D-3B83-42A3-8E16-4FBAA47008A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6DEA9A13-6BE8-4938-AA5D-6092E15ADF7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3303D0B2-3CD1-4427-9238-F5707CD09CD0}"/>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626C0CCD-0F4D-43C6-9B91-A9A5E1C493D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6B7F4751-0F62-4B7B-8C70-DC24536947C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DD9F4615-720D-4400-9B0F-5BA1A71A434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C181F58A-FB7F-42D0-8162-A376BD94970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71A0D793-22CE-4A2F-BE17-CACA3019620D}"/>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D2E3203F-58A0-4468-92BE-B9241BED4B7C}"/>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E3C64448-320B-4B5B-855C-3795BA16827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F850A888-47F6-4091-A191-D763BD01F67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1A3FC6DE-8664-430B-BFBB-645FD6BB4BB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A7B360D2-5C5F-4C18-A9BD-2549AF0F0BD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BCD01B-36CB-4F21-A26A-CAC20EC6A89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041A95D1-ED73-4678-BCEC-A5DEB3BF33DF}"/>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8C24B69C-A3A1-42E4-943E-EE260C99859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A3589687-BE55-4FAE-B45F-9532FAA73D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206CBAE6-A837-4420-BF8B-73332C3A6358}"/>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A39B4038-FCBD-4B04-9648-307521670355}"/>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A4BD28C2-7659-4F6F-8FE3-3B3278D038A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7C7DCDE-EBD0-44D7-9EBE-0EB080341C4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91613607-A8F9-45F2-9BFE-E0C3ADE9548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52DF89C8-02A6-4431-8E94-4BA87D094A9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0ECA8E04-ABC6-4D2B-99C0-63164AB2A24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644516D3-9C79-440E-AD6D-D2794723C6B6}"/>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2E050E63-A60D-4894-8A32-558A9A73E9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73FDAE2E-5155-4FA9-97FF-C6AB1707BF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368A4075-C294-419A-B19F-1A557B5D6A4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CCA8D454-556E-441D-AD56-208A729B03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78F2CF8-D56C-471B-9565-B470B08A45B7}"/>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AA707707-BAFA-45B7-A789-7B5628AA02B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504284C9-BDA4-45FE-BE78-205AE46C3B8E}"/>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26334BB1-D3B2-45E5-A150-38FC7CB95B09}"/>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62C5F93C-ACFE-4752-A4E4-1E795DAC292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A1D1B15E-01A0-43A6-8B7F-414A21A85B7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D43BBEF-C0F4-495C-850C-EE4A55F55E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C0572212-F82A-4D76-8749-53F2DB9433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253500C-04A3-4876-933D-3580A707A23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965DD74-EB6B-417A-A24C-952E20D62CAC}"/>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5007E185-E233-4F0B-967C-B4846C6D72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D221C925-C3BC-4088-B848-A755CD90AD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4699F992-2B55-40ED-A290-28DBF7CB9A77}"/>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BF7C7730-E88B-41BD-9455-89E8A4C28209}"/>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FBB1A5A5-6C83-40F2-9F08-AFED6B5CC4BB}"/>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81356CD9-0077-41B1-BF45-AA894FE630C6}"/>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CE0AF9C4-952B-462B-9A3E-B9DEA4C7C66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FD2829DC-66E7-463A-BE33-EED671ADADF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33396B64-ED22-4F3B-B270-4562B60D02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0D79B194-80F0-4044-8013-9F0F34BE9D1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FA1CCC6-5F68-4613-AA60-B39B63A1192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FADD9A36-AEB0-412C-8859-E74F269A836A}"/>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AB8F5D30-75C7-4D3E-A3C0-414BACE3A7C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932E9856-B196-41BD-9A04-892EA4CA11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66F18D3B-9960-438D-B141-8A1B95838AC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B7357D9C-4F57-45BB-AFAB-37BD7F2C4F4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DDB134F0-5755-4B52-9A3D-1C452265028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EBDD2BD4-B2B7-4956-BF67-2AF52BD9342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dirty="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B92E439D-1C3A-4914-943F-CFA181CCBAF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FA489365-372E-4030-B305-DE151357D13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253B2B5E-F8D9-45FD-8458-465A2DC2301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73153DAA-7437-4F5D-ADB1-D8956ADE81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dirty="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EF534245-9589-4621-8A7F-6C0C63B2F34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E4949FF6-2FCD-4F3B-B9B4-98D48688476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dirty="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5FC1754-A53B-4966-9CB3-2CFC024195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565FD4C-7F6D-4F41-91D9-48236DC8ED2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dirty="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D939910E-A06D-4EAD-B148-B89F371E319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38" name="LOGO">
            <a:extLst>
              <a:ext uri="{FF2B5EF4-FFF2-40B4-BE49-F238E27FC236}">
                <a16:creationId xmlns:a16="http://schemas.microsoft.com/office/drawing/2014/main" id="{15A6472B-ED82-4BFD-833C-E70B766A4D9D}"/>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12001610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en Tekst ">
    <p:spTree>
      <p:nvGrpSpPr>
        <p:cNvPr id="1" name=""/>
        <p:cNvGrpSpPr/>
        <p:nvPr/>
      </p:nvGrpSpPr>
      <p:grpSpPr>
        <a:xfrm>
          <a:off x="0" y="0"/>
          <a:ext cx="0" cy="0"/>
          <a:chOff x="0" y="0"/>
          <a:chExt cx="0" cy="0"/>
        </a:xfrm>
      </p:grpSpPr>
      <p:sp>
        <p:nvSpPr>
          <p:cNvPr id="263" name="Tijdelijke aanduiding voor grafiek 7">
            <a:extLst>
              <a:ext uri="{FF2B5EF4-FFF2-40B4-BE49-F238E27FC236}">
                <a16:creationId xmlns:a16="http://schemas.microsoft.com/office/drawing/2014/main" id="{254E8663-9878-4C68-A80D-D4AC60B19B6A}"/>
              </a:ext>
            </a:extLst>
          </p:cNvPr>
          <p:cNvSpPr>
            <a:spLocks noGrp="1"/>
          </p:cNvSpPr>
          <p:nvPr>
            <p:ph type="chart" sz="quarter" idx="22" hasCustomPrompt="1"/>
          </p:nvPr>
        </p:nvSpPr>
        <p:spPr>
          <a:xfrm>
            <a:off x="816962" y="1498599"/>
            <a:ext cx="5289680" cy="4442400"/>
          </a:xfrm>
          <a:solidFill>
            <a:schemeClr val="bg1">
              <a:lumMod val="85000"/>
            </a:schemeClr>
          </a:solidFill>
        </p:spPr>
        <p:txBody>
          <a:bodyPr tIns="720000" anchor="ctr" anchorCtr="0"/>
          <a:lstStyle>
            <a:lvl1pPr marL="0" indent="0" algn="ctr">
              <a:buNone/>
              <a:defRPr sz="1400"/>
            </a:lvl1pPr>
          </a:lstStyle>
          <a:p>
            <a:r>
              <a:rPr lang="nl-NL" dirty="0"/>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dirty="0"/>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a:t>Bullets</a:t>
            </a:r>
          </a:p>
          <a:p>
            <a:pPr lvl="1"/>
            <a:r>
              <a:rPr lang="nl-NL" dirty="0"/>
              <a:t>Sub-Bullets</a:t>
            </a:r>
          </a:p>
          <a:p>
            <a:pPr lvl="2"/>
            <a:r>
              <a:rPr lang="nl-NL" dirty="0"/>
              <a:t>Platte tekst</a:t>
            </a:r>
          </a:p>
          <a:p>
            <a:pPr lvl="3"/>
            <a:r>
              <a:rPr lang="nl-NL" dirty="0"/>
              <a:t>Subtitel</a:t>
            </a:r>
          </a:p>
          <a:p>
            <a:pPr lvl="4"/>
            <a:r>
              <a:rPr lang="nl-NL" dirty="0"/>
              <a:t>Opsomming</a:t>
            </a:r>
          </a:p>
          <a:p>
            <a:pPr lvl="5"/>
            <a:r>
              <a:rPr lang="nl-NL" dirty="0"/>
              <a:t># Bullets</a:t>
            </a:r>
          </a:p>
          <a:p>
            <a:pPr lvl="6"/>
            <a:r>
              <a:rPr lang="nl-NL" dirty="0"/>
              <a:t># Abc</a:t>
            </a:r>
          </a:p>
          <a:p>
            <a:pPr lvl="7"/>
            <a:r>
              <a:rPr lang="nl-NL" dirty="0"/>
              <a:t>Check leeg</a:t>
            </a:r>
          </a:p>
          <a:p>
            <a:pPr lvl="8"/>
            <a:r>
              <a:rPr lang="nl-NL" dirty="0"/>
              <a:t>Check vol</a:t>
            </a:r>
            <a:endParaRPr lang="en-US" dirty="0"/>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4" name="Instructie">
            <a:extLst>
              <a:ext uri="{FF2B5EF4-FFF2-40B4-BE49-F238E27FC236}">
                <a16:creationId xmlns:a16="http://schemas.microsoft.com/office/drawing/2014/main" id="{E8576963-C26D-4C78-947B-7E43F504A7F5}"/>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DA583B44-C667-4BE3-A27F-13F0734297B2}"/>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ADB5B4D4-0528-4E36-BC67-ACC0942E59D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9381A0B-33AB-49A2-A248-E144911C4CBD}"/>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3CCCBE2B-267C-4847-B7CD-EA76F29C5B6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B2D07903-3820-4FA3-9FF6-61273D9D2B4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B4EB76A1-CF04-40A8-B0F8-CE1EBBB8731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3240A37A-5817-42B4-8281-4FDB32895D5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41B1E641-8130-41CE-9E76-CCE14BA884D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75E1C260-1B15-4C7B-A230-B93C64417D72}"/>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E26759BB-150B-4734-B521-98B6B491BC34}"/>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B981AFBD-AE91-4206-995B-F845EFF844F8}"/>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437B20C4-1C01-4B39-A3C7-2368A8F9B5C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1A43ECFF-4F4E-4624-BD69-BB9033F1D5D4}"/>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7A35EAB8-4387-4C85-92D5-AB0128407A7B}"/>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42EE0FE0-D8DE-4CFD-9E9B-033025B325E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3E3433EC-6B8F-4B6C-855C-5998B7C13544}"/>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561215AA-AC74-40C5-B8CC-6934E332183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B20722CB-70B1-416D-8ACB-156191C329D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D15F601A-178A-4662-ABF1-4F78D2474A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844C174E-2ED0-4E57-B35B-3AC11FA9CC34}"/>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06785D8E-F0C9-4CAE-B6D3-B1A98F0DD68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92051AB0-FD0D-4F85-89C5-FB8B6E6155F0}"/>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8B2D3E-C5F2-41D4-9062-0243FFD5225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D59AC2C1-3F12-413D-8D9B-8BFB898178DB}"/>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BBF015D-CD65-40E5-A038-70B97F0696EB}"/>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A6DF8B57-D680-484E-810D-2E58E389B92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9F66BC44-112B-4B39-ACA3-C4034E9F55B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6775D971-478E-4774-8130-D7887807636E}"/>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EA6C033D-D2AD-442E-8EA9-DA247F9B57A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9DB7AEE9-C36A-48F9-ADDE-15EA90FBEF9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1268447-082A-4F87-808B-2018B3B54816}"/>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11B00DD-84AA-45E5-A416-140319D9A70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D7824C4B-9354-40DF-9DDF-2778433121F1}"/>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8383D320-88A6-409E-B5C9-B4CB52F53C55}"/>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068F39C-0313-4B4B-8211-1676A35C750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CD4ABFAC-8F34-43B6-841F-175BFB4B044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AC7E6B09-EDC2-4C5C-8DD4-9F494805AFA7}"/>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72EEE111-454A-406D-AF4A-24F05BAE0467}"/>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35E2E38A-B781-4214-BC1B-98BAB732EB6E}"/>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F251DD92-378B-41C1-BCEE-F01EB8CCF89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C464A831-A19F-46AE-AEE6-FA8058FB5C07}"/>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D7A87ADE-C6DB-4341-AAFB-8110ABE22F7A}"/>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CC70B24E-27DE-4DF8-B02D-A934493DBBF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DAC3814F-F702-4157-B807-58F55DC42D5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20B6989D-EC63-4844-9959-645D5441B47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DD2FF76B-CF34-4125-B2D5-B54262D8372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58AFD24F-874C-4831-A856-95F773EF9CB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368BEC3D-124B-434A-B51B-6D6E43782DA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8CDA1B9D-FC78-4F5E-A8DB-FA3F0E7DD21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065DC72-3576-4624-B275-7314866AFAF1}"/>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7C786B25-E43F-4051-A658-9DDB8A53B0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1F6AF7D2-BD33-42F6-8252-05AB36FA5F8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75318670-ABF5-45CB-A6B6-E669D864CAD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E5043573-538B-40CF-AE62-B2C703A4C0E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9EF53D99-BCC7-4FCD-B9AB-CC6A37349608}"/>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0D9E4A17-CA37-4C02-BA47-2B9FBDB6FCE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D3536F08-0ACE-459C-9706-411F2785892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15E6E09A-8F8A-4CA3-86FC-7302444FF79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18" name="LOGO">
            <a:extLst>
              <a:ext uri="{FF2B5EF4-FFF2-40B4-BE49-F238E27FC236}">
                <a16:creationId xmlns:a16="http://schemas.microsoft.com/office/drawing/2014/main" id="{F8485D93-4459-4EE7-9746-610AA174E153}"/>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25357800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dirty="0"/>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4B3BD8C8-AC6F-4517-BD65-6EAEBA34C1D1}"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33" name="Tijdelijke aanduiding voor tekst 7">
            <a:extLst>
              <a:ext uri="{FF2B5EF4-FFF2-40B4-BE49-F238E27FC236}">
                <a16:creationId xmlns:a16="http://schemas.microsoft.com/office/drawing/2014/main" id="{D4CE9A2D-B932-4B9F-AD9C-39AF6845F2AE}"/>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94" name="Tijdelijke aanduiding voor tekst 7">
            <a:extLst>
              <a:ext uri="{FF2B5EF4-FFF2-40B4-BE49-F238E27FC236}">
                <a16:creationId xmlns:a16="http://schemas.microsoft.com/office/drawing/2014/main" id="{DDF9DAF9-916B-42B0-A56D-A3D3A05BCA60}"/>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95" name="Tijdelijke aanduiding voor tekst 7">
            <a:extLst>
              <a:ext uri="{FF2B5EF4-FFF2-40B4-BE49-F238E27FC236}">
                <a16:creationId xmlns:a16="http://schemas.microsoft.com/office/drawing/2014/main" id="{ED858E33-42CF-4EFE-89CF-B3D90C1263F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96" name="Tijdelijke aanduiding voor tekst 7">
            <a:extLst>
              <a:ext uri="{FF2B5EF4-FFF2-40B4-BE49-F238E27FC236}">
                <a16:creationId xmlns:a16="http://schemas.microsoft.com/office/drawing/2014/main" id="{22376B8E-3BE9-476B-A162-E34248324F42}"/>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97" name="Tijdelijke aanduiding voor tekst 7">
            <a:extLst>
              <a:ext uri="{FF2B5EF4-FFF2-40B4-BE49-F238E27FC236}">
                <a16:creationId xmlns:a16="http://schemas.microsoft.com/office/drawing/2014/main" id="{F205E2AC-ED42-4D0B-95DD-A8984C2380D9}"/>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98" name="Tijdelijke aanduiding voor tekst 7">
            <a:extLst>
              <a:ext uri="{FF2B5EF4-FFF2-40B4-BE49-F238E27FC236}">
                <a16:creationId xmlns:a16="http://schemas.microsoft.com/office/drawing/2014/main" id="{7B8A6535-A1F3-4A6F-8244-C3C880DA5318}"/>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7" name="Tijdelijke aanduiding voor grafiek 6">
            <a:extLst>
              <a:ext uri="{FF2B5EF4-FFF2-40B4-BE49-F238E27FC236}">
                <a16:creationId xmlns:a16="http://schemas.microsoft.com/office/drawing/2014/main" id="{7F4B0BC2-69E1-4814-BF8C-C28256928A11}"/>
              </a:ext>
            </a:extLst>
          </p:cNvPr>
          <p:cNvSpPr>
            <a:spLocks noGrp="1"/>
          </p:cNvSpPr>
          <p:nvPr>
            <p:ph type="chart" sz="quarter" idx="22" hasCustomPrompt="1"/>
          </p:nvPr>
        </p:nvSpPr>
        <p:spPr>
          <a:xfrm>
            <a:off x="815233" y="1498599"/>
            <a:ext cx="10566296" cy="4442400"/>
          </a:xfrm>
          <a:solidFill>
            <a:srgbClr val="D9D9D9"/>
          </a:solidFill>
        </p:spPr>
        <p:txBody>
          <a:bodyPr bIns="900000" anchor="ctr" anchorCtr="0"/>
          <a:lstStyle>
            <a:lvl1pPr marL="0" indent="0" algn="ctr">
              <a:buNone/>
              <a:defRPr/>
            </a:lvl1pPr>
          </a:lstStyle>
          <a:p>
            <a:r>
              <a:rPr lang="nl-NL" dirty="0"/>
              <a:t>Plaats hier een grafiek</a:t>
            </a:r>
          </a:p>
        </p:txBody>
      </p:sp>
      <p:grpSp>
        <p:nvGrpSpPr>
          <p:cNvPr id="199" name="Instructie">
            <a:extLst>
              <a:ext uri="{FF2B5EF4-FFF2-40B4-BE49-F238E27FC236}">
                <a16:creationId xmlns:a16="http://schemas.microsoft.com/office/drawing/2014/main" id="{AD8C282A-4041-4653-BC38-7C6293367487}"/>
              </a:ext>
            </a:extLst>
          </p:cNvPr>
          <p:cNvGrpSpPr/>
          <p:nvPr userDrawn="1"/>
        </p:nvGrpSpPr>
        <p:grpSpPr>
          <a:xfrm>
            <a:off x="12389714" y="3046306"/>
            <a:ext cx="3183677" cy="2546619"/>
            <a:chOff x="12389714" y="4327164"/>
            <a:chExt cx="3183677" cy="2546619"/>
          </a:xfrm>
        </p:grpSpPr>
        <p:grpSp>
          <p:nvGrpSpPr>
            <p:cNvPr id="200" name="Meer informatie">
              <a:extLst>
                <a:ext uri="{FF2B5EF4-FFF2-40B4-BE49-F238E27FC236}">
                  <a16:creationId xmlns:a16="http://schemas.microsoft.com/office/drawing/2014/main" id="{9EE3AD1B-0990-4700-815D-54635000D642}"/>
                </a:ext>
              </a:extLst>
            </p:cNvPr>
            <p:cNvGrpSpPr/>
            <p:nvPr userDrawn="1"/>
          </p:nvGrpSpPr>
          <p:grpSpPr>
            <a:xfrm>
              <a:off x="12394875" y="6090510"/>
              <a:ext cx="3178515" cy="783273"/>
              <a:chOff x="-3741486" y="3359148"/>
              <a:chExt cx="3178515" cy="783273"/>
            </a:xfrm>
          </p:grpSpPr>
          <p:sp>
            <p:nvSpPr>
              <p:cNvPr id="238" name="Freeform 101">
                <a:extLst>
                  <a:ext uri="{FF2B5EF4-FFF2-40B4-BE49-F238E27FC236}">
                    <a16:creationId xmlns:a16="http://schemas.microsoft.com/office/drawing/2014/main" id="{24D346EA-C28D-4E8C-BC5E-306BD8F0B10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39" name="Rechthoek 238">
                <a:extLst>
                  <a:ext uri="{FF2B5EF4-FFF2-40B4-BE49-F238E27FC236}">
                    <a16:creationId xmlns:a16="http://schemas.microsoft.com/office/drawing/2014/main" id="{6EBA654D-31D1-4E4F-B213-7637DDFA76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40" name="Rechte verbindingslijn 239">
                <a:extLst>
                  <a:ext uri="{FF2B5EF4-FFF2-40B4-BE49-F238E27FC236}">
                    <a16:creationId xmlns:a16="http://schemas.microsoft.com/office/drawing/2014/main" id="{2A5401F7-352A-4627-95E8-87394EE2AC07}"/>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01" name="Rechte verbindingslijn 200">
              <a:extLst>
                <a:ext uri="{FF2B5EF4-FFF2-40B4-BE49-F238E27FC236}">
                  <a16:creationId xmlns:a16="http://schemas.microsoft.com/office/drawing/2014/main" id="{D2A22416-17B2-4D2D-B799-FE1127A01786}"/>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02" name="Rechthoek 201">
              <a:extLst>
                <a:ext uri="{FF2B5EF4-FFF2-40B4-BE49-F238E27FC236}">
                  <a16:creationId xmlns:a16="http://schemas.microsoft.com/office/drawing/2014/main" id="{9B1B0CA7-E295-4480-9FFA-140367EC5DC2}"/>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203" name="Ovaal 202">
              <a:extLst>
                <a:ext uri="{FF2B5EF4-FFF2-40B4-BE49-F238E27FC236}">
                  <a16:creationId xmlns:a16="http://schemas.microsoft.com/office/drawing/2014/main" id="{8009B495-0317-4DA2-9B3D-6213E97A1909}"/>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4" name="Rechte verbindingslijn 203">
              <a:extLst>
                <a:ext uri="{FF2B5EF4-FFF2-40B4-BE49-F238E27FC236}">
                  <a16:creationId xmlns:a16="http://schemas.microsoft.com/office/drawing/2014/main" id="{B2E552BF-E486-42E1-9074-084FFE4330D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05" name="Rechthoek 204">
              <a:extLst>
                <a:ext uri="{FF2B5EF4-FFF2-40B4-BE49-F238E27FC236}">
                  <a16:creationId xmlns:a16="http://schemas.microsoft.com/office/drawing/2014/main" id="{0BF6041F-ED03-40D9-A903-031F061C362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206" name="Groep 205">
              <a:extLst>
                <a:ext uri="{FF2B5EF4-FFF2-40B4-BE49-F238E27FC236}">
                  <a16:creationId xmlns:a16="http://schemas.microsoft.com/office/drawing/2014/main" id="{4BF2D374-C84C-409B-94E7-454CFAA3DF1A}"/>
                </a:ext>
              </a:extLst>
            </p:cNvPr>
            <p:cNvGrpSpPr/>
            <p:nvPr userDrawn="1"/>
          </p:nvGrpSpPr>
          <p:grpSpPr>
            <a:xfrm>
              <a:off x="12755394" y="5222855"/>
              <a:ext cx="1714530" cy="639425"/>
              <a:chOff x="12757283" y="4365594"/>
              <a:chExt cx="1714530" cy="639425"/>
            </a:xfrm>
          </p:grpSpPr>
          <p:sp>
            <p:nvSpPr>
              <p:cNvPr id="207" name="Rechthoek 206">
                <a:extLst>
                  <a:ext uri="{FF2B5EF4-FFF2-40B4-BE49-F238E27FC236}">
                    <a16:creationId xmlns:a16="http://schemas.microsoft.com/office/drawing/2014/main" id="{3F78C6E2-2954-4248-BBA6-B7B8204C61B0}"/>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id="{6563F5D0-A81F-4843-B1BE-566F68472272}"/>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9" name="Tekstvak 208">
                <a:extLst>
                  <a:ext uri="{FF2B5EF4-FFF2-40B4-BE49-F238E27FC236}">
                    <a16:creationId xmlns:a16="http://schemas.microsoft.com/office/drawing/2014/main" id="{3D356473-5B70-4074-828D-A93CAE3F150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210" name="Tekstvak 209">
                <a:extLst>
                  <a:ext uri="{FF2B5EF4-FFF2-40B4-BE49-F238E27FC236}">
                    <a16:creationId xmlns:a16="http://schemas.microsoft.com/office/drawing/2014/main" id="{B9B321B7-B84D-4C76-872B-ABEB889C34B5}"/>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211" name="Picture 3">
                <a:extLst>
                  <a:ext uri="{FF2B5EF4-FFF2-40B4-BE49-F238E27FC236}">
                    <a16:creationId xmlns:a16="http://schemas.microsoft.com/office/drawing/2014/main" id="{7EBE91D3-7384-48DD-900A-97A9A28E780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 name="Groep 211">
                <a:extLst>
                  <a:ext uri="{FF2B5EF4-FFF2-40B4-BE49-F238E27FC236}">
                    <a16:creationId xmlns:a16="http://schemas.microsoft.com/office/drawing/2014/main" id="{0373FF3C-AB50-4A72-A3D9-104D60739DA6}"/>
                  </a:ext>
                </a:extLst>
              </p:cNvPr>
              <p:cNvGrpSpPr/>
              <p:nvPr userDrawn="1"/>
            </p:nvGrpSpPr>
            <p:grpSpPr>
              <a:xfrm>
                <a:off x="12831198" y="4432250"/>
                <a:ext cx="139861" cy="152244"/>
                <a:chOff x="12574450" y="6053892"/>
                <a:chExt cx="169232" cy="184215"/>
              </a:xfrm>
            </p:grpSpPr>
            <p:sp>
              <p:nvSpPr>
                <p:cNvPr id="235" name="Rechthoek 234">
                  <a:extLst>
                    <a:ext uri="{FF2B5EF4-FFF2-40B4-BE49-F238E27FC236}">
                      <a16:creationId xmlns:a16="http://schemas.microsoft.com/office/drawing/2014/main" id="{B415D114-57B8-4C13-B765-1287FB50B38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6" name="Rechthoek 235">
                  <a:extLst>
                    <a:ext uri="{FF2B5EF4-FFF2-40B4-BE49-F238E27FC236}">
                      <a16:creationId xmlns:a16="http://schemas.microsoft.com/office/drawing/2014/main" id="{E6786030-4D95-4D44-9011-3411579CA8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7" name="Rechthoek 236">
                  <a:extLst>
                    <a:ext uri="{FF2B5EF4-FFF2-40B4-BE49-F238E27FC236}">
                      <a16:creationId xmlns:a16="http://schemas.microsoft.com/office/drawing/2014/main" id="{C3526B88-95D3-4C02-B8FE-AEB78979265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13" name="Groep 212">
                <a:extLst>
                  <a:ext uri="{FF2B5EF4-FFF2-40B4-BE49-F238E27FC236}">
                    <a16:creationId xmlns:a16="http://schemas.microsoft.com/office/drawing/2014/main" id="{A065C731-F3BA-43E6-AD0F-C19911D60BE2}"/>
                  </a:ext>
                </a:extLst>
              </p:cNvPr>
              <p:cNvGrpSpPr/>
              <p:nvPr userDrawn="1"/>
            </p:nvGrpSpPr>
            <p:grpSpPr>
              <a:xfrm>
                <a:off x="12831198" y="4748585"/>
                <a:ext cx="184916" cy="120210"/>
                <a:chOff x="8815516" y="1076284"/>
                <a:chExt cx="503174" cy="327105"/>
              </a:xfrm>
            </p:grpSpPr>
            <p:sp>
              <p:nvSpPr>
                <p:cNvPr id="214" name="Rechthoek 213">
                  <a:extLst>
                    <a:ext uri="{FF2B5EF4-FFF2-40B4-BE49-F238E27FC236}">
                      <a16:creationId xmlns:a16="http://schemas.microsoft.com/office/drawing/2014/main" id="{CB6984A5-6A42-438E-8224-C12A74C9F5A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15" name="Groep 214">
                  <a:extLst>
                    <a:ext uri="{FF2B5EF4-FFF2-40B4-BE49-F238E27FC236}">
                      <a16:creationId xmlns:a16="http://schemas.microsoft.com/office/drawing/2014/main" id="{A32DD0B8-FC32-4DD4-9C0E-E3E30AA738F9}"/>
                    </a:ext>
                  </a:extLst>
                </p:cNvPr>
                <p:cNvGrpSpPr/>
                <p:nvPr userDrawn="1"/>
              </p:nvGrpSpPr>
              <p:grpSpPr>
                <a:xfrm>
                  <a:off x="8815517" y="1076284"/>
                  <a:ext cx="503173" cy="327105"/>
                  <a:chOff x="1351248" y="-683635"/>
                  <a:chExt cx="503173" cy="327105"/>
                </a:xfrm>
              </p:grpSpPr>
              <p:grpSp>
                <p:nvGrpSpPr>
                  <p:cNvPr id="216" name="Groep 215">
                    <a:extLst>
                      <a:ext uri="{FF2B5EF4-FFF2-40B4-BE49-F238E27FC236}">
                        <a16:creationId xmlns:a16="http://schemas.microsoft.com/office/drawing/2014/main" id="{20EBF9C0-B2A0-4B0D-9DDB-7A9FE0DB3898}"/>
                      </a:ext>
                    </a:extLst>
                  </p:cNvPr>
                  <p:cNvGrpSpPr/>
                  <p:nvPr userDrawn="1"/>
                </p:nvGrpSpPr>
                <p:grpSpPr>
                  <a:xfrm>
                    <a:off x="1351248" y="-683635"/>
                    <a:ext cx="375186" cy="293652"/>
                    <a:chOff x="1094874" y="-884923"/>
                    <a:chExt cx="884668" cy="692417"/>
                  </a:xfrm>
                </p:grpSpPr>
                <p:sp>
                  <p:nvSpPr>
                    <p:cNvPr id="221" name="Rechthoek 220">
                      <a:extLst>
                        <a:ext uri="{FF2B5EF4-FFF2-40B4-BE49-F238E27FC236}">
                          <a16:creationId xmlns:a16="http://schemas.microsoft.com/office/drawing/2014/main" id="{3E552132-2FE4-4920-BA92-84B8B5B9260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22" name="Groep 221">
                      <a:extLst>
                        <a:ext uri="{FF2B5EF4-FFF2-40B4-BE49-F238E27FC236}">
                          <a16:creationId xmlns:a16="http://schemas.microsoft.com/office/drawing/2014/main" id="{5D0E06D8-7104-4299-A1C4-6CBFB31179E2}"/>
                        </a:ext>
                      </a:extLst>
                    </p:cNvPr>
                    <p:cNvGrpSpPr/>
                    <p:nvPr userDrawn="1"/>
                  </p:nvGrpSpPr>
                  <p:grpSpPr>
                    <a:xfrm>
                      <a:off x="1094874" y="-878306"/>
                      <a:ext cx="867364" cy="685800"/>
                      <a:chOff x="1094874" y="-878306"/>
                      <a:chExt cx="867364" cy="613611"/>
                    </a:xfrm>
                  </p:grpSpPr>
                  <p:cxnSp>
                    <p:nvCxnSpPr>
                      <p:cNvPr id="228" name="Rechte verbindingslijn 227">
                        <a:extLst>
                          <a:ext uri="{FF2B5EF4-FFF2-40B4-BE49-F238E27FC236}">
                            <a16:creationId xmlns:a16="http://schemas.microsoft.com/office/drawing/2014/main" id="{B19AEAAD-811B-4690-9D43-8142562C7E9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E40C2A29-8916-4E0D-A9C9-19946660B32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30" name="Groep 229">
                        <a:extLst>
                          <a:ext uri="{FF2B5EF4-FFF2-40B4-BE49-F238E27FC236}">
                            <a16:creationId xmlns:a16="http://schemas.microsoft.com/office/drawing/2014/main" id="{81CD2086-978E-4194-94DF-8EC288138D55}"/>
                          </a:ext>
                        </a:extLst>
                      </p:cNvPr>
                      <p:cNvGrpSpPr/>
                      <p:nvPr userDrawn="1"/>
                    </p:nvGrpSpPr>
                    <p:grpSpPr>
                      <a:xfrm>
                        <a:off x="1270535" y="-878306"/>
                        <a:ext cx="526983" cy="613611"/>
                        <a:chOff x="1270535" y="-745959"/>
                        <a:chExt cx="526983" cy="481264"/>
                      </a:xfrm>
                    </p:grpSpPr>
                    <p:cxnSp>
                      <p:nvCxnSpPr>
                        <p:cNvPr id="231" name="Rechte verbindingslijn 230">
                          <a:extLst>
                            <a:ext uri="{FF2B5EF4-FFF2-40B4-BE49-F238E27FC236}">
                              <a16:creationId xmlns:a16="http://schemas.microsoft.com/office/drawing/2014/main" id="{44D6BC87-0722-4FE6-AA9D-E83C2ED100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a:extLst>
                            <a:ext uri="{FF2B5EF4-FFF2-40B4-BE49-F238E27FC236}">
                              <a16:creationId xmlns:a16="http://schemas.microsoft.com/office/drawing/2014/main" id="{FD06BD63-141F-4970-82B2-88C799D6383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a:extLst>
                            <a:ext uri="{FF2B5EF4-FFF2-40B4-BE49-F238E27FC236}">
                              <a16:creationId xmlns:a16="http://schemas.microsoft.com/office/drawing/2014/main" id="{CD0257BF-A4AD-44F0-9BD3-297EC26CB83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55766EEF-91E5-4836-B110-60E25C868E1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23" name="Rechte verbindingslijn 222">
                      <a:extLst>
                        <a:ext uri="{FF2B5EF4-FFF2-40B4-BE49-F238E27FC236}">
                          <a16:creationId xmlns:a16="http://schemas.microsoft.com/office/drawing/2014/main" id="{1F298033-01AC-45A1-9A3F-2B6C05623C0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4" name="Groep 223">
                      <a:extLst>
                        <a:ext uri="{FF2B5EF4-FFF2-40B4-BE49-F238E27FC236}">
                          <a16:creationId xmlns:a16="http://schemas.microsoft.com/office/drawing/2014/main" id="{3F4C4FEF-5648-4558-B933-7A57D75C1AEA}"/>
                        </a:ext>
                      </a:extLst>
                    </p:cNvPr>
                    <p:cNvGrpSpPr/>
                    <p:nvPr userDrawn="1"/>
                  </p:nvGrpSpPr>
                  <p:grpSpPr>
                    <a:xfrm>
                      <a:off x="1094874" y="-607596"/>
                      <a:ext cx="878306" cy="276726"/>
                      <a:chOff x="1106905" y="-607596"/>
                      <a:chExt cx="878307" cy="276726"/>
                    </a:xfrm>
                  </p:grpSpPr>
                  <p:cxnSp>
                    <p:nvCxnSpPr>
                      <p:cNvPr id="225" name="Rechte verbindingslijn 224">
                        <a:extLst>
                          <a:ext uri="{FF2B5EF4-FFF2-40B4-BE49-F238E27FC236}">
                            <a16:creationId xmlns:a16="http://schemas.microsoft.com/office/drawing/2014/main" id="{0F49D6BC-0144-4AD9-B698-ED9395988D8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74679F8B-24DE-4129-8ADC-F54141673C4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E366C5D8-F400-4B15-A395-3384EB0C2E4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17" name="Groep 216">
                    <a:extLst>
                      <a:ext uri="{FF2B5EF4-FFF2-40B4-BE49-F238E27FC236}">
                        <a16:creationId xmlns:a16="http://schemas.microsoft.com/office/drawing/2014/main" id="{A2624000-8195-4E7C-BD69-271CF284F728}"/>
                      </a:ext>
                    </a:extLst>
                  </p:cNvPr>
                  <p:cNvGrpSpPr/>
                  <p:nvPr userDrawn="1"/>
                </p:nvGrpSpPr>
                <p:grpSpPr>
                  <a:xfrm rot="2700000">
                    <a:off x="1605871" y="-605080"/>
                    <a:ext cx="90079" cy="407021"/>
                    <a:chOff x="3130062" y="-817193"/>
                    <a:chExt cx="131884" cy="595920"/>
                  </a:xfrm>
                  <a:solidFill>
                    <a:srgbClr val="3399FF"/>
                  </a:solidFill>
                </p:grpSpPr>
                <p:sp>
                  <p:nvSpPr>
                    <p:cNvPr id="218" name="Rechthoek 217">
                      <a:extLst>
                        <a:ext uri="{FF2B5EF4-FFF2-40B4-BE49-F238E27FC236}">
                          <a16:creationId xmlns:a16="http://schemas.microsoft.com/office/drawing/2014/main" id="{DBA9D684-8F9D-4A33-A41A-80CAC9316EB6}"/>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9" name="Rechthoek: afgeronde bovenhoeken 218">
                      <a:extLst>
                        <a:ext uri="{FF2B5EF4-FFF2-40B4-BE49-F238E27FC236}">
                          <a16:creationId xmlns:a16="http://schemas.microsoft.com/office/drawing/2014/main" id="{7C6224E5-7FA2-4BAB-A8A8-3D691D45326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0" name="Gelijkbenige driehoek 219">
                      <a:extLst>
                        <a:ext uri="{FF2B5EF4-FFF2-40B4-BE49-F238E27FC236}">
                          <a16:creationId xmlns:a16="http://schemas.microsoft.com/office/drawing/2014/main" id="{80AE1904-FB93-4546-9D82-E1568BC2CC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241" name="Instructie">
            <a:extLst>
              <a:ext uri="{FF2B5EF4-FFF2-40B4-BE49-F238E27FC236}">
                <a16:creationId xmlns:a16="http://schemas.microsoft.com/office/drawing/2014/main" id="{19BA543B-018D-4A42-884E-C0EB8E9AC32E}"/>
              </a:ext>
            </a:extLst>
          </p:cNvPr>
          <p:cNvGrpSpPr/>
          <p:nvPr userDrawn="1"/>
        </p:nvGrpSpPr>
        <p:grpSpPr>
          <a:xfrm>
            <a:off x="12391601" y="0"/>
            <a:ext cx="3183677" cy="2499789"/>
            <a:chOff x="12391601" y="0"/>
            <a:chExt cx="3183677" cy="2499789"/>
          </a:xfrm>
        </p:grpSpPr>
        <p:sp>
          <p:nvSpPr>
            <p:cNvPr id="242" name="Rechthoek 241">
              <a:extLst>
                <a:ext uri="{FF2B5EF4-FFF2-40B4-BE49-F238E27FC236}">
                  <a16:creationId xmlns:a16="http://schemas.microsoft.com/office/drawing/2014/main" id="{74E65EC8-CF31-4C90-9D36-22DADF293E7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243" name="Ovaal 242">
              <a:extLst>
                <a:ext uri="{FF2B5EF4-FFF2-40B4-BE49-F238E27FC236}">
                  <a16:creationId xmlns:a16="http://schemas.microsoft.com/office/drawing/2014/main" id="{8E7A1238-5BA7-4B5C-83DB-4F44D97D488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4" name="Rechte verbindingslijn 243">
              <a:extLst>
                <a:ext uri="{FF2B5EF4-FFF2-40B4-BE49-F238E27FC236}">
                  <a16:creationId xmlns:a16="http://schemas.microsoft.com/office/drawing/2014/main" id="{0A75492B-91B9-4096-BA14-1C592035D66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45" name="Rechte verbindingslijn 244">
              <a:extLst>
                <a:ext uri="{FF2B5EF4-FFF2-40B4-BE49-F238E27FC236}">
                  <a16:creationId xmlns:a16="http://schemas.microsoft.com/office/drawing/2014/main" id="{027D92B0-C557-4EA7-B082-FE2F7C284EB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46" name="Rechthoek 245">
              <a:extLst>
                <a:ext uri="{FF2B5EF4-FFF2-40B4-BE49-F238E27FC236}">
                  <a16:creationId xmlns:a16="http://schemas.microsoft.com/office/drawing/2014/main" id="{962E45F2-D39C-49E5-A8B9-89E2424F353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247" name="Ovaal 246">
              <a:extLst>
                <a:ext uri="{FF2B5EF4-FFF2-40B4-BE49-F238E27FC236}">
                  <a16:creationId xmlns:a16="http://schemas.microsoft.com/office/drawing/2014/main" id="{D7B7A023-7594-45A3-B0DC-C5462D70D2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8" name="Rechthoek 247">
              <a:extLst>
                <a:ext uri="{FF2B5EF4-FFF2-40B4-BE49-F238E27FC236}">
                  <a16:creationId xmlns:a16="http://schemas.microsoft.com/office/drawing/2014/main" id="{262075F2-E9E0-4240-83DC-1AC55556541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49" name="Groep 248">
              <a:extLst>
                <a:ext uri="{FF2B5EF4-FFF2-40B4-BE49-F238E27FC236}">
                  <a16:creationId xmlns:a16="http://schemas.microsoft.com/office/drawing/2014/main" id="{2C879F55-72EB-4BA3-A9BF-9B0CB97AF688}"/>
                </a:ext>
              </a:extLst>
            </p:cNvPr>
            <p:cNvGrpSpPr/>
            <p:nvPr userDrawn="1"/>
          </p:nvGrpSpPr>
          <p:grpSpPr>
            <a:xfrm>
              <a:off x="12757282" y="2184550"/>
              <a:ext cx="825500" cy="209550"/>
              <a:chOff x="13504624" y="2482850"/>
              <a:chExt cx="825500" cy="209550"/>
            </a:xfrm>
          </p:grpSpPr>
          <p:sp>
            <p:nvSpPr>
              <p:cNvPr id="255" name="Rechthoek 254">
                <a:extLst>
                  <a:ext uri="{FF2B5EF4-FFF2-40B4-BE49-F238E27FC236}">
                    <a16:creationId xmlns:a16="http://schemas.microsoft.com/office/drawing/2014/main" id="{FFE654CA-CED7-41ED-9C91-7F4BA80CEA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6" name="Rechte verbindingslijn 255">
                <a:extLst>
                  <a:ext uri="{FF2B5EF4-FFF2-40B4-BE49-F238E27FC236}">
                    <a16:creationId xmlns:a16="http://schemas.microsoft.com/office/drawing/2014/main" id="{CC50E587-7926-48E4-8F86-D863B16D424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7" name="Gelijkbenige driehoek 256">
                <a:extLst>
                  <a:ext uri="{FF2B5EF4-FFF2-40B4-BE49-F238E27FC236}">
                    <a16:creationId xmlns:a16="http://schemas.microsoft.com/office/drawing/2014/main" id="{859E1BC5-EC75-4CC7-A3BA-193D2593B78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50" name="Rechte verbindingslijn 249">
              <a:extLst>
                <a:ext uri="{FF2B5EF4-FFF2-40B4-BE49-F238E27FC236}">
                  <a16:creationId xmlns:a16="http://schemas.microsoft.com/office/drawing/2014/main" id="{934B7849-7F9F-47ED-891B-5FAACEB5B80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51" name="Groep 250">
              <a:extLst>
                <a:ext uri="{FF2B5EF4-FFF2-40B4-BE49-F238E27FC236}">
                  <a16:creationId xmlns:a16="http://schemas.microsoft.com/office/drawing/2014/main" id="{9539F423-EB6F-4E7B-943F-394F588F74B3}"/>
                </a:ext>
              </a:extLst>
            </p:cNvPr>
            <p:cNvGrpSpPr/>
            <p:nvPr userDrawn="1"/>
          </p:nvGrpSpPr>
          <p:grpSpPr>
            <a:xfrm>
              <a:off x="12751697" y="1147804"/>
              <a:ext cx="289372" cy="314992"/>
              <a:chOff x="7322769" y="-310267"/>
              <a:chExt cx="289372" cy="314992"/>
            </a:xfrm>
          </p:grpSpPr>
          <p:sp>
            <p:nvSpPr>
              <p:cNvPr id="252" name="Rechthoek 251">
                <a:extLst>
                  <a:ext uri="{FF2B5EF4-FFF2-40B4-BE49-F238E27FC236}">
                    <a16:creationId xmlns:a16="http://schemas.microsoft.com/office/drawing/2014/main" id="{C8CFF879-F2CB-4F85-99F9-287193C48EA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3" name="Rechthoek 252">
                <a:extLst>
                  <a:ext uri="{FF2B5EF4-FFF2-40B4-BE49-F238E27FC236}">
                    <a16:creationId xmlns:a16="http://schemas.microsoft.com/office/drawing/2014/main" id="{0D9E5EB7-B6CA-4F12-AD7A-7D3F47ECDD2F}"/>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4" name="Rechthoek 253">
                <a:extLst>
                  <a:ext uri="{FF2B5EF4-FFF2-40B4-BE49-F238E27FC236}">
                    <a16:creationId xmlns:a16="http://schemas.microsoft.com/office/drawing/2014/main" id="{FFEB0EE0-42CE-4F0F-9116-6EC27BFB926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73" name="LOGO">
            <a:extLst>
              <a:ext uri="{FF2B5EF4-FFF2-40B4-BE49-F238E27FC236}">
                <a16:creationId xmlns:a16="http://schemas.microsoft.com/office/drawing/2014/main" id="{0142FC14-698B-4346-B968-FA83867FAAB7}"/>
              </a:ext>
            </a:extLst>
          </p:cNvPr>
          <p:cNvSpPr>
            <a:spLocks noGrp="1"/>
          </p:cNvSpPr>
          <p:nvPr>
            <p:ph type="body" sz="quarter" idx="20" hasCustomPrompt="1"/>
          </p:nvPr>
        </p:nvSpPr>
        <p:spPr>
          <a:xfrm>
            <a:off x="5850466" y="6151264"/>
            <a:ext cx="495832" cy="543579"/>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13162482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Tabel ">
    <p:spTree>
      <p:nvGrpSpPr>
        <p:cNvPr id="1" name=""/>
        <p:cNvGrpSpPr/>
        <p:nvPr/>
      </p:nvGrpSpPr>
      <p:grpSpPr>
        <a:xfrm>
          <a:off x="0" y="0"/>
          <a:ext cx="0" cy="0"/>
          <a:chOff x="0" y="0"/>
          <a:chExt cx="0" cy="0"/>
        </a:xfrm>
      </p:grpSpPr>
      <p:sp>
        <p:nvSpPr>
          <p:cNvPr id="15" name="Tijdelijke aanduiding voor tabel 14">
            <a:extLst>
              <a:ext uri="{FF2B5EF4-FFF2-40B4-BE49-F238E27FC236}">
                <a16:creationId xmlns:a16="http://schemas.microsoft.com/office/drawing/2014/main" id="{3AE03EB7-B30D-4181-8C4C-1F43A6557997}"/>
              </a:ext>
            </a:extLst>
          </p:cNvPr>
          <p:cNvSpPr>
            <a:spLocks noGrp="1"/>
          </p:cNvSpPr>
          <p:nvPr>
            <p:ph type="tbl" sz="quarter" idx="23" hasCustomPrompt="1"/>
          </p:nvPr>
        </p:nvSpPr>
        <p:spPr>
          <a:xfrm>
            <a:off x="6091238" y="1498600"/>
            <a:ext cx="5289550" cy="4442400"/>
          </a:xfrm>
          <a:solidFill>
            <a:schemeClr val="bg1">
              <a:lumMod val="85000"/>
            </a:schemeClr>
          </a:solidFill>
        </p:spPr>
        <p:txBody>
          <a:bodyPr tIns="720000" anchor="ctr" anchorCtr="0"/>
          <a:lstStyle>
            <a:lvl1pPr marL="0" indent="0" algn="ctr">
              <a:buNone/>
              <a:defRPr sz="1400"/>
            </a:lvl1pPr>
          </a:lstStyle>
          <a:p>
            <a:r>
              <a:rPr lang="en-GB" dirty="0" err="1"/>
              <a:t>Nieuwe</a:t>
            </a:r>
            <a:r>
              <a:rPr lang="en-GB" dirty="0"/>
              <a:t> </a:t>
            </a:r>
            <a:r>
              <a:rPr lang="en-GB" dirty="0" err="1"/>
              <a:t>tabel</a:t>
            </a:r>
            <a:r>
              <a:rPr lang="en-GB" dirty="0"/>
              <a:t> </a:t>
            </a:r>
            <a:r>
              <a:rPr lang="en-GB" dirty="0" err="1"/>
              <a:t>inladen</a:t>
            </a:r>
            <a:r>
              <a:rPr lang="en-GB" dirty="0"/>
              <a:t> via </a:t>
            </a:r>
            <a:r>
              <a:rPr lang="en-GB" dirty="0" err="1"/>
              <a:t>icoon</a:t>
            </a:r>
            <a:endParaRPr lang="nl-NL" dirty="0"/>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dirty="0"/>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a:t>Bullets</a:t>
            </a:r>
          </a:p>
          <a:p>
            <a:pPr lvl="1"/>
            <a:r>
              <a:rPr lang="nl-NL" dirty="0"/>
              <a:t>Sub-Bullets</a:t>
            </a:r>
          </a:p>
          <a:p>
            <a:pPr lvl="2"/>
            <a:r>
              <a:rPr lang="nl-NL" dirty="0"/>
              <a:t>Platte tekst</a:t>
            </a:r>
          </a:p>
          <a:p>
            <a:pPr lvl="3"/>
            <a:r>
              <a:rPr lang="nl-NL" dirty="0"/>
              <a:t>Subtitel</a:t>
            </a:r>
          </a:p>
          <a:p>
            <a:pPr lvl="4"/>
            <a:r>
              <a:rPr lang="nl-NL" dirty="0"/>
              <a:t>Opsomming</a:t>
            </a:r>
          </a:p>
          <a:p>
            <a:pPr lvl="5"/>
            <a:r>
              <a:rPr lang="nl-NL" dirty="0"/>
              <a:t># Bullets</a:t>
            </a:r>
          </a:p>
          <a:p>
            <a:pPr lvl="6"/>
            <a:r>
              <a:rPr lang="nl-NL" dirty="0"/>
              <a:t># Abc</a:t>
            </a:r>
          </a:p>
          <a:p>
            <a:pPr lvl="7"/>
            <a:r>
              <a:rPr lang="nl-NL" dirty="0"/>
              <a:t>Check leeg</a:t>
            </a:r>
          </a:p>
          <a:p>
            <a:pPr lvl="8"/>
            <a:r>
              <a:rPr lang="nl-NL" dirty="0"/>
              <a:t>Check vol</a:t>
            </a:r>
            <a:endParaRPr lang="en-US" dirty="0"/>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grpSp>
        <p:nvGrpSpPr>
          <p:cNvPr id="264" name="Instructie">
            <a:extLst>
              <a:ext uri="{FF2B5EF4-FFF2-40B4-BE49-F238E27FC236}">
                <a16:creationId xmlns:a16="http://schemas.microsoft.com/office/drawing/2014/main" id="{86B4DB86-5A07-4FD8-AC96-81D692F70396}"/>
              </a:ext>
            </a:extLst>
          </p:cNvPr>
          <p:cNvGrpSpPr/>
          <p:nvPr userDrawn="1"/>
        </p:nvGrpSpPr>
        <p:grpSpPr>
          <a:xfrm>
            <a:off x="12391601" y="0"/>
            <a:ext cx="3183678" cy="3418198"/>
            <a:chOff x="12391601" y="0"/>
            <a:chExt cx="3183678" cy="3418198"/>
          </a:xfrm>
        </p:grpSpPr>
        <p:grpSp>
          <p:nvGrpSpPr>
            <p:cNvPr id="265" name="Meer informatie">
              <a:extLst>
                <a:ext uri="{FF2B5EF4-FFF2-40B4-BE49-F238E27FC236}">
                  <a16:creationId xmlns:a16="http://schemas.microsoft.com/office/drawing/2014/main" id="{6793DFD1-D7A4-4527-A65F-AFA6892228A5}"/>
                </a:ext>
              </a:extLst>
            </p:cNvPr>
            <p:cNvGrpSpPr/>
            <p:nvPr userDrawn="1"/>
          </p:nvGrpSpPr>
          <p:grpSpPr>
            <a:xfrm>
              <a:off x="12396764" y="2622893"/>
              <a:ext cx="3178515" cy="795305"/>
              <a:chOff x="-3741486" y="3347116"/>
              <a:chExt cx="3178515" cy="795305"/>
            </a:xfrm>
          </p:grpSpPr>
          <p:sp>
            <p:nvSpPr>
              <p:cNvPr id="287" name="Freeform 101">
                <a:extLst>
                  <a:ext uri="{FF2B5EF4-FFF2-40B4-BE49-F238E27FC236}">
                    <a16:creationId xmlns:a16="http://schemas.microsoft.com/office/drawing/2014/main" id="{E54526BB-62B9-4D94-BF4C-E117C502824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8" name="Rechthoek 287">
                <a:extLst>
                  <a:ext uri="{FF2B5EF4-FFF2-40B4-BE49-F238E27FC236}">
                    <a16:creationId xmlns:a16="http://schemas.microsoft.com/office/drawing/2014/main" id="{49A49591-EF36-46FB-85F6-6E9631DE467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89" name="Rechte verbindingslijn 288">
                <a:extLst>
                  <a:ext uri="{FF2B5EF4-FFF2-40B4-BE49-F238E27FC236}">
                    <a16:creationId xmlns:a16="http://schemas.microsoft.com/office/drawing/2014/main" id="{DB3E87D8-DEF2-47C2-BBDF-F73DA6CBFA7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6" name="Rechthoek 265">
              <a:extLst>
                <a:ext uri="{FF2B5EF4-FFF2-40B4-BE49-F238E27FC236}">
                  <a16:creationId xmlns:a16="http://schemas.microsoft.com/office/drawing/2014/main" id="{61FCC24E-2004-46DB-B13F-B8B97B674D0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267" name="Ovaal 266">
              <a:extLst>
                <a:ext uri="{FF2B5EF4-FFF2-40B4-BE49-F238E27FC236}">
                  <a16:creationId xmlns:a16="http://schemas.microsoft.com/office/drawing/2014/main" id="{D8EDDDE9-176F-4A7C-ABF5-5FAF55C1C6C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8" name="Rechte verbindingslijn 267">
              <a:extLst>
                <a:ext uri="{FF2B5EF4-FFF2-40B4-BE49-F238E27FC236}">
                  <a16:creationId xmlns:a16="http://schemas.microsoft.com/office/drawing/2014/main" id="{50A42FF7-2F08-49B9-8B2C-7502A31D163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69" name="Rechte verbindingslijn 268">
              <a:extLst>
                <a:ext uri="{FF2B5EF4-FFF2-40B4-BE49-F238E27FC236}">
                  <a16:creationId xmlns:a16="http://schemas.microsoft.com/office/drawing/2014/main" id="{47B4D3BC-4767-4FFA-9397-A5D70631A5B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EF462A6D-E6F9-46C3-835E-DF053209DC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271" name="Ovaal 270">
              <a:extLst>
                <a:ext uri="{FF2B5EF4-FFF2-40B4-BE49-F238E27FC236}">
                  <a16:creationId xmlns:a16="http://schemas.microsoft.com/office/drawing/2014/main" id="{5533D57D-6685-4E03-A654-773A380C597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2" name="Rechthoek 271">
              <a:extLst>
                <a:ext uri="{FF2B5EF4-FFF2-40B4-BE49-F238E27FC236}">
                  <a16:creationId xmlns:a16="http://schemas.microsoft.com/office/drawing/2014/main" id="{7AF47FFC-A580-4145-AD62-87E448E15A2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73" name="Groep 272">
              <a:extLst>
                <a:ext uri="{FF2B5EF4-FFF2-40B4-BE49-F238E27FC236}">
                  <a16:creationId xmlns:a16="http://schemas.microsoft.com/office/drawing/2014/main" id="{E38032D2-2632-4307-9215-04AF0CA144AA}"/>
                </a:ext>
              </a:extLst>
            </p:cNvPr>
            <p:cNvGrpSpPr/>
            <p:nvPr userDrawn="1"/>
          </p:nvGrpSpPr>
          <p:grpSpPr>
            <a:xfrm>
              <a:off x="12757282" y="2184550"/>
              <a:ext cx="825500" cy="209550"/>
              <a:chOff x="13504624" y="2482850"/>
              <a:chExt cx="825500" cy="209550"/>
            </a:xfrm>
          </p:grpSpPr>
          <p:sp>
            <p:nvSpPr>
              <p:cNvPr id="284" name="Rechthoek 283">
                <a:extLst>
                  <a:ext uri="{FF2B5EF4-FFF2-40B4-BE49-F238E27FC236}">
                    <a16:creationId xmlns:a16="http://schemas.microsoft.com/office/drawing/2014/main" id="{B24C8CD6-02E6-42C8-90E4-BC9D90525A6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285" name="Rechte verbindingslijn 284">
                <a:extLst>
                  <a:ext uri="{FF2B5EF4-FFF2-40B4-BE49-F238E27FC236}">
                    <a16:creationId xmlns:a16="http://schemas.microsoft.com/office/drawing/2014/main" id="{33D9AD98-6507-4683-95C9-3EBA7B23B24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6" name="Gelijkbenige driehoek 285">
                <a:extLst>
                  <a:ext uri="{FF2B5EF4-FFF2-40B4-BE49-F238E27FC236}">
                    <a16:creationId xmlns:a16="http://schemas.microsoft.com/office/drawing/2014/main" id="{98FCCEE9-4561-431A-BAA2-82FE903CB2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4" name="Rechte verbindingslijn 273">
              <a:extLst>
                <a:ext uri="{FF2B5EF4-FFF2-40B4-BE49-F238E27FC236}">
                  <a16:creationId xmlns:a16="http://schemas.microsoft.com/office/drawing/2014/main" id="{4C00C29C-A162-445E-9EFE-00C5CC8C31D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5" name="Tabel icoon">
              <a:extLst>
                <a:ext uri="{FF2B5EF4-FFF2-40B4-BE49-F238E27FC236}">
                  <a16:creationId xmlns:a16="http://schemas.microsoft.com/office/drawing/2014/main" id="{9D627361-21E2-470C-B017-0BF81D6BFC90}"/>
                </a:ext>
              </a:extLst>
            </p:cNvPr>
            <p:cNvGrpSpPr/>
            <p:nvPr userDrawn="1"/>
          </p:nvGrpSpPr>
          <p:grpSpPr>
            <a:xfrm>
              <a:off x="12757283" y="1133664"/>
              <a:ext cx="375500" cy="339168"/>
              <a:chOff x="6072040" y="3376043"/>
              <a:chExt cx="1227920" cy="1109109"/>
            </a:xfrm>
          </p:grpSpPr>
          <p:sp>
            <p:nvSpPr>
              <p:cNvPr id="276" name="Rechthoek 275">
                <a:extLst>
                  <a:ext uri="{FF2B5EF4-FFF2-40B4-BE49-F238E27FC236}">
                    <a16:creationId xmlns:a16="http://schemas.microsoft.com/office/drawing/2014/main" id="{F127B670-2CBE-40D4-898C-5E98022F421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7" name="Rechthoek 276">
                <a:extLst>
                  <a:ext uri="{FF2B5EF4-FFF2-40B4-BE49-F238E27FC236}">
                    <a16:creationId xmlns:a16="http://schemas.microsoft.com/office/drawing/2014/main" id="{81B8A114-E9FB-4766-8B64-27A88B27694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8" name="Rechte verbindingslijn 277">
                <a:extLst>
                  <a:ext uri="{FF2B5EF4-FFF2-40B4-BE49-F238E27FC236}">
                    <a16:creationId xmlns:a16="http://schemas.microsoft.com/office/drawing/2014/main" id="{F9E9FEEB-CFC7-4960-9CCD-27AF3591324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9" name="Rechte verbindingslijn 278">
                <a:extLst>
                  <a:ext uri="{FF2B5EF4-FFF2-40B4-BE49-F238E27FC236}">
                    <a16:creationId xmlns:a16="http://schemas.microsoft.com/office/drawing/2014/main" id="{BC1FE3B4-EA85-4DFE-A8A3-52FC9758C78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F7C5D368-DA8F-4E94-A0B5-948E7DA7B34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465A3C7F-E6CB-4BDB-8B8E-43C1824A65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A3C3A56-B1BA-4459-9780-FFBC42D5089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3" name="Rechthoek 282">
                <a:extLst>
                  <a:ext uri="{FF2B5EF4-FFF2-40B4-BE49-F238E27FC236}">
                    <a16:creationId xmlns:a16="http://schemas.microsoft.com/office/drawing/2014/main" id="{D41DC124-74B1-4CCB-80E9-43DC6401934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43" name="Instructie">
            <a:extLst>
              <a:ext uri="{FF2B5EF4-FFF2-40B4-BE49-F238E27FC236}">
                <a16:creationId xmlns:a16="http://schemas.microsoft.com/office/drawing/2014/main" id="{580C624C-DEF9-4C48-9704-3B9937D3D6C4}"/>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F333EBCE-6A32-461F-ADD9-C06F682F3DD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3A7189AA-E823-4085-B477-F31E62FD769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EBC4091E-9DD7-4E4D-B34F-7C8ACCB047F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D822A950-973B-4705-B857-B039BC40D25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7F91AD65-D5B8-4EDC-8459-8081CC078BA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dirty="0">
                  <a:solidFill>
                    <a:schemeClr val="tx1">
                      <a:lumMod val="65000"/>
                      <a:lumOff val="35000"/>
                    </a:schemeClr>
                  </a:solidFill>
                  <a:latin typeface="+mn-lt"/>
                  <a:ea typeface="+mn-ea"/>
                  <a:cs typeface="+mn-cs"/>
                </a:rPr>
                <a:t># Abc</a:t>
              </a:r>
            </a:p>
          </p:txBody>
        </p:sp>
        <p:sp>
          <p:nvSpPr>
            <p:cNvPr id="149" name="Ovaal 148">
              <a:extLst>
                <a:ext uri="{FF2B5EF4-FFF2-40B4-BE49-F238E27FC236}">
                  <a16:creationId xmlns:a16="http://schemas.microsoft.com/office/drawing/2014/main" id="{9B9DAE3E-72A1-4918-8BBC-1803957EA34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0" name="Rechthoek 149">
              <a:extLst>
                <a:ext uri="{FF2B5EF4-FFF2-40B4-BE49-F238E27FC236}">
                  <a16:creationId xmlns:a16="http://schemas.microsoft.com/office/drawing/2014/main" id="{1B33CA2B-D204-414C-A9D4-C6C9B002F46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dirty="0">
                  <a:solidFill>
                    <a:schemeClr val="tx1">
                      <a:lumMod val="65000"/>
                      <a:lumOff val="35000"/>
                    </a:schemeClr>
                  </a:solidFill>
                  <a:latin typeface="+mn-lt"/>
                  <a:ea typeface="+mn-ea"/>
                  <a:cs typeface="+mn-cs"/>
                </a:rPr>
                <a:t>Check leeg</a:t>
              </a:r>
            </a:p>
          </p:txBody>
        </p:sp>
        <p:sp>
          <p:nvSpPr>
            <p:cNvPr id="151" name="Ovaal 150">
              <a:extLst>
                <a:ext uri="{FF2B5EF4-FFF2-40B4-BE49-F238E27FC236}">
                  <a16:creationId xmlns:a16="http://schemas.microsoft.com/office/drawing/2014/main" id="{DFC73218-500A-4F19-A6BB-60D4E9EB825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52" name="Rechthoek 151">
              <a:extLst>
                <a:ext uri="{FF2B5EF4-FFF2-40B4-BE49-F238E27FC236}">
                  <a16:creationId xmlns:a16="http://schemas.microsoft.com/office/drawing/2014/main" id="{970C1316-0DC2-4A09-B98D-AD3B535BACA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dirty="0">
                  <a:solidFill>
                    <a:schemeClr val="tx1">
                      <a:lumMod val="65000"/>
                      <a:lumOff val="35000"/>
                    </a:schemeClr>
                  </a:solidFill>
                  <a:latin typeface="+mn-lt"/>
                  <a:ea typeface="+mn-ea"/>
                  <a:cs typeface="+mn-cs"/>
                </a:rPr>
                <a:t>Check vol</a:t>
              </a:r>
            </a:p>
          </p:txBody>
        </p:sp>
        <p:grpSp>
          <p:nvGrpSpPr>
            <p:cNvPr id="153" name="Meer informatie">
              <a:extLst>
                <a:ext uri="{FF2B5EF4-FFF2-40B4-BE49-F238E27FC236}">
                  <a16:creationId xmlns:a16="http://schemas.microsoft.com/office/drawing/2014/main" id="{8AE906F2-66DE-401F-A57C-8469BCE73313}"/>
                </a:ext>
              </a:extLst>
            </p:cNvPr>
            <p:cNvGrpSpPr/>
            <p:nvPr userDrawn="1"/>
          </p:nvGrpSpPr>
          <p:grpSpPr>
            <a:xfrm>
              <a:off x="-3421298" y="5206936"/>
              <a:ext cx="3178515" cy="795662"/>
              <a:chOff x="-3741486" y="3387723"/>
              <a:chExt cx="3178515" cy="795662"/>
            </a:xfrm>
          </p:grpSpPr>
          <p:sp>
            <p:nvSpPr>
              <p:cNvPr id="221" name="Freeform 101">
                <a:extLst>
                  <a:ext uri="{FF2B5EF4-FFF2-40B4-BE49-F238E27FC236}">
                    <a16:creationId xmlns:a16="http://schemas.microsoft.com/office/drawing/2014/main" id="{BF951A54-4D91-4776-9765-E435758308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2" name="Rechthoek 221">
                <a:extLst>
                  <a:ext uri="{FF2B5EF4-FFF2-40B4-BE49-F238E27FC236}">
                    <a16:creationId xmlns:a16="http://schemas.microsoft.com/office/drawing/2014/main" id="{65B880C9-8FF3-4854-98BF-353D65BCD2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3" name="Rechte verbindingslijn 222">
                <a:extLst>
                  <a:ext uri="{FF2B5EF4-FFF2-40B4-BE49-F238E27FC236}">
                    <a16:creationId xmlns:a16="http://schemas.microsoft.com/office/drawing/2014/main" id="{A4A2B34F-6698-4F5E-ABDD-33A4ACC3F4A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54" name="Rechthoek 153">
              <a:extLst>
                <a:ext uri="{FF2B5EF4-FFF2-40B4-BE49-F238E27FC236}">
                  <a16:creationId xmlns:a16="http://schemas.microsoft.com/office/drawing/2014/main" id="{7B51F5C7-09DB-4BD2-BA98-CD1D5706AB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endParaRPr>
            </a:p>
          </p:txBody>
        </p:sp>
        <p:sp>
          <p:nvSpPr>
            <p:cNvPr id="155" name="Ovaal 154">
              <a:extLst>
                <a:ext uri="{FF2B5EF4-FFF2-40B4-BE49-F238E27FC236}">
                  <a16:creationId xmlns:a16="http://schemas.microsoft.com/office/drawing/2014/main" id="{94759345-53BF-4CAA-B9DD-C9A1D4175A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56" name="Rechte verbindingslijn 155">
              <a:extLst>
                <a:ext uri="{FF2B5EF4-FFF2-40B4-BE49-F238E27FC236}">
                  <a16:creationId xmlns:a16="http://schemas.microsoft.com/office/drawing/2014/main" id="{9BDDB8BD-8C5F-4B8E-9533-93FB50D0862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7" name="Groep 156">
              <a:extLst>
                <a:ext uri="{FF2B5EF4-FFF2-40B4-BE49-F238E27FC236}">
                  <a16:creationId xmlns:a16="http://schemas.microsoft.com/office/drawing/2014/main" id="{C6A9BB7F-CD09-4B34-9DDC-47901F3FAF43}"/>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051AAE86-CB32-443B-A7F9-44579AE00F9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mn-lt"/>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0119FEA4-AAC0-4A45-B442-A81E9716F09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3D674A44-43D9-4F3A-8253-749A9B7289C0}"/>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AB8A5981-9327-42D4-9765-3C7C8C0A663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3" name="Groep 172">
                <a:extLst>
                  <a:ext uri="{FF2B5EF4-FFF2-40B4-BE49-F238E27FC236}">
                    <a16:creationId xmlns:a16="http://schemas.microsoft.com/office/drawing/2014/main" id="{59A437E9-677E-4831-B6B5-FA06C143D501}"/>
                  </a:ext>
                </a:extLst>
              </p:cNvPr>
              <p:cNvGrpSpPr/>
              <p:nvPr userDrawn="1"/>
            </p:nvGrpSpPr>
            <p:grpSpPr>
              <a:xfrm>
                <a:off x="-3002834" y="720303"/>
                <a:ext cx="182598" cy="143759"/>
                <a:chOff x="-3310843" y="700986"/>
                <a:chExt cx="182598" cy="143759"/>
              </a:xfrm>
            </p:grpSpPr>
            <p:grpSp>
              <p:nvGrpSpPr>
                <p:cNvPr id="212" name="Groep 211">
                  <a:extLst>
                    <a:ext uri="{FF2B5EF4-FFF2-40B4-BE49-F238E27FC236}">
                      <a16:creationId xmlns:a16="http://schemas.microsoft.com/office/drawing/2014/main" id="{9B0CF1D8-9120-42CF-87B6-09B126C5D460}"/>
                    </a:ext>
                  </a:extLst>
                </p:cNvPr>
                <p:cNvGrpSpPr/>
                <p:nvPr userDrawn="1"/>
              </p:nvGrpSpPr>
              <p:grpSpPr>
                <a:xfrm>
                  <a:off x="-3310843" y="700986"/>
                  <a:ext cx="182598" cy="143759"/>
                  <a:chOff x="-3310843" y="700986"/>
                  <a:chExt cx="182598" cy="143759"/>
                </a:xfrm>
              </p:grpSpPr>
              <p:cxnSp>
                <p:nvCxnSpPr>
                  <p:cNvPr id="216" name="Rechte verbindingslijn 215">
                    <a:extLst>
                      <a:ext uri="{FF2B5EF4-FFF2-40B4-BE49-F238E27FC236}">
                        <a16:creationId xmlns:a16="http://schemas.microsoft.com/office/drawing/2014/main" id="{D85D2C22-523B-4E7C-BF1D-1D36B38070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E65EE3E-FBC2-471E-A5B7-304134B2E42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FA67AF14-475A-4D85-9470-72AAAADEB55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425C9352-E268-465F-AD42-B4057FD0B1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7E6F2035-3FD5-45DF-8725-6DA1CF5B788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37CD031A-4654-48E5-9006-9C0CCCF193C9}"/>
                    </a:ext>
                  </a:extLst>
                </p:cNvPr>
                <p:cNvGrpSpPr/>
                <p:nvPr userDrawn="1"/>
              </p:nvGrpSpPr>
              <p:grpSpPr>
                <a:xfrm flipH="1">
                  <a:off x="-3310774" y="735854"/>
                  <a:ext cx="88801" cy="72568"/>
                  <a:chOff x="-2091059" y="1395403"/>
                  <a:chExt cx="157316" cy="128558"/>
                </a:xfrm>
              </p:grpSpPr>
              <p:sp>
                <p:nvSpPr>
                  <p:cNvPr id="214" name="Rechthoek 213">
                    <a:extLst>
                      <a:ext uri="{FF2B5EF4-FFF2-40B4-BE49-F238E27FC236}">
                        <a16:creationId xmlns:a16="http://schemas.microsoft.com/office/drawing/2014/main" id="{947A58CD-3F47-49AA-870A-4498C8990A3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5" name="Pijl: punthaak 214">
                    <a:extLst>
                      <a:ext uri="{FF2B5EF4-FFF2-40B4-BE49-F238E27FC236}">
                        <a16:creationId xmlns:a16="http://schemas.microsoft.com/office/drawing/2014/main" id="{9088115E-C4F2-49CB-842C-C1F19344D8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74" name="Groep 173">
                <a:extLst>
                  <a:ext uri="{FF2B5EF4-FFF2-40B4-BE49-F238E27FC236}">
                    <a16:creationId xmlns:a16="http://schemas.microsoft.com/office/drawing/2014/main" id="{C8E8FBB0-1D6B-4D20-89E5-CA426C15CAAC}"/>
                  </a:ext>
                </a:extLst>
              </p:cNvPr>
              <p:cNvGrpSpPr/>
              <p:nvPr userDrawn="1"/>
            </p:nvGrpSpPr>
            <p:grpSpPr>
              <a:xfrm>
                <a:off x="-3326107" y="720303"/>
                <a:ext cx="182598" cy="143759"/>
                <a:chOff x="-3634116" y="700986"/>
                <a:chExt cx="182598" cy="143759"/>
              </a:xfrm>
            </p:grpSpPr>
            <p:grpSp>
              <p:nvGrpSpPr>
                <p:cNvPr id="203" name="Groep 202">
                  <a:extLst>
                    <a:ext uri="{FF2B5EF4-FFF2-40B4-BE49-F238E27FC236}">
                      <a16:creationId xmlns:a16="http://schemas.microsoft.com/office/drawing/2014/main" id="{F756A9F5-0AE8-4D99-962A-0F5B2D84A44A}"/>
                    </a:ext>
                  </a:extLst>
                </p:cNvPr>
                <p:cNvGrpSpPr/>
                <p:nvPr userDrawn="1"/>
              </p:nvGrpSpPr>
              <p:grpSpPr>
                <a:xfrm>
                  <a:off x="-3634116" y="700986"/>
                  <a:ext cx="182598" cy="143759"/>
                  <a:chOff x="-3634116" y="700986"/>
                  <a:chExt cx="182598" cy="143759"/>
                </a:xfrm>
              </p:grpSpPr>
              <p:cxnSp>
                <p:nvCxnSpPr>
                  <p:cNvPr id="207" name="Rechte verbindingslijn 206">
                    <a:extLst>
                      <a:ext uri="{FF2B5EF4-FFF2-40B4-BE49-F238E27FC236}">
                        <a16:creationId xmlns:a16="http://schemas.microsoft.com/office/drawing/2014/main" id="{1288818B-3F12-4AC4-B6D7-D70BB4385DA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D91F7998-885A-4398-A57D-E881C8F94FB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8F1CACA-D816-427C-88E4-2C2C1B6901E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E759EB2E-9FC5-4252-BDD8-49BE3B872E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7C398823-51C3-41E8-A9F7-55C1DA43D8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4" name="Groep 203">
                  <a:extLst>
                    <a:ext uri="{FF2B5EF4-FFF2-40B4-BE49-F238E27FC236}">
                      <a16:creationId xmlns:a16="http://schemas.microsoft.com/office/drawing/2014/main" id="{D733DA0F-F392-4041-97CF-906AF2E4C1FE}"/>
                    </a:ext>
                  </a:extLst>
                </p:cNvPr>
                <p:cNvGrpSpPr/>
                <p:nvPr userDrawn="1"/>
              </p:nvGrpSpPr>
              <p:grpSpPr>
                <a:xfrm>
                  <a:off x="-3634047" y="735854"/>
                  <a:ext cx="88801" cy="72568"/>
                  <a:chOff x="-2091059" y="1395403"/>
                  <a:chExt cx="157316" cy="128558"/>
                </a:xfrm>
              </p:grpSpPr>
              <p:sp>
                <p:nvSpPr>
                  <p:cNvPr id="205" name="Rechthoek 204">
                    <a:extLst>
                      <a:ext uri="{FF2B5EF4-FFF2-40B4-BE49-F238E27FC236}">
                        <a16:creationId xmlns:a16="http://schemas.microsoft.com/office/drawing/2014/main" id="{741190BF-62B5-4352-88D0-583ED1C59C8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6" name="Pijl: punthaak 205">
                    <a:extLst>
                      <a:ext uri="{FF2B5EF4-FFF2-40B4-BE49-F238E27FC236}">
                        <a16:creationId xmlns:a16="http://schemas.microsoft.com/office/drawing/2014/main" id="{00AD6690-1F96-493F-B2C8-EF3D1E4C16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75" name="Rechte verbindingslijn 174">
                <a:extLst>
                  <a:ext uri="{FF2B5EF4-FFF2-40B4-BE49-F238E27FC236}">
                    <a16:creationId xmlns:a16="http://schemas.microsoft.com/office/drawing/2014/main" id="{139EBA99-29F2-4AB7-9EEC-CBDF81409F6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8B231C0F-FD59-44C4-9022-2FED62FFFB3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E5E06B55-74F3-4D7B-B88B-1A29FA648821}"/>
                  </a:ext>
                </a:extLst>
              </p:cNvPr>
              <p:cNvGrpSpPr/>
              <p:nvPr userDrawn="1"/>
            </p:nvGrpSpPr>
            <p:grpSpPr>
              <a:xfrm>
                <a:off x="-2425037" y="370226"/>
                <a:ext cx="357690" cy="330595"/>
                <a:chOff x="-2721817" y="347336"/>
                <a:chExt cx="432805" cy="400021"/>
              </a:xfrm>
            </p:grpSpPr>
            <p:sp>
              <p:nvSpPr>
                <p:cNvPr id="192" name="Rechthoek 191">
                  <a:extLst>
                    <a:ext uri="{FF2B5EF4-FFF2-40B4-BE49-F238E27FC236}">
                      <a16:creationId xmlns:a16="http://schemas.microsoft.com/office/drawing/2014/main" id="{25FFBC3A-3EB3-43D9-BA9E-0B0A7228FCD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3" name="Groep 192">
                  <a:extLst>
                    <a:ext uri="{FF2B5EF4-FFF2-40B4-BE49-F238E27FC236}">
                      <a16:creationId xmlns:a16="http://schemas.microsoft.com/office/drawing/2014/main" id="{1C66F615-DB42-43C0-B9E1-F9F6C75832BB}"/>
                    </a:ext>
                  </a:extLst>
                </p:cNvPr>
                <p:cNvGrpSpPr/>
                <p:nvPr userDrawn="1"/>
              </p:nvGrpSpPr>
              <p:grpSpPr>
                <a:xfrm>
                  <a:off x="-2652453" y="431583"/>
                  <a:ext cx="294076" cy="231526"/>
                  <a:chOff x="-3634116" y="700986"/>
                  <a:chExt cx="182598" cy="143759"/>
                </a:xfrm>
              </p:grpSpPr>
              <p:grpSp>
                <p:nvGrpSpPr>
                  <p:cNvPr id="194" name="Groep 193">
                    <a:extLst>
                      <a:ext uri="{FF2B5EF4-FFF2-40B4-BE49-F238E27FC236}">
                        <a16:creationId xmlns:a16="http://schemas.microsoft.com/office/drawing/2014/main" id="{6DAA1429-C0F4-4EFE-947B-41117B627EE6}"/>
                      </a:ext>
                    </a:extLst>
                  </p:cNvPr>
                  <p:cNvGrpSpPr/>
                  <p:nvPr userDrawn="1"/>
                </p:nvGrpSpPr>
                <p:grpSpPr>
                  <a:xfrm>
                    <a:off x="-3634116" y="700986"/>
                    <a:ext cx="182598" cy="143759"/>
                    <a:chOff x="-3634116" y="700986"/>
                    <a:chExt cx="182598" cy="143759"/>
                  </a:xfrm>
                </p:grpSpPr>
                <p:cxnSp>
                  <p:nvCxnSpPr>
                    <p:cNvPr id="198" name="Rechte verbindingslijn 197">
                      <a:extLst>
                        <a:ext uri="{FF2B5EF4-FFF2-40B4-BE49-F238E27FC236}">
                          <a16:creationId xmlns:a16="http://schemas.microsoft.com/office/drawing/2014/main" id="{796F7CF7-9ECA-4475-B621-B91C78CFE20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6F88526F-514F-4941-8F00-7EC70E60635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EA3B1A0F-8826-42F7-83DE-74BCBD59C0C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723CE26A-5D09-487C-8EA0-5D27AFB1902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1577E123-1296-47D7-B111-565C617F1C2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1FB05CF2-9960-4153-ACAC-6D2168A3A725}"/>
                      </a:ext>
                    </a:extLst>
                  </p:cNvPr>
                  <p:cNvGrpSpPr/>
                  <p:nvPr userDrawn="1"/>
                </p:nvGrpSpPr>
                <p:grpSpPr>
                  <a:xfrm>
                    <a:off x="-3634047" y="735854"/>
                    <a:ext cx="88801" cy="72568"/>
                    <a:chOff x="-2091059" y="1395403"/>
                    <a:chExt cx="157316" cy="128558"/>
                  </a:xfrm>
                </p:grpSpPr>
                <p:sp>
                  <p:nvSpPr>
                    <p:cNvPr id="196" name="Rechthoek 195">
                      <a:extLst>
                        <a:ext uri="{FF2B5EF4-FFF2-40B4-BE49-F238E27FC236}">
                          <a16:creationId xmlns:a16="http://schemas.microsoft.com/office/drawing/2014/main" id="{4363E3E4-DA11-4DDA-BF91-5004E230B24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7" name="Pijl: punthaak 196">
                      <a:extLst>
                        <a:ext uri="{FF2B5EF4-FFF2-40B4-BE49-F238E27FC236}">
                          <a16:creationId xmlns:a16="http://schemas.microsoft.com/office/drawing/2014/main" id="{06ED5551-C405-441F-9E34-9FCAEF085A0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78" name="Groep 177">
                <a:extLst>
                  <a:ext uri="{FF2B5EF4-FFF2-40B4-BE49-F238E27FC236}">
                    <a16:creationId xmlns:a16="http://schemas.microsoft.com/office/drawing/2014/main" id="{B24000BD-ED25-4890-9B67-B964BDA2980C}"/>
                  </a:ext>
                </a:extLst>
              </p:cNvPr>
              <p:cNvGrpSpPr/>
              <p:nvPr userDrawn="1"/>
            </p:nvGrpSpPr>
            <p:grpSpPr>
              <a:xfrm>
                <a:off x="-2425037" y="781500"/>
                <a:ext cx="357690" cy="330595"/>
                <a:chOff x="-2721817" y="782525"/>
                <a:chExt cx="432805" cy="400021"/>
              </a:xfrm>
            </p:grpSpPr>
            <p:sp>
              <p:nvSpPr>
                <p:cNvPr id="181" name="Rechthoek 180">
                  <a:extLst>
                    <a:ext uri="{FF2B5EF4-FFF2-40B4-BE49-F238E27FC236}">
                      <a16:creationId xmlns:a16="http://schemas.microsoft.com/office/drawing/2014/main" id="{E62092FF-DC7E-44F9-94B3-11A71AFD4B1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2" name="Groep 181">
                  <a:extLst>
                    <a:ext uri="{FF2B5EF4-FFF2-40B4-BE49-F238E27FC236}">
                      <a16:creationId xmlns:a16="http://schemas.microsoft.com/office/drawing/2014/main" id="{88DB3DBC-BE3F-47BC-8E0C-3854C4D8ECF4}"/>
                    </a:ext>
                  </a:extLst>
                </p:cNvPr>
                <p:cNvGrpSpPr/>
                <p:nvPr userDrawn="1"/>
              </p:nvGrpSpPr>
              <p:grpSpPr>
                <a:xfrm>
                  <a:off x="-2652453" y="866772"/>
                  <a:ext cx="294076" cy="231526"/>
                  <a:chOff x="-3310843" y="700986"/>
                  <a:chExt cx="182598" cy="143759"/>
                </a:xfrm>
              </p:grpSpPr>
              <p:grpSp>
                <p:nvGrpSpPr>
                  <p:cNvPr id="183" name="Groep 182">
                    <a:extLst>
                      <a:ext uri="{FF2B5EF4-FFF2-40B4-BE49-F238E27FC236}">
                        <a16:creationId xmlns:a16="http://schemas.microsoft.com/office/drawing/2014/main" id="{9CE7968E-326A-452F-B3F7-AB525239222F}"/>
                      </a:ext>
                    </a:extLst>
                  </p:cNvPr>
                  <p:cNvGrpSpPr/>
                  <p:nvPr userDrawn="1"/>
                </p:nvGrpSpPr>
                <p:grpSpPr>
                  <a:xfrm>
                    <a:off x="-3310843" y="700986"/>
                    <a:ext cx="182598" cy="143759"/>
                    <a:chOff x="-3310843" y="700986"/>
                    <a:chExt cx="182598" cy="143759"/>
                  </a:xfrm>
                </p:grpSpPr>
                <p:cxnSp>
                  <p:nvCxnSpPr>
                    <p:cNvPr id="187" name="Rechte verbindingslijn 186">
                      <a:extLst>
                        <a:ext uri="{FF2B5EF4-FFF2-40B4-BE49-F238E27FC236}">
                          <a16:creationId xmlns:a16="http://schemas.microsoft.com/office/drawing/2014/main" id="{F9CCCD94-0A21-4852-A5C9-1BF96AB301D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38805625-74E6-480F-9B92-635CCE7D9E0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EB3953CD-04C9-467A-836E-65D18C824F0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DDF26CF7-2BA3-4308-9EBE-4CFD185384E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47AEBAA8-6ADE-41A6-B9AA-84BE60CB13F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4" name="Groep 183">
                    <a:extLst>
                      <a:ext uri="{FF2B5EF4-FFF2-40B4-BE49-F238E27FC236}">
                        <a16:creationId xmlns:a16="http://schemas.microsoft.com/office/drawing/2014/main" id="{758168BE-EFC1-441A-9079-E9AB5DA3E489}"/>
                      </a:ext>
                    </a:extLst>
                  </p:cNvPr>
                  <p:cNvGrpSpPr/>
                  <p:nvPr userDrawn="1"/>
                </p:nvGrpSpPr>
                <p:grpSpPr>
                  <a:xfrm flipH="1">
                    <a:off x="-3310774" y="735854"/>
                    <a:ext cx="88801" cy="72568"/>
                    <a:chOff x="-2091059" y="1395403"/>
                    <a:chExt cx="157316" cy="128558"/>
                  </a:xfrm>
                </p:grpSpPr>
                <p:sp>
                  <p:nvSpPr>
                    <p:cNvPr id="185" name="Rechthoek 184">
                      <a:extLst>
                        <a:ext uri="{FF2B5EF4-FFF2-40B4-BE49-F238E27FC236}">
                          <a16:creationId xmlns:a16="http://schemas.microsoft.com/office/drawing/2014/main" id="{4D4D8D21-7BE3-49D2-8EA0-49C80F239D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6" name="Pijl: punthaak 185">
                      <a:extLst>
                        <a:ext uri="{FF2B5EF4-FFF2-40B4-BE49-F238E27FC236}">
                          <a16:creationId xmlns:a16="http://schemas.microsoft.com/office/drawing/2014/main" id="{86F37C97-EE8F-434C-9EDA-8DFFC0086CE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79" name="Rechthoek 178">
                <a:extLst>
                  <a:ext uri="{FF2B5EF4-FFF2-40B4-BE49-F238E27FC236}">
                    <a16:creationId xmlns:a16="http://schemas.microsoft.com/office/drawing/2014/main" id="{B62B5E7B-C0FD-492C-8B83-78704350465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80" name="Rechthoek 179">
                <a:extLst>
                  <a:ext uri="{FF2B5EF4-FFF2-40B4-BE49-F238E27FC236}">
                    <a16:creationId xmlns:a16="http://schemas.microsoft.com/office/drawing/2014/main" id="{20BF6761-B75F-4739-818D-34EE8195A5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58" name="Rechte verbindingslijn 157">
              <a:extLst>
                <a:ext uri="{FF2B5EF4-FFF2-40B4-BE49-F238E27FC236}">
                  <a16:creationId xmlns:a16="http://schemas.microsoft.com/office/drawing/2014/main" id="{7CC270EE-3314-4C2D-9822-955D7C1F8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3A26CA19-8FFA-438C-BCFD-EDA06193B6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dirty="0">
                  <a:solidFill>
                    <a:schemeClr val="tx1">
                      <a:lumMod val="65000"/>
                      <a:lumOff val="35000"/>
                    </a:schemeClr>
                  </a:solidFill>
                  <a:latin typeface="+mn-lt"/>
                  <a:ea typeface="+mn-ea"/>
                  <a:cs typeface="+mn-cs"/>
                </a:rPr>
                <a:t>Bullets</a:t>
              </a:r>
            </a:p>
          </p:txBody>
        </p:sp>
        <p:sp>
          <p:nvSpPr>
            <p:cNvPr id="160" name="Ovaal 159">
              <a:extLst>
                <a:ext uri="{FF2B5EF4-FFF2-40B4-BE49-F238E27FC236}">
                  <a16:creationId xmlns:a16="http://schemas.microsoft.com/office/drawing/2014/main" id="{0D579CF8-363F-4A2A-B856-4AD27CFE0FF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29770F39-D3E2-440C-859A-62A44019775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Sub-Bullets</a:t>
              </a:r>
            </a:p>
          </p:txBody>
        </p:sp>
        <p:sp>
          <p:nvSpPr>
            <p:cNvPr id="162" name="Ovaal 161">
              <a:extLst>
                <a:ext uri="{FF2B5EF4-FFF2-40B4-BE49-F238E27FC236}">
                  <a16:creationId xmlns:a16="http://schemas.microsoft.com/office/drawing/2014/main" id="{2CF63A44-163A-4F04-8F88-1EEE35F238F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63" name="Rechthoek 162">
              <a:extLst>
                <a:ext uri="{FF2B5EF4-FFF2-40B4-BE49-F238E27FC236}">
                  <a16:creationId xmlns:a16="http://schemas.microsoft.com/office/drawing/2014/main" id="{D06D4436-0CB6-4CD3-9C6A-CC8275B0092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dirty="0">
                  <a:solidFill>
                    <a:schemeClr val="tx1">
                      <a:lumMod val="65000"/>
                      <a:lumOff val="35000"/>
                    </a:schemeClr>
                  </a:solidFill>
                  <a:latin typeface="+mn-lt"/>
                  <a:ea typeface="+mn-ea"/>
                  <a:cs typeface="+mn-cs"/>
                </a:rPr>
                <a:t>Platte tekst</a:t>
              </a:r>
            </a:p>
          </p:txBody>
        </p:sp>
        <p:sp>
          <p:nvSpPr>
            <p:cNvPr id="164" name="Ovaal 163">
              <a:extLst>
                <a:ext uri="{FF2B5EF4-FFF2-40B4-BE49-F238E27FC236}">
                  <a16:creationId xmlns:a16="http://schemas.microsoft.com/office/drawing/2014/main" id="{1AFDA2CD-2CD5-440E-9217-5DC19026FFE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4">
              <a:extLst>
                <a:ext uri="{FF2B5EF4-FFF2-40B4-BE49-F238E27FC236}">
                  <a16:creationId xmlns:a16="http://schemas.microsoft.com/office/drawing/2014/main" id="{4895A174-7F4B-4B4B-9E24-CB5556BA2168}"/>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dirty="0">
                  <a:solidFill>
                    <a:schemeClr val="tx2"/>
                  </a:solidFill>
                  <a:latin typeface="+mn-lt"/>
                  <a:ea typeface="+mn-ea"/>
                  <a:cs typeface="+mn-cs"/>
                </a:rPr>
                <a:t>Subtitel</a:t>
              </a:r>
            </a:p>
          </p:txBody>
        </p:sp>
        <p:sp>
          <p:nvSpPr>
            <p:cNvPr id="166" name="Ovaal 165">
              <a:extLst>
                <a:ext uri="{FF2B5EF4-FFF2-40B4-BE49-F238E27FC236}">
                  <a16:creationId xmlns:a16="http://schemas.microsoft.com/office/drawing/2014/main" id="{56A81BEF-E650-4081-AF40-430A940AF96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7" name="Rechthoek 166">
              <a:extLst>
                <a:ext uri="{FF2B5EF4-FFF2-40B4-BE49-F238E27FC236}">
                  <a16:creationId xmlns:a16="http://schemas.microsoft.com/office/drawing/2014/main" id="{0B96D06F-C0D1-4C26-AD28-323928E0C90E}"/>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dirty="0">
                  <a:solidFill>
                    <a:schemeClr val="tx1">
                      <a:lumMod val="65000"/>
                      <a:lumOff val="35000"/>
                    </a:schemeClr>
                  </a:solidFill>
                  <a:latin typeface="+mn-lt"/>
                  <a:ea typeface="+mn-ea"/>
                  <a:cs typeface="+mn-cs"/>
                </a:rPr>
                <a:t>Opsomming</a:t>
              </a:r>
            </a:p>
          </p:txBody>
        </p:sp>
        <p:sp>
          <p:nvSpPr>
            <p:cNvPr id="168" name="Rechthoek 167">
              <a:extLst>
                <a:ext uri="{FF2B5EF4-FFF2-40B4-BE49-F238E27FC236}">
                  <a16:creationId xmlns:a16="http://schemas.microsoft.com/office/drawing/2014/main" id="{1D6A6961-0610-4F98-8152-71E1EE98161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22" name="LOGO">
            <a:extLst>
              <a:ext uri="{FF2B5EF4-FFF2-40B4-BE49-F238E27FC236}">
                <a16:creationId xmlns:a16="http://schemas.microsoft.com/office/drawing/2014/main" id="{A202F853-EFF3-4476-843D-F60A9E2FF64D}"/>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38564713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 en Tekst ">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5289550" cy="4442400"/>
          </a:xfrm>
          <a:solidFill>
            <a:schemeClr val="bg1">
              <a:lumMod val="85000"/>
            </a:schemeClr>
          </a:solidFill>
        </p:spPr>
        <p:txBody>
          <a:bodyPr tIns="720000" anchor="ctr" anchorCtr="0"/>
          <a:lstStyle>
            <a:lvl1pPr marL="0" indent="0" algn="ctr">
              <a:buNone/>
              <a:defRPr sz="1400"/>
            </a:lvl1pPr>
          </a:lstStyle>
          <a:p>
            <a:r>
              <a:rPr lang="en-GB" dirty="0" err="1"/>
              <a:t>Nieuwe</a:t>
            </a:r>
            <a:r>
              <a:rPr lang="en-GB" dirty="0"/>
              <a:t> </a:t>
            </a:r>
            <a:r>
              <a:rPr lang="en-GB" dirty="0" err="1"/>
              <a:t>tabel</a:t>
            </a:r>
            <a:r>
              <a:rPr lang="en-GB" dirty="0"/>
              <a:t> </a:t>
            </a:r>
            <a:r>
              <a:rPr lang="en-GB" dirty="0" err="1"/>
              <a:t>inladen</a:t>
            </a:r>
            <a:r>
              <a:rPr lang="en-GB" dirty="0"/>
              <a:t> via </a:t>
            </a:r>
            <a:r>
              <a:rPr lang="en-GB" dirty="0" err="1"/>
              <a:t>icoon</a:t>
            </a:r>
            <a:endParaRPr lang="nl-NL" dirty="0"/>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dirty="0"/>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a:t>Bullets</a:t>
            </a:r>
          </a:p>
          <a:p>
            <a:pPr lvl="1"/>
            <a:r>
              <a:rPr lang="nl-NL" dirty="0"/>
              <a:t>Sub-Bullets</a:t>
            </a:r>
          </a:p>
          <a:p>
            <a:pPr lvl="2"/>
            <a:r>
              <a:rPr lang="nl-NL" dirty="0"/>
              <a:t>Platte tekst</a:t>
            </a:r>
          </a:p>
          <a:p>
            <a:pPr lvl="3"/>
            <a:r>
              <a:rPr lang="nl-NL" dirty="0"/>
              <a:t>Subtitel</a:t>
            </a:r>
          </a:p>
          <a:p>
            <a:pPr lvl="4"/>
            <a:r>
              <a:rPr lang="nl-NL" dirty="0"/>
              <a:t>Opsomming</a:t>
            </a:r>
          </a:p>
          <a:p>
            <a:pPr lvl="5"/>
            <a:r>
              <a:rPr lang="nl-NL" dirty="0"/>
              <a:t># Bullets</a:t>
            </a:r>
          </a:p>
          <a:p>
            <a:pPr lvl="6"/>
            <a:r>
              <a:rPr lang="nl-NL" dirty="0"/>
              <a:t># Abc</a:t>
            </a:r>
          </a:p>
          <a:p>
            <a:pPr lvl="7"/>
            <a:r>
              <a:rPr lang="nl-NL" dirty="0"/>
              <a:t>Check leeg</a:t>
            </a:r>
          </a:p>
          <a:p>
            <a:pPr lvl="8"/>
            <a:r>
              <a:rPr lang="nl-NL" dirty="0"/>
              <a:t>Check vol</a:t>
            </a:r>
            <a:endParaRPr lang="en-US" dirty="0"/>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5" name="LOGO">
            <a:extLst>
              <a:ext uri="{FF2B5EF4-FFF2-40B4-BE49-F238E27FC236}">
                <a16:creationId xmlns:a16="http://schemas.microsoft.com/office/drawing/2014/main" id="{DA408888-5174-44D2-A5C3-37D3CFB3D8F5}"/>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23329431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10564437" cy="4442400"/>
          </a:xfrm>
          <a:solidFill>
            <a:schemeClr val="bg1">
              <a:lumMod val="85000"/>
            </a:schemeClr>
          </a:solidFill>
        </p:spPr>
        <p:txBody>
          <a:bodyPr tIns="720000" anchor="ctr" anchorCtr="0"/>
          <a:lstStyle>
            <a:lvl1pPr marL="0" indent="0" algn="ctr">
              <a:buNone/>
              <a:defRPr sz="1400"/>
            </a:lvl1pPr>
          </a:lstStyle>
          <a:p>
            <a:r>
              <a:rPr lang="en-GB" dirty="0" err="1"/>
              <a:t>Nieuwe</a:t>
            </a:r>
            <a:r>
              <a:rPr lang="en-GB" dirty="0"/>
              <a:t> </a:t>
            </a:r>
            <a:r>
              <a:rPr lang="en-GB" dirty="0" err="1"/>
              <a:t>tabel</a:t>
            </a:r>
            <a:r>
              <a:rPr lang="en-GB" dirty="0"/>
              <a:t> </a:t>
            </a:r>
            <a:r>
              <a:rPr lang="en-GB" dirty="0" err="1"/>
              <a:t>inladen</a:t>
            </a:r>
            <a:r>
              <a:rPr lang="en-GB" dirty="0"/>
              <a:t> via </a:t>
            </a:r>
            <a:r>
              <a:rPr lang="en-GB" dirty="0" err="1"/>
              <a:t>icoon</a:t>
            </a:r>
            <a:endParaRPr lang="nl-NL" dirty="0"/>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dirty="0"/>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40" name="LOGO">
            <a:extLst>
              <a:ext uri="{FF2B5EF4-FFF2-40B4-BE49-F238E27FC236}">
                <a16:creationId xmlns:a16="http://schemas.microsoft.com/office/drawing/2014/main" id="{C420F25C-F1AC-4C7F-AAA9-53208B4D097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40686225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rtAr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dirty="0"/>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lang="nl-NL" dirty="0"/>
            </a:lvl1pPr>
          </a:lstStyle>
          <a:p>
            <a:pPr lvl="0"/>
            <a:r>
              <a:rPr lang="nl-NL" dirty="0"/>
              <a:t> </a:t>
            </a:r>
          </a:p>
        </p:txBody>
      </p:sp>
      <p:sp>
        <p:nvSpPr>
          <p:cNvPr id="7" name="Tijdelijke aanduiding voor SmartArt 6">
            <a:extLst>
              <a:ext uri="{FF2B5EF4-FFF2-40B4-BE49-F238E27FC236}">
                <a16:creationId xmlns:a16="http://schemas.microsoft.com/office/drawing/2014/main" id="{869F3F18-1F09-4DB8-ADCD-5D32BC79624F}"/>
              </a:ext>
            </a:extLst>
          </p:cNvPr>
          <p:cNvSpPr>
            <a:spLocks noGrp="1"/>
          </p:cNvSpPr>
          <p:nvPr>
            <p:ph type="dgm" sz="quarter" idx="24" hasCustomPrompt="1"/>
          </p:nvPr>
        </p:nvSpPr>
        <p:spPr>
          <a:xfrm>
            <a:off x="815975" y="1498600"/>
            <a:ext cx="10564813" cy="4441825"/>
          </a:xfrm>
          <a:solidFill>
            <a:srgbClr val="D9D9D9"/>
          </a:solidFill>
        </p:spPr>
        <p:txBody>
          <a:bodyPr bIns="936000" anchor="ctr" anchorCtr="0"/>
          <a:lstStyle>
            <a:lvl1pPr marL="0" indent="0" algn="ctr">
              <a:buNone/>
              <a:defRPr/>
            </a:lvl1pPr>
          </a:lstStyle>
          <a:p>
            <a:r>
              <a:rPr lang="nl-NL" dirty="0"/>
              <a:t>Plaats hier een </a:t>
            </a:r>
            <a:r>
              <a:rPr lang="nl-NL" dirty="0" err="1"/>
              <a:t>SmartArt</a:t>
            </a:r>
            <a:endParaRPr lang="nl-NL" dirty="0"/>
          </a:p>
        </p:txBody>
      </p:sp>
      <p:grpSp>
        <p:nvGrpSpPr>
          <p:cNvPr id="42" name="Instructie">
            <a:extLst>
              <a:ext uri="{FF2B5EF4-FFF2-40B4-BE49-F238E27FC236}">
                <a16:creationId xmlns:a16="http://schemas.microsoft.com/office/drawing/2014/main" id="{B0CDBC28-E6FD-48A3-A574-490EF36C1C09}"/>
              </a:ext>
            </a:extLst>
          </p:cNvPr>
          <p:cNvGrpSpPr/>
          <p:nvPr userDrawn="1"/>
        </p:nvGrpSpPr>
        <p:grpSpPr>
          <a:xfrm>
            <a:off x="12391601" y="0"/>
            <a:ext cx="3183678" cy="4084324"/>
            <a:chOff x="12391601" y="0"/>
            <a:chExt cx="3183678" cy="4084324"/>
          </a:xfrm>
        </p:grpSpPr>
        <p:sp>
          <p:nvSpPr>
            <p:cNvPr id="43" name="Rechthoek 42">
              <a:extLst>
                <a:ext uri="{FF2B5EF4-FFF2-40B4-BE49-F238E27FC236}">
                  <a16:creationId xmlns:a16="http://schemas.microsoft.com/office/drawing/2014/main" id="{A111AD82-784D-47DD-8CFB-ECF46A5805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err="1">
                  <a:ln>
                    <a:noFill/>
                  </a:ln>
                  <a:solidFill>
                    <a:schemeClr val="accent1"/>
                  </a:solidFill>
                  <a:effectLst/>
                  <a:uLnTx/>
                  <a:uFillTx/>
                  <a:latin typeface="+mj-lt"/>
                  <a:cs typeface="Segoe UI Light" panose="020B0502040204020203" pitchFamily="34" charset="0"/>
                </a:rPr>
                <a:t>SmartArt</a:t>
              </a: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 invoegen/veranderen</a:t>
              </a:r>
            </a:p>
          </p:txBody>
        </p:sp>
        <p:sp>
          <p:nvSpPr>
            <p:cNvPr id="44" name="Ovaal 43">
              <a:extLst>
                <a:ext uri="{FF2B5EF4-FFF2-40B4-BE49-F238E27FC236}">
                  <a16:creationId xmlns:a16="http://schemas.microsoft.com/office/drawing/2014/main" id="{BFD0BD83-BBCE-4560-B158-5A5E22B5356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5" name="Rechte verbindingslijn 44">
              <a:extLst>
                <a:ext uri="{FF2B5EF4-FFF2-40B4-BE49-F238E27FC236}">
                  <a16:creationId xmlns:a16="http://schemas.microsoft.com/office/drawing/2014/main" id="{46AD3D4A-A2A3-47B5-AD34-06EF4AB3D28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6" name="Rechte verbindingslijn 45">
              <a:extLst>
                <a:ext uri="{FF2B5EF4-FFF2-40B4-BE49-F238E27FC236}">
                  <a16:creationId xmlns:a16="http://schemas.microsoft.com/office/drawing/2014/main" id="{EC3970B3-C4FF-4763-804D-05FB4324D29A}"/>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47" name="Rechthoek 46">
              <a:extLst>
                <a:ext uri="{FF2B5EF4-FFF2-40B4-BE49-F238E27FC236}">
                  <a16:creationId xmlns:a16="http://schemas.microsoft.com/office/drawing/2014/main" id="{B1E30E69-E29B-4DF8-9333-5533FEFA2933}"/>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48" name="Rechte verbindingslijn 47">
              <a:extLst>
                <a:ext uri="{FF2B5EF4-FFF2-40B4-BE49-F238E27FC236}">
                  <a16:creationId xmlns:a16="http://schemas.microsoft.com/office/drawing/2014/main" id="{5B0A7C6D-4BEE-4A1A-9F4C-26424EBD209C}"/>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49" name="Ovaal 48">
              <a:extLst>
                <a:ext uri="{FF2B5EF4-FFF2-40B4-BE49-F238E27FC236}">
                  <a16:creationId xmlns:a16="http://schemas.microsoft.com/office/drawing/2014/main" id="{BC3C4E52-2237-4578-B637-4445322606B3}"/>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0" name="Rechthoek 49">
              <a:extLst>
                <a:ext uri="{FF2B5EF4-FFF2-40B4-BE49-F238E27FC236}">
                  <a16:creationId xmlns:a16="http://schemas.microsoft.com/office/drawing/2014/main" id="{73B4B73E-F4B4-47D2-ADEE-973CD10F0195}"/>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51" name="Groep 50">
              <a:extLst>
                <a:ext uri="{FF2B5EF4-FFF2-40B4-BE49-F238E27FC236}">
                  <a16:creationId xmlns:a16="http://schemas.microsoft.com/office/drawing/2014/main" id="{1B174615-B68A-4764-A6AF-622040C00C54}"/>
                </a:ext>
              </a:extLst>
            </p:cNvPr>
            <p:cNvGrpSpPr/>
            <p:nvPr userDrawn="1"/>
          </p:nvGrpSpPr>
          <p:grpSpPr>
            <a:xfrm>
              <a:off x="12757282" y="2471653"/>
              <a:ext cx="825500" cy="209550"/>
              <a:chOff x="13504624" y="2482850"/>
              <a:chExt cx="825500" cy="209550"/>
            </a:xfrm>
          </p:grpSpPr>
          <p:sp>
            <p:nvSpPr>
              <p:cNvPr id="67" name="Rechthoek 66">
                <a:extLst>
                  <a:ext uri="{FF2B5EF4-FFF2-40B4-BE49-F238E27FC236}">
                    <a16:creationId xmlns:a16="http://schemas.microsoft.com/office/drawing/2014/main" id="{D4F5F3F9-92E6-45AC-9011-56DBF649EA6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68" name="Rechte verbindingslijn 67">
                <a:extLst>
                  <a:ext uri="{FF2B5EF4-FFF2-40B4-BE49-F238E27FC236}">
                    <a16:creationId xmlns:a16="http://schemas.microsoft.com/office/drawing/2014/main" id="{6ECF72ED-4A0D-4E2B-9E98-318A32B34F7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68">
                <a:extLst>
                  <a:ext uri="{FF2B5EF4-FFF2-40B4-BE49-F238E27FC236}">
                    <a16:creationId xmlns:a16="http://schemas.microsoft.com/office/drawing/2014/main" id="{6E08B591-19B6-400F-A289-65EF693ED6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52" name="Ovaal 51">
              <a:extLst>
                <a:ext uri="{FF2B5EF4-FFF2-40B4-BE49-F238E27FC236}">
                  <a16:creationId xmlns:a16="http://schemas.microsoft.com/office/drawing/2014/main" id="{6CB2A94D-501D-438E-9748-70970710622A}"/>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3" name="Rechthoek 52">
              <a:extLst>
                <a:ext uri="{FF2B5EF4-FFF2-40B4-BE49-F238E27FC236}">
                  <a16:creationId xmlns:a16="http://schemas.microsoft.com/office/drawing/2014/main" id="{E489EF44-E5C7-4312-917B-3517E762BA39}"/>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54" name="Rechte verbindingslijn 53">
              <a:extLst>
                <a:ext uri="{FF2B5EF4-FFF2-40B4-BE49-F238E27FC236}">
                  <a16:creationId xmlns:a16="http://schemas.microsoft.com/office/drawing/2014/main" id="{239871BC-4FE5-41DC-A0AF-91C422623E1F}"/>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55" name="Groep 54">
              <a:extLst>
                <a:ext uri="{FF2B5EF4-FFF2-40B4-BE49-F238E27FC236}">
                  <a16:creationId xmlns:a16="http://schemas.microsoft.com/office/drawing/2014/main" id="{15FB080F-D012-4140-98BC-3AE05C1970E9}"/>
                </a:ext>
              </a:extLst>
            </p:cNvPr>
            <p:cNvGrpSpPr/>
            <p:nvPr userDrawn="1"/>
          </p:nvGrpSpPr>
          <p:grpSpPr>
            <a:xfrm>
              <a:off x="12762292" y="1283764"/>
              <a:ext cx="390792" cy="312040"/>
              <a:chOff x="7741071" y="1082154"/>
              <a:chExt cx="589013" cy="470317"/>
            </a:xfrm>
          </p:grpSpPr>
          <p:sp>
            <p:nvSpPr>
              <p:cNvPr id="56" name="Pijl: punthaak 55">
                <a:extLst>
                  <a:ext uri="{FF2B5EF4-FFF2-40B4-BE49-F238E27FC236}">
                    <a16:creationId xmlns:a16="http://schemas.microsoft.com/office/drawing/2014/main" id="{9DB6EF8A-B6B8-4128-BCB7-13E7544C36B4}"/>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57" name="Rechthoek 56">
                <a:extLst>
                  <a:ext uri="{FF2B5EF4-FFF2-40B4-BE49-F238E27FC236}">
                    <a16:creationId xmlns:a16="http://schemas.microsoft.com/office/drawing/2014/main" id="{781197AB-48FF-4D96-B1C4-EC3749E3EF26}"/>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grpSp>
            <p:nvGrpSpPr>
              <p:cNvPr id="58" name="Groep 57">
                <a:extLst>
                  <a:ext uri="{FF2B5EF4-FFF2-40B4-BE49-F238E27FC236}">
                    <a16:creationId xmlns:a16="http://schemas.microsoft.com/office/drawing/2014/main" id="{BC88FB83-7278-4803-8424-B89B633AE681}"/>
                  </a:ext>
                </a:extLst>
              </p:cNvPr>
              <p:cNvGrpSpPr/>
              <p:nvPr userDrawn="1"/>
            </p:nvGrpSpPr>
            <p:grpSpPr>
              <a:xfrm>
                <a:off x="7966294" y="1306401"/>
                <a:ext cx="308524" cy="31227"/>
                <a:chOff x="7966294" y="1306401"/>
                <a:chExt cx="308524" cy="31227"/>
              </a:xfrm>
            </p:grpSpPr>
            <p:sp>
              <p:nvSpPr>
                <p:cNvPr id="65" name="Ovaal 64">
                  <a:extLst>
                    <a:ext uri="{FF2B5EF4-FFF2-40B4-BE49-F238E27FC236}">
                      <a16:creationId xmlns:a16="http://schemas.microsoft.com/office/drawing/2014/main" id="{C2987F9D-03A9-4C62-9851-AF46BFB639A7}"/>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66" name="Rechte verbindingslijn 65">
                  <a:extLst>
                    <a:ext uri="{FF2B5EF4-FFF2-40B4-BE49-F238E27FC236}">
                      <a16:creationId xmlns:a16="http://schemas.microsoft.com/office/drawing/2014/main" id="{4F036AA6-559A-425F-BB3F-765948BBE7C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9" name="Groep 58">
                <a:extLst>
                  <a:ext uri="{FF2B5EF4-FFF2-40B4-BE49-F238E27FC236}">
                    <a16:creationId xmlns:a16="http://schemas.microsoft.com/office/drawing/2014/main" id="{C7B3FD8F-A831-4187-99DE-5659086FC965}"/>
                  </a:ext>
                </a:extLst>
              </p:cNvPr>
              <p:cNvGrpSpPr/>
              <p:nvPr userDrawn="1"/>
            </p:nvGrpSpPr>
            <p:grpSpPr>
              <a:xfrm>
                <a:off x="7966294" y="1381787"/>
                <a:ext cx="308524" cy="31227"/>
                <a:chOff x="7966294" y="1306401"/>
                <a:chExt cx="308524" cy="31227"/>
              </a:xfrm>
            </p:grpSpPr>
            <p:sp>
              <p:nvSpPr>
                <p:cNvPr id="63" name="Ovaal 62">
                  <a:extLst>
                    <a:ext uri="{FF2B5EF4-FFF2-40B4-BE49-F238E27FC236}">
                      <a16:creationId xmlns:a16="http://schemas.microsoft.com/office/drawing/2014/main" id="{DC2930EC-EDEF-4F91-B880-B1CE1133860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64" name="Rechte verbindingslijn 63">
                  <a:extLst>
                    <a:ext uri="{FF2B5EF4-FFF2-40B4-BE49-F238E27FC236}">
                      <a16:creationId xmlns:a16="http://schemas.microsoft.com/office/drawing/2014/main" id="{2882D370-762C-4F36-87B9-D72143328365}"/>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0" name="Groep 59">
                <a:extLst>
                  <a:ext uri="{FF2B5EF4-FFF2-40B4-BE49-F238E27FC236}">
                    <a16:creationId xmlns:a16="http://schemas.microsoft.com/office/drawing/2014/main" id="{AE94E580-A6E5-4132-9EDA-AC50386FFFAD}"/>
                  </a:ext>
                </a:extLst>
              </p:cNvPr>
              <p:cNvGrpSpPr/>
              <p:nvPr userDrawn="1"/>
            </p:nvGrpSpPr>
            <p:grpSpPr>
              <a:xfrm>
                <a:off x="7966294" y="1457173"/>
                <a:ext cx="308524" cy="31227"/>
                <a:chOff x="7966294" y="1306401"/>
                <a:chExt cx="308524" cy="31227"/>
              </a:xfrm>
            </p:grpSpPr>
            <p:sp>
              <p:nvSpPr>
                <p:cNvPr id="61" name="Ovaal 60">
                  <a:extLst>
                    <a:ext uri="{FF2B5EF4-FFF2-40B4-BE49-F238E27FC236}">
                      <a16:creationId xmlns:a16="http://schemas.microsoft.com/office/drawing/2014/main" id="{785B6630-E371-4417-87FD-0718C36ADCD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62" name="Rechte verbindingslijn 61">
                  <a:extLst>
                    <a:ext uri="{FF2B5EF4-FFF2-40B4-BE49-F238E27FC236}">
                      <a16:creationId xmlns:a16="http://schemas.microsoft.com/office/drawing/2014/main" id="{AABB46B3-2B15-433C-8D6B-6248B525626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70" name="LOGO">
            <a:extLst>
              <a:ext uri="{FF2B5EF4-FFF2-40B4-BE49-F238E27FC236}">
                <a16:creationId xmlns:a16="http://schemas.microsoft.com/office/drawing/2014/main" id="{776C1110-2279-4EDA-98EA-1404FBEAE605}"/>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4381836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groot">
    <p:spTree>
      <p:nvGrpSpPr>
        <p:cNvPr id="1" name=""/>
        <p:cNvGrpSpPr/>
        <p:nvPr/>
      </p:nvGrpSpPr>
      <p:grpSpPr>
        <a:xfrm>
          <a:off x="0" y="0"/>
          <a:ext cx="0" cy="0"/>
          <a:chOff x="0" y="0"/>
          <a:chExt cx="0" cy="0"/>
        </a:xfrm>
      </p:grpSpPr>
      <p:sp>
        <p:nvSpPr>
          <p:cNvPr id="121" name="LOGO">
            <a:extLst>
              <a:ext uri="{FF2B5EF4-FFF2-40B4-BE49-F238E27FC236}">
                <a16:creationId xmlns:a16="http://schemas.microsoft.com/office/drawing/2014/main" id="{22439121-579B-4C60-BC76-754BE8264D5C}"/>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dirty="0"/>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nchor="ctr" anchorCtr="0"/>
          <a:lstStyle>
            <a:lvl1pPr>
              <a:defRPr/>
            </a:lvl1pPr>
          </a:lstStyle>
          <a:p>
            <a:r>
              <a:rPr lang="nl-NL" dirty="0"/>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6" y="1498599"/>
            <a:ext cx="10566293" cy="4442400"/>
          </a:xfrm>
          <a:solidFill>
            <a:schemeClr val="bg1"/>
          </a:solidFill>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a:t>Bullets</a:t>
            </a:r>
          </a:p>
          <a:p>
            <a:pPr lvl="1"/>
            <a:r>
              <a:rPr lang="nl-NL" dirty="0"/>
              <a:t>Sub-Bullets</a:t>
            </a:r>
          </a:p>
          <a:p>
            <a:pPr lvl="2"/>
            <a:r>
              <a:rPr lang="nl-NL" dirty="0"/>
              <a:t>Platte tekst</a:t>
            </a:r>
          </a:p>
          <a:p>
            <a:pPr lvl="3"/>
            <a:r>
              <a:rPr lang="nl-NL" dirty="0"/>
              <a:t>Subtitel</a:t>
            </a:r>
          </a:p>
          <a:p>
            <a:pPr lvl="4"/>
            <a:r>
              <a:rPr lang="nl-NL" dirty="0"/>
              <a:t>Opsomming</a:t>
            </a:r>
          </a:p>
          <a:p>
            <a:pPr lvl="5"/>
            <a:r>
              <a:rPr lang="nl-NL" dirty="0"/>
              <a:t># Bullets</a:t>
            </a:r>
          </a:p>
          <a:p>
            <a:pPr lvl="6"/>
            <a:r>
              <a:rPr lang="nl-NL" dirty="0"/>
              <a:t># Abc</a:t>
            </a:r>
          </a:p>
          <a:p>
            <a:pPr lvl="7"/>
            <a:r>
              <a:rPr lang="nl-NL" dirty="0"/>
              <a:t>Check leeg</a:t>
            </a:r>
          </a:p>
          <a:p>
            <a:pPr lvl="8"/>
            <a:r>
              <a:rPr lang="nl-NL" dirty="0"/>
              <a:t>Check vol</a:t>
            </a:r>
            <a:endParaRPr lang="en-US" dirty="0"/>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288516B8-0D1F-4BD8-B677-C1CEE324C0FA}" type="datetime1">
              <a:rPr lang="nl-NL" smtClean="0"/>
              <a:t>7-3-2024</a:t>
            </a:fld>
            <a:endParaRPr lang="nl-NL" dirty="0"/>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C969F645-C922-47F6-AF41-7A9D3555F563}"/>
              </a:ext>
            </a:extLst>
          </p:cNvPr>
          <p:cNvGrpSpPr/>
          <p:nvPr userDrawn="1"/>
        </p:nvGrpSpPr>
        <p:grpSpPr>
          <a:xfrm>
            <a:off x="-3437547" y="1434"/>
            <a:ext cx="3201327" cy="6001164"/>
            <a:chOff x="-3437547" y="1434"/>
            <a:chExt cx="3201327" cy="6001164"/>
          </a:xfrm>
        </p:grpSpPr>
        <p:cxnSp>
          <p:nvCxnSpPr>
            <p:cNvPr id="18" name="Rechte verbindingslijn 17">
              <a:extLst>
                <a:ext uri="{FF2B5EF4-FFF2-40B4-BE49-F238E27FC236}">
                  <a16:creationId xmlns:a16="http://schemas.microsoft.com/office/drawing/2014/main" id="{4C63D9BD-6466-4EF6-8028-D752F69E16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CD382F-7D03-4C73-8DEA-587FFAF9A2D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CF20EEF6-A19A-45E2-98DF-EFB9A434FB8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 Bullets</a:t>
              </a:r>
            </a:p>
          </p:txBody>
        </p:sp>
        <p:sp>
          <p:nvSpPr>
            <p:cNvPr id="21" name="Ovaal 20">
              <a:extLst>
                <a:ext uri="{FF2B5EF4-FFF2-40B4-BE49-F238E27FC236}">
                  <a16:creationId xmlns:a16="http://schemas.microsoft.com/office/drawing/2014/main" id="{132E20B4-8633-4E1C-A8B7-6BA4E08DC93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018B370C-88FA-4CF7-8BB8-3E41320FB62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dirty="0">
                  <a:solidFill>
                    <a:schemeClr val="tx1">
                      <a:lumMod val="65000"/>
                      <a:lumOff val="35000"/>
                    </a:schemeClr>
                  </a:solidFill>
                  <a:latin typeface="+mn-lt"/>
                  <a:ea typeface="+mn-ea"/>
                  <a:cs typeface="+mn-cs"/>
                </a:rPr>
                <a:t># Abc</a:t>
              </a:r>
            </a:p>
          </p:txBody>
        </p:sp>
        <p:sp>
          <p:nvSpPr>
            <p:cNvPr id="23" name="Ovaal 22">
              <a:extLst>
                <a:ext uri="{FF2B5EF4-FFF2-40B4-BE49-F238E27FC236}">
                  <a16:creationId xmlns:a16="http://schemas.microsoft.com/office/drawing/2014/main" id="{45165F2D-CB0F-45F3-8278-709954B7A1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8E18673C-81B7-4F65-B87D-26ED1D68721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dirty="0">
                  <a:solidFill>
                    <a:schemeClr val="tx1">
                      <a:lumMod val="65000"/>
                      <a:lumOff val="35000"/>
                    </a:schemeClr>
                  </a:solidFill>
                  <a:latin typeface="+mn-lt"/>
                  <a:ea typeface="+mn-ea"/>
                  <a:cs typeface="+mn-cs"/>
                </a:rPr>
                <a:t>Check leeg</a:t>
              </a:r>
            </a:p>
          </p:txBody>
        </p:sp>
        <p:sp>
          <p:nvSpPr>
            <p:cNvPr id="25" name="Ovaal 24">
              <a:extLst>
                <a:ext uri="{FF2B5EF4-FFF2-40B4-BE49-F238E27FC236}">
                  <a16:creationId xmlns:a16="http://schemas.microsoft.com/office/drawing/2014/main" id="{704CE994-A8F0-489C-961A-CBAD46B1DBCB}"/>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748E955E-647E-4CA6-92D2-E4AA5803501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dirty="0">
                  <a:solidFill>
                    <a:schemeClr val="tx1">
                      <a:lumMod val="65000"/>
                      <a:lumOff val="35000"/>
                    </a:schemeClr>
                  </a:solidFill>
                  <a:latin typeface="+mn-lt"/>
                  <a:ea typeface="+mn-ea"/>
                  <a:cs typeface="+mn-cs"/>
                </a:rPr>
                <a:t>Check vol</a:t>
              </a:r>
            </a:p>
          </p:txBody>
        </p:sp>
        <p:grpSp>
          <p:nvGrpSpPr>
            <p:cNvPr id="27" name="Meer informatie">
              <a:extLst>
                <a:ext uri="{FF2B5EF4-FFF2-40B4-BE49-F238E27FC236}">
                  <a16:creationId xmlns:a16="http://schemas.microsoft.com/office/drawing/2014/main" id="{3A24DBF4-6ECC-4674-ACFB-C5B82966130A}"/>
                </a:ext>
              </a:extLst>
            </p:cNvPr>
            <p:cNvGrpSpPr/>
            <p:nvPr userDrawn="1"/>
          </p:nvGrpSpPr>
          <p:grpSpPr>
            <a:xfrm>
              <a:off x="-3421298" y="5206936"/>
              <a:ext cx="3178515" cy="795662"/>
              <a:chOff x="-3741486" y="3387723"/>
              <a:chExt cx="3178515" cy="795662"/>
            </a:xfrm>
          </p:grpSpPr>
          <p:sp>
            <p:nvSpPr>
              <p:cNvPr id="95" name="Freeform 101">
                <a:extLst>
                  <a:ext uri="{FF2B5EF4-FFF2-40B4-BE49-F238E27FC236}">
                    <a16:creationId xmlns:a16="http://schemas.microsoft.com/office/drawing/2014/main" id="{159DD168-3E28-404D-ACC6-19AC5920D75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96" name="Rechthoek 95">
                <a:extLst>
                  <a:ext uri="{FF2B5EF4-FFF2-40B4-BE49-F238E27FC236}">
                    <a16:creationId xmlns:a16="http://schemas.microsoft.com/office/drawing/2014/main" id="{F557F0E2-1E10-4699-916D-8F3B3B4E9B78}"/>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91D4007E-E96E-49F0-9BD8-B9F24F7362A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067FA1E0-9B26-43D9-8F2E-6DA9C8DD45FB}"/>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endParaRPr>
            </a:p>
          </p:txBody>
        </p:sp>
        <p:sp>
          <p:nvSpPr>
            <p:cNvPr id="29" name="Ovaal 28">
              <a:extLst>
                <a:ext uri="{FF2B5EF4-FFF2-40B4-BE49-F238E27FC236}">
                  <a16:creationId xmlns:a16="http://schemas.microsoft.com/office/drawing/2014/main" id="{90A57219-AA29-4645-A784-4D9BB9FEF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CC3B5EFF-4148-4FEF-B98C-EAA84FC1E3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02AA2838-EAA1-4AE6-8AB5-662F7B1AF26F}"/>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7B70200-C65E-483E-8E4C-01A572C4606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mn-lt"/>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A0B881CE-D0DE-4B12-A291-4272E1768D2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92311304-5E33-4FB7-8444-4E53DCA1760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6B543473-0C48-4980-8F34-2F3EAB501F5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7" name="Groep 46">
                <a:extLst>
                  <a:ext uri="{FF2B5EF4-FFF2-40B4-BE49-F238E27FC236}">
                    <a16:creationId xmlns:a16="http://schemas.microsoft.com/office/drawing/2014/main" id="{D1FF370A-709D-4B15-AFC3-55BA8D7A9344}"/>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9C048B01-30B0-489A-B5F2-9DBAB482210C}"/>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F8C29A19-A162-4F8B-84F1-0DE5B31441F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5FA3F987-FAD0-401B-BF92-756A2D93461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EC896B7C-B66F-4E6B-A4D2-1088D2ED7E4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2550EA6-B449-44AC-8837-1B9A00E959C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64A09D2-C6E5-4124-8059-E128D53B788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EFD4C693-BAE7-48B7-8DE7-D8B89224040C}"/>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0D6BA313-8AE3-4F82-8CE6-F16AB60EA5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9" name="Pijl: punthaak 88">
                    <a:extLst>
                      <a:ext uri="{FF2B5EF4-FFF2-40B4-BE49-F238E27FC236}">
                        <a16:creationId xmlns:a16="http://schemas.microsoft.com/office/drawing/2014/main" id="{B6986AC2-C65A-4931-A0EC-967E60E167D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48" name="Groep 47">
                <a:extLst>
                  <a:ext uri="{FF2B5EF4-FFF2-40B4-BE49-F238E27FC236}">
                    <a16:creationId xmlns:a16="http://schemas.microsoft.com/office/drawing/2014/main" id="{7142BAD7-F4B0-4A5C-B838-074FC9C76A7A}"/>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C7AA1870-4A69-4331-BBF0-44701F983CA7}"/>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D0059665-4863-4B5A-8310-422C62C9CD6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F90D1044-D392-4A39-BA44-7C72BC17EBA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C38BB452-CA70-450B-8D83-7A724D885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E8A82AB9-930A-46E6-BFEC-F4A30BC1103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E565EDB7-BEEE-4E6E-B9BB-DF5FA3B7379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283DBC87-5DA0-4255-8B47-9E61C948F50D}"/>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C26E560D-E909-42DC-A6C5-FD9160E060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0" name="Pijl: punthaak 79">
                    <a:extLst>
                      <a:ext uri="{FF2B5EF4-FFF2-40B4-BE49-F238E27FC236}">
                        <a16:creationId xmlns:a16="http://schemas.microsoft.com/office/drawing/2014/main" id="{CF9108D1-C2A1-44B9-BC2D-5398782688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49" name="Rechte verbindingslijn 48">
                <a:extLst>
                  <a:ext uri="{FF2B5EF4-FFF2-40B4-BE49-F238E27FC236}">
                    <a16:creationId xmlns:a16="http://schemas.microsoft.com/office/drawing/2014/main" id="{B4DAB8C4-75CA-44A6-91C5-8477E2E0973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BAF0EB12-D147-410A-A281-5DFC810DD27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3E3F8E49-1069-440B-A481-66EF0241560A}"/>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AE0B2DF2-E331-4034-A79B-350D5E9D540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67" name="Groep 66">
                  <a:extLst>
                    <a:ext uri="{FF2B5EF4-FFF2-40B4-BE49-F238E27FC236}">
                      <a16:creationId xmlns:a16="http://schemas.microsoft.com/office/drawing/2014/main" id="{DDFD0C18-CAB4-4E5E-B97C-84E97E7BFB7B}"/>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1C2CE859-31E2-438F-9703-B9D2D285E16C}"/>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DE0C85A-0D0B-435D-8788-FBE3BE0A87E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D3CF1A12-40B6-40F1-B1EA-379853948B9D}"/>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FF5A16A-109E-461F-8A97-2FFB3E3C9D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B1874652-1877-40D0-9216-55C0C4C71AC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9B8C1A9A-66C9-417C-BBF6-878996ACEB4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F0FCC48-1448-4900-A70F-3CB2D2437794}"/>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84E96C35-CB4E-4EEB-A6D7-0C6160E5E6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71" name="Pijl: punthaak 70">
                      <a:extLst>
                        <a:ext uri="{FF2B5EF4-FFF2-40B4-BE49-F238E27FC236}">
                          <a16:creationId xmlns:a16="http://schemas.microsoft.com/office/drawing/2014/main" id="{8B725756-6691-4F39-BFAA-D57DE8E388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52" name="Groep 51">
                <a:extLst>
                  <a:ext uri="{FF2B5EF4-FFF2-40B4-BE49-F238E27FC236}">
                    <a16:creationId xmlns:a16="http://schemas.microsoft.com/office/drawing/2014/main" id="{19BA09DA-4645-4900-BC58-1864C6955190}"/>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99C73684-B80D-4816-B0FF-81202D4F576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56" name="Groep 55">
                  <a:extLst>
                    <a:ext uri="{FF2B5EF4-FFF2-40B4-BE49-F238E27FC236}">
                      <a16:creationId xmlns:a16="http://schemas.microsoft.com/office/drawing/2014/main" id="{580387EE-99FA-461E-A1CF-FA15AEFCEBEB}"/>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561DD0FF-117C-44DB-AFE2-2B4F9AE12F14}"/>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71B3B89E-DC7A-44CE-9DD0-5E258D0B24C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B31207E0-B775-47D1-86AE-5F64DC67F8A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AD24C54B-497E-44D4-8420-BF826E5B8C1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DC6AE7F2-42EE-484F-BD4F-58DD018A12A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C0C69D9D-4BE5-44B8-9FDE-FA1BA5D0CA9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665068F-C048-4642-A9A9-4DF3578C153F}"/>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B69C01E9-1360-4C5E-A9F2-232A6E2482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60" name="Pijl: punthaak 59">
                      <a:extLst>
                        <a:ext uri="{FF2B5EF4-FFF2-40B4-BE49-F238E27FC236}">
                          <a16:creationId xmlns:a16="http://schemas.microsoft.com/office/drawing/2014/main" id="{BFF6EA75-A929-4F0C-A50B-5EA03C8158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53" name="Rechthoek 52">
                <a:extLst>
                  <a:ext uri="{FF2B5EF4-FFF2-40B4-BE49-F238E27FC236}">
                    <a16:creationId xmlns:a16="http://schemas.microsoft.com/office/drawing/2014/main" id="{4926A9D1-455A-4A28-9819-094CA615A43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129F0D22-EC19-4C4B-8B8B-FBE01BC9071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AB032863-9B8A-482A-BED0-72640E0B50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EFA71F3B-6C0C-4037-8772-5710C0FEAE9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dirty="0">
                  <a:solidFill>
                    <a:schemeClr val="tx1">
                      <a:lumMod val="65000"/>
                      <a:lumOff val="35000"/>
                    </a:schemeClr>
                  </a:solidFill>
                  <a:latin typeface="+mn-lt"/>
                  <a:ea typeface="+mn-ea"/>
                  <a:cs typeface="+mn-cs"/>
                </a:rPr>
                <a:t>Bullets</a:t>
              </a:r>
            </a:p>
          </p:txBody>
        </p:sp>
        <p:sp>
          <p:nvSpPr>
            <p:cNvPr id="34" name="Ovaal 33">
              <a:extLst>
                <a:ext uri="{FF2B5EF4-FFF2-40B4-BE49-F238E27FC236}">
                  <a16:creationId xmlns:a16="http://schemas.microsoft.com/office/drawing/2014/main" id="{56FED098-741F-481E-B8DC-010B6B0CE57B}"/>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35579391-C7FC-4185-86F7-065E7C4F7D8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Sub-Bullets</a:t>
              </a:r>
            </a:p>
          </p:txBody>
        </p:sp>
        <p:sp>
          <p:nvSpPr>
            <p:cNvPr id="36" name="Ovaal 35">
              <a:extLst>
                <a:ext uri="{FF2B5EF4-FFF2-40B4-BE49-F238E27FC236}">
                  <a16:creationId xmlns:a16="http://schemas.microsoft.com/office/drawing/2014/main" id="{83A94ADC-B40B-450A-AAB2-3A6E276BA1A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BBB9F59E-103B-4953-B234-F502D63CEA7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dirty="0">
                  <a:solidFill>
                    <a:schemeClr val="tx1">
                      <a:lumMod val="65000"/>
                      <a:lumOff val="35000"/>
                    </a:schemeClr>
                  </a:solidFill>
                  <a:latin typeface="+mn-lt"/>
                  <a:ea typeface="+mn-ea"/>
                  <a:cs typeface="+mn-cs"/>
                </a:rPr>
                <a:t>Platte tekst</a:t>
              </a:r>
            </a:p>
          </p:txBody>
        </p:sp>
        <p:sp>
          <p:nvSpPr>
            <p:cNvPr id="38" name="Ovaal 37">
              <a:extLst>
                <a:ext uri="{FF2B5EF4-FFF2-40B4-BE49-F238E27FC236}">
                  <a16:creationId xmlns:a16="http://schemas.microsoft.com/office/drawing/2014/main" id="{0A131DC5-1EA4-4ED1-92F0-9B2CD4D411C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AB495C95-3C78-4654-925B-AA379C4D98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dirty="0">
                  <a:solidFill>
                    <a:schemeClr val="tx2"/>
                  </a:solidFill>
                  <a:latin typeface="+mn-lt"/>
                  <a:ea typeface="+mn-ea"/>
                  <a:cs typeface="+mn-cs"/>
                </a:rPr>
                <a:t>Subtitel</a:t>
              </a:r>
            </a:p>
          </p:txBody>
        </p:sp>
        <p:sp>
          <p:nvSpPr>
            <p:cNvPr id="40" name="Ovaal 39">
              <a:extLst>
                <a:ext uri="{FF2B5EF4-FFF2-40B4-BE49-F238E27FC236}">
                  <a16:creationId xmlns:a16="http://schemas.microsoft.com/office/drawing/2014/main" id="{21C8864E-B5C4-4D55-B51E-E0C24F1C820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1389E4FF-816C-4940-A905-ED9CA01A5E6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dirty="0">
                  <a:solidFill>
                    <a:schemeClr val="tx1">
                      <a:lumMod val="65000"/>
                      <a:lumOff val="35000"/>
                    </a:schemeClr>
                  </a:solidFill>
                  <a:latin typeface="+mn-lt"/>
                  <a:ea typeface="+mn-ea"/>
                  <a:cs typeface="+mn-cs"/>
                </a:rPr>
                <a:t>Opsomming</a:t>
              </a:r>
            </a:p>
          </p:txBody>
        </p:sp>
        <p:sp>
          <p:nvSpPr>
            <p:cNvPr id="42" name="Rechthoek 41">
              <a:extLst>
                <a:ext uri="{FF2B5EF4-FFF2-40B4-BE49-F238E27FC236}">
                  <a16:creationId xmlns:a16="http://schemas.microsoft.com/office/drawing/2014/main" id="{08793283-0EB5-4930-8915-F17EBBE7F59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04" name="Tijdelijke aanduiding voor tekst 7">
            <a:extLst>
              <a:ext uri="{FF2B5EF4-FFF2-40B4-BE49-F238E27FC236}">
                <a16:creationId xmlns:a16="http://schemas.microsoft.com/office/drawing/2014/main" id="{51FA8863-1930-408D-A08B-8519AB8CC707}"/>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05" name="Tijdelijke aanduiding voor tekst 7">
            <a:extLst>
              <a:ext uri="{FF2B5EF4-FFF2-40B4-BE49-F238E27FC236}">
                <a16:creationId xmlns:a16="http://schemas.microsoft.com/office/drawing/2014/main" id="{3F48C952-BF0E-49B0-8822-311C698D9634}"/>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06" name="Tijdelijke aanduiding voor tekst 7">
            <a:extLst>
              <a:ext uri="{FF2B5EF4-FFF2-40B4-BE49-F238E27FC236}">
                <a16:creationId xmlns:a16="http://schemas.microsoft.com/office/drawing/2014/main" id="{248D2C49-2DDC-47BA-AB71-33C1C247215F}"/>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07" name="Tijdelijke aanduiding voor tekst 7">
            <a:extLst>
              <a:ext uri="{FF2B5EF4-FFF2-40B4-BE49-F238E27FC236}">
                <a16:creationId xmlns:a16="http://schemas.microsoft.com/office/drawing/2014/main" id="{00834541-05E7-4373-AD66-86282DBB843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08" name="Tijdelijke aanduiding voor tekst 7">
            <a:extLst>
              <a:ext uri="{FF2B5EF4-FFF2-40B4-BE49-F238E27FC236}">
                <a16:creationId xmlns:a16="http://schemas.microsoft.com/office/drawing/2014/main" id="{E8022E19-F4A5-47FD-8980-345A9740432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09" name="Tijdelijke aanduiding voor tekst 7">
            <a:extLst>
              <a:ext uri="{FF2B5EF4-FFF2-40B4-BE49-F238E27FC236}">
                <a16:creationId xmlns:a16="http://schemas.microsoft.com/office/drawing/2014/main" id="{083D252F-E9EF-4F03-8D06-2A27BCC73C69}"/>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grpSp>
        <p:nvGrpSpPr>
          <p:cNvPr id="98" name="Instructie">
            <a:extLst>
              <a:ext uri="{FF2B5EF4-FFF2-40B4-BE49-F238E27FC236}">
                <a16:creationId xmlns:a16="http://schemas.microsoft.com/office/drawing/2014/main" id="{ACBEF46C-667B-4967-A6E9-8E6A378EF1B4}"/>
              </a:ext>
            </a:extLst>
          </p:cNvPr>
          <p:cNvGrpSpPr/>
          <p:nvPr userDrawn="1"/>
        </p:nvGrpSpPr>
        <p:grpSpPr>
          <a:xfrm>
            <a:off x="12439547" y="4919951"/>
            <a:ext cx="3222791" cy="1938049"/>
            <a:chOff x="-3428327" y="4919951"/>
            <a:chExt cx="3222791" cy="1938049"/>
          </a:xfrm>
        </p:grpSpPr>
        <p:sp>
          <p:nvSpPr>
            <p:cNvPr id="99" name="Rechthoek 98">
              <a:extLst>
                <a:ext uri="{FF2B5EF4-FFF2-40B4-BE49-F238E27FC236}">
                  <a16:creationId xmlns:a16="http://schemas.microsoft.com/office/drawing/2014/main" id="{3B8EA6AE-1594-468B-B743-B1D2E8A7025C}"/>
                </a:ext>
              </a:extLst>
            </p:cNvPr>
            <p:cNvSpPr/>
            <p:nvPr userDrawn="1"/>
          </p:nvSpPr>
          <p:spPr>
            <a:xfrm>
              <a:off x="-3419345" y="4919951"/>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0" name="Rechte verbindingslijn 99">
              <a:extLst>
                <a:ext uri="{FF2B5EF4-FFF2-40B4-BE49-F238E27FC236}">
                  <a16:creationId xmlns:a16="http://schemas.microsoft.com/office/drawing/2014/main" id="{0D9ADF14-87FF-47AB-8455-CB68A99A68C2}"/>
                </a:ext>
              </a:extLst>
            </p:cNvPr>
            <p:cNvCxnSpPr>
              <a:cxnSpLocks/>
            </p:cNvCxnSpPr>
            <p:nvPr userDrawn="1"/>
          </p:nvCxnSpPr>
          <p:spPr>
            <a:xfrm>
              <a:off x="-3419346" y="5185969"/>
              <a:ext cx="2444788" cy="0"/>
            </a:xfrm>
            <a:prstGeom prst="line">
              <a:avLst/>
            </a:prstGeom>
            <a:noFill/>
            <a:ln w="3175" cap="flat" cmpd="sng" algn="ctr">
              <a:solidFill>
                <a:schemeClr val="accent1"/>
              </a:solidFill>
              <a:prstDash val="solid"/>
            </a:ln>
            <a:effectLst/>
          </p:spPr>
        </p:cxnSp>
        <p:sp>
          <p:nvSpPr>
            <p:cNvPr id="101" name="Ovaal 100">
              <a:extLst>
                <a:ext uri="{FF2B5EF4-FFF2-40B4-BE49-F238E27FC236}">
                  <a16:creationId xmlns:a16="http://schemas.microsoft.com/office/drawing/2014/main" id="{68D4F69B-BA78-4697-B7F8-91358C8D1BF8}"/>
                </a:ext>
              </a:extLst>
            </p:cNvPr>
            <p:cNvSpPr/>
            <p:nvPr userDrawn="1"/>
          </p:nvSpPr>
          <p:spPr>
            <a:xfrm>
              <a:off x="-3428327" y="53145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102" name="Rechthoek 101">
              <a:extLst>
                <a:ext uri="{FF2B5EF4-FFF2-40B4-BE49-F238E27FC236}">
                  <a16:creationId xmlns:a16="http://schemas.microsoft.com/office/drawing/2014/main" id="{7BEFEB16-6C8B-4215-88B2-70651CBBB3DE}"/>
                </a:ext>
              </a:extLst>
            </p:cNvPr>
            <p:cNvSpPr/>
            <p:nvPr userDrawn="1"/>
          </p:nvSpPr>
          <p:spPr>
            <a:xfrm>
              <a:off x="-3062645" y="5380646"/>
              <a:ext cx="1946732" cy="360933"/>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t>
              </a:r>
            </a:p>
          </p:txBody>
        </p:sp>
        <p:cxnSp>
          <p:nvCxnSpPr>
            <p:cNvPr id="103" name="Rechte verbindingslijn 102">
              <a:extLst>
                <a:ext uri="{FF2B5EF4-FFF2-40B4-BE49-F238E27FC236}">
                  <a16:creationId xmlns:a16="http://schemas.microsoft.com/office/drawing/2014/main" id="{1FB1947D-DA2F-40EB-914A-72D7E7CACF40}"/>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10" name="Ovaal 109">
              <a:extLst>
                <a:ext uri="{FF2B5EF4-FFF2-40B4-BE49-F238E27FC236}">
                  <a16:creationId xmlns:a16="http://schemas.microsoft.com/office/drawing/2014/main" id="{743133C9-C4BF-4E44-B7C7-0399E342136D}"/>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1" name="Rechthoek 110">
              <a:extLst>
                <a:ext uri="{FF2B5EF4-FFF2-40B4-BE49-F238E27FC236}">
                  <a16:creationId xmlns:a16="http://schemas.microsoft.com/office/drawing/2014/main" id="{FBD12962-A25D-42C3-8565-B9A19CECA658}"/>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2" name="Rechte verbindingslijn 111">
              <a:extLst>
                <a:ext uri="{FF2B5EF4-FFF2-40B4-BE49-F238E27FC236}">
                  <a16:creationId xmlns:a16="http://schemas.microsoft.com/office/drawing/2014/main" id="{5F071484-4993-4DB2-B3F8-0DE59FDE6A86}"/>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3" name="Groep 112">
              <a:extLst>
                <a:ext uri="{FF2B5EF4-FFF2-40B4-BE49-F238E27FC236}">
                  <a16:creationId xmlns:a16="http://schemas.microsoft.com/office/drawing/2014/main" id="{F9A4504C-6737-4D76-A084-CBA786E303BE}"/>
                </a:ext>
              </a:extLst>
            </p:cNvPr>
            <p:cNvGrpSpPr/>
            <p:nvPr userDrawn="1"/>
          </p:nvGrpSpPr>
          <p:grpSpPr>
            <a:xfrm>
              <a:off x="-886669" y="5102332"/>
              <a:ext cx="681133" cy="750023"/>
              <a:chOff x="-910573" y="4987990"/>
              <a:chExt cx="681133" cy="750023"/>
            </a:xfrm>
          </p:grpSpPr>
          <p:grpSp>
            <p:nvGrpSpPr>
              <p:cNvPr id="114" name="Groep 113">
                <a:extLst>
                  <a:ext uri="{FF2B5EF4-FFF2-40B4-BE49-F238E27FC236}">
                    <a16:creationId xmlns:a16="http://schemas.microsoft.com/office/drawing/2014/main" id="{3D5D5063-2A9F-42BA-ACED-B3CE2A321BF3}"/>
                  </a:ext>
                </a:extLst>
              </p:cNvPr>
              <p:cNvGrpSpPr/>
              <p:nvPr userDrawn="1"/>
            </p:nvGrpSpPr>
            <p:grpSpPr>
              <a:xfrm>
                <a:off x="-713542" y="4987990"/>
                <a:ext cx="287071" cy="379107"/>
                <a:chOff x="-4050578" y="288410"/>
                <a:chExt cx="322125" cy="379107"/>
              </a:xfrm>
            </p:grpSpPr>
            <p:sp>
              <p:nvSpPr>
                <p:cNvPr id="116" name="Rechthoek met één afgeknipte en afgeronde hoek 47">
                  <a:extLst>
                    <a:ext uri="{FF2B5EF4-FFF2-40B4-BE49-F238E27FC236}">
                      <a16:creationId xmlns:a16="http://schemas.microsoft.com/office/drawing/2014/main" id="{EE530691-31E6-4553-A7C7-02F1BC5DA31F}"/>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ige driehoek 116">
                  <a:extLst>
                    <a:ext uri="{FF2B5EF4-FFF2-40B4-BE49-F238E27FC236}">
                      <a16:creationId xmlns:a16="http://schemas.microsoft.com/office/drawing/2014/main" id="{FBC6B069-99D4-4009-BC4E-A86BF2AA7BE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8" name="Rechthoek 117">
                  <a:extLst>
                    <a:ext uri="{FF2B5EF4-FFF2-40B4-BE49-F238E27FC236}">
                      <a16:creationId xmlns:a16="http://schemas.microsoft.com/office/drawing/2014/main" id="{6CB69257-4AED-4B2A-B0A6-C4A75187E397}"/>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9" name="Rechthoek 118">
                  <a:extLst>
                    <a:ext uri="{FF2B5EF4-FFF2-40B4-BE49-F238E27FC236}">
                      <a16:creationId xmlns:a16="http://schemas.microsoft.com/office/drawing/2014/main" id="{8228A3EC-D4EF-46B6-9E3B-CBCD395E743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15" name="Rechthoek 114">
                <a:extLst>
                  <a:ext uri="{FF2B5EF4-FFF2-40B4-BE49-F238E27FC236}">
                    <a16:creationId xmlns:a16="http://schemas.microsoft.com/office/drawing/2014/main" id="{2CEAE3BA-9B81-4D16-8A65-770C7DC4ADF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4996234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indslide">
    <p:spTree>
      <p:nvGrpSpPr>
        <p:cNvPr id="1" name=""/>
        <p:cNvGrpSpPr/>
        <p:nvPr/>
      </p:nvGrpSpPr>
      <p:grpSpPr>
        <a:xfrm>
          <a:off x="0" y="0"/>
          <a:ext cx="0" cy="0"/>
          <a:chOff x="0" y="0"/>
          <a:chExt cx="0" cy="0"/>
        </a:xfrm>
      </p:grpSpPr>
      <p:sp>
        <p:nvSpPr>
          <p:cNvPr id="4" name="Tijdelijke aanduiding voor tekst 7">
            <a:extLst>
              <a:ext uri="{FF2B5EF4-FFF2-40B4-BE49-F238E27FC236}">
                <a16:creationId xmlns:a16="http://schemas.microsoft.com/office/drawing/2014/main" id="{8F7F3F02-9FBC-4B62-AB69-8024BF8DFC5B}"/>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5" name="Tijdelijke aanduiding voor tekst 7">
            <a:extLst>
              <a:ext uri="{FF2B5EF4-FFF2-40B4-BE49-F238E27FC236}">
                <a16:creationId xmlns:a16="http://schemas.microsoft.com/office/drawing/2014/main" id="{80F98A87-83F6-410F-AB1E-1F4CB9CB1B6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6" name="Tijdelijke aanduiding voor tekst 7">
            <a:extLst>
              <a:ext uri="{FF2B5EF4-FFF2-40B4-BE49-F238E27FC236}">
                <a16:creationId xmlns:a16="http://schemas.microsoft.com/office/drawing/2014/main" id="{18E92112-9E1F-417C-B467-490BF3D9B0E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7" name="Tijdelijke aanduiding voor tekst 7">
            <a:extLst>
              <a:ext uri="{FF2B5EF4-FFF2-40B4-BE49-F238E27FC236}">
                <a16:creationId xmlns:a16="http://schemas.microsoft.com/office/drawing/2014/main" id="{74F9A340-61BA-4F4A-8982-5075BC71619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8" name="Tijdelijke aanduiding voor tekst 7">
            <a:extLst>
              <a:ext uri="{FF2B5EF4-FFF2-40B4-BE49-F238E27FC236}">
                <a16:creationId xmlns:a16="http://schemas.microsoft.com/office/drawing/2014/main" id="{8C1E12CF-2F4B-4356-A051-4D27DA1FDDB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9" name="Tijdelijke aanduiding voor tekst 7">
            <a:extLst>
              <a:ext uri="{FF2B5EF4-FFF2-40B4-BE49-F238E27FC236}">
                <a16:creationId xmlns:a16="http://schemas.microsoft.com/office/drawing/2014/main" id="{BCE1BE22-06FA-41B1-B5E9-EF467E7D111A}"/>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3" name="Tijdelijke aanduiding voor tekst 7">
            <a:extLst>
              <a:ext uri="{FF2B5EF4-FFF2-40B4-BE49-F238E27FC236}">
                <a16:creationId xmlns:a16="http://schemas.microsoft.com/office/drawing/2014/main" id="{4F65AC61-48F3-449F-B7D3-E05256DD94DF}"/>
              </a:ext>
            </a:extLst>
          </p:cNvPr>
          <p:cNvSpPr>
            <a:spLocks noGrp="1"/>
          </p:cNvSpPr>
          <p:nvPr>
            <p:ph type="body" sz="quarter" idx="24" hasCustomPrompt="1"/>
          </p:nvPr>
        </p:nvSpPr>
        <p:spPr>
          <a:xfrm>
            <a:off x="2951733" y="2772401"/>
            <a:ext cx="6756045" cy="1345600"/>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dirty="0"/>
              <a:t>Woordmerk</a:t>
            </a:r>
          </a:p>
        </p:txBody>
      </p:sp>
      <p:sp>
        <p:nvSpPr>
          <p:cNvPr id="10" name="LOGO">
            <a:extLst>
              <a:ext uri="{FF2B5EF4-FFF2-40B4-BE49-F238E27FC236}">
                <a16:creationId xmlns:a16="http://schemas.microsoft.com/office/drawing/2014/main" id="{F37D0C04-A5F5-4A13-ABF9-FEE074C09C88}"/>
              </a:ext>
            </a:extLst>
          </p:cNvPr>
          <p:cNvSpPr>
            <a:spLocks noGrp="1"/>
          </p:cNvSpPr>
          <p:nvPr>
            <p:ph type="body" sz="quarter" idx="20" hasCustomPrompt="1"/>
          </p:nvPr>
        </p:nvSpPr>
        <p:spPr>
          <a:xfrm>
            <a:off x="1695074" y="2768671"/>
            <a:ext cx="1227406" cy="1345601"/>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36503510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ofdstuk aanduidin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8DA3823-D3B4-465B-BE26-A4C8F9D57CC6}"/>
              </a:ext>
            </a:extLst>
          </p:cNvPr>
          <p:cNvSpPr/>
          <p:nvPr userDrawn="1"/>
        </p:nvSpPr>
        <p:spPr>
          <a:xfrm>
            <a:off x="0" y="14370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itel 3">
            <a:extLst>
              <a:ext uri="{FF2B5EF4-FFF2-40B4-BE49-F238E27FC236}">
                <a16:creationId xmlns:a16="http://schemas.microsoft.com/office/drawing/2014/main" id="{74C35913-9372-4CFE-A5CE-4AAB6AF5F13F}"/>
              </a:ext>
            </a:extLst>
          </p:cNvPr>
          <p:cNvSpPr>
            <a:spLocks noGrp="1"/>
          </p:cNvSpPr>
          <p:nvPr>
            <p:ph type="title" hasCustomPrompt="1"/>
          </p:nvPr>
        </p:nvSpPr>
        <p:spPr>
          <a:xfrm>
            <a:off x="815233" y="1909303"/>
            <a:ext cx="7476956" cy="1945826"/>
          </a:xfrm>
          <a:noFill/>
        </p:spPr>
        <p:txBody>
          <a:bodyPr wrap="none" lIns="360000" tIns="360000" rIns="360000" bIns="360000" anchor="t">
            <a:spAutoFit/>
          </a:bodyPr>
          <a:lstStyle>
            <a:lvl1pPr algn="l">
              <a:defRPr sz="4400"/>
            </a:lvl1pPr>
          </a:lstStyle>
          <a:p>
            <a:r>
              <a:rPr lang="nl-NL" dirty="0"/>
              <a:t>Klik om stijl te bewerken,</a:t>
            </a:r>
            <a:br>
              <a:rPr lang="nl-NL" dirty="0"/>
            </a:br>
            <a:r>
              <a:rPr lang="nl-NL" dirty="0"/>
              <a:t>mogelijk meerdere zinnen</a:t>
            </a:r>
          </a:p>
        </p:txBody>
      </p:sp>
      <p:sp>
        <p:nvSpPr>
          <p:cNvPr id="31" name="Tijdelijke aanduiding voor tekst 7">
            <a:extLst>
              <a:ext uri="{FF2B5EF4-FFF2-40B4-BE49-F238E27FC236}">
                <a16:creationId xmlns:a16="http://schemas.microsoft.com/office/drawing/2014/main" id="{17BA526F-FD4B-41F6-B929-BEECD11D40F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32" name="Tijdelijke aanduiding voor tekst 7">
            <a:extLst>
              <a:ext uri="{FF2B5EF4-FFF2-40B4-BE49-F238E27FC236}">
                <a16:creationId xmlns:a16="http://schemas.microsoft.com/office/drawing/2014/main" id="{3E4B3A4C-59FA-47CD-B4C3-67C902F41C1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33" name="Tijdelijke aanduiding voor tekst 7">
            <a:extLst>
              <a:ext uri="{FF2B5EF4-FFF2-40B4-BE49-F238E27FC236}">
                <a16:creationId xmlns:a16="http://schemas.microsoft.com/office/drawing/2014/main" id="{4A0AAEF0-7D90-47B8-A4F1-9DB37580FCF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34" name="Tijdelijke aanduiding voor tekst 7">
            <a:extLst>
              <a:ext uri="{FF2B5EF4-FFF2-40B4-BE49-F238E27FC236}">
                <a16:creationId xmlns:a16="http://schemas.microsoft.com/office/drawing/2014/main" id="{FAB3182E-5907-43D4-BA7A-BD44CBDBD634}"/>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35" name="Tijdelijke aanduiding voor tekst 7">
            <a:extLst>
              <a:ext uri="{FF2B5EF4-FFF2-40B4-BE49-F238E27FC236}">
                <a16:creationId xmlns:a16="http://schemas.microsoft.com/office/drawing/2014/main" id="{5249601E-CF6C-4B84-A05B-01B6F022FB35}"/>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36" name="Tijdelijke aanduiding voor tekst 7">
            <a:extLst>
              <a:ext uri="{FF2B5EF4-FFF2-40B4-BE49-F238E27FC236}">
                <a16:creationId xmlns:a16="http://schemas.microsoft.com/office/drawing/2014/main" id="{A8C50D8B-6911-4158-94AA-C4F8E7330776}"/>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3" name="LOGO">
            <a:extLst>
              <a:ext uri="{FF2B5EF4-FFF2-40B4-BE49-F238E27FC236}">
                <a16:creationId xmlns:a16="http://schemas.microsoft.com/office/drawing/2014/main" id="{5D78A91D-3BF6-4A5F-B6B6-EAD224EC2747}"/>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19924895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rph-overgang A">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1DC32D09-0A1A-4384-9A4A-E12668E8601C}" type="datetime1">
              <a:rPr lang="nl-NL" smtClean="0"/>
              <a:t>7-3-2024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a:prstGeom prst="rect">
            <a:avLst/>
          </a:prstGeo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5" name="Tijdelijke aanduiding voor tekst 7">
            <a:extLst>
              <a:ext uri="{FF2B5EF4-FFF2-40B4-BE49-F238E27FC236}">
                <a16:creationId xmlns:a16="http://schemas.microsoft.com/office/drawing/2014/main" id="{F4F77D88-F6FF-45CF-8D62-746FF71623EB}"/>
              </a:ext>
            </a:extLst>
          </p:cNvPr>
          <p:cNvSpPr>
            <a:spLocks noGrp="1"/>
          </p:cNvSpPr>
          <p:nvPr>
            <p:ph type="body" sz="quarter" idx="14" hasCustomPrompt="1"/>
          </p:nvPr>
        </p:nvSpPr>
        <p:spPr>
          <a:xfrm>
            <a:off x="-201619" y="2549457"/>
            <a:ext cx="126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24" name="Tijdelijke aanduiding voor tekst 7">
            <a:extLst>
              <a:ext uri="{FF2B5EF4-FFF2-40B4-BE49-F238E27FC236}">
                <a16:creationId xmlns:a16="http://schemas.microsoft.com/office/drawing/2014/main" id="{8A0BCD44-58A3-47C3-A78C-D18BBFFCDFF3}"/>
              </a:ext>
            </a:extLst>
          </p:cNvPr>
          <p:cNvSpPr>
            <a:spLocks noGrp="1"/>
          </p:cNvSpPr>
          <p:nvPr>
            <p:ph type="body" sz="quarter" idx="15" hasCustomPrompt="1"/>
          </p:nvPr>
        </p:nvSpPr>
        <p:spPr>
          <a:xfrm>
            <a:off x="-201619" y="2838106"/>
            <a:ext cx="12600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25" name="Tijdelijke aanduiding voor tekst 7">
            <a:extLst>
              <a:ext uri="{FF2B5EF4-FFF2-40B4-BE49-F238E27FC236}">
                <a16:creationId xmlns:a16="http://schemas.microsoft.com/office/drawing/2014/main" id="{899860AD-FEF7-42B9-8190-00F6691DD4D1}"/>
              </a:ext>
            </a:extLst>
          </p:cNvPr>
          <p:cNvSpPr>
            <a:spLocks noGrp="1"/>
          </p:cNvSpPr>
          <p:nvPr>
            <p:ph type="body" sz="quarter" idx="16" hasCustomPrompt="1"/>
          </p:nvPr>
        </p:nvSpPr>
        <p:spPr>
          <a:xfrm>
            <a:off x="-201619" y="3126755"/>
            <a:ext cx="12600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26" name="Tijdelijke aanduiding voor tekst 7">
            <a:extLst>
              <a:ext uri="{FF2B5EF4-FFF2-40B4-BE49-F238E27FC236}">
                <a16:creationId xmlns:a16="http://schemas.microsoft.com/office/drawing/2014/main" id="{7FE81C0C-379B-4B4B-B4C8-7670D9ADD5FE}"/>
              </a:ext>
            </a:extLst>
          </p:cNvPr>
          <p:cNvSpPr>
            <a:spLocks noGrp="1"/>
          </p:cNvSpPr>
          <p:nvPr>
            <p:ph type="body" sz="quarter" idx="17" hasCustomPrompt="1"/>
          </p:nvPr>
        </p:nvSpPr>
        <p:spPr>
          <a:xfrm>
            <a:off x="-201619" y="3415404"/>
            <a:ext cx="1260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27" name="Tijdelijke aanduiding voor tekst 7">
            <a:extLst>
              <a:ext uri="{FF2B5EF4-FFF2-40B4-BE49-F238E27FC236}">
                <a16:creationId xmlns:a16="http://schemas.microsoft.com/office/drawing/2014/main" id="{B1176294-41DE-4AF0-85FF-F56493A8BBFD}"/>
              </a:ext>
            </a:extLst>
          </p:cNvPr>
          <p:cNvSpPr>
            <a:spLocks noGrp="1"/>
          </p:cNvSpPr>
          <p:nvPr>
            <p:ph type="body" sz="quarter" idx="18" hasCustomPrompt="1"/>
          </p:nvPr>
        </p:nvSpPr>
        <p:spPr>
          <a:xfrm>
            <a:off x="-201619" y="3704053"/>
            <a:ext cx="1260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grpSp>
        <p:nvGrpSpPr>
          <p:cNvPr id="14" name="Groep 13">
            <a:extLst>
              <a:ext uri="{FF2B5EF4-FFF2-40B4-BE49-F238E27FC236}">
                <a16:creationId xmlns:a16="http://schemas.microsoft.com/office/drawing/2014/main" id="{0EFF9875-8C8B-4396-92F6-756D6D2D05F3}"/>
              </a:ext>
            </a:extLst>
          </p:cNvPr>
          <p:cNvGrpSpPr/>
          <p:nvPr userDrawn="1"/>
        </p:nvGrpSpPr>
        <p:grpSpPr>
          <a:xfrm>
            <a:off x="-3482044" y="-42790"/>
            <a:ext cx="3240176" cy="6945759"/>
            <a:chOff x="-3482044" y="-42790"/>
            <a:chExt cx="3240176" cy="6945759"/>
          </a:xfrm>
        </p:grpSpPr>
        <p:grpSp>
          <p:nvGrpSpPr>
            <p:cNvPr id="17" name="Meer informatie">
              <a:extLst>
                <a:ext uri="{FF2B5EF4-FFF2-40B4-BE49-F238E27FC236}">
                  <a16:creationId xmlns:a16="http://schemas.microsoft.com/office/drawing/2014/main" id="{9EB2F06C-B3CC-4EDB-894D-AE5880307F12}"/>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4B8468B6-80BB-4A06-BFB0-2570F404502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E6F0BD8E-DCD0-4DEF-AB22-23101B4BC90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361F560B-F57D-48F9-A004-71E17709B92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 name="Rechthoek 17">
              <a:extLst>
                <a:ext uri="{FF2B5EF4-FFF2-40B4-BE49-F238E27FC236}">
                  <a16:creationId xmlns:a16="http://schemas.microsoft.com/office/drawing/2014/main" id="{5474BAF8-039B-4689-ABA7-940E4E23332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verwijderen </a:t>
              </a:r>
            </a:p>
          </p:txBody>
        </p:sp>
        <p:sp>
          <p:nvSpPr>
            <p:cNvPr id="19" name="Ovaal 18">
              <a:extLst>
                <a:ext uri="{FF2B5EF4-FFF2-40B4-BE49-F238E27FC236}">
                  <a16:creationId xmlns:a16="http://schemas.microsoft.com/office/drawing/2014/main" id="{87E98E5D-8989-47A6-A041-2EFE4E4CDEEB}"/>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 name="Rechte verbindingslijn 19">
              <a:extLst>
                <a:ext uri="{FF2B5EF4-FFF2-40B4-BE49-F238E27FC236}">
                  <a16:creationId xmlns:a16="http://schemas.microsoft.com/office/drawing/2014/main" id="{EDA4DC40-BEA8-49D3-8307-CB0B0A26F8D5}"/>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1" name="Rechte verbindingslijn 20">
              <a:extLst>
                <a:ext uri="{FF2B5EF4-FFF2-40B4-BE49-F238E27FC236}">
                  <a16:creationId xmlns:a16="http://schemas.microsoft.com/office/drawing/2014/main" id="{42B24691-6093-46C9-9BB7-B402944A344E}"/>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2" name="Rechthoek 21">
              <a:extLst>
                <a:ext uri="{FF2B5EF4-FFF2-40B4-BE49-F238E27FC236}">
                  <a16:creationId xmlns:a16="http://schemas.microsoft.com/office/drawing/2014/main" id="{C5BADEB0-FAD5-4963-AAE2-70A08FDA77F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cxnSp>
          <p:nvCxnSpPr>
            <p:cNvPr id="23" name="Rechte verbindingslijn 22">
              <a:extLst>
                <a:ext uri="{FF2B5EF4-FFF2-40B4-BE49-F238E27FC236}">
                  <a16:creationId xmlns:a16="http://schemas.microsoft.com/office/drawing/2014/main" id="{320485F5-5B37-46F9-8633-1885026D2753}"/>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5A94771B-E98A-4F1E-A06F-3C827729089F}"/>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ACFA9055-4451-40C6-AB8E-4753B77CA897}"/>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dirty="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ECEB85FF-A58E-48A4-9D94-FC5414665F5B}"/>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BCAFA627-C19A-4A49-B2C4-6E195071ED01}"/>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311AAB09-C013-43A5-9F35-6F106A4A223E}"/>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dirty="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456D352-3686-451D-802D-CA7076FD3EBD}"/>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0815EF37-8732-43CB-A4FE-FBC7CDF17377}"/>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0BD114F-F036-4569-829F-D577049E59A7}"/>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BEA53D02-EDB4-4DC1-BBDD-0B39E6C4290D}"/>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694A422A-9F03-43B5-AA21-D4B70A8F5E32}"/>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F5610625-26EF-4BA0-BDF5-66462F4C3941}"/>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914E4932-D2B1-4737-A03D-4DBA033B2C43}"/>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4FC57D55-689D-451E-8953-564F9900C757}"/>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3DCEC64B-8BB7-4B51-8E60-6D5EB3676C59}"/>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275C6EB-9527-46E2-BFFD-BFCEC94171C2}"/>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59A08329-50F6-4458-9EE9-F5A4D6F84C6D}"/>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1CE91C74-70A9-48D6-9231-5A84534F7065}"/>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67D5BA75-1777-45F9-B0C4-59AE080C1CE8}"/>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55BE55FD-5484-42F5-B140-533BDDAD3349}"/>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14DD0E58-6EE4-44B0-889F-1C22B8EE3CDC}"/>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19493DE4-8A5F-480E-8361-2855446D2A42}"/>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A1DA2FF5-1661-4C6D-A93A-157D3F82D3BE}"/>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575952D2-1C04-4883-839F-35B523B79160}"/>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725D8050-96D1-42EA-85FC-FE12DA99096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897B1C2F-F93E-4212-A099-6A68B2329437}"/>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A8A2C51C-6472-4ABF-AC37-5C4BE0CAE6C4}"/>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BDE64E94-63A1-40F1-8EA3-34E3AFC98B87}"/>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02A4ACA4-628A-4EE6-B394-264E14AA24B0}"/>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mn-lt"/>
                  <a:cs typeface="Arial" panose="020B0604020202020204" pitchFamily="34" charset="0"/>
                </a:rPr>
                <a:t>Inde</a:t>
              </a:r>
              <a:r>
                <a:rPr lang="nl-NL" sz="900" b="0" u="sng" noProof="0" dirty="0">
                  <a:solidFill>
                    <a:schemeClr val="tx1"/>
                  </a:solidFill>
                  <a:latin typeface="+mn-lt"/>
                  <a:cs typeface="Arial" panose="020B0604020202020204" pitchFamily="34" charset="0"/>
                </a:rPr>
                <a:t>l</a:t>
              </a:r>
              <a:r>
                <a:rPr lang="nl-NL" sz="900" b="0" noProof="0" dirty="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B83C21DD-B931-4916-BF73-CD15C86B8CF0}"/>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18DAA-2D84-4A65-9913-741C8BA0B3E1}"/>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F70A0BC7-C6A8-4680-BC31-70929491D07C}"/>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076876EE-FE71-4A97-A323-4D654143B98F}"/>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63488DD9-AB37-4AF7-9C5C-88B5F53A390F}"/>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19B974F8-6B80-4515-9782-03DAAB0939FC}"/>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93D30D57-3647-4223-9AB4-131E5367FC55}"/>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B76A54C7-571F-40B5-8018-62825BEEA1B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A5EB9980-F513-453D-AE0E-E72E702F0E3D}"/>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mn-lt"/>
                  <a:cs typeface="Arial" panose="020B0604020202020204" pitchFamily="34" charset="0"/>
                </a:rPr>
                <a:t>Nieu</a:t>
              </a:r>
              <a:r>
                <a:rPr lang="nl-NL" sz="900" b="0" u="sng" noProof="0" dirty="0">
                  <a:solidFill>
                    <a:schemeClr val="tx1"/>
                  </a:solidFill>
                  <a:latin typeface="+mn-lt"/>
                  <a:cs typeface="Arial" panose="020B0604020202020204" pitchFamily="34" charset="0"/>
                </a:rPr>
                <a:t>w</a:t>
              </a:r>
              <a:r>
                <a:rPr lang="nl-NL" sz="900" b="0" noProof="0" dirty="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0FB5EF5-6DC4-4DAF-9F24-64309E7207A6}"/>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3CACDCD9-9211-435B-A5D8-31D3C09BCB3B}"/>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AAB768C6-5421-4EA2-8421-5E34B394BEA6}"/>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6BF6DF74-748C-48BB-8597-31C2ADC5B428}"/>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B8C2114B-7422-4A74-A793-7CAD92587FA8}"/>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8C8A832-1A9D-4197-A6BA-FAB13F6C0CBF}"/>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60B72499-8E07-4024-8316-9BE8EC83B3EF}"/>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BB4C120-3442-4C39-ABCD-F23FB16160F1}"/>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7" name="Tijdelijke aanduiding voor tekst 7">
            <a:extLst>
              <a:ext uri="{FF2B5EF4-FFF2-40B4-BE49-F238E27FC236}">
                <a16:creationId xmlns:a16="http://schemas.microsoft.com/office/drawing/2014/main" id="{A8BEBF35-4C33-472C-9552-3EC740E58FE6}"/>
              </a:ext>
            </a:extLst>
          </p:cNvPr>
          <p:cNvSpPr>
            <a:spLocks noGrp="1"/>
          </p:cNvSpPr>
          <p:nvPr>
            <p:ph type="body" sz="quarter" idx="21" hasCustomPrompt="1"/>
          </p:nvPr>
        </p:nvSpPr>
        <p:spPr>
          <a:xfrm>
            <a:off x="-201619" y="3992700"/>
            <a:ext cx="12600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Tree>
    <p:extLst>
      <p:ext uri="{BB962C8B-B14F-4D97-AF65-F5344CB8AC3E}">
        <p14:creationId xmlns:p14="http://schemas.microsoft.com/office/powerpoint/2010/main" val="3201731169"/>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rph-overgang B">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7B7448AA-47E3-41A3-9BD9-6759F767A848}" type="datetime1">
              <a:rPr lang="nl-NL" smtClean="0"/>
              <a:t>7-3-2024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a:prstGeom prst="rect">
            <a:avLst/>
          </a:prstGeo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6F88FCD1-5A06-4247-8B90-F73F50C77C8A}"/>
              </a:ext>
            </a:extLst>
          </p:cNvPr>
          <p:cNvSpPr>
            <a:spLocks noGrp="1"/>
          </p:cNvSpPr>
          <p:nvPr>
            <p:ph type="body" sz="quarter" idx="14" hasCustomPrompt="1"/>
          </p:nvPr>
        </p:nvSpPr>
        <p:spPr>
          <a:xfrm>
            <a:off x="3892678" y="3137131"/>
            <a:ext cx="509596" cy="511738"/>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19" name="Tijdelijke aanduiding voor tekst 7">
            <a:extLst>
              <a:ext uri="{FF2B5EF4-FFF2-40B4-BE49-F238E27FC236}">
                <a16:creationId xmlns:a16="http://schemas.microsoft.com/office/drawing/2014/main" id="{A96707A5-692F-4F38-A1C8-542D43A661C0}"/>
              </a:ext>
            </a:extLst>
          </p:cNvPr>
          <p:cNvSpPr>
            <a:spLocks noGrp="1"/>
          </p:cNvSpPr>
          <p:nvPr>
            <p:ph type="body" sz="quarter" idx="15" hasCustomPrompt="1"/>
          </p:nvPr>
        </p:nvSpPr>
        <p:spPr>
          <a:xfrm>
            <a:off x="4673040" y="3137131"/>
            <a:ext cx="509596" cy="511738"/>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20" name="Tijdelijke aanduiding voor tekst 7">
            <a:extLst>
              <a:ext uri="{FF2B5EF4-FFF2-40B4-BE49-F238E27FC236}">
                <a16:creationId xmlns:a16="http://schemas.microsoft.com/office/drawing/2014/main" id="{C643BD61-3A14-4DC9-BD29-EF7EFD4ADFA9}"/>
              </a:ext>
            </a:extLst>
          </p:cNvPr>
          <p:cNvSpPr>
            <a:spLocks noGrp="1"/>
          </p:cNvSpPr>
          <p:nvPr>
            <p:ph type="body" sz="quarter" idx="16" hasCustomPrompt="1"/>
          </p:nvPr>
        </p:nvSpPr>
        <p:spPr>
          <a:xfrm>
            <a:off x="5453402" y="3137131"/>
            <a:ext cx="509596" cy="511738"/>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21" name="Tijdelijke aanduiding voor tekst 7">
            <a:extLst>
              <a:ext uri="{FF2B5EF4-FFF2-40B4-BE49-F238E27FC236}">
                <a16:creationId xmlns:a16="http://schemas.microsoft.com/office/drawing/2014/main" id="{536B6B2F-A917-465B-B486-2CE60174C6F1}"/>
              </a:ext>
            </a:extLst>
          </p:cNvPr>
          <p:cNvSpPr>
            <a:spLocks noGrp="1"/>
          </p:cNvSpPr>
          <p:nvPr>
            <p:ph type="body" sz="quarter" idx="17" hasCustomPrompt="1"/>
          </p:nvPr>
        </p:nvSpPr>
        <p:spPr>
          <a:xfrm>
            <a:off x="6233764" y="3137131"/>
            <a:ext cx="509596" cy="511738"/>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22" name="Tijdelijke aanduiding voor tekst 7">
            <a:extLst>
              <a:ext uri="{FF2B5EF4-FFF2-40B4-BE49-F238E27FC236}">
                <a16:creationId xmlns:a16="http://schemas.microsoft.com/office/drawing/2014/main" id="{A0F90E00-79B4-4D3A-9561-C74E99205513}"/>
              </a:ext>
            </a:extLst>
          </p:cNvPr>
          <p:cNvSpPr>
            <a:spLocks noGrp="1"/>
          </p:cNvSpPr>
          <p:nvPr>
            <p:ph type="body" sz="quarter" idx="18" hasCustomPrompt="1"/>
          </p:nvPr>
        </p:nvSpPr>
        <p:spPr>
          <a:xfrm>
            <a:off x="7014126" y="3137131"/>
            <a:ext cx="509596" cy="511738"/>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23" name="Tijdelijke aanduiding voor tekst 7">
            <a:extLst>
              <a:ext uri="{FF2B5EF4-FFF2-40B4-BE49-F238E27FC236}">
                <a16:creationId xmlns:a16="http://schemas.microsoft.com/office/drawing/2014/main" id="{E147E8C9-927A-4CB7-BC99-27CD5A4B11C5}"/>
              </a:ext>
            </a:extLst>
          </p:cNvPr>
          <p:cNvSpPr>
            <a:spLocks noGrp="1"/>
          </p:cNvSpPr>
          <p:nvPr>
            <p:ph type="body" sz="quarter" idx="19" hasCustomPrompt="1"/>
          </p:nvPr>
        </p:nvSpPr>
        <p:spPr>
          <a:xfrm>
            <a:off x="7794488" y="3137131"/>
            <a:ext cx="509596" cy="511738"/>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grpSp>
        <p:nvGrpSpPr>
          <p:cNvPr id="14" name="Groep 13">
            <a:extLst>
              <a:ext uri="{FF2B5EF4-FFF2-40B4-BE49-F238E27FC236}">
                <a16:creationId xmlns:a16="http://schemas.microsoft.com/office/drawing/2014/main" id="{F7A97121-29B3-4631-ADF9-983AA4CA834F}"/>
              </a:ext>
            </a:extLst>
          </p:cNvPr>
          <p:cNvGrpSpPr/>
          <p:nvPr userDrawn="1"/>
        </p:nvGrpSpPr>
        <p:grpSpPr>
          <a:xfrm>
            <a:off x="-3482044" y="-42790"/>
            <a:ext cx="3240176" cy="6945759"/>
            <a:chOff x="-3482044" y="-42790"/>
            <a:chExt cx="3240176" cy="6945759"/>
          </a:xfrm>
        </p:grpSpPr>
        <p:grpSp>
          <p:nvGrpSpPr>
            <p:cNvPr id="15" name="Meer informatie">
              <a:extLst>
                <a:ext uri="{FF2B5EF4-FFF2-40B4-BE49-F238E27FC236}">
                  <a16:creationId xmlns:a16="http://schemas.microsoft.com/office/drawing/2014/main" id="{5C738C2C-7370-4691-8F88-5D9AA91ED68C}"/>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2DA6AC9A-67E5-4A59-8BB3-40DE57DD53C3}"/>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0698D440-24CF-48C9-B77E-A971F2329DA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EE000F23-65EB-4B8A-89F8-735E7D08A1C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7" name="Rechthoek 16">
              <a:extLst>
                <a:ext uri="{FF2B5EF4-FFF2-40B4-BE49-F238E27FC236}">
                  <a16:creationId xmlns:a16="http://schemas.microsoft.com/office/drawing/2014/main" id="{E548C49A-B92F-421D-906C-4E1256DEFFF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verwijderen </a:t>
              </a:r>
            </a:p>
          </p:txBody>
        </p:sp>
        <p:sp>
          <p:nvSpPr>
            <p:cNvPr id="24" name="Ovaal 23">
              <a:extLst>
                <a:ext uri="{FF2B5EF4-FFF2-40B4-BE49-F238E27FC236}">
                  <a16:creationId xmlns:a16="http://schemas.microsoft.com/office/drawing/2014/main" id="{67230CFB-8A9B-4803-BA6F-3072AFE1FD9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BFD91B75-DBAB-41C4-A796-5813CAD9700A}"/>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6" name="Rechte verbindingslijn 25">
              <a:extLst>
                <a:ext uri="{FF2B5EF4-FFF2-40B4-BE49-F238E27FC236}">
                  <a16:creationId xmlns:a16="http://schemas.microsoft.com/office/drawing/2014/main" id="{D41D8515-3542-42BC-93E2-E4E4FEFBE9D0}"/>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7" name="Rechthoek 26">
              <a:extLst>
                <a:ext uri="{FF2B5EF4-FFF2-40B4-BE49-F238E27FC236}">
                  <a16:creationId xmlns:a16="http://schemas.microsoft.com/office/drawing/2014/main" id="{25122AD7-FC92-446A-9B87-B67E5781AF9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cxnSp>
          <p:nvCxnSpPr>
            <p:cNvPr id="28" name="Rechte verbindingslijn 27">
              <a:extLst>
                <a:ext uri="{FF2B5EF4-FFF2-40B4-BE49-F238E27FC236}">
                  <a16:creationId xmlns:a16="http://schemas.microsoft.com/office/drawing/2014/main" id="{EB6817B0-98BE-4678-B606-B67AD9970035}"/>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4F4593E7-94BD-4958-B32A-C29A13CD909B}"/>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9816217F-FAFC-4D16-9D82-5EB174D96B0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dirty="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5981EF44-829E-497C-87BE-D805F665BB49}"/>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CC254AFF-08AB-4AAF-8E7B-1A093D7A3AF5}"/>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E0AFCB89-34FC-4DCF-A5AC-639B6C3479A2}"/>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dirty="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32CC9E0D-4435-4E86-B4C7-2B17891B9E6A}"/>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BE5BF4AF-1503-423F-8BC1-CAF95F240056}"/>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2115D3F-BF37-4B88-A7F4-33F572C0E578}"/>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8796A56A-EC2C-43B1-B3D6-06C9760A5462}"/>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A4201327-59C9-46DF-8303-B2C9D028ABEC}"/>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716E5D05-086E-4E18-B370-00E70717843A}"/>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76ED8A0B-D62C-4528-A86A-1999E19117C9}"/>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F4E652E3-06A3-4D90-B731-314148857015}"/>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285D8F94-68C5-4105-9859-5ED35887B376}"/>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E9A928E-BBFB-4AE3-AC5E-3810DC8A6F6F}"/>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B10241C7-E9EA-4AAB-97D6-94FFD57F0651}"/>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336FDED7-308A-42C4-90FB-29418857C15E}"/>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2A2D8B3A-F4CE-4B0B-8FC5-94584A36F7EA}"/>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C96028B6-6BBA-4E92-BF5D-36B6E318A2A0}"/>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4BFF0724-CBB5-4720-BFE2-48C3CBB2B465}"/>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B5CA5E6D-CACC-4356-8858-B35D57D7D88D}"/>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D991A2D9-4FCD-4198-8F30-833A25A6F97B}"/>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D05B3E38-ED0E-4C71-8D0C-49C53128FE26}"/>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B2F45C36-EB18-484C-A772-E6FDD7F072B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A34F57D6-D5DD-47F7-89B6-B24D4FC4C878}"/>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D0750B34-B8B0-4C22-AD18-D67B91F2D88A}"/>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1299BB4D-7EF1-4D31-904D-B3BB8A41DDA6}"/>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25E41B81-4974-48AF-8B57-E027332ED00D}"/>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mn-lt"/>
                  <a:cs typeface="Arial" panose="020B0604020202020204" pitchFamily="34" charset="0"/>
                </a:rPr>
                <a:t>Inde</a:t>
              </a:r>
              <a:r>
                <a:rPr lang="nl-NL" sz="900" b="0" u="sng" noProof="0" dirty="0">
                  <a:solidFill>
                    <a:schemeClr val="tx1"/>
                  </a:solidFill>
                  <a:latin typeface="+mn-lt"/>
                  <a:cs typeface="Arial" panose="020B0604020202020204" pitchFamily="34" charset="0"/>
                </a:rPr>
                <a:t>l</a:t>
              </a:r>
              <a:r>
                <a:rPr lang="nl-NL" sz="900" b="0" noProof="0" dirty="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7BFD6C31-7B8D-4743-A04D-58D6FB83FC14}"/>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529C2-BC6B-4DFC-83AE-7CCDD4A11226}"/>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AFBD6259-1228-43F7-A01B-95C1D8409ABE}"/>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79275325-9BBE-439D-A560-3DF14E46F60E}"/>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99A3D24B-1D4A-4977-9E3A-7DD6EE7D3C99}"/>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752F5FEB-89B7-405E-B70E-5F8B18E5BA1B}"/>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583F20C2-CAAD-4247-851B-E487E3E1411F}"/>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86D76404-A881-4A79-8CF5-5059103009BB}"/>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F093C65B-3330-40FD-90F1-7845B474E54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mn-lt"/>
                  <a:cs typeface="Arial" panose="020B0604020202020204" pitchFamily="34" charset="0"/>
                </a:rPr>
                <a:t>Nieu</a:t>
              </a:r>
              <a:r>
                <a:rPr lang="nl-NL" sz="900" b="0" u="sng" noProof="0" dirty="0">
                  <a:solidFill>
                    <a:schemeClr val="tx1"/>
                  </a:solidFill>
                  <a:latin typeface="+mn-lt"/>
                  <a:cs typeface="Arial" panose="020B0604020202020204" pitchFamily="34" charset="0"/>
                </a:rPr>
                <a:t>w</a:t>
              </a:r>
              <a:r>
                <a:rPr lang="nl-NL" sz="900" b="0" noProof="0" dirty="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F7D5D22-1A06-4498-BC02-B3A056FA5BF0}"/>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BCCAC1AC-73CF-4516-9B28-942D5BEC05D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A06DD3B-BF35-4505-8747-F4D7E9050F45}"/>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AF04201C-39E6-4F4A-91CC-935EC07C3665}"/>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FE1F84E0-E239-4085-A5A5-8391366C581C}"/>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53238C2-F643-4F23-9ADF-952A7EB82038}"/>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755DE88-51F1-47A2-A4AA-E57C3A4ADB99}"/>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AABF01C-95FF-4892-AB36-547A7318913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89345820"/>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rph-overgang C">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B779B56-8645-4519-A757-B1C5D74F40C2}" type="datetime1">
              <a:rPr lang="nl-NL" smtClean="0"/>
              <a:t>7-3-2024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a:prstGeom prst="rect">
            <a:avLst/>
          </a:prstGeom>
        </p:spPr>
        <p:txBody>
          <a:bodyPr/>
          <a:lstStyle/>
          <a:p>
            <a:r>
              <a:rPr lang="nl-NL" dirty="0"/>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4098829" y="-260347"/>
            <a:ext cx="97294" cy="7306695"/>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4879191" y="-260347"/>
            <a:ext cx="97294" cy="7306695"/>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659553" y="-260347"/>
            <a:ext cx="97294" cy="7306695"/>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439915" y="-260347"/>
            <a:ext cx="97294" cy="7306695"/>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7220277" y="-260347"/>
            <a:ext cx="97294" cy="7306695"/>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8000639" y="-260347"/>
            <a:ext cx="97294" cy="7306695"/>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Kleurbalkjes</a:t>
            </a:r>
          </a:p>
        </p:txBody>
      </p:sp>
      <p:grpSp>
        <p:nvGrpSpPr>
          <p:cNvPr id="241" name="Groep 240">
            <a:extLst>
              <a:ext uri="{FF2B5EF4-FFF2-40B4-BE49-F238E27FC236}">
                <a16:creationId xmlns:a16="http://schemas.microsoft.com/office/drawing/2014/main" id="{AC501929-8841-4582-A654-9543FC13466A}"/>
              </a:ext>
            </a:extLst>
          </p:cNvPr>
          <p:cNvGrpSpPr/>
          <p:nvPr userDrawn="1"/>
        </p:nvGrpSpPr>
        <p:grpSpPr>
          <a:xfrm>
            <a:off x="-3482044" y="-42790"/>
            <a:ext cx="3240176" cy="6945759"/>
            <a:chOff x="-3482044" y="-42790"/>
            <a:chExt cx="3240176" cy="6945759"/>
          </a:xfrm>
        </p:grpSpPr>
        <p:grpSp>
          <p:nvGrpSpPr>
            <p:cNvPr id="98" name="Meer informatie">
              <a:extLst>
                <a:ext uri="{FF2B5EF4-FFF2-40B4-BE49-F238E27FC236}">
                  <a16:creationId xmlns:a16="http://schemas.microsoft.com/office/drawing/2014/main" id="{AE060DC9-10AC-4308-9FDE-BBC4BDE16351}"/>
                </a:ext>
              </a:extLst>
            </p:cNvPr>
            <p:cNvGrpSpPr/>
            <p:nvPr userDrawn="1"/>
          </p:nvGrpSpPr>
          <p:grpSpPr>
            <a:xfrm>
              <a:off x="-3420383" y="6119696"/>
              <a:ext cx="3178515" cy="783273"/>
              <a:chOff x="-3741486" y="3386444"/>
              <a:chExt cx="3178515" cy="783273"/>
            </a:xfrm>
          </p:grpSpPr>
          <p:sp>
            <p:nvSpPr>
              <p:cNvPr id="138" name="Freeform 101">
                <a:extLst>
                  <a:ext uri="{FF2B5EF4-FFF2-40B4-BE49-F238E27FC236}">
                    <a16:creationId xmlns:a16="http://schemas.microsoft.com/office/drawing/2014/main" id="{72247365-A4D1-412C-A4E1-4ED42FEF60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39" name="Rechthoek 138">
                <a:extLst>
                  <a:ext uri="{FF2B5EF4-FFF2-40B4-BE49-F238E27FC236}">
                    <a16:creationId xmlns:a16="http://schemas.microsoft.com/office/drawing/2014/main" id="{4D01D3F8-317A-4271-A7FA-A99A66E9BE99}"/>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0" name="Rechte verbindingslijn 139">
                <a:extLst>
                  <a:ext uri="{FF2B5EF4-FFF2-40B4-BE49-F238E27FC236}">
                    <a16:creationId xmlns:a16="http://schemas.microsoft.com/office/drawing/2014/main" id="{97F97500-C476-4B3D-863F-589E4318BD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id="{54CFDC44-A269-4B56-8A8A-593EEB70144A}"/>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verwijderen </a:t>
              </a:r>
            </a:p>
          </p:txBody>
        </p:sp>
        <p:sp>
          <p:nvSpPr>
            <p:cNvPr id="100" name="Ovaal 99">
              <a:extLst>
                <a:ext uri="{FF2B5EF4-FFF2-40B4-BE49-F238E27FC236}">
                  <a16:creationId xmlns:a16="http://schemas.microsoft.com/office/drawing/2014/main" id="{38529681-A2EA-4BBF-945C-2C7A5A995237}"/>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6A251D04-E76C-49EA-B68D-6016F7C89A0B}"/>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id="{E655CC96-9306-4E72-B125-1C2BFC53EC8F}"/>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id="{0078AC13-6B37-4C12-80B2-01B3BC42ED00}"/>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cxnSp>
          <p:nvCxnSpPr>
            <p:cNvPr id="104" name="Rechte verbindingslijn 103">
              <a:extLst>
                <a:ext uri="{FF2B5EF4-FFF2-40B4-BE49-F238E27FC236}">
                  <a16:creationId xmlns:a16="http://schemas.microsoft.com/office/drawing/2014/main" id="{5D95A16C-A6A2-41B1-A618-2AB514DB1F19}"/>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id="{65AF3E90-C06D-4398-AA4F-95378FE1258C}"/>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106" name="Rechthoek 105">
              <a:extLst>
                <a:ext uri="{FF2B5EF4-FFF2-40B4-BE49-F238E27FC236}">
                  <a16:creationId xmlns:a16="http://schemas.microsoft.com/office/drawing/2014/main" id="{8DDCC7EC-544A-4AB6-BC64-E455BAB8562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dirty="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42" name="Rechthoek 141">
              <a:extLst>
                <a:ext uri="{FF2B5EF4-FFF2-40B4-BE49-F238E27FC236}">
                  <a16:creationId xmlns:a16="http://schemas.microsoft.com/office/drawing/2014/main" id="{89CA143F-983F-4365-B631-4E71C8C1BD65}"/>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toevoegen</a:t>
              </a:r>
            </a:p>
          </p:txBody>
        </p:sp>
        <p:sp>
          <p:nvSpPr>
            <p:cNvPr id="147" name="Ovaal 146">
              <a:extLst>
                <a:ext uri="{FF2B5EF4-FFF2-40B4-BE49-F238E27FC236}">
                  <a16:creationId xmlns:a16="http://schemas.microsoft.com/office/drawing/2014/main" id="{6BE6FCC6-730C-4AE3-88F7-3D0AB9436D46}"/>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148" name="Rechthoek 147">
              <a:extLst>
                <a:ext uri="{FF2B5EF4-FFF2-40B4-BE49-F238E27FC236}">
                  <a16:creationId xmlns:a16="http://schemas.microsoft.com/office/drawing/2014/main" id="{3F11ACB4-9ABD-4047-B5C3-7E4031834D14}"/>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dirty="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53" name="Rechte verbindingslijn 152">
              <a:extLst>
                <a:ext uri="{FF2B5EF4-FFF2-40B4-BE49-F238E27FC236}">
                  <a16:creationId xmlns:a16="http://schemas.microsoft.com/office/drawing/2014/main" id="{3C6A0C10-D68D-4D89-A2EE-6C8046EBA599}"/>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155" name="Ovaal 154">
              <a:extLst>
                <a:ext uri="{FF2B5EF4-FFF2-40B4-BE49-F238E27FC236}">
                  <a16:creationId xmlns:a16="http://schemas.microsoft.com/office/drawing/2014/main" id="{892D0BF2-00AE-41A7-BB7D-9AC07092ED21}"/>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156" name="Rechthoek 155">
              <a:extLst>
                <a:ext uri="{FF2B5EF4-FFF2-40B4-BE49-F238E27FC236}">
                  <a16:creationId xmlns:a16="http://schemas.microsoft.com/office/drawing/2014/main" id="{2C859239-F43C-45BA-B7B7-E9166F0042D2}"/>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57" name="Rechte verbindingslijn 156">
              <a:extLst>
                <a:ext uri="{FF2B5EF4-FFF2-40B4-BE49-F238E27FC236}">
                  <a16:creationId xmlns:a16="http://schemas.microsoft.com/office/drawing/2014/main" id="{EBDB2153-2E3A-42B3-908D-E6BCBCB7EDB8}"/>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161" name="Afbeelding 160">
              <a:extLst>
                <a:ext uri="{FF2B5EF4-FFF2-40B4-BE49-F238E27FC236}">
                  <a16:creationId xmlns:a16="http://schemas.microsoft.com/office/drawing/2014/main" id="{22C0B79C-7F69-40CC-B8BD-973E06F43D97}"/>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170" name="Groep 169">
              <a:extLst>
                <a:ext uri="{FF2B5EF4-FFF2-40B4-BE49-F238E27FC236}">
                  <a16:creationId xmlns:a16="http://schemas.microsoft.com/office/drawing/2014/main" id="{3CCB721E-37A5-40DF-98D6-099FB77FE01D}"/>
                </a:ext>
              </a:extLst>
            </p:cNvPr>
            <p:cNvGrpSpPr/>
            <p:nvPr userDrawn="1"/>
          </p:nvGrpSpPr>
          <p:grpSpPr>
            <a:xfrm>
              <a:off x="-3040489" y="2320000"/>
              <a:ext cx="987604" cy="55249"/>
              <a:chOff x="-1672178" y="2278998"/>
              <a:chExt cx="889379" cy="58860"/>
            </a:xfrm>
          </p:grpSpPr>
          <p:cxnSp>
            <p:nvCxnSpPr>
              <p:cNvPr id="165" name="Rechte verbindingslijn 164">
                <a:extLst>
                  <a:ext uri="{FF2B5EF4-FFF2-40B4-BE49-F238E27FC236}">
                    <a16:creationId xmlns:a16="http://schemas.microsoft.com/office/drawing/2014/main" id="{CF5F7FCC-B486-4C6E-BDBC-7070AA0D04BD}"/>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Gelijkbenige driehoek 167">
                <a:extLst>
                  <a:ext uri="{FF2B5EF4-FFF2-40B4-BE49-F238E27FC236}">
                    <a16:creationId xmlns:a16="http://schemas.microsoft.com/office/drawing/2014/main" id="{9727AA69-D28B-4124-A49E-9D2455DA5303}"/>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1" name="Gelijkbenige driehoek 170">
                <a:extLst>
                  <a:ext uri="{FF2B5EF4-FFF2-40B4-BE49-F238E27FC236}">
                    <a16:creationId xmlns:a16="http://schemas.microsoft.com/office/drawing/2014/main" id="{2D037C28-E703-4732-A20E-FE1AC5EBADFF}"/>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88" name="Groep 187">
              <a:extLst>
                <a:ext uri="{FF2B5EF4-FFF2-40B4-BE49-F238E27FC236}">
                  <a16:creationId xmlns:a16="http://schemas.microsoft.com/office/drawing/2014/main" id="{BCD1144A-36AB-4AC0-B48D-E98F6ED224E8}"/>
                </a:ext>
              </a:extLst>
            </p:cNvPr>
            <p:cNvGrpSpPr/>
            <p:nvPr userDrawn="1"/>
          </p:nvGrpSpPr>
          <p:grpSpPr>
            <a:xfrm>
              <a:off x="-3013084" y="2401116"/>
              <a:ext cx="932796" cy="236315"/>
              <a:chOff x="-3001695" y="2422475"/>
              <a:chExt cx="1455083" cy="368630"/>
            </a:xfrm>
          </p:grpSpPr>
          <p:grpSp>
            <p:nvGrpSpPr>
              <p:cNvPr id="183" name="Groep 182">
                <a:extLst>
                  <a:ext uri="{FF2B5EF4-FFF2-40B4-BE49-F238E27FC236}">
                    <a16:creationId xmlns:a16="http://schemas.microsoft.com/office/drawing/2014/main" id="{3C0A640A-935E-4A31-A3C4-29889298702B}"/>
                  </a:ext>
                </a:extLst>
              </p:cNvPr>
              <p:cNvGrpSpPr/>
              <p:nvPr userDrawn="1"/>
            </p:nvGrpSpPr>
            <p:grpSpPr>
              <a:xfrm>
                <a:off x="-3001695" y="2422475"/>
                <a:ext cx="1455083" cy="368630"/>
                <a:chOff x="-2865715" y="2381331"/>
                <a:chExt cx="908428" cy="230141"/>
              </a:xfrm>
            </p:grpSpPr>
            <p:sp>
              <p:nvSpPr>
                <p:cNvPr id="172" name="Rechthoek 171">
                  <a:extLst>
                    <a:ext uri="{FF2B5EF4-FFF2-40B4-BE49-F238E27FC236}">
                      <a16:creationId xmlns:a16="http://schemas.microsoft.com/office/drawing/2014/main" id="{8A75637F-4281-437F-9618-DB627BB0FF49}"/>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6" name="Rechte verbindingslijn 175">
                  <a:extLst>
                    <a:ext uri="{FF2B5EF4-FFF2-40B4-BE49-F238E27FC236}">
                      <a16:creationId xmlns:a16="http://schemas.microsoft.com/office/drawing/2014/main" id="{D2D6E6E2-C6B3-4013-8EA2-517A06CFCFFF}"/>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800DA21B-F4CC-4AA3-8FDB-4CA70998386D}"/>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Rechte verbindingslijn 178">
                <a:extLst>
                  <a:ext uri="{FF2B5EF4-FFF2-40B4-BE49-F238E27FC236}">
                    <a16:creationId xmlns:a16="http://schemas.microsoft.com/office/drawing/2014/main" id="{DE09BD8F-1779-4C33-BECE-661A180328BA}"/>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ep 196">
              <a:extLst>
                <a:ext uri="{FF2B5EF4-FFF2-40B4-BE49-F238E27FC236}">
                  <a16:creationId xmlns:a16="http://schemas.microsoft.com/office/drawing/2014/main" id="{BE9AE464-C108-49D2-8EE3-83C7030604CB}"/>
                </a:ext>
              </a:extLst>
            </p:cNvPr>
            <p:cNvGrpSpPr/>
            <p:nvPr userDrawn="1"/>
          </p:nvGrpSpPr>
          <p:grpSpPr>
            <a:xfrm>
              <a:off x="-2937094" y="5019327"/>
              <a:ext cx="268738" cy="248381"/>
              <a:chOff x="-3040489" y="5132766"/>
              <a:chExt cx="268738" cy="248381"/>
            </a:xfrm>
          </p:grpSpPr>
          <p:sp>
            <p:nvSpPr>
              <p:cNvPr id="189" name="Rechthoek 188">
                <a:extLst>
                  <a:ext uri="{FF2B5EF4-FFF2-40B4-BE49-F238E27FC236}">
                    <a16:creationId xmlns:a16="http://schemas.microsoft.com/office/drawing/2014/main" id="{55BD00BF-E5BE-4D1A-8ED7-6FB606DAA10F}"/>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190" name="Rechthoek 189">
                <a:extLst>
                  <a:ext uri="{FF2B5EF4-FFF2-40B4-BE49-F238E27FC236}">
                    <a16:creationId xmlns:a16="http://schemas.microsoft.com/office/drawing/2014/main" id="{AC33CD0D-6E46-476E-A161-420A2F0A933E}"/>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1" name="Rechthoek 190">
                <a:extLst>
                  <a:ext uri="{FF2B5EF4-FFF2-40B4-BE49-F238E27FC236}">
                    <a16:creationId xmlns:a16="http://schemas.microsoft.com/office/drawing/2014/main" id="{E5D79318-A3B1-4C85-8560-E0510BDA8E5D}"/>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2" name="Rechthoek 191">
                <a:extLst>
                  <a:ext uri="{FF2B5EF4-FFF2-40B4-BE49-F238E27FC236}">
                    <a16:creationId xmlns:a16="http://schemas.microsoft.com/office/drawing/2014/main" id="{B9FE28E7-45B5-4C57-8B5C-18BAE9AAE405}"/>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3" name="Rechthoek 192">
                <a:extLst>
                  <a:ext uri="{FF2B5EF4-FFF2-40B4-BE49-F238E27FC236}">
                    <a16:creationId xmlns:a16="http://schemas.microsoft.com/office/drawing/2014/main" id="{51BA518D-CFD6-46FD-9F64-C8C8E2447AA2}"/>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4" name="Rechthoek 193">
                <a:extLst>
                  <a:ext uri="{FF2B5EF4-FFF2-40B4-BE49-F238E27FC236}">
                    <a16:creationId xmlns:a16="http://schemas.microsoft.com/office/drawing/2014/main" id="{AF5B32CC-F1C7-4A70-8793-86E1F39250EE}"/>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95" name="Rechthoek 194">
              <a:extLst>
                <a:ext uri="{FF2B5EF4-FFF2-40B4-BE49-F238E27FC236}">
                  <a16:creationId xmlns:a16="http://schemas.microsoft.com/office/drawing/2014/main" id="{BFD97CA9-C6E5-49B6-BCFF-72A5A3E802DA}"/>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mn-lt"/>
                  <a:cs typeface="Arial" panose="020B0604020202020204" pitchFamily="34" charset="0"/>
                </a:rPr>
                <a:t>Inde</a:t>
              </a:r>
              <a:r>
                <a:rPr lang="nl-NL" sz="900" b="0" u="sng" noProof="0" dirty="0">
                  <a:solidFill>
                    <a:schemeClr val="tx1"/>
                  </a:solidFill>
                  <a:latin typeface="+mn-lt"/>
                  <a:cs typeface="Arial" panose="020B0604020202020204" pitchFamily="34" charset="0"/>
                </a:rPr>
                <a:t>l</a:t>
              </a:r>
              <a:r>
                <a:rPr lang="nl-NL" sz="900" b="0" noProof="0" dirty="0">
                  <a:solidFill>
                    <a:schemeClr val="tx1"/>
                  </a:solidFill>
                  <a:latin typeface="+mn-lt"/>
                  <a:cs typeface="Arial" panose="020B0604020202020204" pitchFamily="34" charset="0"/>
                </a:rPr>
                <a:t>ing</a:t>
              </a:r>
            </a:p>
          </p:txBody>
        </p:sp>
        <p:sp>
          <p:nvSpPr>
            <p:cNvPr id="196" name="Gelijkbenige driehoek 195">
              <a:extLst>
                <a:ext uri="{FF2B5EF4-FFF2-40B4-BE49-F238E27FC236}">
                  <a16:creationId xmlns:a16="http://schemas.microsoft.com/office/drawing/2014/main" id="{334415AA-1E14-4D2F-8961-FAA580D66E83}"/>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98" name="Groep 197">
              <a:extLst>
                <a:ext uri="{FF2B5EF4-FFF2-40B4-BE49-F238E27FC236}">
                  <a16:creationId xmlns:a16="http://schemas.microsoft.com/office/drawing/2014/main" id="{2C9ACD80-E60F-493F-A9B9-201AE7CB4036}"/>
                </a:ext>
              </a:extLst>
            </p:cNvPr>
            <p:cNvGrpSpPr/>
            <p:nvPr userDrawn="1"/>
          </p:nvGrpSpPr>
          <p:grpSpPr>
            <a:xfrm>
              <a:off x="-3014702" y="3382393"/>
              <a:ext cx="268738" cy="209412"/>
              <a:chOff x="-3040489" y="5132767"/>
              <a:chExt cx="268738" cy="209412"/>
            </a:xfrm>
          </p:grpSpPr>
          <p:sp>
            <p:nvSpPr>
              <p:cNvPr id="199" name="Rechthoek 198">
                <a:extLst>
                  <a:ext uri="{FF2B5EF4-FFF2-40B4-BE49-F238E27FC236}">
                    <a16:creationId xmlns:a16="http://schemas.microsoft.com/office/drawing/2014/main" id="{51C82119-6FDD-4601-862B-BA3853CC7919}"/>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200" name="Rechthoek 199">
                <a:extLst>
                  <a:ext uri="{FF2B5EF4-FFF2-40B4-BE49-F238E27FC236}">
                    <a16:creationId xmlns:a16="http://schemas.microsoft.com/office/drawing/2014/main" id="{02453099-D91D-44B9-9235-FF9CA7796C26}"/>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3" name="Rechthoek 202">
                <a:extLst>
                  <a:ext uri="{FF2B5EF4-FFF2-40B4-BE49-F238E27FC236}">
                    <a16:creationId xmlns:a16="http://schemas.microsoft.com/office/drawing/2014/main" id="{D34F3A8F-AEE6-4BC3-94A3-E6470777C2F8}"/>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4" name="Rechthoek 203">
                <a:extLst>
                  <a:ext uri="{FF2B5EF4-FFF2-40B4-BE49-F238E27FC236}">
                    <a16:creationId xmlns:a16="http://schemas.microsoft.com/office/drawing/2014/main" id="{BE1706AC-5C0C-45DD-BA5D-EB164EB18308}"/>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5" name="Rechthoek 214">
                <a:extLst>
                  <a:ext uri="{FF2B5EF4-FFF2-40B4-BE49-F238E27FC236}">
                    <a16:creationId xmlns:a16="http://schemas.microsoft.com/office/drawing/2014/main" id="{320FA273-F735-4523-90A9-36F0F4F5D499}"/>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6" name="Rechthoek 215">
                <a:extLst>
                  <a:ext uri="{FF2B5EF4-FFF2-40B4-BE49-F238E27FC236}">
                    <a16:creationId xmlns:a16="http://schemas.microsoft.com/office/drawing/2014/main" id="{239AEFD6-F2FD-4D13-9B22-4F587ABA474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5" name="Rechthoek 204">
              <a:extLst>
                <a:ext uri="{FF2B5EF4-FFF2-40B4-BE49-F238E27FC236}">
                  <a16:creationId xmlns:a16="http://schemas.microsoft.com/office/drawing/2014/main" id="{772820C0-7678-435A-907A-C1F082BBDF5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mn-lt"/>
                  <a:cs typeface="Arial" panose="020B0604020202020204" pitchFamily="34" charset="0"/>
                </a:rPr>
                <a:t>Nieu</a:t>
              </a:r>
              <a:r>
                <a:rPr lang="nl-NL" sz="900" b="0" u="sng" noProof="0" dirty="0">
                  <a:solidFill>
                    <a:schemeClr val="tx1"/>
                  </a:solidFill>
                  <a:latin typeface="+mn-lt"/>
                  <a:cs typeface="Arial" panose="020B0604020202020204" pitchFamily="34" charset="0"/>
                </a:rPr>
                <a:t>w</a:t>
              </a:r>
              <a:r>
                <a:rPr lang="nl-NL" sz="900" b="0" noProof="0" dirty="0">
                  <a:solidFill>
                    <a:schemeClr val="tx1"/>
                  </a:solidFill>
                  <a:latin typeface="+mn-lt"/>
                  <a:cs typeface="Arial" panose="020B0604020202020204" pitchFamily="34" charset="0"/>
                </a:rPr>
                <a:t>e dia</a:t>
              </a:r>
            </a:p>
          </p:txBody>
        </p:sp>
        <p:grpSp>
          <p:nvGrpSpPr>
            <p:cNvPr id="240" name="Groep 239">
              <a:extLst>
                <a:ext uri="{FF2B5EF4-FFF2-40B4-BE49-F238E27FC236}">
                  <a16:creationId xmlns:a16="http://schemas.microsoft.com/office/drawing/2014/main" id="{4913D2A1-3EF0-43F9-888C-307BE576904D}"/>
                </a:ext>
              </a:extLst>
            </p:cNvPr>
            <p:cNvGrpSpPr/>
            <p:nvPr userDrawn="1"/>
          </p:nvGrpSpPr>
          <p:grpSpPr>
            <a:xfrm>
              <a:off x="-3050747" y="3332795"/>
              <a:ext cx="97294" cy="98558"/>
              <a:chOff x="-2262391" y="3583492"/>
              <a:chExt cx="118800" cy="120343"/>
            </a:xfrm>
          </p:grpSpPr>
          <p:cxnSp>
            <p:nvCxnSpPr>
              <p:cNvPr id="221" name="Rechte verbindingslijn 220">
                <a:extLst>
                  <a:ext uri="{FF2B5EF4-FFF2-40B4-BE49-F238E27FC236}">
                    <a16:creationId xmlns:a16="http://schemas.microsoft.com/office/drawing/2014/main" id="{E3AFFCFA-D4C0-42B1-83E9-F648FCA505F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61E4AEF0-0EE4-411C-AFAD-78F6FFC64972}"/>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Ovaal 216">
                <a:extLst>
                  <a:ext uri="{FF2B5EF4-FFF2-40B4-BE49-F238E27FC236}">
                    <a16:creationId xmlns:a16="http://schemas.microsoft.com/office/drawing/2014/main" id="{7C7CA27C-8033-483C-9873-C05737696DAC}"/>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2" name="Rechte verbindingslijn 231">
                <a:extLst>
                  <a:ext uri="{FF2B5EF4-FFF2-40B4-BE49-F238E27FC236}">
                    <a16:creationId xmlns:a16="http://schemas.microsoft.com/office/drawing/2014/main" id="{1FA5A60D-BF7B-4FE0-AAC4-3909998AF1FE}"/>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502EF107-EE98-4B3E-88CD-FB26034E1565}"/>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a:extLst>
                  <a:ext uri="{FF2B5EF4-FFF2-40B4-BE49-F238E27FC236}">
                    <a16:creationId xmlns:a16="http://schemas.microsoft.com/office/drawing/2014/main" id="{E72F5C73-4001-4553-82CB-202A2E1EA4FC}"/>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Rechte verbindingslijn 238">
                <a:extLst>
                  <a:ext uri="{FF2B5EF4-FFF2-40B4-BE49-F238E27FC236}">
                    <a16:creationId xmlns:a16="http://schemas.microsoft.com/office/drawing/2014/main" id="{4B490E16-9722-476B-80D9-CC155DD9119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6" name="Instructie">
            <a:extLst>
              <a:ext uri="{FF2B5EF4-FFF2-40B4-BE49-F238E27FC236}">
                <a16:creationId xmlns:a16="http://schemas.microsoft.com/office/drawing/2014/main" id="{93327F0B-D4B6-40BE-8B74-56C053C110CA}"/>
              </a:ext>
            </a:extLst>
          </p:cNvPr>
          <p:cNvGrpSpPr/>
          <p:nvPr userDrawn="1"/>
        </p:nvGrpSpPr>
        <p:grpSpPr>
          <a:xfrm>
            <a:off x="12389714" y="4512342"/>
            <a:ext cx="3222791" cy="2345658"/>
            <a:chOff x="-3428327" y="4512342"/>
            <a:chExt cx="3222791" cy="2345658"/>
          </a:xfrm>
        </p:grpSpPr>
        <p:sp>
          <p:nvSpPr>
            <p:cNvPr id="87" name="Rechthoek 86">
              <a:extLst>
                <a:ext uri="{FF2B5EF4-FFF2-40B4-BE49-F238E27FC236}">
                  <a16:creationId xmlns:a16="http://schemas.microsoft.com/office/drawing/2014/main" id="{632D628F-9479-4772-8184-99CE501CD977}"/>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88" name="Rechte verbindingslijn 87">
              <a:extLst>
                <a:ext uri="{FF2B5EF4-FFF2-40B4-BE49-F238E27FC236}">
                  <a16:creationId xmlns:a16="http://schemas.microsoft.com/office/drawing/2014/main" id="{AA17881C-F6F7-4249-9688-96C546C3A14C}"/>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89" name="Ovaal 88">
              <a:extLst>
                <a:ext uri="{FF2B5EF4-FFF2-40B4-BE49-F238E27FC236}">
                  <a16:creationId xmlns:a16="http://schemas.microsoft.com/office/drawing/2014/main" id="{78D3DB4B-ADA3-4CC2-A900-50324205201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0" name="Rechthoek 89">
              <a:extLst>
                <a:ext uri="{FF2B5EF4-FFF2-40B4-BE49-F238E27FC236}">
                  <a16:creationId xmlns:a16="http://schemas.microsoft.com/office/drawing/2014/main" id="{3D4FF164-D160-43B1-8836-EB43E9E742B0}"/>
                </a:ext>
              </a:extLst>
            </p:cNvPr>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te maken.</a:t>
              </a:r>
            </a:p>
          </p:txBody>
        </p:sp>
        <p:cxnSp>
          <p:nvCxnSpPr>
            <p:cNvPr id="91" name="Rechte verbindingslijn 90">
              <a:extLst>
                <a:ext uri="{FF2B5EF4-FFF2-40B4-BE49-F238E27FC236}">
                  <a16:creationId xmlns:a16="http://schemas.microsoft.com/office/drawing/2014/main" id="{46AF2556-85D0-448A-BECE-307BCAF05274}"/>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92" name="Ovaal 91">
              <a:extLst>
                <a:ext uri="{FF2B5EF4-FFF2-40B4-BE49-F238E27FC236}">
                  <a16:creationId xmlns:a16="http://schemas.microsoft.com/office/drawing/2014/main" id="{C4D18A18-A4D6-4FC8-9F8B-E327BBC41300}"/>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3" name="Rechthoek 92">
              <a:extLst>
                <a:ext uri="{FF2B5EF4-FFF2-40B4-BE49-F238E27FC236}">
                  <a16:creationId xmlns:a16="http://schemas.microsoft.com/office/drawing/2014/main" id="{EFE9DD2F-7AD9-486C-B0C9-0D30EE252013}"/>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94" name="Rechte verbindingslijn 93">
              <a:extLst>
                <a:ext uri="{FF2B5EF4-FFF2-40B4-BE49-F238E27FC236}">
                  <a16:creationId xmlns:a16="http://schemas.microsoft.com/office/drawing/2014/main" id="{0DFFFC0C-C461-461F-BD3C-96E7BBF9ACBB}"/>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17B3C80F-9D56-4632-8611-340FB226B705}"/>
                </a:ext>
              </a:extLst>
            </p:cNvPr>
            <p:cNvGrpSpPr/>
            <p:nvPr userDrawn="1"/>
          </p:nvGrpSpPr>
          <p:grpSpPr>
            <a:xfrm>
              <a:off x="-886669" y="4993966"/>
              <a:ext cx="681133" cy="750023"/>
              <a:chOff x="-910573" y="4987990"/>
              <a:chExt cx="681133" cy="750023"/>
            </a:xfrm>
          </p:grpSpPr>
          <p:grpSp>
            <p:nvGrpSpPr>
              <p:cNvPr id="96" name="Groep 95">
                <a:extLst>
                  <a:ext uri="{FF2B5EF4-FFF2-40B4-BE49-F238E27FC236}">
                    <a16:creationId xmlns:a16="http://schemas.microsoft.com/office/drawing/2014/main" id="{B09FAAB6-BAA4-43DF-9A61-7534F8EF09F1}"/>
                  </a:ext>
                </a:extLst>
              </p:cNvPr>
              <p:cNvGrpSpPr/>
              <p:nvPr userDrawn="1"/>
            </p:nvGrpSpPr>
            <p:grpSpPr>
              <a:xfrm>
                <a:off x="-713542" y="4987990"/>
                <a:ext cx="287071" cy="379107"/>
                <a:chOff x="-4050578" y="288410"/>
                <a:chExt cx="322125" cy="379107"/>
              </a:xfrm>
            </p:grpSpPr>
            <p:sp>
              <p:nvSpPr>
                <p:cNvPr id="107" name="Rechthoek met één afgeknipte en afgeronde hoek 47">
                  <a:extLst>
                    <a:ext uri="{FF2B5EF4-FFF2-40B4-BE49-F238E27FC236}">
                      <a16:creationId xmlns:a16="http://schemas.microsoft.com/office/drawing/2014/main" id="{31AEC667-C9C9-4F63-92D5-CC55064902D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8" name="Rechthoekige driehoek 107">
                  <a:extLst>
                    <a:ext uri="{FF2B5EF4-FFF2-40B4-BE49-F238E27FC236}">
                      <a16:creationId xmlns:a16="http://schemas.microsoft.com/office/drawing/2014/main" id="{C1942E6D-8DF2-4CB1-AA29-5A07172463ED}"/>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9" name="Rechthoek 108">
                  <a:extLst>
                    <a:ext uri="{FF2B5EF4-FFF2-40B4-BE49-F238E27FC236}">
                      <a16:creationId xmlns:a16="http://schemas.microsoft.com/office/drawing/2014/main" id="{467E1C83-815E-48CE-BFA9-4174507DBEF8}"/>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0" name="Rechthoek 109">
                  <a:extLst>
                    <a:ext uri="{FF2B5EF4-FFF2-40B4-BE49-F238E27FC236}">
                      <a16:creationId xmlns:a16="http://schemas.microsoft.com/office/drawing/2014/main" id="{EBC843CA-70D5-44A7-B831-A20306AEF58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97" name="Rechthoek 96">
                <a:extLst>
                  <a:ext uri="{FF2B5EF4-FFF2-40B4-BE49-F238E27FC236}">
                    <a16:creationId xmlns:a16="http://schemas.microsoft.com/office/drawing/2014/main" id="{C3B120FC-CCF2-4E6A-B4C8-681EDD1492D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83054268"/>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905" y="5929931"/>
            <a:ext cx="10989793"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483" y="1287496"/>
            <a:ext cx="10989794"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906" y="3611595"/>
            <a:ext cx="10989792"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189941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3" name="LOGO">
            <a:extLst>
              <a:ext uri="{FF2B5EF4-FFF2-40B4-BE49-F238E27FC236}">
                <a16:creationId xmlns:a16="http://schemas.microsoft.com/office/drawing/2014/main" id="{4B1D9345-36BE-4628-9FEC-B06DA6B1DF2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dirty="0"/>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dirty="0"/>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C6A6E76A-7125-4D2A-98BC-857B65289BFF}"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spTree>
    <p:extLst>
      <p:ext uri="{BB962C8B-B14F-4D97-AF65-F5344CB8AC3E}">
        <p14:creationId xmlns:p14="http://schemas.microsoft.com/office/powerpoint/2010/main" val="10266890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ema (8x)">
    <p:spTree>
      <p:nvGrpSpPr>
        <p:cNvPr id="1" name=""/>
        <p:cNvGrpSpPr/>
        <p:nvPr/>
      </p:nvGrpSpPr>
      <p:grpSpPr>
        <a:xfrm>
          <a:off x="0" y="0"/>
          <a:ext cx="0" cy="0"/>
          <a:chOff x="0" y="0"/>
          <a:chExt cx="0" cy="0"/>
        </a:xfrm>
      </p:grpSpPr>
      <p:sp>
        <p:nvSpPr>
          <p:cNvPr id="102" name="LOGO">
            <a:extLst>
              <a:ext uri="{FF2B5EF4-FFF2-40B4-BE49-F238E27FC236}">
                <a16:creationId xmlns:a16="http://schemas.microsoft.com/office/drawing/2014/main" id="{D1903098-D8A0-4903-983E-716615DEF6A9}"/>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dirty="0"/>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dirty="0"/>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C6A6E76A-7125-4D2A-98BC-857B65289BFF}"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square" anchor="ctr">
            <a:noAutofit/>
          </a:bodyPr>
          <a:lstStyle>
            <a:lvl1pPr marL="0" indent="0" algn="ctr">
              <a:buNone/>
              <a:defRPr sz="600">
                <a:solidFill>
                  <a:schemeClr val="bg1"/>
                </a:solidFill>
              </a:defRPr>
            </a:lvl1pPr>
          </a:lstStyle>
          <a:p>
            <a:pPr lvl="0"/>
            <a:r>
              <a:rPr lang="nl-NL" dirty="0"/>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square" anchor="ctr">
            <a:noAutofit/>
          </a:bodyPr>
          <a:lstStyle>
            <a:lvl1pPr marL="0" indent="0" algn="ctr">
              <a:buNone/>
              <a:defRPr sz="600">
                <a:solidFill>
                  <a:schemeClr val="bg1"/>
                </a:solidFill>
              </a:defRPr>
            </a:lvl1pPr>
          </a:lstStyle>
          <a:p>
            <a:pPr lvl="0"/>
            <a:r>
              <a:rPr lang="nl-NL" dirty="0"/>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square" anchor="ctr">
            <a:noAutofit/>
          </a:bodyPr>
          <a:lstStyle>
            <a:lvl1pPr marL="0" indent="0" algn="ctr">
              <a:buNone/>
              <a:defRPr sz="600">
                <a:solidFill>
                  <a:schemeClr val="bg1"/>
                </a:solidFill>
              </a:defRPr>
            </a:lvl1pPr>
          </a:lstStyle>
          <a:p>
            <a:pPr lvl="0"/>
            <a:r>
              <a:rPr lang="nl-NL" dirty="0"/>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square" anchor="ctr">
            <a:noAutofit/>
          </a:bodyPr>
          <a:lstStyle>
            <a:lvl1pPr marL="0" indent="0" algn="ctr">
              <a:buNone/>
              <a:defRPr sz="600">
                <a:solidFill>
                  <a:schemeClr val="bg1"/>
                </a:solidFill>
              </a:defRPr>
            </a:lvl1pPr>
          </a:lstStyle>
          <a:p>
            <a:pPr lvl="0"/>
            <a:r>
              <a:rPr lang="nl-NL" dirty="0"/>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square" anchor="ctr">
            <a:noAutofit/>
          </a:bodyPr>
          <a:lstStyle>
            <a:lvl1pPr marL="0" indent="0" algn="ctr">
              <a:buNone/>
              <a:defRPr sz="600">
                <a:solidFill>
                  <a:schemeClr val="bg1"/>
                </a:solidFill>
              </a:defRPr>
            </a:lvl1pPr>
          </a:lstStyle>
          <a:p>
            <a:pPr lvl="0"/>
            <a:r>
              <a:rPr lang="nl-NL" dirty="0"/>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square" anchor="ctr">
            <a:noAutofit/>
          </a:bodyPr>
          <a:lstStyle>
            <a:lvl1pPr marL="0" indent="0" algn="ctr">
              <a:buNone/>
              <a:defRPr sz="600">
                <a:solidFill>
                  <a:schemeClr val="bg1"/>
                </a:solidFill>
              </a:defRPr>
            </a:lvl1pPr>
          </a:lstStyle>
          <a:p>
            <a:pPr lvl="0"/>
            <a:r>
              <a:rPr lang="nl-NL" dirty="0"/>
              <a:t> </a:t>
            </a:r>
          </a:p>
        </p:txBody>
      </p:sp>
      <p:sp>
        <p:nvSpPr>
          <p:cNvPr id="7" name="V1">
            <a:extLst>
              <a:ext uri="{FF2B5EF4-FFF2-40B4-BE49-F238E27FC236}">
                <a16:creationId xmlns:a16="http://schemas.microsoft.com/office/drawing/2014/main" id="{3ECAF750-3C93-4D2A-B450-C14AE36B6A23}"/>
              </a:ext>
            </a:extLst>
          </p:cNvPr>
          <p:cNvSpPr>
            <a:spLocks noGrp="1"/>
          </p:cNvSpPr>
          <p:nvPr>
            <p:ph type="body" sz="quarter" idx="21" hasCustomPrompt="1"/>
          </p:nvPr>
        </p:nvSpPr>
        <p:spPr>
          <a:xfrm>
            <a:off x="815233" y="185263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Titel</a:t>
            </a:r>
          </a:p>
        </p:txBody>
      </p:sp>
      <p:sp>
        <p:nvSpPr>
          <p:cNvPr id="24" name="V2">
            <a:extLst>
              <a:ext uri="{FF2B5EF4-FFF2-40B4-BE49-F238E27FC236}">
                <a16:creationId xmlns:a16="http://schemas.microsoft.com/office/drawing/2014/main" id="{BC65857A-8ED8-44D5-8B3E-D48545E8C441}"/>
              </a:ext>
            </a:extLst>
          </p:cNvPr>
          <p:cNvSpPr>
            <a:spLocks noGrp="1"/>
          </p:cNvSpPr>
          <p:nvPr>
            <p:ph type="body" sz="quarter" idx="22" hasCustomPrompt="1"/>
          </p:nvPr>
        </p:nvSpPr>
        <p:spPr>
          <a:xfrm>
            <a:off x="815233" y="2834848"/>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Titel</a:t>
            </a:r>
          </a:p>
        </p:txBody>
      </p:sp>
      <p:sp>
        <p:nvSpPr>
          <p:cNvPr id="25" name="V3">
            <a:extLst>
              <a:ext uri="{FF2B5EF4-FFF2-40B4-BE49-F238E27FC236}">
                <a16:creationId xmlns:a16="http://schemas.microsoft.com/office/drawing/2014/main" id="{C34E2140-730A-46E1-8558-A03F09D8063C}"/>
              </a:ext>
            </a:extLst>
          </p:cNvPr>
          <p:cNvSpPr>
            <a:spLocks noGrp="1"/>
          </p:cNvSpPr>
          <p:nvPr>
            <p:ph type="body" sz="quarter" idx="23" hasCustomPrompt="1"/>
          </p:nvPr>
        </p:nvSpPr>
        <p:spPr>
          <a:xfrm>
            <a:off x="815233" y="381706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Titel</a:t>
            </a:r>
          </a:p>
        </p:txBody>
      </p:sp>
      <p:sp>
        <p:nvSpPr>
          <p:cNvPr id="26" name="V4">
            <a:extLst>
              <a:ext uri="{FF2B5EF4-FFF2-40B4-BE49-F238E27FC236}">
                <a16:creationId xmlns:a16="http://schemas.microsoft.com/office/drawing/2014/main" id="{E840D281-3EAD-4DA4-AD6A-BE44ED18A931}"/>
              </a:ext>
            </a:extLst>
          </p:cNvPr>
          <p:cNvSpPr>
            <a:spLocks noGrp="1"/>
          </p:cNvSpPr>
          <p:nvPr>
            <p:ph type="body" sz="quarter" idx="24" hasCustomPrompt="1"/>
          </p:nvPr>
        </p:nvSpPr>
        <p:spPr>
          <a:xfrm>
            <a:off x="815233" y="4799279"/>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Titel</a:t>
            </a:r>
          </a:p>
        </p:txBody>
      </p:sp>
      <p:sp>
        <p:nvSpPr>
          <p:cNvPr id="9" name="Tijdelijke aanduiding voor tekst 8">
            <a:extLst>
              <a:ext uri="{FF2B5EF4-FFF2-40B4-BE49-F238E27FC236}">
                <a16:creationId xmlns:a16="http://schemas.microsoft.com/office/drawing/2014/main" id="{80ED776B-728C-4714-9D34-FB87BFBAD14C}"/>
              </a:ext>
            </a:extLst>
          </p:cNvPr>
          <p:cNvSpPr>
            <a:spLocks noGrp="1"/>
          </p:cNvSpPr>
          <p:nvPr>
            <p:ph type="body" sz="quarter" idx="29" hasCustomPrompt="1"/>
          </p:nvPr>
        </p:nvSpPr>
        <p:spPr>
          <a:xfrm>
            <a:off x="2489199" y="1852613"/>
            <a:ext cx="8892330" cy="841375"/>
          </a:xfrm>
        </p:spPr>
        <p:txBody>
          <a:bodyPr wrap="square"/>
          <a:lstStyle>
            <a:lvl1pPr marL="0" indent="0">
              <a:lnSpc>
                <a:spcPct val="85000"/>
              </a:lnSpc>
              <a:spcBef>
                <a:spcPts val="300"/>
              </a:spcBef>
              <a:spcAft>
                <a:spcPts val="0"/>
              </a:spcAft>
              <a:buNone/>
              <a:defRPr/>
            </a:lvl1pPr>
          </a:lstStyle>
          <a:p>
            <a:pPr lvl="0"/>
            <a:r>
              <a:rPr lang="nl-NL" dirty="0"/>
              <a:t>Plaats hier een tekst</a:t>
            </a:r>
          </a:p>
          <a:p>
            <a:pPr lvl="0"/>
            <a:r>
              <a:rPr lang="nl-NL" dirty="0"/>
              <a:t>Van maximaal</a:t>
            </a:r>
          </a:p>
          <a:p>
            <a:pPr lvl="0"/>
            <a:r>
              <a:rPr lang="nl-NL" dirty="0"/>
              <a:t>3 regels</a:t>
            </a:r>
          </a:p>
        </p:txBody>
      </p:sp>
      <p:sp>
        <p:nvSpPr>
          <p:cNvPr id="35" name="Tijdelijke aanduiding voor tekst 8">
            <a:extLst>
              <a:ext uri="{FF2B5EF4-FFF2-40B4-BE49-F238E27FC236}">
                <a16:creationId xmlns:a16="http://schemas.microsoft.com/office/drawing/2014/main" id="{DC29CB05-6A2B-4B33-BB83-98C9161561D0}"/>
              </a:ext>
            </a:extLst>
          </p:cNvPr>
          <p:cNvSpPr>
            <a:spLocks noGrp="1"/>
          </p:cNvSpPr>
          <p:nvPr>
            <p:ph type="body" sz="quarter" idx="30" hasCustomPrompt="1"/>
          </p:nvPr>
        </p:nvSpPr>
        <p:spPr>
          <a:xfrm>
            <a:off x="2489199" y="2835873"/>
            <a:ext cx="8892330" cy="841375"/>
          </a:xfrm>
        </p:spPr>
        <p:txBody>
          <a:bodyPr wrap="square"/>
          <a:lstStyle>
            <a:lvl1pPr marL="0" indent="0">
              <a:lnSpc>
                <a:spcPct val="85000"/>
              </a:lnSpc>
              <a:spcBef>
                <a:spcPts val="300"/>
              </a:spcBef>
              <a:spcAft>
                <a:spcPts val="0"/>
              </a:spcAft>
              <a:buNone/>
              <a:defRPr/>
            </a:lvl1pPr>
          </a:lstStyle>
          <a:p>
            <a:pPr lvl="0"/>
            <a:r>
              <a:rPr lang="nl-NL" dirty="0"/>
              <a:t>Plaats hier een tekst</a:t>
            </a:r>
          </a:p>
          <a:p>
            <a:pPr lvl="0"/>
            <a:r>
              <a:rPr lang="nl-NL" dirty="0"/>
              <a:t>Van maximaal</a:t>
            </a:r>
          </a:p>
          <a:p>
            <a:pPr lvl="0"/>
            <a:r>
              <a:rPr lang="nl-NL" dirty="0"/>
              <a:t>3 regels</a:t>
            </a:r>
          </a:p>
        </p:txBody>
      </p:sp>
      <p:sp>
        <p:nvSpPr>
          <p:cNvPr id="36" name="Tijdelijke aanduiding voor tekst 8">
            <a:extLst>
              <a:ext uri="{FF2B5EF4-FFF2-40B4-BE49-F238E27FC236}">
                <a16:creationId xmlns:a16="http://schemas.microsoft.com/office/drawing/2014/main" id="{88F79A8B-5056-4ED9-895E-1E193D94F27E}"/>
              </a:ext>
            </a:extLst>
          </p:cNvPr>
          <p:cNvSpPr>
            <a:spLocks noGrp="1"/>
          </p:cNvSpPr>
          <p:nvPr>
            <p:ph type="body" sz="quarter" idx="31" hasCustomPrompt="1"/>
          </p:nvPr>
        </p:nvSpPr>
        <p:spPr>
          <a:xfrm>
            <a:off x="2489199" y="3818088"/>
            <a:ext cx="8892330" cy="841375"/>
          </a:xfrm>
        </p:spPr>
        <p:txBody>
          <a:bodyPr wrap="square"/>
          <a:lstStyle>
            <a:lvl1pPr marL="0" indent="0">
              <a:lnSpc>
                <a:spcPct val="85000"/>
              </a:lnSpc>
              <a:spcBef>
                <a:spcPts val="300"/>
              </a:spcBef>
              <a:spcAft>
                <a:spcPts val="0"/>
              </a:spcAft>
              <a:buNone/>
              <a:defRPr/>
            </a:lvl1pPr>
          </a:lstStyle>
          <a:p>
            <a:pPr lvl="0"/>
            <a:r>
              <a:rPr lang="nl-NL" dirty="0"/>
              <a:t>Plaats hier een tekst</a:t>
            </a:r>
          </a:p>
          <a:p>
            <a:pPr lvl="0"/>
            <a:r>
              <a:rPr lang="nl-NL" dirty="0"/>
              <a:t>Van maximaal</a:t>
            </a:r>
          </a:p>
          <a:p>
            <a:pPr lvl="0"/>
            <a:r>
              <a:rPr lang="nl-NL" dirty="0"/>
              <a:t>3 regels</a:t>
            </a:r>
          </a:p>
        </p:txBody>
      </p:sp>
      <p:sp>
        <p:nvSpPr>
          <p:cNvPr id="37" name="Tijdelijke aanduiding voor tekst 8">
            <a:extLst>
              <a:ext uri="{FF2B5EF4-FFF2-40B4-BE49-F238E27FC236}">
                <a16:creationId xmlns:a16="http://schemas.microsoft.com/office/drawing/2014/main" id="{4F32D58E-8737-4CA6-B43E-C048CD7F7FDD}"/>
              </a:ext>
            </a:extLst>
          </p:cNvPr>
          <p:cNvSpPr>
            <a:spLocks noGrp="1"/>
          </p:cNvSpPr>
          <p:nvPr>
            <p:ph type="body" sz="quarter" idx="32" hasCustomPrompt="1"/>
          </p:nvPr>
        </p:nvSpPr>
        <p:spPr>
          <a:xfrm>
            <a:off x="2489199" y="4800304"/>
            <a:ext cx="8892330" cy="841375"/>
          </a:xfrm>
        </p:spPr>
        <p:txBody>
          <a:bodyPr wrap="square"/>
          <a:lstStyle>
            <a:lvl1pPr marL="0" indent="0">
              <a:lnSpc>
                <a:spcPct val="85000"/>
              </a:lnSpc>
              <a:spcBef>
                <a:spcPts val="300"/>
              </a:spcBef>
              <a:spcAft>
                <a:spcPts val="0"/>
              </a:spcAft>
              <a:buNone/>
              <a:defRPr/>
            </a:lvl1pPr>
          </a:lstStyle>
          <a:p>
            <a:pPr lvl="0"/>
            <a:r>
              <a:rPr lang="nl-NL" dirty="0"/>
              <a:t>Plaats hier een tekst</a:t>
            </a:r>
          </a:p>
          <a:p>
            <a:pPr lvl="0"/>
            <a:r>
              <a:rPr lang="nl-NL" dirty="0"/>
              <a:t>Van maximaal</a:t>
            </a:r>
          </a:p>
          <a:p>
            <a:pPr lvl="0"/>
            <a:r>
              <a:rPr lang="nl-NL" dirty="0"/>
              <a:t>3 regels</a:t>
            </a:r>
          </a:p>
        </p:txBody>
      </p:sp>
      <p:grpSp>
        <p:nvGrpSpPr>
          <p:cNvPr id="121" name="Instructie">
            <a:extLst>
              <a:ext uri="{FF2B5EF4-FFF2-40B4-BE49-F238E27FC236}">
                <a16:creationId xmlns:a16="http://schemas.microsoft.com/office/drawing/2014/main" id="{7B0159CD-037D-4FA2-AFA0-4C0257CB4CA7}"/>
              </a:ext>
            </a:extLst>
          </p:cNvPr>
          <p:cNvGrpSpPr/>
          <p:nvPr userDrawn="1"/>
        </p:nvGrpSpPr>
        <p:grpSpPr>
          <a:xfrm>
            <a:off x="-3437547" y="1434"/>
            <a:ext cx="3201327" cy="6001164"/>
            <a:chOff x="-3437547" y="1434"/>
            <a:chExt cx="3201327" cy="6001164"/>
          </a:xfrm>
        </p:grpSpPr>
        <p:cxnSp>
          <p:nvCxnSpPr>
            <p:cNvPr id="122" name="Rechte verbindingslijn 121">
              <a:extLst>
                <a:ext uri="{FF2B5EF4-FFF2-40B4-BE49-F238E27FC236}">
                  <a16:creationId xmlns:a16="http://schemas.microsoft.com/office/drawing/2014/main" id="{EAAD5986-C011-48B6-B166-9AF049F8EA4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3" name="Ovaal 122">
              <a:extLst>
                <a:ext uri="{FF2B5EF4-FFF2-40B4-BE49-F238E27FC236}">
                  <a16:creationId xmlns:a16="http://schemas.microsoft.com/office/drawing/2014/main" id="{3948EB54-749B-461B-83BB-B3EBC5BF4DC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24" name="Rechthoek 123">
              <a:extLst>
                <a:ext uri="{FF2B5EF4-FFF2-40B4-BE49-F238E27FC236}">
                  <a16:creationId xmlns:a16="http://schemas.microsoft.com/office/drawing/2014/main" id="{E140F360-EC69-44C3-AB52-EB1CE390223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 Bullets</a:t>
              </a:r>
            </a:p>
          </p:txBody>
        </p:sp>
        <p:sp>
          <p:nvSpPr>
            <p:cNvPr id="125" name="Ovaal 124">
              <a:extLst>
                <a:ext uri="{FF2B5EF4-FFF2-40B4-BE49-F238E27FC236}">
                  <a16:creationId xmlns:a16="http://schemas.microsoft.com/office/drawing/2014/main" id="{AADFA489-2EAB-4661-9F51-74623DB76E8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26" name="Rechthoek 125">
              <a:extLst>
                <a:ext uri="{FF2B5EF4-FFF2-40B4-BE49-F238E27FC236}">
                  <a16:creationId xmlns:a16="http://schemas.microsoft.com/office/drawing/2014/main" id="{DD1EB85F-C98A-416D-84E0-A36C8D559D1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dirty="0">
                  <a:solidFill>
                    <a:schemeClr val="tx1">
                      <a:lumMod val="65000"/>
                      <a:lumOff val="35000"/>
                    </a:schemeClr>
                  </a:solidFill>
                  <a:latin typeface="+mn-lt"/>
                  <a:ea typeface="+mn-ea"/>
                  <a:cs typeface="+mn-cs"/>
                </a:rPr>
                <a:t># Abc</a:t>
              </a:r>
            </a:p>
          </p:txBody>
        </p:sp>
        <p:sp>
          <p:nvSpPr>
            <p:cNvPr id="127" name="Ovaal 126">
              <a:extLst>
                <a:ext uri="{FF2B5EF4-FFF2-40B4-BE49-F238E27FC236}">
                  <a16:creationId xmlns:a16="http://schemas.microsoft.com/office/drawing/2014/main" id="{F8CACFA0-FAE0-4A6F-876D-5B69F23AF56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28" name="Rechthoek 127">
              <a:extLst>
                <a:ext uri="{FF2B5EF4-FFF2-40B4-BE49-F238E27FC236}">
                  <a16:creationId xmlns:a16="http://schemas.microsoft.com/office/drawing/2014/main" id="{7B73C2DB-2261-41FD-9029-708A204FC40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dirty="0">
                  <a:solidFill>
                    <a:schemeClr val="tx1">
                      <a:lumMod val="65000"/>
                      <a:lumOff val="35000"/>
                    </a:schemeClr>
                  </a:solidFill>
                  <a:latin typeface="+mn-lt"/>
                  <a:ea typeface="+mn-ea"/>
                  <a:cs typeface="+mn-cs"/>
                </a:rPr>
                <a:t>Check leeg</a:t>
              </a:r>
            </a:p>
          </p:txBody>
        </p:sp>
        <p:sp>
          <p:nvSpPr>
            <p:cNvPr id="129" name="Ovaal 128">
              <a:extLst>
                <a:ext uri="{FF2B5EF4-FFF2-40B4-BE49-F238E27FC236}">
                  <a16:creationId xmlns:a16="http://schemas.microsoft.com/office/drawing/2014/main" id="{73279F38-B799-4C27-BF96-77FA78B2FB5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id="{220EB2C0-0C29-4905-BC6A-F089DF21C8E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dirty="0">
                  <a:solidFill>
                    <a:schemeClr val="tx1">
                      <a:lumMod val="65000"/>
                      <a:lumOff val="35000"/>
                    </a:schemeClr>
                  </a:solidFill>
                  <a:latin typeface="+mn-lt"/>
                  <a:ea typeface="+mn-ea"/>
                  <a:cs typeface="+mn-cs"/>
                </a:rPr>
                <a:t>Check vol</a:t>
              </a:r>
            </a:p>
          </p:txBody>
        </p:sp>
        <p:grpSp>
          <p:nvGrpSpPr>
            <p:cNvPr id="131" name="Meer informatie">
              <a:extLst>
                <a:ext uri="{FF2B5EF4-FFF2-40B4-BE49-F238E27FC236}">
                  <a16:creationId xmlns:a16="http://schemas.microsoft.com/office/drawing/2014/main" id="{848E921D-FB1C-4FFE-89C3-1906D7726180}"/>
                </a:ext>
              </a:extLst>
            </p:cNvPr>
            <p:cNvGrpSpPr/>
            <p:nvPr userDrawn="1"/>
          </p:nvGrpSpPr>
          <p:grpSpPr>
            <a:xfrm>
              <a:off x="-3421298" y="5206936"/>
              <a:ext cx="3178515" cy="795662"/>
              <a:chOff x="-3741486" y="3387723"/>
              <a:chExt cx="3178515" cy="795662"/>
            </a:xfrm>
          </p:grpSpPr>
          <p:sp>
            <p:nvSpPr>
              <p:cNvPr id="199" name="Freeform 101">
                <a:extLst>
                  <a:ext uri="{FF2B5EF4-FFF2-40B4-BE49-F238E27FC236}">
                    <a16:creationId xmlns:a16="http://schemas.microsoft.com/office/drawing/2014/main" id="{E6A92546-61D3-44AC-A1E9-469632E9202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00" name="Rechthoek 199">
                <a:extLst>
                  <a:ext uri="{FF2B5EF4-FFF2-40B4-BE49-F238E27FC236}">
                    <a16:creationId xmlns:a16="http://schemas.microsoft.com/office/drawing/2014/main" id="{ADF396D6-2D3A-40A1-AA89-A08836E57AF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1" name="Rechte verbindingslijn 200">
                <a:extLst>
                  <a:ext uri="{FF2B5EF4-FFF2-40B4-BE49-F238E27FC236}">
                    <a16:creationId xmlns:a16="http://schemas.microsoft.com/office/drawing/2014/main" id="{77C36692-D20D-44CB-9878-7FAE63DAD6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2" name="Rechthoek 131">
              <a:extLst>
                <a:ext uri="{FF2B5EF4-FFF2-40B4-BE49-F238E27FC236}">
                  <a16:creationId xmlns:a16="http://schemas.microsoft.com/office/drawing/2014/main" id="{F14B3D8E-5F2E-4A56-AE9A-6E3A47F6871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endParaRPr>
            </a:p>
          </p:txBody>
        </p:sp>
        <p:sp>
          <p:nvSpPr>
            <p:cNvPr id="133" name="Ovaal 132">
              <a:extLst>
                <a:ext uri="{FF2B5EF4-FFF2-40B4-BE49-F238E27FC236}">
                  <a16:creationId xmlns:a16="http://schemas.microsoft.com/office/drawing/2014/main" id="{D08A3BC6-4CDD-44DA-A2D4-1F416613E01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34" name="Rechte verbindingslijn 133">
              <a:extLst>
                <a:ext uri="{FF2B5EF4-FFF2-40B4-BE49-F238E27FC236}">
                  <a16:creationId xmlns:a16="http://schemas.microsoft.com/office/drawing/2014/main" id="{33A113D4-7345-4FA0-B84C-0803D28387B7}"/>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5" name="Groep 134">
              <a:extLst>
                <a:ext uri="{FF2B5EF4-FFF2-40B4-BE49-F238E27FC236}">
                  <a16:creationId xmlns:a16="http://schemas.microsoft.com/office/drawing/2014/main" id="{B2409008-D49F-4E5D-8A9A-B2E29AE5DEE5}"/>
                </a:ext>
              </a:extLst>
            </p:cNvPr>
            <p:cNvGrpSpPr/>
            <p:nvPr userDrawn="1"/>
          </p:nvGrpSpPr>
          <p:grpSpPr>
            <a:xfrm>
              <a:off x="-3437547" y="349413"/>
              <a:ext cx="2933825" cy="558875"/>
              <a:chOff x="-3419346" y="368233"/>
              <a:chExt cx="3904920" cy="743862"/>
            </a:xfrm>
          </p:grpSpPr>
          <p:sp>
            <p:nvSpPr>
              <p:cNvPr id="147" name="Rechthoek 146">
                <a:extLst>
                  <a:ext uri="{FF2B5EF4-FFF2-40B4-BE49-F238E27FC236}">
                    <a16:creationId xmlns:a16="http://schemas.microsoft.com/office/drawing/2014/main" id="{B27699F4-6071-4B5B-8D9C-62942EB2D4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mn-lt"/>
                    <a:cs typeface="Arial" panose="020B0604020202020204" pitchFamily="34" charset="0"/>
                  </a:rPr>
                  <a:t>Start</a:t>
                </a:r>
              </a:p>
            </p:txBody>
          </p:sp>
          <p:cxnSp>
            <p:nvCxnSpPr>
              <p:cNvPr id="148" name="Rechte verbindingslijn 147">
                <a:extLst>
                  <a:ext uri="{FF2B5EF4-FFF2-40B4-BE49-F238E27FC236}">
                    <a16:creationId xmlns:a16="http://schemas.microsoft.com/office/drawing/2014/main" id="{251BAE2E-9C88-4404-81CD-8BA02D8A05A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D4E590CF-48AA-46F6-9EE7-7CE33854FF0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hthoek 149">
                <a:extLst>
                  <a:ext uri="{FF2B5EF4-FFF2-40B4-BE49-F238E27FC236}">
                    <a16:creationId xmlns:a16="http://schemas.microsoft.com/office/drawing/2014/main" id="{5D19C31F-4D1E-4027-8844-CDCAB6C4A19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51" name="Groep 150">
                <a:extLst>
                  <a:ext uri="{FF2B5EF4-FFF2-40B4-BE49-F238E27FC236}">
                    <a16:creationId xmlns:a16="http://schemas.microsoft.com/office/drawing/2014/main" id="{9CDF574D-1088-44E6-80C7-118775D55A3A}"/>
                  </a:ext>
                </a:extLst>
              </p:cNvPr>
              <p:cNvGrpSpPr/>
              <p:nvPr userDrawn="1"/>
            </p:nvGrpSpPr>
            <p:grpSpPr>
              <a:xfrm>
                <a:off x="-3002834" y="720303"/>
                <a:ext cx="182598" cy="143759"/>
                <a:chOff x="-3310843" y="700986"/>
                <a:chExt cx="182598" cy="143759"/>
              </a:xfrm>
            </p:grpSpPr>
            <p:grpSp>
              <p:nvGrpSpPr>
                <p:cNvPr id="190" name="Groep 189">
                  <a:extLst>
                    <a:ext uri="{FF2B5EF4-FFF2-40B4-BE49-F238E27FC236}">
                      <a16:creationId xmlns:a16="http://schemas.microsoft.com/office/drawing/2014/main" id="{78FD1D7F-1CBC-49AF-8B4E-5D526A0C1CB3}"/>
                    </a:ext>
                  </a:extLst>
                </p:cNvPr>
                <p:cNvGrpSpPr/>
                <p:nvPr userDrawn="1"/>
              </p:nvGrpSpPr>
              <p:grpSpPr>
                <a:xfrm>
                  <a:off x="-3310843" y="700986"/>
                  <a:ext cx="182598" cy="143759"/>
                  <a:chOff x="-3310843" y="700986"/>
                  <a:chExt cx="182598" cy="143759"/>
                </a:xfrm>
              </p:grpSpPr>
              <p:cxnSp>
                <p:nvCxnSpPr>
                  <p:cNvPr id="194" name="Rechte verbindingslijn 193">
                    <a:extLst>
                      <a:ext uri="{FF2B5EF4-FFF2-40B4-BE49-F238E27FC236}">
                        <a16:creationId xmlns:a16="http://schemas.microsoft.com/office/drawing/2014/main" id="{2610CC98-D802-424E-950B-A41551DA171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AEF2BFF3-BA69-4A40-A295-BCD56CE6A6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A2375239-8B58-4A98-B2BC-ED78688B545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2ADF6715-6AF4-4371-8057-0A518188231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D211D7FF-53BA-4543-B1FD-BDEA5BA9753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1" name="Groep 190">
                  <a:extLst>
                    <a:ext uri="{FF2B5EF4-FFF2-40B4-BE49-F238E27FC236}">
                      <a16:creationId xmlns:a16="http://schemas.microsoft.com/office/drawing/2014/main" id="{B2FAD1A3-AA35-42B9-8EA6-87BEC1A853DB}"/>
                    </a:ext>
                  </a:extLst>
                </p:cNvPr>
                <p:cNvGrpSpPr/>
                <p:nvPr userDrawn="1"/>
              </p:nvGrpSpPr>
              <p:grpSpPr>
                <a:xfrm flipH="1">
                  <a:off x="-3310774" y="735854"/>
                  <a:ext cx="88801" cy="72568"/>
                  <a:chOff x="-2091059" y="1395403"/>
                  <a:chExt cx="157316" cy="128558"/>
                </a:xfrm>
              </p:grpSpPr>
              <p:sp>
                <p:nvSpPr>
                  <p:cNvPr id="192" name="Rechthoek 191">
                    <a:extLst>
                      <a:ext uri="{FF2B5EF4-FFF2-40B4-BE49-F238E27FC236}">
                        <a16:creationId xmlns:a16="http://schemas.microsoft.com/office/drawing/2014/main" id="{EB824BE2-8992-4C43-B6AA-0D367125C1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3" name="Pijl: punthaak 192">
                    <a:extLst>
                      <a:ext uri="{FF2B5EF4-FFF2-40B4-BE49-F238E27FC236}">
                        <a16:creationId xmlns:a16="http://schemas.microsoft.com/office/drawing/2014/main" id="{977DBEF7-6589-482B-A8BD-1FA47EDD2C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52" name="Groep 151">
                <a:extLst>
                  <a:ext uri="{FF2B5EF4-FFF2-40B4-BE49-F238E27FC236}">
                    <a16:creationId xmlns:a16="http://schemas.microsoft.com/office/drawing/2014/main" id="{8AA79930-0B78-4231-81CB-B19B8F6C7E12}"/>
                  </a:ext>
                </a:extLst>
              </p:cNvPr>
              <p:cNvGrpSpPr/>
              <p:nvPr userDrawn="1"/>
            </p:nvGrpSpPr>
            <p:grpSpPr>
              <a:xfrm>
                <a:off x="-3326107" y="720303"/>
                <a:ext cx="182598" cy="143759"/>
                <a:chOff x="-3634116" y="700986"/>
                <a:chExt cx="182598" cy="143759"/>
              </a:xfrm>
            </p:grpSpPr>
            <p:grpSp>
              <p:nvGrpSpPr>
                <p:cNvPr id="181" name="Groep 180">
                  <a:extLst>
                    <a:ext uri="{FF2B5EF4-FFF2-40B4-BE49-F238E27FC236}">
                      <a16:creationId xmlns:a16="http://schemas.microsoft.com/office/drawing/2014/main" id="{3A1CCCB9-170B-48B3-92C9-802624A2084D}"/>
                    </a:ext>
                  </a:extLst>
                </p:cNvPr>
                <p:cNvGrpSpPr/>
                <p:nvPr userDrawn="1"/>
              </p:nvGrpSpPr>
              <p:grpSpPr>
                <a:xfrm>
                  <a:off x="-3634116" y="700986"/>
                  <a:ext cx="182598" cy="143759"/>
                  <a:chOff x="-3634116" y="700986"/>
                  <a:chExt cx="182598" cy="143759"/>
                </a:xfrm>
              </p:grpSpPr>
              <p:cxnSp>
                <p:nvCxnSpPr>
                  <p:cNvPr id="185" name="Rechte verbindingslijn 184">
                    <a:extLst>
                      <a:ext uri="{FF2B5EF4-FFF2-40B4-BE49-F238E27FC236}">
                        <a16:creationId xmlns:a16="http://schemas.microsoft.com/office/drawing/2014/main" id="{B5F64F13-E413-401A-BE3B-74076471EE4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86" name="Rechte verbindingslijn 185">
                    <a:extLst>
                      <a:ext uri="{FF2B5EF4-FFF2-40B4-BE49-F238E27FC236}">
                        <a16:creationId xmlns:a16="http://schemas.microsoft.com/office/drawing/2014/main" id="{8FF8E28D-DD74-4518-90C1-ABF04D264C3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87" name="Rechte verbindingslijn 186">
                    <a:extLst>
                      <a:ext uri="{FF2B5EF4-FFF2-40B4-BE49-F238E27FC236}">
                        <a16:creationId xmlns:a16="http://schemas.microsoft.com/office/drawing/2014/main" id="{129C7CF4-38EC-402C-AA9C-3D9A746A6E8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C3CAB085-09FB-47F0-96C4-055E5069AD8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3829AF76-C5AD-4476-B100-89FD8A0EAC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2" name="Groep 181">
                  <a:extLst>
                    <a:ext uri="{FF2B5EF4-FFF2-40B4-BE49-F238E27FC236}">
                      <a16:creationId xmlns:a16="http://schemas.microsoft.com/office/drawing/2014/main" id="{BF2E6A66-6C8E-4392-8482-608AA905F337}"/>
                    </a:ext>
                  </a:extLst>
                </p:cNvPr>
                <p:cNvGrpSpPr/>
                <p:nvPr userDrawn="1"/>
              </p:nvGrpSpPr>
              <p:grpSpPr>
                <a:xfrm>
                  <a:off x="-3634047" y="735854"/>
                  <a:ext cx="88801" cy="72568"/>
                  <a:chOff x="-2091059" y="1395403"/>
                  <a:chExt cx="157316" cy="128558"/>
                </a:xfrm>
              </p:grpSpPr>
              <p:sp>
                <p:nvSpPr>
                  <p:cNvPr id="183" name="Rechthoek 182">
                    <a:extLst>
                      <a:ext uri="{FF2B5EF4-FFF2-40B4-BE49-F238E27FC236}">
                        <a16:creationId xmlns:a16="http://schemas.microsoft.com/office/drawing/2014/main" id="{709CB3A0-E4C3-4B5F-86DF-B36A78CFDBD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4" name="Pijl: punthaak 183">
                    <a:extLst>
                      <a:ext uri="{FF2B5EF4-FFF2-40B4-BE49-F238E27FC236}">
                        <a16:creationId xmlns:a16="http://schemas.microsoft.com/office/drawing/2014/main" id="{0C956312-32CE-42B9-956F-5CB6C39A28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53" name="Rechte verbindingslijn 152">
                <a:extLst>
                  <a:ext uri="{FF2B5EF4-FFF2-40B4-BE49-F238E27FC236}">
                    <a16:creationId xmlns:a16="http://schemas.microsoft.com/office/drawing/2014/main" id="{5D57515F-5A7A-404F-B674-0CB46B80651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4" name="Rechte verbindingslijn 153">
                <a:extLst>
                  <a:ext uri="{FF2B5EF4-FFF2-40B4-BE49-F238E27FC236}">
                    <a16:creationId xmlns:a16="http://schemas.microsoft.com/office/drawing/2014/main" id="{903F0DE8-7333-4128-8611-DB7549E511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5" name="Groep 154">
                <a:extLst>
                  <a:ext uri="{FF2B5EF4-FFF2-40B4-BE49-F238E27FC236}">
                    <a16:creationId xmlns:a16="http://schemas.microsoft.com/office/drawing/2014/main" id="{BB386970-EE14-45BF-80F9-3E5E9C6C2650}"/>
                  </a:ext>
                </a:extLst>
              </p:cNvPr>
              <p:cNvGrpSpPr/>
              <p:nvPr userDrawn="1"/>
            </p:nvGrpSpPr>
            <p:grpSpPr>
              <a:xfrm>
                <a:off x="-2425037" y="370226"/>
                <a:ext cx="357690" cy="330595"/>
                <a:chOff x="-2721817" y="347336"/>
                <a:chExt cx="432805" cy="400021"/>
              </a:xfrm>
            </p:grpSpPr>
            <p:sp>
              <p:nvSpPr>
                <p:cNvPr id="170" name="Rechthoek 169">
                  <a:extLst>
                    <a:ext uri="{FF2B5EF4-FFF2-40B4-BE49-F238E27FC236}">
                      <a16:creationId xmlns:a16="http://schemas.microsoft.com/office/drawing/2014/main" id="{4E1ABA7D-9E77-4366-AAB2-A857F82FD4E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71" name="Groep 170">
                  <a:extLst>
                    <a:ext uri="{FF2B5EF4-FFF2-40B4-BE49-F238E27FC236}">
                      <a16:creationId xmlns:a16="http://schemas.microsoft.com/office/drawing/2014/main" id="{04004E27-876B-4FF0-AC46-C9E7900FC28B}"/>
                    </a:ext>
                  </a:extLst>
                </p:cNvPr>
                <p:cNvGrpSpPr/>
                <p:nvPr userDrawn="1"/>
              </p:nvGrpSpPr>
              <p:grpSpPr>
                <a:xfrm>
                  <a:off x="-2652453" y="431583"/>
                  <a:ext cx="294076" cy="231526"/>
                  <a:chOff x="-3634116" y="700986"/>
                  <a:chExt cx="182598" cy="143759"/>
                </a:xfrm>
              </p:grpSpPr>
              <p:grpSp>
                <p:nvGrpSpPr>
                  <p:cNvPr id="172" name="Groep 171">
                    <a:extLst>
                      <a:ext uri="{FF2B5EF4-FFF2-40B4-BE49-F238E27FC236}">
                        <a16:creationId xmlns:a16="http://schemas.microsoft.com/office/drawing/2014/main" id="{343351B9-F1A4-4371-9EFF-BBD5211E691A}"/>
                      </a:ext>
                    </a:extLst>
                  </p:cNvPr>
                  <p:cNvGrpSpPr/>
                  <p:nvPr userDrawn="1"/>
                </p:nvGrpSpPr>
                <p:grpSpPr>
                  <a:xfrm>
                    <a:off x="-3634116" y="700986"/>
                    <a:ext cx="182598" cy="143759"/>
                    <a:chOff x="-3634116" y="700986"/>
                    <a:chExt cx="182598" cy="143759"/>
                  </a:xfrm>
                </p:grpSpPr>
                <p:cxnSp>
                  <p:nvCxnSpPr>
                    <p:cNvPr id="176" name="Rechte verbindingslijn 175">
                      <a:extLst>
                        <a:ext uri="{FF2B5EF4-FFF2-40B4-BE49-F238E27FC236}">
                          <a16:creationId xmlns:a16="http://schemas.microsoft.com/office/drawing/2014/main" id="{EA76EB77-06AE-4382-8A95-308A3863F03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77" name="Rechte verbindingslijn 176">
                      <a:extLst>
                        <a:ext uri="{FF2B5EF4-FFF2-40B4-BE49-F238E27FC236}">
                          <a16:creationId xmlns:a16="http://schemas.microsoft.com/office/drawing/2014/main" id="{AEC43573-BA47-4048-8ABC-4AB43AD0EE2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78" name="Rechte verbindingslijn 177">
                      <a:extLst>
                        <a:ext uri="{FF2B5EF4-FFF2-40B4-BE49-F238E27FC236}">
                          <a16:creationId xmlns:a16="http://schemas.microsoft.com/office/drawing/2014/main" id="{ADC40AA0-C90F-46AD-A844-A15548C16FA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D2D17D97-4EF3-4226-9E4D-92ECE2A232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FA7F5B40-7C12-485F-BDA2-19EED34CF41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3" name="Groep 172">
                    <a:extLst>
                      <a:ext uri="{FF2B5EF4-FFF2-40B4-BE49-F238E27FC236}">
                        <a16:creationId xmlns:a16="http://schemas.microsoft.com/office/drawing/2014/main" id="{DFA36442-BFCC-42FF-924B-998E50E62BE5}"/>
                      </a:ext>
                    </a:extLst>
                  </p:cNvPr>
                  <p:cNvGrpSpPr/>
                  <p:nvPr userDrawn="1"/>
                </p:nvGrpSpPr>
                <p:grpSpPr>
                  <a:xfrm>
                    <a:off x="-3634047" y="735854"/>
                    <a:ext cx="88801" cy="72568"/>
                    <a:chOff x="-2091059" y="1395403"/>
                    <a:chExt cx="157316" cy="128558"/>
                  </a:xfrm>
                </p:grpSpPr>
                <p:sp>
                  <p:nvSpPr>
                    <p:cNvPr id="174" name="Rechthoek 173">
                      <a:extLst>
                        <a:ext uri="{FF2B5EF4-FFF2-40B4-BE49-F238E27FC236}">
                          <a16:creationId xmlns:a16="http://schemas.microsoft.com/office/drawing/2014/main" id="{7E0B8D7C-B155-4C19-81D6-9B063DC9476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75" name="Pijl: punthaak 174">
                      <a:extLst>
                        <a:ext uri="{FF2B5EF4-FFF2-40B4-BE49-F238E27FC236}">
                          <a16:creationId xmlns:a16="http://schemas.microsoft.com/office/drawing/2014/main" id="{F2060CB8-4BC1-40CB-BF4C-173D09DCDD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56" name="Groep 155">
                <a:extLst>
                  <a:ext uri="{FF2B5EF4-FFF2-40B4-BE49-F238E27FC236}">
                    <a16:creationId xmlns:a16="http://schemas.microsoft.com/office/drawing/2014/main" id="{87970515-2843-40E0-BB09-B41ABE67D4C4}"/>
                  </a:ext>
                </a:extLst>
              </p:cNvPr>
              <p:cNvGrpSpPr/>
              <p:nvPr userDrawn="1"/>
            </p:nvGrpSpPr>
            <p:grpSpPr>
              <a:xfrm>
                <a:off x="-2425037" y="781500"/>
                <a:ext cx="357690" cy="330595"/>
                <a:chOff x="-2721817" y="782525"/>
                <a:chExt cx="432805" cy="400021"/>
              </a:xfrm>
            </p:grpSpPr>
            <p:sp>
              <p:nvSpPr>
                <p:cNvPr id="159" name="Rechthoek 158">
                  <a:extLst>
                    <a:ext uri="{FF2B5EF4-FFF2-40B4-BE49-F238E27FC236}">
                      <a16:creationId xmlns:a16="http://schemas.microsoft.com/office/drawing/2014/main" id="{1886676A-E650-4406-A1A0-4D9CC85904F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60" name="Groep 159">
                  <a:extLst>
                    <a:ext uri="{FF2B5EF4-FFF2-40B4-BE49-F238E27FC236}">
                      <a16:creationId xmlns:a16="http://schemas.microsoft.com/office/drawing/2014/main" id="{61565351-6E02-415E-BA72-575DF5B61365}"/>
                    </a:ext>
                  </a:extLst>
                </p:cNvPr>
                <p:cNvGrpSpPr/>
                <p:nvPr userDrawn="1"/>
              </p:nvGrpSpPr>
              <p:grpSpPr>
                <a:xfrm>
                  <a:off x="-2652453" y="866772"/>
                  <a:ext cx="294076" cy="231526"/>
                  <a:chOff x="-3310843" y="700986"/>
                  <a:chExt cx="182598" cy="143759"/>
                </a:xfrm>
              </p:grpSpPr>
              <p:grpSp>
                <p:nvGrpSpPr>
                  <p:cNvPr id="161" name="Groep 160">
                    <a:extLst>
                      <a:ext uri="{FF2B5EF4-FFF2-40B4-BE49-F238E27FC236}">
                        <a16:creationId xmlns:a16="http://schemas.microsoft.com/office/drawing/2014/main" id="{A4B61DD8-138E-4F79-8678-35F1789942E4}"/>
                      </a:ext>
                    </a:extLst>
                  </p:cNvPr>
                  <p:cNvGrpSpPr/>
                  <p:nvPr userDrawn="1"/>
                </p:nvGrpSpPr>
                <p:grpSpPr>
                  <a:xfrm>
                    <a:off x="-3310843" y="700986"/>
                    <a:ext cx="182598" cy="143759"/>
                    <a:chOff x="-3310843" y="700986"/>
                    <a:chExt cx="182598" cy="143759"/>
                  </a:xfrm>
                </p:grpSpPr>
                <p:cxnSp>
                  <p:nvCxnSpPr>
                    <p:cNvPr id="165" name="Rechte verbindingslijn 164">
                      <a:extLst>
                        <a:ext uri="{FF2B5EF4-FFF2-40B4-BE49-F238E27FC236}">
                          <a16:creationId xmlns:a16="http://schemas.microsoft.com/office/drawing/2014/main" id="{B06B3E3F-B71F-4D4A-8A34-35A8329106A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66" name="Rechte verbindingslijn 165">
                      <a:extLst>
                        <a:ext uri="{FF2B5EF4-FFF2-40B4-BE49-F238E27FC236}">
                          <a16:creationId xmlns:a16="http://schemas.microsoft.com/office/drawing/2014/main" id="{9FFA6881-6E1A-415D-8FE7-18EC9DF7B56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67" name="Rechte verbindingslijn 166">
                      <a:extLst>
                        <a:ext uri="{FF2B5EF4-FFF2-40B4-BE49-F238E27FC236}">
                          <a16:creationId xmlns:a16="http://schemas.microsoft.com/office/drawing/2014/main" id="{000B20E9-DB42-4C6C-B463-05C794F866A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68" name="Rechte verbindingslijn 167">
                      <a:extLst>
                        <a:ext uri="{FF2B5EF4-FFF2-40B4-BE49-F238E27FC236}">
                          <a16:creationId xmlns:a16="http://schemas.microsoft.com/office/drawing/2014/main" id="{6D05C72C-15FC-4D07-B2D2-6748087A8D8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B94BA0BE-A43F-4F96-8818-E4C8179EF4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2" name="Groep 161">
                    <a:extLst>
                      <a:ext uri="{FF2B5EF4-FFF2-40B4-BE49-F238E27FC236}">
                        <a16:creationId xmlns:a16="http://schemas.microsoft.com/office/drawing/2014/main" id="{34AC73AB-B12A-4EFB-B0DF-0E19DD3F4E92}"/>
                      </a:ext>
                    </a:extLst>
                  </p:cNvPr>
                  <p:cNvGrpSpPr/>
                  <p:nvPr userDrawn="1"/>
                </p:nvGrpSpPr>
                <p:grpSpPr>
                  <a:xfrm flipH="1">
                    <a:off x="-3310774" y="735854"/>
                    <a:ext cx="88801" cy="72568"/>
                    <a:chOff x="-2091059" y="1395403"/>
                    <a:chExt cx="157316" cy="128558"/>
                  </a:xfrm>
                </p:grpSpPr>
                <p:sp>
                  <p:nvSpPr>
                    <p:cNvPr id="163" name="Rechthoek 162">
                      <a:extLst>
                        <a:ext uri="{FF2B5EF4-FFF2-40B4-BE49-F238E27FC236}">
                          <a16:creationId xmlns:a16="http://schemas.microsoft.com/office/drawing/2014/main" id="{F35FDC03-368D-493B-9534-9ABF41227B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64" name="Pijl: punthaak 163">
                      <a:extLst>
                        <a:ext uri="{FF2B5EF4-FFF2-40B4-BE49-F238E27FC236}">
                          <a16:creationId xmlns:a16="http://schemas.microsoft.com/office/drawing/2014/main" id="{75C2C32F-E43E-4763-B7E3-A08379110C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57" name="Rechthoek 156">
                <a:extLst>
                  <a:ext uri="{FF2B5EF4-FFF2-40B4-BE49-F238E27FC236}">
                    <a16:creationId xmlns:a16="http://schemas.microsoft.com/office/drawing/2014/main" id="{6C8A2ACB-E2EF-43F7-B7B0-CDAE2F73E6F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58" name="Rechthoek 157">
                <a:extLst>
                  <a:ext uri="{FF2B5EF4-FFF2-40B4-BE49-F238E27FC236}">
                    <a16:creationId xmlns:a16="http://schemas.microsoft.com/office/drawing/2014/main" id="{36F96ED6-CE6B-4364-8700-E7280843F7E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36" name="Rechte verbindingslijn 135">
              <a:extLst>
                <a:ext uri="{FF2B5EF4-FFF2-40B4-BE49-F238E27FC236}">
                  <a16:creationId xmlns:a16="http://schemas.microsoft.com/office/drawing/2014/main" id="{1D6BF76C-9843-4063-A5BC-BA18FCDD2E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7" name="Rechthoek 136">
              <a:extLst>
                <a:ext uri="{FF2B5EF4-FFF2-40B4-BE49-F238E27FC236}">
                  <a16:creationId xmlns:a16="http://schemas.microsoft.com/office/drawing/2014/main" id="{410450FE-C044-429C-BA9B-D446FC64C206}"/>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dirty="0">
                  <a:solidFill>
                    <a:schemeClr val="tx1">
                      <a:lumMod val="65000"/>
                      <a:lumOff val="35000"/>
                    </a:schemeClr>
                  </a:solidFill>
                  <a:latin typeface="+mn-lt"/>
                  <a:ea typeface="+mn-ea"/>
                  <a:cs typeface="+mn-cs"/>
                </a:rPr>
                <a:t>Bullets</a:t>
              </a:r>
            </a:p>
          </p:txBody>
        </p:sp>
        <p:sp>
          <p:nvSpPr>
            <p:cNvPr id="138" name="Ovaal 137">
              <a:extLst>
                <a:ext uri="{FF2B5EF4-FFF2-40B4-BE49-F238E27FC236}">
                  <a16:creationId xmlns:a16="http://schemas.microsoft.com/office/drawing/2014/main" id="{8252C354-7E1F-4908-86E8-41D592E66D4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9" name="Rechthoek 138">
              <a:extLst>
                <a:ext uri="{FF2B5EF4-FFF2-40B4-BE49-F238E27FC236}">
                  <a16:creationId xmlns:a16="http://schemas.microsoft.com/office/drawing/2014/main" id="{AF20B332-54F9-4168-AFA3-E779C366C20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Sub-Bullets</a:t>
              </a:r>
            </a:p>
          </p:txBody>
        </p:sp>
        <p:sp>
          <p:nvSpPr>
            <p:cNvPr id="140" name="Ovaal 139">
              <a:extLst>
                <a:ext uri="{FF2B5EF4-FFF2-40B4-BE49-F238E27FC236}">
                  <a16:creationId xmlns:a16="http://schemas.microsoft.com/office/drawing/2014/main" id="{FEAB3429-B301-4B25-9903-712DC06AAED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41" name="Rechthoek 140">
              <a:extLst>
                <a:ext uri="{FF2B5EF4-FFF2-40B4-BE49-F238E27FC236}">
                  <a16:creationId xmlns:a16="http://schemas.microsoft.com/office/drawing/2014/main" id="{5D94E716-F0E6-4D4C-8C50-1EBAD476876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dirty="0">
                  <a:solidFill>
                    <a:schemeClr val="tx1">
                      <a:lumMod val="65000"/>
                      <a:lumOff val="35000"/>
                    </a:schemeClr>
                  </a:solidFill>
                  <a:latin typeface="+mn-lt"/>
                  <a:ea typeface="+mn-ea"/>
                  <a:cs typeface="+mn-cs"/>
                </a:rPr>
                <a:t>Platte tekst</a:t>
              </a:r>
            </a:p>
          </p:txBody>
        </p:sp>
        <p:sp>
          <p:nvSpPr>
            <p:cNvPr id="142" name="Ovaal 141">
              <a:extLst>
                <a:ext uri="{FF2B5EF4-FFF2-40B4-BE49-F238E27FC236}">
                  <a16:creationId xmlns:a16="http://schemas.microsoft.com/office/drawing/2014/main" id="{8C26B5E2-99E4-4143-A194-DB667DE3827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id="{9EE60985-47B8-4FF7-8B0E-C22B77A6784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dirty="0">
                  <a:solidFill>
                    <a:schemeClr val="tx2"/>
                  </a:solidFill>
                  <a:latin typeface="+mn-lt"/>
                  <a:ea typeface="+mn-ea"/>
                  <a:cs typeface="+mn-cs"/>
                </a:rPr>
                <a:t>Subtitel</a:t>
              </a:r>
            </a:p>
          </p:txBody>
        </p:sp>
        <p:sp>
          <p:nvSpPr>
            <p:cNvPr id="144" name="Ovaal 143">
              <a:extLst>
                <a:ext uri="{FF2B5EF4-FFF2-40B4-BE49-F238E27FC236}">
                  <a16:creationId xmlns:a16="http://schemas.microsoft.com/office/drawing/2014/main" id="{16C0D449-12EE-4C23-A127-BBD62504BC5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id="{2EAA3024-173C-4C43-A1C2-4135D549C5FF}"/>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dirty="0">
                  <a:solidFill>
                    <a:schemeClr val="tx1">
                      <a:lumMod val="65000"/>
                      <a:lumOff val="35000"/>
                    </a:schemeClr>
                  </a:solidFill>
                  <a:latin typeface="+mn-lt"/>
                  <a:ea typeface="+mn-ea"/>
                  <a:cs typeface="+mn-cs"/>
                </a:rPr>
                <a:t>Opsomming</a:t>
              </a:r>
            </a:p>
          </p:txBody>
        </p:sp>
        <p:sp>
          <p:nvSpPr>
            <p:cNvPr id="146" name="Rechthoek 145">
              <a:extLst>
                <a:ext uri="{FF2B5EF4-FFF2-40B4-BE49-F238E27FC236}">
                  <a16:creationId xmlns:a16="http://schemas.microsoft.com/office/drawing/2014/main" id="{A82C8800-172C-4B9F-9C19-FD07BB12795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5074960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v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dirty="0"/>
              <a:t>Klik om de stijl te bewerken</a:t>
            </a:r>
          </a:p>
        </p:txBody>
      </p:sp>
      <p:sp>
        <p:nvSpPr>
          <p:cNvPr id="15" name="Tijdelijke aanduiding voor inhoud 14">
            <a:extLst>
              <a:ext uri="{FF2B5EF4-FFF2-40B4-BE49-F238E27FC236}">
                <a16:creationId xmlns:a16="http://schemas.microsoft.com/office/drawing/2014/main" id="{CAD6AA7E-E1D2-4743-A3FB-28FE86CFC771}"/>
              </a:ext>
            </a:extLst>
          </p:cNvPr>
          <p:cNvSpPr>
            <a:spLocks noGrp="1"/>
          </p:cNvSpPr>
          <p:nvPr>
            <p:ph sz="quarter" idx="21" hasCustomPrompt="1"/>
          </p:nvPr>
        </p:nvSpPr>
        <p:spPr>
          <a:xfrm>
            <a:off x="815235" y="1499517"/>
            <a:ext cx="10566291" cy="4442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a:t>Bullets</a:t>
            </a:r>
          </a:p>
          <a:p>
            <a:pPr lvl="1"/>
            <a:r>
              <a:rPr lang="nl-NL" dirty="0"/>
              <a:t>Sub-Bullets</a:t>
            </a:r>
          </a:p>
          <a:p>
            <a:pPr lvl="2"/>
            <a:r>
              <a:rPr lang="nl-NL" dirty="0"/>
              <a:t>Platte tekst</a:t>
            </a:r>
          </a:p>
          <a:p>
            <a:pPr lvl="3"/>
            <a:r>
              <a:rPr lang="nl-NL" dirty="0"/>
              <a:t>Subtitel</a:t>
            </a:r>
          </a:p>
          <a:p>
            <a:pPr lvl="4"/>
            <a:r>
              <a:rPr lang="nl-NL" dirty="0"/>
              <a:t>Opsomming</a:t>
            </a:r>
          </a:p>
          <a:p>
            <a:pPr lvl="5"/>
            <a:r>
              <a:rPr lang="nl-NL" dirty="0"/>
              <a:t># Bullets</a:t>
            </a:r>
          </a:p>
          <a:p>
            <a:pPr lvl="6"/>
            <a:r>
              <a:rPr lang="nl-NL" dirty="0"/>
              <a:t># Abc</a:t>
            </a:r>
          </a:p>
          <a:p>
            <a:pPr lvl="7"/>
            <a:r>
              <a:rPr lang="nl-NL" dirty="0"/>
              <a:t>Check leeg</a:t>
            </a:r>
          </a:p>
          <a:p>
            <a:pPr lvl="8"/>
            <a:r>
              <a:rPr lang="nl-NL" dirty="0"/>
              <a:t>Check vol</a:t>
            </a:r>
            <a:endParaRPr lang="en-US" dirty="0"/>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4B3BD8C8-AC6F-4517-BD65-6EAEBA34C1D1}"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93" name="MULTI-VAK">
            <a:extLst>
              <a:ext uri="{FF2B5EF4-FFF2-40B4-BE49-F238E27FC236}">
                <a16:creationId xmlns:a16="http://schemas.microsoft.com/office/drawing/2014/main" id="{02381DA9-603F-4457-A8E4-7416FA9B1305}"/>
              </a:ext>
            </a:extLst>
          </p:cNvPr>
          <p:cNvGrpSpPr/>
          <p:nvPr userDrawn="1"/>
        </p:nvGrpSpPr>
        <p:grpSpPr>
          <a:xfrm>
            <a:off x="12391601" y="0"/>
            <a:ext cx="3183678" cy="6448302"/>
            <a:chOff x="12391601" y="0"/>
            <a:chExt cx="3183678" cy="6448302"/>
          </a:xfrm>
        </p:grpSpPr>
        <p:sp>
          <p:nvSpPr>
            <p:cNvPr id="138" name="Rechthoek 137">
              <a:extLst>
                <a:ext uri="{FF2B5EF4-FFF2-40B4-BE49-F238E27FC236}">
                  <a16:creationId xmlns:a16="http://schemas.microsoft.com/office/drawing/2014/main" id="{E3344D03-7E7E-4D71-9BD8-6FDF85A1F2C1}"/>
                </a:ext>
              </a:extLst>
            </p:cNvPr>
            <p:cNvSpPr/>
            <p:nvPr userDrawn="1"/>
          </p:nvSpPr>
          <p:spPr>
            <a:xfrm>
              <a:off x="12769459" y="1440873"/>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2" name="Rechthoek 21">
              <a:extLst>
                <a:ext uri="{FF2B5EF4-FFF2-40B4-BE49-F238E27FC236}">
                  <a16:creationId xmlns:a16="http://schemas.microsoft.com/office/drawing/2014/main" id="{29C6531E-B6A1-4684-BEC2-CC5BF87EF81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Multi-vak</a:t>
              </a:r>
            </a:p>
          </p:txBody>
        </p:sp>
        <p:sp>
          <p:nvSpPr>
            <p:cNvPr id="23" name="Ovaal 22">
              <a:extLst>
                <a:ext uri="{FF2B5EF4-FFF2-40B4-BE49-F238E27FC236}">
                  <a16:creationId xmlns:a16="http://schemas.microsoft.com/office/drawing/2014/main" id="{6232A4CB-9640-4554-AEFA-0DF926C352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3A4D6069-8C23-4511-9954-F1DE07653E5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5" name="Rechte verbindingslijn 24">
              <a:extLst>
                <a:ext uri="{FF2B5EF4-FFF2-40B4-BE49-F238E27FC236}">
                  <a16:creationId xmlns:a16="http://schemas.microsoft.com/office/drawing/2014/main" id="{33074ECA-3CAF-4087-BEB8-A325292010C5}"/>
                </a:ext>
              </a:extLst>
            </p:cNvPr>
            <p:cNvCxnSpPr>
              <a:cxnSpLocks/>
            </p:cNvCxnSpPr>
            <p:nvPr userDrawn="1"/>
          </p:nvCxnSpPr>
          <p:spPr>
            <a:xfrm>
              <a:off x="12397261" y="2881986"/>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77D42CA0-0170-4DE1-854D-8D349A4464C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het bestaande inhoud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één van de pictogrammen om een nieuw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schema</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grafiek,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mediabestand </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of</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smart-art </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28" name="Ovaal 27">
              <a:extLst>
                <a:ext uri="{FF2B5EF4-FFF2-40B4-BE49-F238E27FC236}">
                  <a16:creationId xmlns:a16="http://schemas.microsoft.com/office/drawing/2014/main" id="{274E65C8-6B36-4120-B6FF-AAB184719E53}"/>
                </a:ext>
              </a:extLst>
            </p:cNvPr>
            <p:cNvSpPr/>
            <p:nvPr userDrawn="1"/>
          </p:nvSpPr>
          <p:spPr>
            <a:xfrm>
              <a:off x="12391601" y="30104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 name="Rechthoek 28">
              <a:extLst>
                <a:ext uri="{FF2B5EF4-FFF2-40B4-BE49-F238E27FC236}">
                  <a16:creationId xmlns:a16="http://schemas.microsoft.com/office/drawing/2014/main" id="{C3AA8DCC-4AB8-491C-BF2F-4379628A2C6D}"/>
                </a:ext>
              </a:extLst>
            </p:cNvPr>
            <p:cNvSpPr/>
            <p:nvPr userDrawn="1"/>
          </p:nvSpPr>
          <p:spPr>
            <a:xfrm>
              <a:off x="12757282" y="3076514"/>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item</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30" name="Groep 29">
              <a:extLst>
                <a:ext uri="{FF2B5EF4-FFF2-40B4-BE49-F238E27FC236}">
                  <a16:creationId xmlns:a16="http://schemas.microsoft.com/office/drawing/2014/main" id="{6D7A8091-7BE2-4242-AAA1-C1E77E0E3747}"/>
                </a:ext>
              </a:extLst>
            </p:cNvPr>
            <p:cNvGrpSpPr/>
            <p:nvPr userDrawn="1"/>
          </p:nvGrpSpPr>
          <p:grpSpPr>
            <a:xfrm>
              <a:off x="12757282" y="3488603"/>
              <a:ext cx="825500" cy="209550"/>
              <a:chOff x="13504624" y="2482850"/>
              <a:chExt cx="825500" cy="209550"/>
            </a:xfrm>
          </p:grpSpPr>
          <p:sp>
            <p:nvSpPr>
              <p:cNvPr id="58" name="Rechthoek 57">
                <a:extLst>
                  <a:ext uri="{FF2B5EF4-FFF2-40B4-BE49-F238E27FC236}">
                    <a16:creationId xmlns:a16="http://schemas.microsoft.com/office/drawing/2014/main" id="{106F8C5B-6E7E-4A94-87A4-F132364319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9" name="Rechte verbindingslijn 58">
                <a:extLst>
                  <a:ext uri="{FF2B5EF4-FFF2-40B4-BE49-F238E27FC236}">
                    <a16:creationId xmlns:a16="http://schemas.microsoft.com/office/drawing/2014/main" id="{6B6613CA-55D9-40DC-A2E9-7D4F1B4556C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71E9D7E8-7B5F-48C3-AA92-E84F54D1227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 name="Rechte verbindingslijn 17">
              <a:extLst>
                <a:ext uri="{FF2B5EF4-FFF2-40B4-BE49-F238E27FC236}">
                  <a16:creationId xmlns:a16="http://schemas.microsoft.com/office/drawing/2014/main" id="{802BEB08-F44F-4B2A-95F1-CDA2AA03BE84}"/>
                </a:ext>
              </a:extLst>
            </p:cNvPr>
            <p:cNvCxnSpPr>
              <a:cxnSpLocks/>
            </p:cNvCxnSpPr>
            <p:nvPr userDrawn="1"/>
          </p:nvCxnSpPr>
          <p:spPr>
            <a:xfrm>
              <a:off x="12396764" y="6448302"/>
              <a:ext cx="3178017" cy="0"/>
            </a:xfrm>
            <a:prstGeom prst="line">
              <a:avLst/>
            </a:prstGeom>
            <a:noFill/>
            <a:ln w="3175" cap="flat" cmpd="sng" algn="ctr">
              <a:solidFill>
                <a:schemeClr val="accent1"/>
              </a:solidFill>
              <a:prstDash val="solid"/>
            </a:ln>
            <a:effectLst/>
          </p:spPr>
        </p:cxnSp>
        <p:sp>
          <p:nvSpPr>
            <p:cNvPr id="32" name="Ovaal 31">
              <a:extLst>
                <a:ext uri="{FF2B5EF4-FFF2-40B4-BE49-F238E27FC236}">
                  <a16:creationId xmlns:a16="http://schemas.microsoft.com/office/drawing/2014/main" id="{966A7A89-B63C-498E-A1D8-76C0A312043D}"/>
                </a:ext>
              </a:extLst>
            </p:cNvPr>
            <p:cNvSpPr/>
            <p:nvPr userDrawn="1"/>
          </p:nvSpPr>
          <p:spPr>
            <a:xfrm>
              <a:off x="12391601" y="3980543"/>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a:t>
              </a:r>
            </a:p>
          </p:txBody>
        </p:sp>
        <p:sp>
          <p:nvSpPr>
            <p:cNvPr id="33" name="Rechthoek 32">
              <a:extLst>
                <a:ext uri="{FF2B5EF4-FFF2-40B4-BE49-F238E27FC236}">
                  <a16:creationId xmlns:a16="http://schemas.microsoft.com/office/drawing/2014/main" id="{1621B4EA-6709-4F19-9FBC-BE1A82AD900D}"/>
                </a:ext>
              </a:extLst>
            </p:cNvPr>
            <p:cNvSpPr/>
            <p:nvPr userDrawn="1"/>
          </p:nvSpPr>
          <p:spPr>
            <a:xfrm>
              <a:off x="12757283" y="4046606"/>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Let op!</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Deze indeling niet gebruiken voor foto’s, hiervoor zijn de indelingen met fotokaders, die werken als een passe-partout.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CFD5C53-600B-4C7A-817C-79D7D12AD526}"/>
                </a:ext>
              </a:extLst>
            </p:cNvPr>
            <p:cNvCxnSpPr>
              <a:cxnSpLocks/>
            </p:cNvCxnSpPr>
            <p:nvPr userDrawn="1"/>
          </p:nvCxnSpPr>
          <p:spPr>
            <a:xfrm>
              <a:off x="12397261" y="3862381"/>
              <a:ext cx="3178017"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id="{4A6BD3A8-0124-498F-9E4E-82C2AE55F158}"/>
                </a:ext>
              </a:extLst>
            </p:cNvPr>
            <p:cNvGrpSpPr/>
            <p:nvPr userDrawn="1"/>
          </p:nvGrpSpPr>
          <p:grpSpPr>
            <a:xfrm>
              <a:off x="12921337" y="1609295"/>
              <a:ext cx="1529479" cy="923918"/>
              <a:chOff x="12895177" y="1582710"/>
              <a:chExt cx="1529479" cy="923918"/>
            </a:xfrm>
          </p:grpSpPr>
          <p:grpSp>
            <p:nvGrpSpPr>
              <p:cNvPr id="31" name="Groep 30">
                <a:extLst>
                  <a:ext uri="{FF2B5EF4-FFF2-40B4-BE49-F238E27FC236}">
                    <a16:creationId xmlns:a16="http://schemas.microsoft.com/office/drawing/2014/main" id="{DB3389D7-2B97-4A74-8F21-820485512770}"/>
                  </a:ext>
                </a:extLst>
              </p:cNvPr>
              <p:cNvGrpSpPr/>
              <p:nvPr userDrawn="1"/>
            </p:nvGrpSpPr>
            <p:grpSpPr>
              <a:xfrm>
                <a:off x="12895177" y="2100500"/>
                <a:ext cx="375500" cy="406128"/>
                <a:chOff x="14466489" y="1001522"/>
                <a:chExt cx="290627" cy="314333"/>
              </a:xfrm>
            </p:grpSpPr>
            <p:sp>
              <p:nvSpPr>
                <p:cNvPr id="52" name="Rechthoek 51">
                  <a:extLst>
                    <a:ext uri="{FF2B5EF4-FFF2-40B4-BE49-F238E27FC236}">
                      <a16:creationId xmlns:a16="http://schemas.microsoft.com/office/drawing/2014/main" id="{49985B33-4C2B-42CF-B494-FA54F4D4E8F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3" name="Ovaal 52">
                  <a:extLst>
                    <a:ext uri="{FF2B5EF4-FFF2-40B4-BE49-F238E27FC236}">
                      <a16:creationId xmlns:a16="http://schemas.microsoft.com/office/drawing/2014/main" id="{86A8081D-192B-4EF1-A978-6C038D5C97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Vrije vorm: vorm 53">
                  <a:extLst>
                    <a:ext uri="{FF2B5EF4-FFF2-40B4-BE49-F238E27FC236}">
                      <a16:creationId xmlns:a16="http://schemas.microsoft.com/office/drawing/2014/main" id="{E668C98F-B5CE-4B57-80CF-970562D05B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Rechthoek: afgeronde hoeken 54">
                  <a:extLst>
                    <a:ext uri="{FF2B5EF4-FFF2-40B4-BE49-F238E27FC236}">
                      <a16:creationId xmlns:a16="http://schemas.microsoft.com/office/drawing/2014/main" id="{F8A28906-420D-4D05-9434-CAE565E12CF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6" name="Rechte verbindingslijn 55">
                  <a:extLst>
                    <a:ext uri="{FF2B5EF4-FFF2-40B4-BE49-F238E27FC236}">
                      <a16:creationId xmlns:a16="http://schemas.microsoft.com/office/drawing/2014/main" id="{8211BB46-A422-4E75-A5BE-D581816686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Rechte verbindingslijn 56">
                  <a:extLst>
                    <a:ext uri="{FF2B5EF4-FFF2-40B4-BE49-F238E27FC236}">
                      <a16:creationId xmlns:a16="http://schemas.microsoft.com/office/drawing/2014/main" id="{EF9CBFBB-731E-4701-94BD-A8043E88F151}"/>
                    </a:ext>
                  </a:extLst>
                </p:cNvPr>
                <p:cNvCxnSpPr>
                  <a:cxnSpLocks/>
                  <a:stCxn id="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1" name="Groep 90">
                <a:extLst>
                  <a:ext uri="{FF2B5EF4-FFF2-40B4-BE49-F238E27FC236}">
                    <a16:creationId xmlns:a16="http://schemas.microsoft.com/office/drawing/2014/main" id="{37CEF8F1-B081-4EDD-82E5-25F77EDECEDC}"/>
                  </a:ext>
                </a:extLst>
              </p:cNvPr>
              <p:cNvGrpSpPr/>
              <p:nvPr userDrawn="1"/>
            </p:nvGrpSpPr>
            <p:grpSpPr>
              <a:xfrm>
                <a:off x="13471090" y="1582710"/>
                <a:ext cx="312012" cy="339636"/>
                <a:chOff x="7322769" y="-310267"/>
                <a:chExt cx="289372" cy="314992"/>
              </a:xfrm>
            </p:grpSpPr>
            <p:sp>
              <p:nvSpPr>
                <p:cNvPr id="92" name="Rechthoek 91">
                  <a:extLst>
                    <a:ext uri="{FF2B5EF4-FFF2-40B4-BE49-F238E27FC236}">
                      <a16:creationId xmlns:a16="http://schemas.microsoft.com/office/drawing/2014/main" id="{36323C6D-8012-4363-8C8C-649462A1EA04}"/>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3" name="Rechthoek 92">
                  <a:extLst>
                    <a:ext uri="{FF2B5EF4-FFF2-40B4-BE49-F238E27FC236}">
                      <a16:creationId xmlns:a16="http://schemas.microsoft.com/office/drawing/2014/main" id="{0AFB938F-119B-4222-B959-96DB3A7FFE8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4" name="Rechthoek 93">
                  <a:extLst>
                    <a:ext uri="{FF2B5EF4-FFF2-40B4-BE49-F238E27FC236}">
                      <a16:creationId xmlns:a16="http://schemas.microsoft.com/office/drawing/2014/main" id="{2E2E69C9-C627-438B-A92D-21A16EE93DE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95" name="Tabel icoon">
                <a:extLst>
                  <a:ext uri="{FF2B5EF4-FFF2-40B4-BE49-F238E27FC236}">
                    <a16:creationId xmlns:a16="http://schemas.microsoft.com/office/drawing/2014/main" id="{58247F4A-6100-40D1-ABE9-10BE31B845DD}"/>
                  </a:ext>
                </a:extLst>
              </p:cNvPr>
              <p:cNvGrpSpPr/>
              <p:nvPr userDrawn="1"/>
            </p:nvGrpSpPr>
            <p:grpSpPr>
              <a:xfrm>
                <a:off x="12895177" y="1586727"/>
                <a:ext cx="375500" cy="339168"/>
                <a:chOff x="6072040" y="3376043"/>
                <a:chExt cx="1227920" cy="1109109"/>
              </a:xfrm>
            </p:grpSpPr>
            <p:sp>
              <p:nvSpPr>
                <p:cNvPr id="96" name="Rechthoek 95">
                  <a:extLst>
                    <a:ext uri="{FF2B5EF4-FFF2-40B4-BE49-F238E27FC236}">
                      <a16:creationId xmlns:a16="http://schemas.microsoft.com/office/drawing/2014/main" id="{25323B9C-61C7-4B2A-A561-B31FF92266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7" name="Rechthoek 96">
                  <a:extLst>
                    <a:ext uri="{FF2B5EF4-FFF2-40B4-BE49-F238E27FC236}">
                      <a16:creationId xmlns:a16="http://schemas.microsoft.com/office/drawing/2014/main" id="{DD5D0BF9-0906-4374-A50E-C760FE7131F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98" name="Rechte verbindingslijn 97">
                  <a:extLst>
                    <a:ext uri="{FF2B5EF4-FFF2-40B4-BE49-F238E27FC236}">
                      <a16:creationId xmlns:a16="http://schemas.microsoft.com/office/drawing/2014/main" id="{BF67AE41-E0DB-4293-B88F-DC42F46D017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4F2A3FE-EBFC-42CD-A143-AFB603E9E46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20D16612-9F1B-4024-BAEA-FD0107D0A2F9}"/>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A617C367-08D6-45B0-92F4-632FFFD93E6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DAC165E5-9561-4F8D-A61B-56BC49E460D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3" name="Rechthoek 102">
                  <a:extLst>
                    <a:ext uri="{FF2B5EF4-FFF2-40B4-BE49-F238E27FC236}">
                      <a16:creationId xmlns:a16="http://schemas.microsoft.com/office/drawing/2014/main" id="{EA140BCE-B8D9-4EB7-9475-A83D6AB7094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4" name="Video icoon">
                <a:extLst>
                  <a:ext uri="{FF2B5EF4-FFF2-40B4-BE49-F238E27FC236}">
                    <a16:creationId xmlns:a16="http://schemas.microsoft.com/office/drawing/2014/main" id="{53C11709-6A81-4875-8D20-392AF167F36D}"/>
                  </a:ext>
                </a:extLst>
              </p:cNvPr>
              <p:cNvGrpSpPr/>
              <p:nvPr userDrawn="1"/>
            </p:nvGrpSpPr>
            <p:grpSpPr>
              <a:xfrm>
                <a:off x="14008256" y="2105931"/>
                <a:ext cx="389330" cy="391785"/>
                <a:chOff x="8066315" y="1676399"/>
                <a:chExt cx="1371600" cy="1380253"/>
              </a:xfrm>
            </p:grpSpPr>
            <p:sp>
              <p:nvSpPr>
                <p:cNvPr id="105" name="Rechthoek 104">
                  <a:extLst>
                    <a:ext uri="{FF2B5EF4-FFF2-40B4-BE49-F238E27FC236}">
                      <a16:creationId xmlns:a16="http://schemas.microsoft.com/office/drawing/2014/main" id="{BB83E5A1-4099-4BA9-A72C-132D28611A40}"/>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6" name="Vrije vorm 112">
                  <a:extLst>
                    <a:ext uri="{FF2B5EF4-FFF2-40B4-BE49-F238E27FC236}">
                      <a16:creationId xmlns:a16="http://schemas.microsoft.com/office/drawing/2014/main" id="{530682EF-A41F-40EB-B953-45AFFCA7A9A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Vrije vorm 113">
                  <a:extLst>
                    <a:ext uri="{FF2B5EF4-FFF2-40B4-BE49-F238E27FC236}">
                      <a16:creationId xmlns:a16="http://schemas.microsoft.com/office/drawing/2014/main" id="{15EF89B9-2BB5-4AD9-B22A-60BD08FBA154}"/>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8" name="Groep 107">
                <a:extLst>
                  <a:ext uri="{FF2B5EF4-FFF2-40B4-BE49-F238E27FC236}">
                    <a16:creationId xmlns:a16="http://schemas.microsoft.com/office/drawing/2014/main" id="{55CF3C3C-3CF6-4FD9-BB4F-DD7D114FD8BA}"/>
                  </a:ext>
                </a:extLst>
              </p:cNvPr>
              <p:cNvGrpSpPr/>
              <p:nvPr userDrawn="1"/>
            </p:nvGrpSpPr>
            <p:grpSpPr>
              <a:xfrm>
                <a:off x="13983514" y="1587526"/>
                <a:ext cx="441142" cy="352244"/>
                <a:chOff x="7741071" y="1082154"/>
                <a:chExt cx="589013" cy="470317"/>
              </a:xfrm>
            </p:grpSpPr>
            <p:sp>
              <p:nvSpPr>
                <p:cNvPr id="109" name="Pijl: punthaak 108">
                  <a:extLst>
                    <a:ext uri="{FF2B5EF4-FFF2-40B4-BE49-F238E27FC236}">
                      <a16:creationId xmlns:a16="http://schemas.microsoft.com/office/drawing/2014/main" id="{D02A123C-2F39-419A-82D7-0E1E82B3D30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10" name="Rechthoek 109">
                  <a:extLst>
                    <a:ext uri="{FF2B5EF4-FFF2-40B4-BE49-F238E27FC236}">
                      <a16:creationId xmlns:a16="http://schemas.microsoft.com/office/drawing/2014/main" id="{0F71DA2C-543E-4723-ADA4-67BBD0C57BE0}"/>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grpSp>
              <p:nvGrpSpPr>
                <p:cNvPr id="111" name="Groep 110">
                  <a:extLst>
                    <a:ext uri="{FF2B5EF4-FFF2-40B4-BE49-F238E27FC236}">
                      <a16:creationId xmlns:a16="http://schemas.microsoft.com/office/drawing/2014/main" id="{7FA624F1-E798-4831-9998-A5297BEA0D37}"/>
                    </a:ext>
                  </a:extLst>
                </p:cNvPr>
                <p:cNvGrpSpPr/>
                <p:nvPr userDrawn="1"/>
              </p:nvGrpSpPr>
              <p:grpSpPr>
                <a:xfrm>
                  <a:off x="7966294" y="1306401"/>
                  <a:ext cx="308524" cy="31227"/>
                  <a:chOff x="7966294" y="1306401"/>
                  <a:chExt cx="308524" cy="31227"/>
                </a:xfrm>
              </p:grpSpPr>
              <p:sp>
                <p:nvSpPr>
                  <p:cNvPr id="118" name="Ovaal 117">
                    <a:extLst>
                      <a:ext uri="{FF2B5EF4-FFF2-40B4-BE49-F238E27FC236}">
                        <a16:creationId xmlns:a16="http://schemas.microsoft.com/office/drawing/2014/main" id="{10FAF00D-5F1B-483B-A558-9B3EC5FE566B}"/>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119" name="Rechte verbindingslijn 118">
                    <a:extLst>
                      <a:ext uri="{FF2B5EF4-FFF2-40B4-BE49-F238E27FC236}">
                        <a16:creationId xmlns:a16="http://schemas.microsoft.com/office/drawing/2014/main" id="{6B5110F5-B13B-4679-AA25-77384E8A176F}"/>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2" name="Groep 111">
                  <a:extLst>
                    <a:ext uri="{FF2B5EF4-FFF2-40B4-BE49-F238E27FC236}">
                      <a16:creationId xmlns:a16="http://schemas.microsoft.com/office/drawing/2014/main" id="{E93F6448-1098-408F-9256-1FBA09A718F7}"/>
                    </a:ext>
                  </a:extLst>
                </p:cNvPr>
                <p:cNvGrpSpPr/>
                <p:nvPr userDrawn="1"/>
              </p:nvGrpSpPr>
              <p:grpSpPr>
                <a:xfrm>
                  <a:off x="7966294" y="1381787"/>
                  <a:ext cx="308524" cy="31227"/>
                  <a:chOff x="7966294" y="1306401"/>
                  <a:chExt cx="308524" cy="31227"/>
                </a:xfrm>
              </p:grpSpPr>
              <p:sp>
                <p:nvSpPr>
                  <p:cNvPr id="116" name="Ovaal 115">
                    <a:extLst>
                      <a:ext uri="{FF2B5EF4-FFF2-40B4-BE49-F238E27FC236}">
                        <a16:creationId xmlns:a16="http://schemas.microsoft.com/office/drawing/2014/main" id="{7980E702-6CF3-48A6-B584-175BD4BE50C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117" name="Rechte verbindingslijn 116">
                    <a:extLst>
                      <a:ext uri="{FF2B5EF4-FFF2-40B4-BE49-F238E27FC236}">
                        <a16:creationId xmlns:a16="http://schemas.microsoft.com/office/drawing/2014/main" id="{BCD9ACD2-896F-4852-ACAD-6172FDA3593B}"/>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3" name="Groep 112">
                  <a:extLst>
                    <a:ext uri="{FF2B5EF4-FFF2-40B4-BE49-F238E27FC236}">
                      <a16:creationId xmlns:a16="http://schemas.microsoft.com/office/drawing/2014/main" id="{40A46784-0950-4DC1-8B52-E2B9AB20638C}"/>
                    </a:ext>
                  </a:extLst>
                </p:cNvPr>
                <p:cNvGrpSpPr/>
                <p:nvPr userDrawn="1"/>
              </p:nvGrpSpPr>
              <p:grpSpPr>
                <a:xfrm>
                  <a:off x="7966294" y="1457173"/>
                  <a:ext cx="308524" cy="31227"/>
                  <a:chOff x="7966294" y="1306401"/>
                  <a:chExt cx="308524" cy="31227"/>
                </a:xfrm>
              </p:grpSpPr>
              <p:sp>
                <p:nvSpPr>
                  <p:cNvPr id="114" name="Ovaal 113">
                    <a:extLst>
                      <a:ext uri="{FF2B5EF4-FFF2-40B4-BE49-F238E27FC236}">
                        <a16:creationId xmlns:a16="http://schemas.microsoft.com/office/drawing/2014/main" id="{29E9987E-471F-4C36-84F8-690CC06D532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115" name="Rechte verbindingslijn 114">
                    <a:extLst>
                      <a:ext uri="{FF2B5EF4-FFF2-40B4-BE49-F238E27FC236}">
                        <a16:creationId xmlns:a16="http://schemas.microsoft.com/office/drawing/2014/main" id="{46F6A73F-5E66-4989-A7E2-E0325536703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21" name="Groep 120">
                <a:extLst>
                  <a:ext uri="{FF2B5EF4-FFF2-40B4-BE49-F238E27FC236}">
                    <a16:creationId xmlns:a16="http://schemas.microsoft.com/office/drawing/2014/main" id="{D1F76882-05B4-48C3-ADF5-8C49AE107DA0}"/>
                  </a:ext>
                </a:extLst>
              </p:cNvPr>
              <p:cNvGrpSpPr/>
              <p:nvPr userDrawn="1"/>
            </p:nvGrpSpPr>
            <p:grpSpPr>
              <a:xfrm>
                <a:off x="13467069" y="2100500"/>
                <a:ext cx="375500" cy="406128"/>
                <a:chOff x="14466489" y="1001522"/>
                <a:chExt cx="290627" cy="314333"/>
              </a:xfrm>
            </p:grpSpPr>
            <p:sp>
              <p:nvSpPr>
                <p:cNvPr id="122" name="Rechthoek 121">
                  <a:extLst>
                    <a:ext uri="{FF2B5EF4-FFF2-40B4-BE49-F238E27FC236}">
                      <a16:creationId xmlns:a16="http://schemas.microsoft.com/office/drawing/2014/main" id="{A07C13D4-7C29-46E7-9428-45D41DABE22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3" name="Ovaal 122">
                  <a:extLst>
                    <a:ext uri="{FF2B5EF4-FFF2-40B4-BE49-F238E27FC236}">
                      <a16:creationId xmlns:a16="http://schemas.microsoft.com/office/drawing/2014/main" id="{C1732B2B-FC25-4164-83A4-33A6F30213D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Vrije vorm: vorm 123">
                  <a:extLst>
                    <a:ext uri="{FF2B5EF4-FFF2-40B4-BE49-F238E27FC236}">
                      <a16:creationId xmlns:a16="http://schemas.microsoft.com/office/drawing/2014/main" id="{6756D688-E14D-4A01-8DB2-2E3DDDC666F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afgeronde hoeken 124">
                  <a:extLst>
                    <a:ext uri="{FF2B5EF4-FFF2-40B4-BE49-F238E27FC236}">
                      <a16:creationId xmlns:a16="http://schemas.microsoft.com/office/drawing/2014/main" id="{442CB234-8160-4607-AF88-91C398927019}"/>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3C031C97-784C-4789-9960-2F84E1CA208E}"/>
                    </a:ext>
                  </a:extLst>
                </p:cNvPr>
                <p:cNvCxnSpPr>
                  <a:cxnSpLocks/>
                  <a:stCxn id="125" idx="3"/>
                  <a:endCxn id="125"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0E1C31F4-2F54-46DE-8396-8977B5C523C1}"/>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a:extLst>
                    <a:ext uri="{FF2B5EF4-FFF2-40B4-BE49-F238E27FC236}">
                      <a16:creationId xmlns:a16="http://schemas.microsoft.com/office/drawing/2014/main" id="{A2DBCB8C-A334-423A-902B-94803DBDC8E5}"/>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Rechte verbindingslijn 135">
                  <a:extLst>
                    <a:ext uri="{FF2B5EF4-FFF2-40B4-BE49-F238E27FC236}">
                      <a16:creationId xmlns:a16="http://schemas.microsoft.com/office/drawing/2014/main" id="{AD273AE8-3DEB-4A3D-B04F-53BB620F4D49}"/>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EE98155E-89A1-41FC-AE36-5E67CFCF8D7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40" name="Rechthoek 139">
              <a:extLst>
                <a:ext uri="{FF2B5EF4-FFF2-40B4-BE49-F238E27FC236}">
                  <a16:creationId xmlns:a16="http://schemas.microsoft.com/office/drawing/2014/main" id="{493F3756-86D8-4ABE-B494-11F1E42F2103}"/>
                </a:ext>
              </a:extLst>
            </p:cNvPr>
            <p:cNvSpPr/>
            <p:nvPr userDrawn="1"/>
          </p:nvSpPr>
          <p:spPr>
            <a:xfrm>
              <a:off x="12878548" y="2034266"/>
              <a:ext cx="1087740" cy="5742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41" name="Rechthoek 140">
              <a:extLst>
                <a:ext uri="{FF2B5EF4-FFF2-40B4-BE49-F238E27FC236}">
                  <a16:creationId xmlns:a16="http://schemas.microsoft.com/office/drawing/2014/main" id="{C5306B07-2022-4461-871F-4076FD74F4DE}"/>
                </a:ext>
              </a:extLst>
            </p:cNvPr>
            <p:cNvSpPr/>
            <p:nvPr userDrawn="1"/>
          </p:nvSpPr>
          <p:spPr>
            <a:xfrm>
              <a:off x="12769459" y="5016177"/>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142" name="Groep 141">
              <a:extLst>
                <a:ext uri="{FF2B5EF4-FFF2-40B4-BE49-F238E27FC236}">
                  <a16:creationId xmlns:a16="http://schemas.microsoft.com/office/drawing/2014/main" id="{7D1C8659-7B61-4B5E-BC86-4E1B61F6ABAE}"/>
                </a:ext>
              </a:extLst>
            </p:cNvPr>
            <p:cNvGrpSpPr/>
            <p:nvPr userDrawn="1"/>
          </p:nvGrpSpPr>
          <p:grpSpPr>
            <a:xfrm>
              <a:off x="12921337" y="5184599"/>
              <a:ext cx="1529479" cy="923918"/>
              <a:chOff x="12895177" y="1582710"/>
              <a:chExt cx="1529479" cy="923918"/>
            </a:xfrm>
          </p:grpSpPr>
          <p:grpSp>
            <p:nvGrpSpPr>
              <p:cNvPr id="143" name="Groep 142">
                <a:extLst>
                  <a:ext uri="{FF2B5EF4-FFF2-40B4-BE49-F238E27FC236}">
                    <a16:creationId xmlns:a16="http://schemas.microsoft.com/office/drawing/2014/main" id="{C4B841F1-D401-46C1-B55A-EF2C0F0062A3}"/>
                  </a:ext>
                </a:extLst>
              </p:cNvPr>
              <p:cNvGrpSpPr/>
              <p:nvPr userDrawn="1"/>
            </p:nvGrpSpPr>
            <p:grpSpPr>
              <a:xfrm>
                <a:off x="12895177" y="2100500"/>
                <a:ext cx="375500" cy="406128"/>
                <a:chOff x="14466489" y="1001522"/>
                <a:chExt cx="290627" cy="314333"/>
              </a:xfrm>
            </p:grpSpPr>
            <p:sp>
              <p:nvSpPr>
                <p:cNvPr id="183" name="Rechthoek 182">
                  <a:extLst>
                    <a:ext uri="{FF2B5EF4-FFF2-40B4-BE49-F238E27FC236}">
                      <a16:creationId xmlns:a16="http://schemas.microsoft.com/office/drawing/2014/main" id="{C8A11DE9-157A-4037-AD90-D0A43EBE459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619E028-5F81-4257-BED7-86D6E74A61A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38C39371-443C-495B-B5E5-1F3464A7C6A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F39CA692-2635-4DA9-B3E2-61251B3B322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BF843A59-9E71-470E-B2AE-D143D0D8C0F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CFD55FA1-5E4C-496A-86B3-C68C8B1E6843}"/>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4" name="Groep 143">
                <a:extLst>
                  <a:ext uri="{FF2B5EF4-FFF2-40B4-BE49-F238E27FC236}">
                    <a16:creationId xmlns:a16="http://schemas.microsoft.com/office/drawing/2014/main" id="{642C05E6-4F1B-491B-B4F4-542759FEFE24}"/>
                  </a:ext>
                </a:extLst>
              </p:cNvPr>
              <p:cNvGrpSpPr/>
              <p:nvPr userDrawn="1"/>
            </p:nvGrpSpPr>
            <p:grpSpPr>
              <a:xfrm>
                <a:off x="13471090" y="1582710"/>
                <a:ext cx="312012" cy="339636"/>
                <a:chOff x="7322769" y="-310267"/>
                <a:chExt cx="289372" cy="314992"/>
              </a:xfrm>
            </p:grpSpPr>
            <p:sp>
              <p:nvSpPr>
                <p:cNvPr id="180" name="Rechthoek 179">
                  <a:extLst>
                    <a:ext uri="{FF2B5EF4-FFF2-40B4-BE49-F238E27FC236}">
                      <a16:creationId xmlns:a16="http://schemas.microsoft.com/office/drawing/2014/main" id="{EA695583-C441-482A-A746-076C12E5F4B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AA315B67-8B01-4072-ACFD-EAC09300907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2" name="Rechthoek 181">
                  <a:extLst>
                    <a:ext uri="{FF2B5EF4-FFF2-40B4-BE49-F238E27FC236}">
                      <a16:creationId xmlns:a16="http://schemas.microsoft.com/office/drawing/2014/main" id="{A8175884-C983-459B-9EFC-98F5402E110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5" name="Tabel icoon">
                <a:extLst>
                  <a:ext uri="{FF2B5EF4-FFF2-40B4-BE49-F238E27FC236}">
                    <a16:creationId xmlns:a16="http://schemas.microsoft.com/office/drawing/2014/main" id="{F1F56EEE-1696-4F54-897F-5E7A2A60F439}"/>
                  </a:ext>
                </a:extLst>
              </p:cNvPr>
              <p:cNvGrpSpPr/>
              <p:nvPr userDrawn="1"/>
            </p:nvGrpSpPr>
            <p:grpSpPr>
              <a:xfrm>
                <a:off x="12895177" y="1586727"/>
                <a:ext cx="375500" cy="339168"/>
                <a:chOff x="6072040" y="3376043"/>
                <a:chExt cx="1227920" cy="1109109"/>
              </a:xfrm>
            </p:grpSpPr>
            <p:sp>
              <p:nvSpPr>
                <p:cNvPr id="172" name="Rechthoek 171">
                  <a:extLst>
                    <a:ext uri="{FF2B5EF4-FFF2-40B4-BE49-F238E27FC236}">
                      <a16:creationId xmlns:a16="http://schemas.microsoft.com/office/drawing/2014/main" id="{AA79CB95-8FB7-41BA-9B0B-267C5A5C410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93D99E1B-54E9-419B-919D-7D97EAFD4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74" name="Rechte verbindingslijn 173">
                  <a:extLst>
                    <a:ext uri="{FF2B5EF4-FFF2-40B4-BE49-F238E27FC236}">
                      <a16:creationId xmlns:a16="http://schemas.microsoft.com/office/drawing/2014/main" id="{F8636326-EA54-4C42-B54F-6506EE3B97D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BF1004F-43D5-433B-A1CB-AA61E2E864F6}"/>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B55784F5-8FF0-41BC-A1C0-EC823073396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B53BB44F-A1F0-4A6E-A57E-338C8BC6DEE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E0D1808-2AF1-4044-B032-419B9829F4F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9" name="Rechthoek 178">
                  <a:extLst>
                    <a:ext uri="{FF2B5EF4-FFF2-40B4-BE49-F238E27FC236}">
                      <a16:creationId xmlns:a16="http://schemas.microsoft.com/office/drawing/2014/main" id="{30684A81-E69B-4AD1-BC25-207D9EBB4A5C}"/>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6" name="Video icoon">
                <a:extLst>
                  <a:ext uri="{FF2B5EF4-FFF2-40B4-BE49-F238E27FC236}">
                    <a16:creationId xmlns:a16="http://schemas.microsoft.com/office/drawing/2014/main" id="{06421730-92BA-4CB2-B79C-719A7D64AFE3}"/>
                  </a:ext>
                </a:extLst>
              </p:cNvPr>
              <p:cNvGrpSpPr/>
              <p:nvPr userDrawn="1"/>
            </p:nvGrpSpPr>
            <p:grpSpPr>
              <a:xfrm>
                <a:off x="14008256" y="2105931"/>
                <a:ext cx="389330" cy="391785"/>
                <a:chOff x="8066315" y="1676399"/>
                <a:chExt cx="1371600" cy="1380253"/>
              </a:xfrm>
            </p:grpSpPr>
            <p:sp>
              <p:nvSpPr>
                <p:cNvPr id="169" name="Rechthoek 168">
                  <a:extLst>
                    <a:ext uri="{FF2B5EF4-FFF2-40B4-BE49-F238E27FC236}">
                      <a16:creationId xmlns:a16="http://schemas.microsoft.com/office/drawing/2014/main" id="{2B62EA04-26A3-4A05-BA47-B8D76C4AAA86}"/>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0" name="Vrije vorm 112">
                  <a:extLst>
                    <a:ext uri="{FF2B5EF4-FFF2-40B4-BE49-F238E27FC236}">
                      <a16:creationId xmlns:a16="http://schemas.microsoft.com/office/drawing/2014/main" id="{2D09EF96-E22F-4B37-B65F-1B856C0E003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1" name="Vrije vorm 113">
                  <a:extLst>
                    <a:ext uri="{FF2B5EF4-FFF2-40B4-BE49-F238E27FC236}">
                      <a16:creationId xmlns:a16="http://schemas.microsoft.com/office/drawing/2014/main" id="{57AFD47E-C3CF-4E80-B690-CF343B3EDF7E}"/>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7" name="Groep 146">
                <a:extLst>
                  <a:ext uri="{FF2B5EF4-FFF2-40B4-BE49-F238E27FC236}">
                    <a16:creationId xmlns:a16="http://schemas.microsoft.com/office/drawing/2014/main" id="{56FBA43C-ED33-49B7-BF25-0ADE7253601A}"/>
                  </a:ext>
                </a:extLst>
              </p:cNvPr>
              <p:cNvGrpSpPr/>
              <p:nvPr userDrawn="1"/>
            </p:nvGrpSpPr>
            <p:grpSpPr>
              <a:xfrm>
                <a:off x="13983514" y="1587526"/>
                <a:ext cx="441142" cy="352244"/>
                <a:chOff x="7741071" y="1082154"/>
                <a:chExt cx="589013" cy="470317"/>
              </a:xfrm>
            </p:grpSpPr>
            <p:sp>
              <p:nvSpPr>
                <p:cNvPr id="158" name="Pijl: punthaak 157">
                  <a:extLst>
                    <a:ext uri="{FF2B5EF4-FFF2-40B4-BE49-F238E27FC236}">
                      <a16:creationId xmlns:a16="http://schemas.microsoft.com/office/drawing/2014/main" id="{45C62E25-6001-45FE-965A-49AA45562625}"/>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59" name="Rechthoek 158">
                  <a:extLst>
                    <a:ext uri="{FF2B5EF4-FFF2-40B4-BE49-F238E27FC236}">
                      <a16:creationId xmlns:a16="http://schemas.microsoft.com/office/drawing/2014/main" id="{6E060FC7-0D8A-4A2A-87C2-30DC70C5297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grpSp>
              <p:nvGrpSpPr>
                <p:cNvPr id="160" name="Groep 159">
                  <a:extLst>
                    <a:ext uri="{FF2B5EF4-FFF2-40B4-BE49-F238E27FC236}">
                      <a16:creationId xmlns:a16="http://schemas.microsoft.com/office/drawing/2014/main" id="{D830A986-1367-4EE1-B15E-6B693CAFFEB5}"/>
                    </a:ext>
                  </a:extLst>
                </p:cNvPr>
                <p:cNvGrpSpPr/>
                <p:nvPr userDrawn="1"/>
              </p:nvGrpSpPr>
              <p:grpSpPr>
                <a:xfrm>
                  <a:off x="7966294" y="1306401"/>
                  <a:ext cx="308524" cy="31227"/>
                  <a:chOff x="7966294" y="1306401"/>
                  <a:chExt cx="308524" cy="31227"/>
                </a:xfrm>
              </p:grpSpPr>
              <p:sp>
                <p:nvSpPr>
                  <p:cNvPr id="167" name="Ovaal 166">
                    <a:extLst>
                      <a:ext uri="{FF2B5EF4-FFF2-40B4-BE49-F238E27FC236}">
                        <a16:creationId xmlns:a16="http://schemas.microsoft.com/office/drawing/2014/main" id="{D919F8DE-7244-4984-87A5-4C8A205BDD9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168" name="Rechte verbindingslijn 167">
                    <a:extLst>
                      <a:ext uri="{FF2B5EF4-FFF2-40B4-BE49-F238E27FC236}">
                        <a16:creationId xmlns:a16="http://schemas.microsoft.com/office/drawing/2014/main" id="{6F0994C7-4E8D-4FB1-A1EB-B425836D634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1" name="Groep 160">
                  <a:extLst>
                    <a:ext uri="{FF2B5EF4-FFF2-40B4-BE49-F238E27FC236}">
                      <a16:creationId xmlns:a16="http://schemas.microsoft.com/office/drawing/2014/main" id="{A37005B3-A131-4712-8183-42D499E2EB80}"/>
                    </a:ext>
                  </a:extLst>
                </p:cNvPr>
                <p:cNvGrpSpPr/>
                <p:nvPr userDrawn="1"/>
              </p:nvGrpSpPr>
              <p:grpSpPr>
                <a:xfrm>
                  <a:off x="7966294" y="1381787"/>
                  <a:ext cx="308524" cy="31227"/>
                  <a:chOff x="7966294" y="1306401"/>
                  <a:chExt cx="308524" cy="31227"/>
                </a:xfrm>
              </p:grpSpPr>
              <p:sp>
                <p:nvSpPr>
                  <p:cNvPr id="165" name="Ovaal 164">
                    <a:extLst>
                      <a:ext uri="{FF2B5EF4-FFF2-40B4-BE49-F238E27FC236}">
                        <a16:creationId xmlns:a16="http://schemas.microsoft.com/office/drawing/2014/main" id="{E548FCC5-7356-4AF2-9AAC-46EE804E474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166" name="Rechte verbindingslijn 165">
                    <a:extLst>
                      <a:ext uri="{FF2B5EF4-FFF2-40B4-BE49-F238E27FC236}">
                        <a16:creationId xmlns:a16="http://schemas.microsoft.com/office/drawing/2014/main" id="{A7A567F9-2369-43C1-8F58-3DDF1EDA259A}"/>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2" name="Groep 161">
                  <a:extLst>
                    <a:ext uri="{FF2B5EF4-FFF2-40B4-BE49-F238E27FC236}">
                      <a16:creationId xmlns:a16="http://schemas.microsoft.com/office/drawing/2014/main" id="{67204001-0C93-4E14-90BF-85951007DC88}"/>
                    </a:ext>
                  </a:extLst>
                </p:cNvPr>
                <p:cNvGrpSpPr/>
                <p:nvPr userDrawn="1"/>
              </p:nvGrpSpPr>
              <p:grpSpPr>
                <a:xfrm>
                  <a:off x="7966294" y="1457173"/>
                  <a:ext cx="308524" cy="31227"/>
                  <a:chOff x="7966294" y="1306401"/>
                  <a:chExt cx="308524" cy="31227"/>
                </a:xfrm>
              </p:grpSpPr>
              <p:sp>
                <p:nvSpPr>
                  <p:cNvPr id="163" name="Ovaal 162">
                    <a:extLst>
                      <a:ext uri="{FF2B5EF4-FFF2-40B4-BE49-F238E27FC236}">
                        <a16:creationId xmlns:a16="http://schemas.microsoft.com/office/drawing/2014/main" id="{6EFBEC04-B4C2-481B-B60A-00C650762C79}"/>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164" name="Rechte verbindingslijn 163">
                    <a:extLst>
                      <a:ext uri="{FF2B5EF4-FFF2-40B4-BE49-F238E27FC236}">
                        <a16:creationId xmlns:a16="http://schemas.microsoft.com/office/drawing/2014/main" id="{45487BE7-73A5-4B25-9852-35ACFD92B848}"/>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48" name="Groep 147">
                <a:extLst>
                  <a:ext uri="{FF2B5EF4-FFF2-40B4-BE49-F238E27FC236}">
                    <a16:creationId xmlns:a16="http://schemas.microsoft.com/office/drawing/2014/main" id="{7A182F70-1B60-40E5-B0AE-F6211C317B54}"/>
                  </a:ext>
                </a:extLst>
              </p:cNvPr>
              <p:cNvGrpSpPr/>
              <p:nvPr userDrawn="1"/>
            </p:nvGrpSpPr>
            <p:grpSpPr>
              <a:xfrm>
                <a:off x="13467069" y="2100500"/>
                <a:ext cx="375500" cy="406128"/>
                <a:chOff x="14466489" y="1001522"/>
                <a:chExt cx="290627" cy="314333"/>
              </a:xfrm>
            </p:grpSpPr>
            <p:sp>
              <p:nvSpPr>
                <p:cNvPr id="149" name="Rechthoek 148">
                  <a:extLst>
                    <a:ext uri="{FF2B5EF4-FFF2-40B4-BE49-F238E27FC236}">
                      <a16:creationId xmlns:a16="http://schemas.microsoft.com/office/drawing/2014/main" id="{F0CC4A4B-1F0D-4686-A7B3-60E0DE95B8A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0" name="Ovaal 149">
                  <a:extLst>
                    <a:ext uri="{FF2B5EF4-FFF2-40B4-BE49-F238E27FC236}">
                      <a16:creationId xmlns:a16="http://schemas.microsoft.com/office/drawing/2014/main" id="{55D7CAA2-3D17-45C2-A702-3A9C556A02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Vrije vorm: vorm 150">
                  <a:extLst>
                    <a:ext uri="{FF2B5EF4-FFF2-40B4-BE49-F238E27FC236}">
                      <a16:creationId xmlns:a16="http://schemas.microsoft.com/office/drawing/2014/main" id="{5A76DB61-2B6D-4A71-95F4-9185AFE9680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Rechthoek: afgeronde hoeken 151">
                  <a:extLst>
                    <a:ext uri="{FF2B5EF4-FFF2-40B4-BE49-F238E27FC236}">
                      <a16:creationId xmlns:a16="http://schemas.microsoft.com/office/drawing/2014/main" id="{0E13799F-B175-42A1-A584-A358D66D827B}"/>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3" name="Rechte verbindingslijn 152">
                  <a:extLst>
                    <a:ext uri="{FF2B5EF4-FFF2-40B4-BE49-F238E27FC236}">
                      <a16:creationId xmlns:a16="http://schemas.microsoft.com/office/drawing/2014/main" id="{7D3705A9-3E63-4591-B150-1FC5569FB14C}"/>
                    </a:ext>
                  </a:extLst>
                </p:cNvPr>
                <p:cNvCxnSpPr>
                  <a:cxnSpLocks/>
                  <a:stCxn id="152" idx="3"/>
                  <a:endCxn id="152"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3E3916A0-738F-45DA-ACDF-EAB3D6FA6F55}"/>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a:extLst>
                    <a:ext uri="{FF2B5EF4-FFF2-40B4-BE49-F238E27FC236}">
                      <a16:creationId xmlns:a16="http://schemas.microsoft.com/office/drawing/2014/main" id="{B46825A7-5B3A-41AE-92B1-12E026066AFB}"/>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6CE38CDA-9495-4B1F-93A2-3D3789DEDCFD}"/>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CBE89FE3-16DD-4D68-800B-85629122163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9" name="Rechthoek 188">
              <a:extLst>
                <a:ext uri="{FF2B5EF4-FFF2-40B4-BE49-F238E27FC236}">
                  <a16:creationId xmlns:a16="http://schemas.microsoft.com/office/drawing/2014/main" id="{52E9288A-F35D-4A41-BF37-DFC3AF02CFCA}"/>
                </a:ext>
              </a:extLst>
            </p:cNvPr>
            <p:cNvSpPr/>
            <p:nvPr userDrawn="1"/>
          </p:nvSpPr>
          <p:spPr>
            <a:xfrm>
              <a:off x="12878548" y="5116107"/>
              <a:ext cx="1669556" cy="4983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0" name="Rechthoek 189">
              <a:extLst>
                <a:ext uri="{FF2B5EF4-FFF2-40B4-BE49-F238E27FC236}">
                  <a16:creationId xmlns:a16="http://schemas.microsoft.com/office/drawing/2014/main" id="{706280F5-4ADF-4E6E-897A-E25808891E51}"/>
                </a:ext>
              </a:extLst>
            </p:cNvPr>
            <p:cNvSpPr/>
            <p:nvPr userDrawn="1"/>
          </p:nvSpPr>
          <p:spPr>
            <a:xfrm>
              <a:off x="13981176" y="5641849"/>
              <a:ext cx="566928" cy="5577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1" name="Vermenigvuldigingsteken 190">
              <a:extLst>
                <a:ext uri="{FF2B5EF4-FFF2-40B4-BE49-F238E27FC236}">
                  <a16:creationId xmlns:a16="http://schemas.microsoft.com/office/drawing/2014/main" id="{D1169D06-7EA0-4462-926D-DD7B33C7A127}"/>
                </a:ext>
              </a:extLst>
            </p:cNvPr>
            <p:cNvSpPr/>
            <p:nvPr userDrawn="1"/>
          </p:nvSpPr>
          <p:spPr>
            <a:xfrm>
              <a:off x="12702893"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2" name="Vermenigvuldigingsteken 191">
              <a:extLst>
                <a:ext uri="{FF2B5EF4-FFF2-40B4-BE49-F238E27FC236}">
                  <a16:creationId xmlns:a16="http://schemas.microsoft.com/office/drawing/2014/main" id="{3FEEEF67-E6D6-42D5-AFCD-F3A67B39432B}"/>
                </a:ext>
              </a:extLst>
            </p:cNvPr>
            <p:cNvSpPr/>
            <p:nvPr userDrawn="1"/>
          </p:nvSpPr>
          <p:spPr>
            <a:xfrm>
              <a:off x="13267250"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199" name="Tijdelijke aanduiding voor tekst 7">
            <a:extLst>
              <a:ext uri="{FF2B5EF4-FFF2-40B4-BE49-F238E27FC236}">
                <a16:creationId xmlns:a16="http://schemas.microsoft.com/office/drawing/2014/main" id="{0383ABF7-64B0-4547-B36D-F7CC4B8B7703}"/>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00" name="Tijdelijke aanduiding voor tekst 7">
            <a:extLst>
              <a:ext uri="{FF2B5EF4-FFF2-40B4-BE49-F238E27FC236}">
                <a16:creationId xmlns:a16="http://schemas.microsoft.com/office/drawing/2014/main" id="{B62D19B3-B21C-41DB-860A-7C1ED1ACDE13}"/>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01" name="Tijdelijke aanduiding voor tekst 7">
            <a:extLst>
              <a:ext uri="{FF2B5EF4-FFF2-40B4-BE49-F238E27FC236}">
                <a16:creationId xmlns:a16="http://schemas.microsoft.com/office/drawing/2014/main" id="{AFD29F95-0B21-4864-92C1-5547E7720E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02" name="Tijdelijke aanduiding voor tekst 7">
            <a:extLst>
              <a:ext uri="{FF2B5EF4-FFF2-40B4-BE49-F238E27FC236}">
                <a16:creationId xmlns:a16="http://schemas.microsoft.com/office/drawing/2014/main" id="{C4DE0459-8C72-4FAF-9AEB-DD9739CC831B}"/>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03" name="Tijdelijke aanduiding voor tekst 7">
            <a:extLst>
              <a:ext uri="{FF2B5EF4-FFF2-40B4-BE49-F238E27FC236}">
                <a16:creationId xmlns:a16="http://schemas.microsoft.com/office/drawing/2014/main" id="{CC4CCA8F-11B5-4D22-A833-9674FD672831}"/>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204" name="Tijdelijke aanduiding voor tekst 7">
            <a:extLst>
              <a:ext uri="{FF2B5EF4-FFF2-40B4-BE49-F238E27FC236}">
                <a16:creationId xmlns:a16="http://schemas.microsoft.com/office/drawing/2014/main" id="{B433BAF3-185F-4CBF-A93F-0D056D487BDD}"/>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grpSp>
        <p:nvGrpSpPr>
          <p:cNvPr id="279" name="Instructie">
            <a:extLst>
              <a:ext uri="{FF2B5EF4-FFF2-40B4-BE49-F238E27FC236}">
                <a16:creationId xmlns:a16="http://schemas.microsoft.com/office/drawing/2014/main" id="{68408F0F-59BE-4914-AAA3-FFFB9595140B}"/>
              </a:ext>
            </a:extLst>
          </p:cNvPr>
          <p:cNvGrpSpPr/>
          <p:nvPr userDrawn="1"/>
        </p:nvGrpSpPr>
        <p:grpSpPr>
          <a:xfrm>
            <a:off x="-3437547" y="1434"/>
            <a:ext cx="3201327" cy="6001164"/>
            <a:chOff x="-3437547" y="1434"/>
            <a:chExt cx="3201327" cy="6001164"/>
          </a:xfrm>
        </p:grpSpPr>
        <p:cxnSp>
          <p:nvCxnSpPr>
            <p:cNvPr id="280" name="Rechte verbindingslijn 279">
              <a:extLst>
                <a:ext uri="{FF2B5EF4-FFF2-40B4-BE49-F238E27FC236}">
                  <a16:creationId xmlns:a16="http://schemas.microsoft.com/office/drawing/2014/main" id="{269C14F0-828C-4BA7-AC42-7991688CC22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81" name="Ovaal 280">
              <a:extLst>
                <a:ext uri="{FF2B5EF4-FFF2-40B4-BE49-F238E27FC236}">
                  <a16:creationId xmlns:a16="http://schemas.microsoft.com/office/drawing/2014/main" id="{ACFB8627-7B0A-44BE-934D-739AFA6A0C4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282" name="Rechthoek 281">
              <a:extLst>
                <a:ext uri="{FF2B5EF4-FFF2-40B4-BE49-F238E27FC236}">
                  <a16:creationId xmlns:a16="http://schemas.microsoft.com/office/drawing/2014/main" id="{423A36A7-0321-4D6C-9EDC-674F5AE54D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 Bullets</a:t>
              </a:r>
            </a:p>
          </p:txBody>
        </p:sp>
        <p:sp>
          <p:nvSpPr>
            <p:cNvPr id="283" name="Ovaal 282">
              <a:extLst>
                <a:ext uri="{FF2B5EF4-FFF2-40B4-BE49-F238E27FC236}">
                  <a16:creationId xmlns:a16="http://schemas.microsoft.com/office/drawing/2014/main" id="{883A924E-7D64-4619-8E65-37ECAFD64CE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284" name="Rechthoek 283">
              <a:extLst>
                <a:ext uri="{FF2B5EF4-FFF2-40B4-BE49-F238E27FC236}">
                  <a16:creationId xmlns:a16="http://schemas.microsoft.com/office/drawing/2014/main" id="{2BE8ED18-781A-4F0F-8973-0CA80B1B153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dirty="0">
                  <a:solidFill>
                    <a:schemeClr val="tx1">
                      <a:lumMod val="65000"/>
                      <a:lumOff val="35000"/>
                    </a:schemeClr>
                  </a:solidFill>
                  <a:latin typeface="+mn-lt"/>
                  <a:ea typeface="+mn-ea"/>
                  <a:cs typeface="+mn-cs"/>
                </a:rPr>
                <a:t># Abc</a:t>
              </a:r>
            </a:p>
          </p:txBody>
        </p:sp>
        <p:sp>
          <p:nvSpPr>
            <p:cNvPr id="285" name="Ovaal 284">
              <a:extLst>
                <a:ext uri="{FF2B5EF4-FFF2-40B4-BE49-F238E27FC236}">
                  <a16:creationId xmlns:a16="http://schemas.microsoft.com/office/drawing/2014/main" id="{3AA17E6F-3F76-40C8-98A3-3F9858D2384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286" name="Rechthoek 285">
              <a:extLst>
                <a:ext uri="{FF2B5EF4-FFF2-40B4-BE49-F238E27FC236}">
                  <a16:creationId xmlns:a16="http://schemas.microsoft.com/office/drawing/2014/main" id="{03D969FA-8507-4862-A163-DD5E9B72468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dirty="0">
                  <a:solidFill>
                    <a:schemeClr val="tx1">
                      <a:lumMod val="65000"/>
                      <a:lumOff val="35000"/>
                    </a:schemeClr>
                  </a:solidFill>
                  <a:latin typeface="+mn-lt"/>
                  <a:ea typeface="+mn-ea"/>
                  <a:cs typeface="+mn-cs"/>
                </a:rPr>
                <a:t>Check leeg</a:t>
              </a:r>
            </a:p>
          </p:txBody>
        </p:sp>
        <p:sp>
          <p:nvSpPr>
            <p:cNvPr id="287" name="Ovaal 286">
              <a:extLst>
                <a:ext uri="{FF2B5EF4-FFF2-40B4-BE49-F238E27FC236}">
                  <a16:creationId xmlns:a16="http://schemas.microsoft.com/office/drawing/2014/main" id="{7F60C21D-C8D3-471C-8A8B-6EE6DB62BB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88" name="Rechthoek 287">
              <a:extLst>
                <a:ext uri="{FF2B5EF4-FFF2-40B4-BE49-F238E27FC236}">
                  <a16:creationId xmlns:a16="http://schemas.microsoft.com/office/drawing/2014/main" id="{137970FE-FB06-4800-A2ED-EC8AB76B29D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dirty="0">
                  <a:solidFill>
                    <a:schemeClr val="tx1">
                      <a:lumMod val="65000"/>
                      <a:lumOff val="35000"/>
                    </a:schemeClr>
                  </a:solidFill>
                  <a:latin typeface="+mn-lt"/>
                  <a:ea typeface="+mn-ea"/>
                  <a:cs typeface="+mn-cs"/>
                </a:rPr>
                <a:t>Check vol</a:t>
              </a:r>
            </a:p>
          </p:txBody>
        </p:sp>
        <p:grpSp>
          <p:nvGrpSpPr>
            <p:cNvPr id="289" name="Meer informatie">
              <a:extLst>
                <a:ext uri="{FF2B5EF4-FFF2-40B4-BE49-F238E27FC236}">
                  <a16:creationId xmlns:a16="http://schemas.microsoft.com/office/drawing/2014/main" id="{CA1F3152-DBC8-4CA9-A0A9-1C249438B128}"/>
                </a:ext>
              </a:extLst>
            </p:cNvPr>
            <p:cNvGrpSpPr/>
            <p:nvPr userDrawn="1"/>
          </p:nvGrpSpPr>
          <p:grpSpPr>
            <a:xfrm>
              <a:off x="-3421298" y="5206936"/>
              <a:ext cx="3178515" cy="795662"/>
              <a:chOff x="-3741486" y="3387723"/>
              <a:chExt cx="3178515" cy="795662"/>
            </a:xfrm>
          </p:grpSpPr>
          <p:sp>
            <p:nvSpPr>
              <p:cNvPr id="357" name="Freeform 101">
                <a:extLst>
                  <a:ext uri="{FF2B5EF4-FFF2-40B4-BE49-F238E27FC236}">
                    <a16:creationId xmlns:a16="http://schemas.microsoft.com/office/drawing/2014/main" id="{D31F1F43-4E74-42B6-A88D-FFC4FEFF2855}"/>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358" name="Rechthoek 357">
                <a:extLst>
                  <a:ext uri="{FF2B5EF4-FFF2-40B4-BE49-F238E27FC236}">
                    <a16:creationId xmlns:a16="http://schemas.microsoft.com/office/drawing/2014/main" id="{D419B1AB-F0A4-4FD1-B934-246DBB414C79}"/>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9" name="Rechte verbindingslijn 358">
                <a:extLst>
                  <a:ext uri="{FF2B5EF4-FFF2-40B4-BE49-F238E27FC236}">
                    <a16:creationId xmlns:a16="http://schemas.microsoft.com/office/drawing/2014/main" id="{B67A478C-A650-41A9-9220-7DF4FD6A49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0" name="Rechthoek 289">
              <a:extLst>
                <a:ext uri="{FF2B5EF4-FFF2-40B4-BE49-F238E27FC236}">
                  <a16:creationId xmlns:a16="http://schemas.microsoft.com/office/drawing/2014/main" id="{38CDA447-6341-4C2C-9678-38079D4660A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endParaRPr>
            </a:p>
          </p:txBody>
        </p:sp>
        <p:sp>
          <p:nvSpPr>
            <p:cNvPr id="291" name="Ovaal 290">
              <a:extLst>
                <a:ext uri="{FF2B5EF4-FFF2-40B4-BE49-F238E27FC236}">
                  <a16:creationId xmlns:a16="http://schemas.microsoft.com/office/drawing/2014/main" id="{8C1D3259-056E-47EE-969D-F1F8331B1D2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92" name="Rechte verbindingslijn 291">
              <a:extLst>
                <a:ext uri="{FF2B5EF4-FFF2-40B4-BE49-F238E27FC236}">
                  <a16:creationId xmlns:a16="http://schemas.microsoft.com/office/drawing/2014/main" id="{3918F8A3-1032-4F62-88CF-6CBA29CAF2A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93" name="Groep 292">
              <a:extLst>
                <a:ext uri="{FF2B5EF4-FFF2-40B4-BE49-F238E27FC236}">
                  <a16:creationId xmlns:a16="http://schemas.microsoft.com/office/drawing/2014/main" id="{3EAE2EED-0D89-4EB2-BF96-0AEDA8CD1540}"/>
                </a:ext>
              </a:extLst>
            </p:cNvPr>
            <p:cNvGrpSpPr/>
            <p:nvPr userDrawn="1"/>
          </p:nvGrpSpPr>
          <p:grpSpPr>
            <a:xfrm>
              <a:off x="-3437547" y="349413"/>
              <a:ext cx="2933825" cy="558875"/>
              <a:chOff x="-3419346" y="368233"/>
              <a:chExt cx="3904920" cy="743862"/>
            </a:xfrm>
          </p:grpSpPr>
          <p:sp>
            <p:nvSpPr>
              <p:cNvPr id="305" name="Rechthoek 304">
                <a:extLst>
                  <a:ext uri="{FF2B5EF4-FFF2-40B4-BE49-F238E27FC236}">
                    <a16:creationId xmlns:a16="http://schemas.microsoft.com/office/drawing/2014/main" id="{BD19D38C-2F8E-46EA-9CD3-AA1E18F6E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mn-lt"/>
                    <a:cs typeface="Arial" panose="020B0604020202020204" pitchFamily="34" charset="0"/>
                  </a:rPr>
                  <a:t>Start</a:t>
                </a:r>
              </a:p>
            </p:txBody>
          </p:sp>
          <p:cxnSp>
            <p:nvCxnSpPr>
              <p:cNvPr id="306" name="Rechte verbindingslijn 305">
                <a:extLst>
                  <a:ext uri="{FF2B5EF4-FFF2-40B4-BE49-F238E27FC236}">
                    <a16:creationId xmlns:a16="http://schemas.microsoft.com/office/drawing/2014/main" id="{FB9FB02D-EF9B-46D9-9B3A-A8AE3973368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CDE1F43D-276C-41D3-913D-5148211441F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8" name="Rechthoek 307">
                <a:extLst>
                  <a:ext uri="{FF2B5EF4-FFF2-40B4-BE49-F238E27FC236}">
                    <a16:creationId xmlns:a16="http://schemas.microsoft.com/office/drawing/2014/main" id="{35269FF0-564F-4676-BD1F-D1CD5AE9687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309" name="Groep 308">
                <a:extLst>
                  <a:ext uri="{FF2B5EF4-FFF2-40B4-BE49-F238E27FC236}">
                    <a16:creationId xmlns:a16="http://schemas.microsoft.com/office/drawing/2014/main" id="{8DD8280D-E353-47E3-BF83-9751A011CB57}"/>
                  </a:ext>
                </a:extLst>
              </p:cNvPr>
              <p:cNvGrpSpPr/>
              <p:nvPr userDrawn="1"/>
            </p:nvGrpSpPr>
            <p:grpSpPr>
              <a:xfrm>
                <a:off x="-3002834" y="720303"/>
                <a:ext cx="182598" cy="143759"/>
                <a:chOff x="-3310843" y="700986"/>
                <a:chExt cx="182598" cy="143759"/>
              </a:xfrm>
            </p:grpSpPr>
            <p:grpSp>
              <p:nvGrpSpPr>
                <p:cNvPr id="348" name="Groep 347">
                  <a:extLst>
                    <a:ext uri="{FF2B5EF4-FFF2-40B4-BE49-F238E27FC236}">
                      <a16:creationId xmlns:a16="http://schemas.microsoft.com/office/drawing/2014/main" id="{6CCA37E3-B060-435F-AE84-397A7A00AE20}"/>
                    </a:ext>
                  </a:extLst>
                </p:cNvPr>
                <p:cNvGrpSpPr/>
                <p:nvPr userDrawn="1"/>
              </p:nvGrpSpPr>
              <p:grpSpPr>
                <a:xfrm>
                  <a:off x="-3310843" y="700986"/>
                  <a:ext cx="182598" cy="143759"/>
                  <a:chOff x="-3310843" y="700986"/>
                  <a:chExt cx="182598" cy="143759"/>
                </a:xfrm>
              </p:grpSpPr>
              <p:cxnSp>
                <p:nvCxnSpPr>
                  <p:cNvPr id="352" name="Rechte verbindingslijn 351">
                    <a:extLst>
                      <a:ext uri="{FF2B5EF4-FFF2-40B4-BE49-F238E27FC236}">
                        <a16:creationId xmlns:a16="http://schemas.microsoft.com/office/drawing/2014/main" id="{95E38015-3510-4C2D-A1DA-F4075C97B53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53" name="Rechte verbindingslijn 352">
                    <a:extLst>
                      <a:ext uri="{FF2B5EF4-FFF2-40B4-BE49-F238E27FC236}">
                        <a16:creationId xmlns:a16="http://schemas.microsoft.com/office/drawing/2014/main" id="{7797EC82-6400-43F1-AA87-9CE64FEA9AB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54" name="Rechte verbindingslijn 353">
                    <a:extLst>
                      <a:ext uri="{FF2B5EF4-FFF2-40B4-BE49-F238E27FC236}">
                        <a16:creationId xmlns:a16="http://schemas.microsoft.com/office/drawing/2014/main" id="{787826F5-F694-422D-924A-A2D653FEC22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55" name="Rechte verbindingslijn 354">
                    <a:extLst>
                      <a:ext uri="{FF2B5EF4-FFF2-40B4-BE49-F238E27FC236}">
                        <a16:creationId xmlns:a16="http://schemas.microsoft.com/office/drawing/2014/main" id="{3930D72E-2CDF-4989-A65F-32E1B9E3520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56" name="Rechte verbindingslijn 355">
                    <a:extLst>
                      <a:ext uri="{FF2B5EF4-FFF2-40B4-BE49-F238E27FC236}">
                        <a16:creationId xmlns:a16="http://schemas.microsoft.com/office/drawing/2014/main" id="{F7360D98-1AB9-439F-9707-5E6EAAF2997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49" name="Groep 348">
                  <a:extLst>
                    <a:ext uri="{FF2B5EF4-FFF2-40B4-BE49-F238E27FC236}">
                      <a16:creationId xmlns:a16="http://schemas.microsoft.com/office/drawing/2014/main" id="{032AAF1D-1A3D-42D5-9879-EDE437C25C51}"/>
                    </a:ext>
                  </a:extLst>
                </p:cNvPr>
                <p:cNvGrpSpPr/>
                <p:nvPr userDrawn="1"/>
              </p:nvGrpSpPr>
              <p:grpSpPr>
                <a:xfrm flipH="1">
                  <a:off x="-3310774" y="735854"/>
                  <a:ext cx="88801" cy="72568"/>
                  <a:chOff x="-2091059" y="1395403"/>
                  <a:chExt cx="157316" cy="128558"/>
                </a:xfrm>
              </p:grpSpPr>
              <p:sp>
                <p:nvSpPr>
                  <p:cNvPr id="350" name="Rechthoek 349">
                    <a:extLst>
                      <a:ext uri="{FF2B5EF4-FFF2-40B4-BE49-F238E27FC236}">
                        <a16:creationId xmlns:a16="http://schemas.microsoft.com/office/drawing/2014/main" id="{D4EC8A54-50B3-4574-9C46-514ADDE281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51" name="Pijl: punthaak 350">
                    <a:extLst>
                      <a:ext uri="{FF2B5EF4-FFF2-40B4-BE49-F238E27FC236}">
                        <a16:creationId xmlns:a16="http://schemas.microsoft.com/office/drawing/2014/main" id="{DFB26EC7-5D29-45D8-A110-1E003B91085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310" name="Groep 309">
                <a:extLst>
                  <a:ext uri="{FF2B5EF4-FFF2-40B4-BE49-F238E27FC236}">
                    <a16:creationId xmlns:a16="http://schemas.microsoft.com/office/drawing/2014/main" id="{0ED1EE9D-BE49-49B9-B3BB-867B835BF3B1}"/>
                  </a:ext>
                </a:extLst>
              </p:cNvPr>
              <p:cNvGrpSpPr/>
              <p:nvPr userDrawn="1"/>
            </p:nvGrpSpPr>
            <p:grpSpPr>
              <a:xfrm>
                <a:off x="-3326107" y="720303"/>
                <a:ext cx="182598" cy="143759"/>
                <a:chOff x="-3634116" y="700986"/>
                <a:chExt cx="182598" cy="143759"/>
              </a:xfrm>
            </p:grpSpPr>
            <p:grpSp>
              <p:nvGrpSpPr>
                <p:cNvPr id="339" name="Groep 338">
                  <a:extLst>
                    <a:ext uri="{FF2B5EF4-FFF2-40B4-BE49-F238E27FC236}">
                      <a16:creationId xmlns:a16="http://schemas.microsoft.com/office/drawing/2014/main" id="{981EBD1B-A4F2-4F62-8E6A-698E59CA8872}"/>
                    </a:ext>
                  </a:extLst>
                </p:cNvPr>
                <p:cNvGrpSpPr/>
                <p:nvPr userDrawn="1"/>
              </p:nvGrpSpPr>
              <p:grpSpPr>
                <a:xfrm>
                  <a:off x="-3634116" y="700986"/>
                  <a:ext cx="182598" cy="143759"/>
                  <a:chOff x="-3634116" y="700986"/>
                  <a:chExt cx="182598" cy="143759"/>
                </a:xfrm>
              </p:grpSpPr>
              <p:cxnSp>
                <p:nvCxnSpPr>
                  <p:cNvPr id="343" name="Rechte verbindingslijn 342">
                    <a:extLst>
                      <a:ext uri="{FF2B5EF4-FFF2-40B4-BE49-F238E27FC236}">
                        <a16:creationId xmlns:a16="http://schemas.microsoft.com/office/drawing/2014/main" id="{6C322019-78BE-4F44-BE46-A7DD01899A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44" name="Rechte verbindingslijn 343">
                    <a:extLst>
                      <a:ext uri="{FF2B5EF4-FFF2-40B4-BE49-F238E27FC236}">
                        <a16:creationId xmlns:a16="http://schemas.microsoft.com/office/drawing/2014/main" id="{E5551EA0-BEBD-4CBD-89FB-68568CF7BA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45" name="Rechte verbindingslijn 344">
                    <a:extLst>
                      <a:ext uri="{FF2B5EF4-FFF2-40B4-BE49-F238E27FC236}">
                        <a16:creationId xmlns:a16="http://schemas.microsoft.com/office/drawing/2014/main" id="{DB70F2C7-669A-4496-8832-E511A1E9749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46" name="Rechte verbindingslijn 345">
                    <a:extLst>
                      <a:ext uri="{FF2B5EF4-FFF2-40B4-BE49-F238E27FC236}">
                        <a16:creationId xmlns:a16="http://schemas.microsoft.com/office/drawing/2014/main" id="{CB4CE8C4-3B85-4C47-8EED-783AFF50B6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47" name="Rechte verbindingslijn 346">
                    <a:extLst>
                      <a:ext uri="{FF2B5EF4-FFF2-40B4-BE49-F238E27FC236}">
                        <a16:creationId xmlns:a16="http://schemas.microsoft.com/office/drawing/2014/main" id="{C830C39D-F8F8-4343-A06E-1E04208BD15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40" name="Groep 339">
                  <a:extLst>
                    <a:ext uri="{FF2B5EF4-FFF2-40B4-BE49-F238E27FC236}">
                      <a16:creationId xmlns:a16="http://schemas.microsoft.com/office/drawing/2014/main" id="{68255D9F-8DBA-4DF4-AF96-68C7884402EC}"/>
                    </a:ext>
                  </a:extLst>
                </p:cNvPr>
                <p:cNvGrpSpPr/>
                <p:nvPr userDrawn="1"/>
              </p:nvGrpSpPr>
              <p:grpSpPr>
                <a:xfrm>
                  <a:off x="-3634047" y="735854"/>
                  <a:ext cx="88801" cy="72568"/>
                  <a:chOff x="-2091059" y="1395403"/>
                  <a:chExt cx="157316" cy="128558"/>
                </a:xfrm>
              </p:grpSpPr>
              <p:sp>
                <p:nvSpPr>
                  <p:cNvPr id="341" name="Rechthoek 340">
                    <a:extLst>
                      <a:ext uri="{FF2B5EF4-FFF2-40B4-BE49-F238E27FC236}">
                        <a16:creationId xmlns:a16="http://schemas.microsoft.com/office/drawing/2014/main" id="{CE1B7F14-6F3D-418E-9EE2-BADDF645B37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42" name="Pijl: punthaak 341">
                    <a:extLst>
                      <a:ext uri="{FF2B5EF4-FFF2-40B4-BE49-F238E27FC236}">
                        <a16:creationId xmlns:a16="http://schemas.microsoft.com/office/drawing/2014/main" id="{60EF0547-7167-4472-96EA-798D61506D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311" name="Rechte verbindingslijn 310">
                <a:extLst>
                  <a:ext uri="{FF2B5EF4-FFF2-40B4-BE49-F238E27FC236}">
                    <a16:creationId xmlns:a16="http://schemas.microsoft.com/office/drawing/2014/main" id="{40D2300E-9E9D-42E8-993E-736EAD53A9B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312" name="Rechte verbindingslijn 311">
                <a:extLst>
                  <a:ext uri="{FF2B5EF4-FFF2-40B4-BE49-F238E27FC236}">
                    <a16:creationId xmlns:a16="http://schemas.microsoft.com/office/drawing/2014/main" id="{F6FF9907-129D-4E21-BBB8-5C4C79CAAA2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13" name="Groep 312">
                <a:extLst>
                  <a:ext uri="{FF2B5EF4-FFF2-40B4-BE49-F238E27FC236}">
                    <a16:creationId xmlns:a16="http://schemas.microsoft.com/office/drawing/2014/main" id="{144C65A7-A0EF-46B5-BF31-5DEB6D7707F0}"/>
                  </a:ext>
                </a:extLst>
              </p:cNvPr>
              <p:cNvGrpSpPr/>
              <p:nvPr userDrawn="1"/>
            </p:nvGrpSpPr>
            <p:grpSpPr>
              <a:xfrm>
                <a:off x="-2425037" y="370226"/>
                <a:ext cx="357690" cy="330595"/>
                <a:chOff x="-2721817" y="347336"/>
                <a:chExt cx="432805" cy="400021"/>
              </a:xfrm>
            </p:grpSpPr>
            <p:sp>
              <p:nvSpPr>
                <p:cNvPr id="328" name="Rechthoek 327">
                  <a:extLst>
                    <a:ext uri="{FF2B5EF4-FFF2-40B4-BE49-F238E27FC236}">
                      <a16:creationId xmlns:a16="http://schemas.microsoft.com/office/drawing/2014/main" id="{F243414E-CB34-411F-9870-6982E65E0C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29" name="Groep 328">
                  <a:extLst>
                    <a:ext uri="{FF2B5EF4-FFF2-40B4-BE49-F238E27FC236}">
                      <a16:creationId xmlns:a16="http://schemas.microsoft.com/office/drawing/2014/main" id="{7BAB54E6-88F0-4B2A-871D-2A23B69A11D6}"/>
                    </a:ext>
                  </a:extLst>
                </p:cNvPr>
                <p:cNvGrpSpPr/>
                <p:nvPr userDrawn="1"/>
              </p:nvGrpSpPr>
              <p:grpSpPr>
                <a:xfrm>
                  <a:off x="-2652453" y="431583"/>
                  <a:ext cx="294076" cy="231526"/>
                  <a:chOff x="-3634116" y="700986"/>
                  <a:chExt cx="182598" cy="143759"/>
                </a:xfrm>
              </p:grpSpPr>
              <p:grpSp>
                <p:nvGrpSpPr>
                  <p:cNvPr id="330" name="Groep 329">
                    <a:extLst>
                      <a:ext uri="{FF2B5EF4-FFF2-40B4-BE49-F238E27FC236}">
                        <a16:creationId xmlns:a16="http://schemas.microsoft.com/office/drawing/2014/main" id="{A0424515-6C73-47C9-BAE6-432CD74421B5}"/>
                      </a:ext>
                    </a:extLst>
                  </p:cNvPr>
                  <p:cNvGrpSpPr/>
                  <p:nvPr userDrawn="1"/>
                </p:nvGrpSpPr>
                <p:grpSpPr>
                  <a:xfrm>
                    <a:off x="-3634116" y="700986"/>
                    <a:ext cx="182598" cy="143759"/>
                    <a:chOff x="-3634116" y="700986"/>
                    <a:chExt cx="182598" cy="143759"/>
                  </a:xfrm>
                </p:grpSpPr>
                <p:cxnSp>
                  <p:nvCxnSpPr>
                    <p:cNvPr id="334" name="Rechte verbindingslijn 333">
                      <a:extLst>
                        <a:ext uri="{FF2B5EF4-FFF2-40B4-BE49-F238E27FC236}">
                          <a16:creationId xmlns:a16="http://schemas.microsoft.com/office/drawing/2014/main" id="{B449F6AE-F064-4824-81CF-56FA7512D8F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35" name="Rechte verbindingslijn 334">
                      <a:extLst>
                        <a:ext uri="{FF2B5EF4-FFF2-40B4-BE49-F238E27FC236}">
                          <a16:creationId xmlns:a16="http://schemas.microsoft.com/office/drawing/2014/main" id="{022E71D7-0502-4B1E-9B56-1658E07436F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36" name="Rechte verbindingslijn 335">
                      <a:extLst>
                        <a:ext uri="{FF2B5EF4-FFF2-40B4-BE49-F238E27FC236}">
                          <a16:creationId xmlns:a16="http://schemas.microsoft.com/office/drawing/2014/main" id="{AED18984-D98E-4BFA-BF89-D33B275BFA0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37" name="Rechte verbindingslijn 336">
                      <a:extLst>
                        <a:ext uri="{FF2B5EF4-FFF2-40B4-BE49-F238E27FC236}">
                          <a16:creationId xmlns:a16="http://schemas.microsoft.com/office/drawing/2014/main" id="{6AB41001-A2EF-4795-91CF-C64844E59B2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38" name="Rechte verbindingslijn 337">
                      <a:extLst>
                        <a:ext uri="{FF2B5EF4-FFF2-40B4-BE49-F238E27FC236}">
                          <a16:creationId xmlns:a16="http://schemas.microsoft.com/office/drawing/2014/main" id="{12129E28-3508-40C1-8DDB-9F6A3C6A3C6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31" name="Groep 330">
                    <a:extLst>
                      <a:ext uri="{FF2B5EF4-FFF2-40B4-BE49-F238E27FC236}">
                        <a16:creationId xmlns:a16="http://schemas.microsoft.com/office/drawing/2014/main" id="{D25A4080-C8F0-4253-8F84-46788904C9A6}"/>
                      </a:ext>
                    </a:extLst>
                  </p:cNvPr>
                  <p:cNvGrpSpPr/>
                  <p:nvPr userDrawn="1"/>
                </p:nvGrpSpPr>
                <p:grpSpPr>
                  <a:xfrm>
                    <a:off x="-3634047" y="735854"/>
                    <a:ext cx="88801" cy="72568"/>
                    <a:chOff x="-2091059" y="1395403"/>
                    <a:chExt cx="157316" cy="128558"/>
                  </a:xfrm>
                </p:grpSpPr>
                <p:sp>
                  <p:nvSpPr>
                    <p:cNvPr id="332" name="Rechthoek 331">
                      <a:extLst>
                        <a:ext uri="{FF2B5EF4-FFF2-40B4-BE49-F238E27FC236}">
                          <a16:creationId xmlns:a16="http://schemas.microsoft.com/office/drawing/2014/main" id="{17584BC4-D8EB-477C-8188-6571EBFC83E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33" name="Pijl: punthaak 332">
                      <a:extLst>
                        <a:ext uri="{FF2B5EF4-FFF2-40B4-BE49-F238E27FC236}">
                          <a16:creationId xmlns:a16="http://schemas.microsoft.com/office/drawing/2014/main" id="{AD07499C-B6BB-43DA-802E-EDE0EAEABD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314" name="Groep 313">
                <a:extLst>
                  <a:ext uri="{FF2B5EF4-FFF2-40B4-BE49-F238E27FC236}">
                    <a16:creationId xmlns:a16="http://schemas.microsoft.com/office/drawing/2014/main" id="{3C240884-8528-4827-899E-92A3866CD8D1}"/>
                  </a:ext>
                </a:extLst>
              </p:cNvPr>
              <p:cNvGrpSpPr/>
              <p:nvPr userDrawn="1"/>
            </p:nvGrpSpPr>
            <p:grpSpPr>
              <a:xfrm>
                <a:off x="-2425037" y="781500"/>
                <a:ext cx="357690" cy="330595"/>
                <a:chOff x="-2721817" y="782525"/>
                <a:chExt cx="432805" cy="400021"/>
              </a:xfrm>
            </p:grpSpPr>
            <p:sp>
              <p:nvSpPr>
                <p:cNvPr id="317" name="Rechthoek 316">
                  <a:extLst>
                    <a:ext uri="{FF2B5EF4-FFF2-40B4-BE49-F238E27FC236}">
                      <a16:creationId xmlns:a16="http://schemas.microsoft.com/office/drawing/2014/main" id="{98F612F3-0B30-4117-8013-25F7E3D370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18" name="Groep 317">
                  <a:extLst>
                    <a:ext uri="{FF2B5EF4-FFF2-40B4-BE49-F238E27FC236}">
                      <a16:creationId xmlns:a16="http://schemas.microsoft.com/office/drawing/2014/main" id="{B744C638-F8A7-4210-A00D-6BE14A090E0D}"/>
                    </a:ext>
                  </a:extLst>
                </p:cNvPr>
                <p:cNvGrpSpPr/>
                <p:nvPr userDrawn="1"/>
              </p:nvGrpSpPr>
              <p:grpSpPr>
                <a:xfrm>
                  <a:off x="-2652453" y="866772"/>
                  <a:ext cx="294076" cy="231526"/>
                  <a:chOff x="-3310843" y="700986"/>
                  <a:chExt cx="182598" cy="143759"/>
                </a:xfrm>
              </p:grpSpPr>
              <p:grpSp>
                <p:nvGrpSpPr>
                  <p:cNvPr id="319" name="Groep 318">
                    <a:extLst>
                      <a:ext uri="{FF2B5EF4-FFF2-40B4-BE49-F238E27FC236}">
                        <a16:creationId xmlns:a16="http://schemas.microsoft.com/office/drawing/2014/main" id="{7CD63145-AC3A-4420-9644-8CBCADB0D86B}"/>
                      </a:ext>
                    </a:extLst>
                  </p:cNvPr>
                  <p:cNvGrpSpPr/>
                  <p:nvPr userDrawn="1"/>
                </p:nvGrpSpPr>
                <p:grpSpPr>
                  <a:xfrm>
                    <a:off x="-3310843" y="700986"/>
                    <a:ext cx="182598" cy="143759"/>
                    <a:chOff x="-3310843" y="700986"/>
                    <a:chExt cx="182598" cy="143759"/>
                  </a:xfrm>
                </p:grpSpPr>
                <p:cxnSp>
                  <p:nvCxnSpPr>
                    <p:cNvPr id="323" name="Rechte verbindingslijn 322">
                      <a:extLst>
                        <a:ext uri="{FF2B5EF4-FFF2-40B4-BE49-F238E27FC236}">
                          <a16:creationId xmlns:a16="http://schemas.microsoft.com/office/drawing/2014/main" id="{A14797A1-9078-40D3-A2DB-6284A6A7DE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67E70FB0-E3BD-4981-AF2F-8BC461C063E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06D18644-C328-4092-9FAB-F1A9ECAC300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26" name="Rechte verbindingslijn 325">
                      <a:extLst>
                        <a:ext uri="{FF2B5EF4-FFF2-40B4-BE49-F238E27FC236}">
                          <a16:creationId xmlns:a16="http://schemas.microsoft.com/office/drawing/2014/main" id="{9FBD6E94-88DF-47E8-A724-FE9445A919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27" name="Rechte verbindingslijn 326">
                      <a:extLst>
                        <a:ext uri="{FF2B5EF4-FFF2-40B4-BE49-F238E27FC236}">
                          <a16:creationId xmlns:a16="http://schemas.microsoft.com/office/drawing/2014/main" id="{E81EB367-28E8-42DA-9955-5475F8AA973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20" name="Groep 319">
                    <a:extLst>
                      <a:ext uri="{FF2B5EF4-FFF2-40B4-BE49-F238E27FC236}">
                        <a16:creationId xmlns:a16="http://schemas.microsoft.com/office/drawing/2014/main" id="{0BBC02EA-E1DD-4873-9DE2-225A0464611E}"/>
                      </a:ext>
                    </a:extLst>
                  </p:cNvPr>
                  <p:cNvGrpSpPr/>
                  <p:nvPr userDrawn="1"/>
                </p:nvGrpSpPr>
                <p:grpSpPr>
                  <a:xfrm flipH="1">
                    <a:off x="-3310774" y="735854"/>
                    <a:ext cx="88801" cy="72568"/>
                    <a:chOff x="-2091059" y="1395403"/>
                    <a:chExt cx="157316" cy="128558"/>
                  </a:xfrm>
                </p:grpSpPr>
                <p:sp>
                  <p:nvSpPr>
                    <p:cNvPr id="321" name="Rechthoek 320">
                      <a:extLst>
                        <a:ext uri="{FF2B5EF4-FFF2-40B4-BE49-F238E27FC236}">
                          <a16:creationId xmlns:a16="http://schemas.microsoft.com/office/drawing/2014/main" id="{2669518D-FB4A-4599-8F9D-33E1C4DC5CD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22" name="Pijl: punthaak 321">
                      <a:extLst>
                        <a:ext uri="{FF2B5EF4-FFF2-40B4-BE49-F238E27FC236}">
                          <a16:creationId xmlns:a16="http://schemas.microsoft.com/office/drawing/2014/main" id="{6C99D3BF-0210-48F8-94DA-CDD84B7D02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315" name="Rechthoek 314">
                <a:extLst>
                  <a:ext uri="{FF2B5EF4-FFF2-40B4-BE49-F238E27FC236}">
                    <a16:creationId xmlns:a16="http://schemas.microsoft.com/office/drawing/2014/main" id="{7DB79112-90C3-47AA-9699-02F74E91F6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316" name="Rechthoek 315">
                <a:extLst>
                  <a:ext uri="{FF2B5EF4-FFF2-40B4-BE49-F238E27FC236}">
                    <a16:creationId xmlns:a16="http://schemas.microsoft.com/office/drawing/2014/main" id="{71C11FD9-BA3C-4B44-9BFA-302D3883CC6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94" name="Rechte verbindingslijn 293">
              <a:extLst>
                <a:ext uri="{FF2B5EF4-FFF2-40B4-BE49-F238E27FC236}">
                  <a16:creationId xmlns:a16="http://schemas.microsoft.com/office/drawing/2014/main" id="{478282B3-7088-4E90-A140-868AC82E209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95" name="Rechthoek 294">
              <a:extLst>
                <a:ext uri="{FF2B5EF4-FFF2-40B4-BE49-F238E27FC236}">
                  <a16:creationId xmlns:a16="http://schemas.microsoft.com/office/drawing/2014/main" id="{D3A976CF-0346-418F-824C-171A0808867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dirty="0">
                  <a:solidFill>
                    <a:schemeClr val="tx1">
                      <a:lumMod val="65000"/>
                      <a:lumOff val="35000"/>
                    </a:schemeClr>
                  </a:solidFill>
                  <a:latin typeface="+mn-lt"/>
                  <a:ea typeface="+mn-ea"/>
                  <a:cs typeface="+mn-cs"/>
                </a:rPr>
                <a:t>Bullets</a:t>
              </a:r>
            </a:p>
          </p:txBody>
        </p:sp>
        <p:sp>
          <p:nvSpPr>
            <p:cNvPr id="296" name="Ovaal 295">
              <a:extLst>
                <a:ext uri="{FF2B5EF4-FFF2-40B4-BE49-F238E27FC236}">
                  <a16:creationId xmlns:a16="http://schemas.microsoft.com/office/drawing/2014/main" id="{0C5E56E0-273C-449B-97D7-E90F2C9EB69C}"/>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7" name="Rechthoek 296">
              <a:extLst>
                <a:ext uri="{FF2B5EF4-FFF2-40B4-BE49-F238E27FC236}">
                  <a16:creationId xmlns:a16="http://schemas.microsoft.com/office/drawing/2014/main" id="{F1E42880-D754-47FA-96EE-67D2CF537E7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Sub-Bullets</a:t>
              </a:r>
            </a:p>
          </p:txBody>
        </p:sp>
        <p:sp>
          <p:nvSpPr>
            <p:cNvPr id="298" name="Ovaal 297">
              <a:extLst>
                <a:ext uri="{FF2B5EF4-FFF2-40B4-BE49-F238E27FC236}">
                  <a16:creationId xmlns:a16="http://schemas.microsoft.com/office/drawing/2014/main" id="{FB8044E3-0AF2-434D-B0BF-4759975D596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99" name="Rechthoek 298">
              <a:extLst>
                <a:ext uri="{FF2B5EF4-FFF2-40B4-BE49-F238E27FC236}">
                  <a16:creationId xmlns:a16="http://schemas.microsoft.com/office/drawing/2014/main" id="{A7ADD3A8-F5A8-4463-8A7C-58C063D0402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dirty="0">
                  <a:solidFill>
                    <a:schemeClr val="tx1">
                      <a:lumMod val="65000"/>
                      <a:lumOff val="35000"/>
                    </a:schemeClr>
                  </a:solidFill>
                  <a:latin typeface="+mn-lt"/>
                  <a:ea typeface="+mn-ea"/>
                  <a:cs typeface="+mn-cs"/>
                </a:rPr>
                <a:t>Platte tekst</a:t>
              </a:r>
            </a:p>
          </p:txBody>
        </p:sp>
        <p:sp>
          <p:nvSpPr>
            <p:cNvPr id="300" name="Ovaal 299">
              <a:extLst>
                <a:ext uri="{FF2B5EF4-FFF2-40B4-BE49-F238E27FC236}">
                  <a16:creationId xmlns:a16="http://schemas.microsoft.com/office/drawing/2014/main" id="{4BC27765-5799-4B33-8A90-662FD5AFF1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1" name="Rechthoek 300">
              <a:extLst>
                <a:ext uri="{FF2B5EF4-FFF2-40B4-BE49-F238E27FC236}">
                  <a16:creationId xmlns:a16="http://schemas.microsoft.com/office/drawing/2014/main" id="{AAF31231-D9C1-4E80-9C0D-7E88497EE365}"/>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dirty="0">
                  <a:solidFill>
                    <a:schemeClr val="tx2"/>
                  </a:solidFill>
                  <a:latin typeface="+mn-lt"/>
                  <a:ea typeface="+mn-ea"/>
                  <a:cs typeface="+mn-cs"/>
                </a:rPr>
                <a:t>Subtitel</a:t>
              </a:r>
            </a:p>
          </p:txBody>
        </p:sp>
        <p:sp>
          <p:nvSpPr>
            <p:cNvPr id="302" name="Ovaal 301">
              <a:extLst>
                <a:ext uri="{FF2B5EF4-FFF2-40B4-BE49-F238E27FC236}">
                  <a16:creationId xmlns:a16="http://schemas.microsoft.com/office/drawing/2014/main" id="{D8B3333D-42A1-4B32-9689-DF6A98B3EE8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3" name="Rechthoek 302">
              <a:extLst>
                <a:ext uri="{FF2B5EF4-FFF2-40B4-BE49-F238E27FC236}">
                  <a16:creationId xmlns:a16="http://schemas.microsoft.com/office/drawing/2014/main" id="{AFF7E219-7FC0-4E2D-B617-9EA847E5654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dirty="0">
                  <a:solidFill>
                    <a:schemeClr val="tx1">
                      <a:lumMod val="65000"/>
                      <a:lumOff val="35000"/>
                    </a:schemeClr>
                  </a:solidFill>
                  <a:latin typeface="+mn-lt"/>
                  <a:ea typeface="+mn-ea"/>
                  <a:cs typeface="+mn-cs"/>
                </a:rPr>
                <a:t>Opsomming</a:t>
              </a:r>
            </a:p>
          </p:txBody>
        </p:sp>
        <p:sp>
          <p:nvSpPr>
            <p:cNvPr id="304" name="Rechthoek 303">
              <a:extLst>
                <a:ext uri="{FF2B5EF4-FFF2-40B4-BE49-F238E27FC236}">
                  <a16:creationId xmlns:a16="http://schemas.microsoft.com/office/drawing/2014/main" id="{C11A9AFC-3237-4D9A-9266-20310745ACE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12" name="LOGO">
            <a:extLst>
              <a:ext uri="{FF2B5EF4-FFF2-40B4-BE49-F238E27FC236}">
                <a16:creationId xmlns:a16="http://schemas.microsoft.com/office/drawing/2014/main" id="{79FB6D0B-FE57-477C-9A25-312FC30897AC}"/>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26196100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eelding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6098381" y="1498600"/>
            <a:ext cx="6098381" cy="5359401"/>
          </a:xfrm>
          <a:solidFill>
            <a:schemeClr val="bg1">
              <a:lumMod val="85000"/>
            </a:schemeClr>
          </a:solidFill>
        </p:spPr>
        <p:txBody>
          <a:bodyPr tIns="720000" anchor="ctr"/>
          <a:lstStyle>
            <a:lvl1pPr marL="0" indent="0" algn="ctr">
              <a:buNone/>
              <a:defRPr sz="1400"/>
            </a:lvl1pPr>
          </a:lstStyle>
          <a:p>
            <a:r>
              <a:rPr lang="nl-NL" dirty="0"/>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dirty="0"/>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599"/>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a:t>Bullets</a:t>
            </a:r>
          </a:p>
          <a:p>
            <a:pPr lvl="1"/>
            <a:r>
              <a:rPr lang="nl-NL" dirty="0"/>
              <a:t>Sub-Bullets</a:t>
            </a:r>
          </a:p>
          <a:p>
            <a:pPr lvl="2"/>
            <a:r>
              <a:rPr lang="nl-NL" dirty="0"/>
              <a:t>Platte tekst</a:t>
            </a:r>
          </a:p>
          <a:p>
            <a:pPr lvl="3"/>
            <a:r>
              <a:rPr lang="nl-NL" dirty="0"/>
              <a:t>Subtitel</a:t>
            </a:r>
          </a:p>
          <a:p>
            <a:pPr lvl="4"/>
            <a:r>
              <a:rPr lang="nl-NL" dirty="0"/>
              <a:t>Opsomming</a:t>
            </a:r>
          </a:p>
          <a:p>
            <a:pPr lvl="5"/>
            <a:r>
              <a:rPr lang="nl-NL" dirty="0"/>
              <a:t># Bullets</a:t>
            </a:r>
          </a:p>
          <a:p>
            <a:pPr lvl="6"/>
            <a:r>
              <a:rPr lang="nl-NL" dirty="0"/>
              <a:t># Abc</a:t>
            </a:r>
          </a:p>
          <a:p>
            <a:pPr lvl="7"/>
            <a:r>
              <a:rPr lang="nl-NL" dirty="0"/>
              <a:t>Check leeg</a:t>
            </a:r>
          </a:p>
          <a:p>
            <a:pPr lvl="8"/>
            <a:r>
              <a:rPr lang="nl-NL" dirty="0"/>
              <a:t>Check vol</a:t>
            </a:r>
            <a:endParaRPr lang="en-US" dirty="0"/>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744CE6CD-636B-4A56-8ECF-6BC4DD374171}"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281DA4A8-6FDC-4CE2-8787-5B0594256E0B}"/>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613B4D21-BB43-403E-83E8-13FC69855CFF}"/>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799CDB87-9D3F-41AD-8A79-1273E0F77A5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FBD06904-8963-476E-9C17-AA8245AE629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6133908A-56BF-48DE-855F-6C02507706EC}"/>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3709A6EE-2717-4E86-A512-4DDFF10DD44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CB5F9DF2-365B-4344-B970-2B14FC29AB5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80A7AC5-EE9B-4FB5-9625-7A88D465388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77D13327-D230-4265-8167-EB9EEF2F90D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11AD0-A2DF-4461-86CA-3D4C8B5F22E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5D8E5EB-8125-4519-804C-D2611C6B659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77604570-A7B9-40E2-9DB5-A935000AFB7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026DFA-5D3F-4A6C-86D4-B24F5462460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BA2713AA-1243-46F2-9F73-0B5E952FA7DB}"/>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2305BC9E-4163-4273-811F-1349083026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4DA99101-D989-4BE1-9A0B-4A150C0204E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DEB97166-BDE2-4359-BD04-766080D7A31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8E6831B3-97F2-49FA-9830-B390929DA0DE}"/>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3E887BC2-60EA-4C3D-83D8-3F9FAD23634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503B32BA-D0AD-473E-AD7D-620B5BA2CCC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0CFB188F-ADC1-4E41-A184-194C43F7FE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728053F3-07A5-4C05-9463-8EDAEB00EF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5413F3D3-2923-4236-AF7F-53634535DB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382C1A06-56A4-4352-A362-D2FCCA3F0783}"/>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B35A8FD-27AE-4AFD-BA4F-7A1F7307890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CB82D47F-9D1D-4C04-BE7F-3EFBD76A77C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D7C2FDBE-9E96-454E-ABFC-5EACF02A3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885D4715-17B5-4C70-B648-2ADFF68C75BE}"/>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806A60B-D74A-46E0-8581-87619BAE3AC1}"/>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D74287E-DECA-4BBD-A81A-BD4542F90033}"/>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15FADE7B-72BC-49DA-9BFE-126DE706455A}"/>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1FD1EB77-99A4-4B86-AB79-6BB68CA3150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DF806762-1735-4D19-BB7B-644305EB55C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A159FB47-F950-4278-B8E4-1824884FCA6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AD588C01-30E4-4BC8-AC70-017731C0B6B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E7E77C0F-84C8-41D8-891E-F1815076CC8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443EB04D-CD3F-4218-ADD3-A11023327B47}"/>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52A1D99E-F819-42CB-A589-9F281ADBE7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CCED412B-E711-4DF6-9FA8-7807096DA4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A72D45F-7F42-431B-93D4-F42983387452}"/>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B8B2599C-77F9-4DC8-B08C-D7BF6DE4BE5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9828A1F0-16D7-4CDF-84D2-5E92D9A0AC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74A0C8B3-0581-4E30-BC0D-946A84AC72D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80228625-8979-466D-8507-8454359676D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E82CCAB4-4B5C-49EF-A4C2-AED1A36A864C}"/>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4" name="Tijdelijke aanduiding voor tekst 7">
            <a:extLst>
              <a:ext uri="{FF2B5EF4-FFF2-40B4-BE49-F238E27FC236}">
                <a16:creationId xmlns:a16="http://schemas.microsoft.com/office/drawing/2014/main" id="{F92BA082-32C3-469E-93FD-8B38FE928EED}"/>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5" name="Tijdelijke aanduiding voor tekst 7">
            <a:extLst>
              <a:ext uri="{FF2B5EF4-FFF2-40B4-BE49-F238E27FC236}">
                <a16:creationId xmlns:a16="http://schemas.microsoft.com/office/drawing/2014/main" id="{D3DF4374-572B-4CEC-A835-3182B9D75D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6" name="Tijdelijke aanduiding voor tekst 7">
            <a:extLst>
              <a:ext uri="{FF2B5EF4-FFF2-40B4-BE49-F238E27FC236}">
                <a16:creationId xmlns:a16="http://schemas.microsoft.com/office/drawing/2014/main" id="{0ADE3B7D-D670-410B-BFE7-44B67D3F500A}"/>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lang="nl-NL" dirty="0"/>
            </a:lvl1pPr>
          </a:lstStyle>
          <a:p>
            <a:pPr lvl="0"/>
            <a:r>
              <a:rPr lang="nl-NL" dirty="0"/>
              <a:t> </a:t>
            </a:r>
          </a:p>
        </p:txBody>
      </p:sp>
      <p:sp>
        <p:nvSpPr>
          <p:cNvPr id="147" name="Tijdelijke aanduiding voor tekst 7">
            <a:extLst>
              <a:ext uri="{FF2B5EF4-FFF2-40B4-BE49-F238E27FC236}">
                <a16:creationId xmlns:a16="http://schemas.microsoft.com/office/drawing/2014/main" id="{4CE15F0B-4963-4506-A514-1CA08A2EDE6C}"/>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8" name="Tijdelijke aanduiding voor tekst 7">
            <a:extLst>
              <a:ext uri="{FF2B5EF4-FFF2-40B4-BE49-F238E27FC236}">
                <a16:creationId xmlns:a16="http://schemas.microsoft.com/office/drawing/2014/main" id="{8A5856D5-A2D5-4C60-AE7A-E859FE0F8BB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grpSp>
        <p:nvGrpSpPr>
          <p:cNvPr id="149" name="Instructie">
            <a:extLst>
              <a:ext uri="{FF2B5EF4-FFF2-40B4-BE49-F238E27FC236}">
                <a16:creationId xmlns:a16="http://schemas.microsoft.com/office/drawing/2014/main" id="{A9F9F261-A159-4949-916C-39997D213738}"/>
              </a:ext>
            </a:extLst>
          </p:cNvPr>
          <p:cNvGrpSpPr/>
          <p:nvPr userDrawn="1"/>
        </p:nvGrpSpPr>
        <p:grpSpPr>
          <a:xfrm>
            <a:off x="-3437547" y="1434"/>
            <a:ext cx="3201327" cy="6001164"/>
            <a:chOff x="-3437547" y="1434"/>
            <a:chExt cx="3201327" cy="6001164"/>
          </a:xfrm>
        </p:grpSpPr>
        <p:cxnSp>
          <p:nvCxnSpPr>
            <p:cNvPr id="150" name="Rechte verbindingslijn 149">
              <a:extLst>
                <a:ext uri="{FF2B5EF4-FFF2-40B4-BE49-F238E27FC236}">
                  <a16:creationId xmlns:a16="http://schemas.microsoft.com/office/drawing/2014/main" id="{10B46DEE-D015-496A-83C9-27FA37486B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83E3EF3B-37C2-492C-AFD7-A25BE277FFC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C4DDFCBF-7A2E-485B-BE6B-B821D93C316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CCB111B9-7327-4BDA-9292-0546824B0AF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C84F51DB-DD16-4C6F-BC24-01CD969A672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dirty="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2AFA64A8-62B8-49ED-A82B-62E5582371A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DABDF70B-9267-4E08-8354-459A0FEA8B91}"/>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dirty="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8155AF8-69D9-4819-934B-AFE435BA235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AB3A301C-AE60-4376-B675-0EA7BD2BAE4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dirty="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C20D3861-A7FB-48EF-9861-5B02BD952091}"/>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9AF2819-F642-4453-91FC-EFFC2E5A0DC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2365C22E-22AE-4159-A9FE-282AAB67B39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98E81606-BE82-450D-B002-D87429E0320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657577FA-C7B2-4788-9D71-7644C84A375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266C901-3802-48EE-B877-85090525272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0DC018-5E0B-4A35-B2D4-365D7BAD86E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69D7CB11-D4B5-41C8-BAA7-477DE33A89C3}"/>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BA65B82-5011-4A37-8340-74004A2DDE9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F3616617-8B35-43C9-8407-437CF905151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7352928E-BCA3-42FE-9B10-A28494726F3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65CC381B-4B29-4007-B1BD-346688E638C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6A5CC770-DE4D-492D-9F0C-D7ADFEA54367}"/>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E2663317-A02B-434C-B380-80ACBDBA1D3E}"/>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EA496587-9ED6-4BEC-8528-97DF784CBDE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22AAE697-3F74-40ED-8553-110F0F8E49C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C393A8B3-B3CB-4362-B5FB-E4C9332F1CBC}"/>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B591851F-F851-419E-8576-CF0009857B7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7F59DDD1-6B1B-4128-A5C2-CD9B7DF97A9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41BDE05-6639-4350-886C-D9325A54AA7F}"/>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55AA66-0B73-40D0-B787-C252048F3F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B45E325-53B6-44D9-A902-4A4F3FC6A55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7C96A8D4-AD60-4765-B72D-14514AE752C0}"/>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A1BAA22C-87B4-4B26-B718-23039F426E74}"/>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011F13A9-CFD1-46C9-9637-E58B28FA560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42F1EA-ADAE-4B49-9C36-4353D3A6750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40AFAE83-A53D-4224-9270-000218C81A5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0159AA07-76ED-40CE-9D0D-3CDA9A0A392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60F10301-448F-495D-8253-0DC231E4641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AEA1905F-19BA-428D-8F33-F1D369AD01E4}"/>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E3D87AAE-2F28-42F8-AD0D-77A624E70B5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7C5F726A-5B0B-4FBC-837E-0A30525EAA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C5BAE05C-B0E5-489A-9341-92EADEDA786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D58EF1BF-7F6A-4834-AB71-7986ADAED531}"/>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4E4D1C31-25B6-4644-BCCD-5B63852543BF}"/>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CF9A6D8A-40F4-46A6-94CB-F5A5C6B3D24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CCAEAB81-B862-46A7-ACFE-15AE2EE082F7}"/>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B681CD2C-90F8-4806-9E98-EDFF77FC39CC}"/>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6A5162DD-031B-4ADA-B43C-E6CA8B22A1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0254158-25F6-41AC-945B-A2CF8DFCBDD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7A3499A1-FA64-49C8-B954-32CC5F208BD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8774F0EC-0D15-4651-870D-60BF7A15CCD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FA8805E-39BC-4640-8349-DE3B89B6E3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B900D6-7F8C-490F-A4DB-0D8003D6D9F8}"/>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A4F0FE64-5396-4448-8AF6-9AD9D8F7A3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D6C2007B-B6F5-44D8-A5B3-AC7A672D382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14EBEE91-E2B1-4487-ADA5-B8F336A439AA}"/>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9CF2761-C306-48AD-9DAB-9F33D857FB1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98CED65D-8365-4D8C-8AC6-DDB6094703C0}"/>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DA4786E8-D16D-4BC8-8332-1AACDC0D7401}"/>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F18C0D97-B094-4F6A-98D1-595549B71E00}"/>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A7F6B5DF-FFE3-498E-8CF8-FBE9CE6B2C7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F418482D-65CE-4750-9859-246F9CB137E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8DEF2FC5-289B-46E3-A3A5-B96E83DEBE7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0EC482E2-019B-4CEA-BBA2-C524A229F2B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D88C415B-F450-475F-A46A-3FD8E1C7E96E}"/>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2393315B-4991-4BE7-A907-E8E2240AA97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FA522F7-29E4-45D0-85FE-33C623049D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96891E48-72CF-4456-8FB0-EB7F837C1DE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E0421CE2-EEBA-4D47-8CF6-349C34F9FC9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BB5960D6-DFA9-4AE9-850E-60415CF28F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27429727-1DA9-45EC-ABEC-9DA4DA726B18}"/>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dirty="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A1C69D02-0841-4CCF-B5FE-1851113DD70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797199E7-36D6-4D24-B894-ED0363BCC0E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3CD04F9-FF1A-445E-B6D6-B6C758F6219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6817F55-8724-4279-9433-FB1A7B9D2B9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dirty="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C289AE14-32F1-47B1-9F34-F5FAB159348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65B96022-161A-4FAD-8263-E3EFF709EA4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dirty="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9FF639C3-B863-43DE-B9B3-14898C35E65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068C286-E40F-48E3-90EE-6C7E964C0A7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dirty="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6CB59CE4-4F19-4ACC-9892-59D46C94300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9673F764-BB6B-4917-A64C-2FDDBB32CB29}"/>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15788313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3916763" y="1498600"/>
            <a:ext cx="8280000" cy="5359402"/>
          </a:xfrm>
          <a:solidFill>
            <a:schemeClr val="bg1">
              <a:lumMod val="85000"/>
            </a:schemeClr>
          </a:solidFill>
        </p:spPr>
        <p:txBody>
          <a:bodyPr tIns="720000" anchor="ctr"/>
          <a:lstStyle>
            <a:lvl1pPr marL="0" indent="0" algn="ctr">
              <a:buNone/>
              <a:defRPr sz="1400"/>
            </a:lvl1pPr>
          </a:lstStyle>
          <a:p>
            <a:r>
              <a:rPr lang="nl-NL" dirty="0"/>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7" y="500836"/>
            <a:ext cx="10566292" cy="840602"/>
          </a:xfrm>
        </p:spPr>
        <p:txBody>
          <a:bodyPr/>
          <a:lstStyle>
            <a:lvl1pPr>
              <a:defRPr/>
            </a:lvl1pPr>
          </a:lstStyle>
          <a:p>
            <a:r>
              <a:rPr lang="nl-NL" dirty="0"/>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2758142"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a:t>Bullets</a:t>
            </a:r>
          </a:p>
          <a:p>
            <a:pPr lvl="1"/>
            <a:r>
              <a:rPr lang="nl-NL" dirty="0"/>
              <a:t>Sub-Bullets</a:t>
            </a:r>
          </a:p>
          <a:p>
            <a:pPr lvl="2"/>
            <a:r>
              <a:rPr lang="nl-NL" dirty="0"/>
              <a:t>Platte tekst</a:t>
            </a:r>
          </a:p>
          <a:p>
            <a:pPr lvl="3"/>
            <a:r>
              <a:rPr lang="nl-NL" dirty="0"/>
              <a:t>Subtitel</a:t>
            </a:r>
          </a:p>
          <a:p>
            <a:pPr lvl="4"/>
            <a:r>
              <a:rPr lang="nl-NL" dirty="0"/>
              <a:t>Opsomming</a:t>
            </a:r>
          </a:p>
          <a:p>
            <a:pPr lvl="5"/>
            <a:r>
              <a:rPr lang="nl-NL" dirty="0"/>
              <a:t># Bullets</a:t>
            </a:r>
          </a:p>
          <a:p>
            <a:pPr lvl="6"/>
            <a:r>
              <a:rPr lang="nl-NL" dirty="0"/>
              <a:t># Abc</a:t>
            </a:r>
          </a:p>
          <a:p>
            <a:pPr lvl="7"/>
            <a:r>
              <a:rPr lang="nl-NL" dirty="0"/>
              <a:t>Check leeg</a:t>
            </a:r>
          </a:p>
          <a:p>
            <a:pPr lvl="8"/>
            <a:r>
              <a:rPr lang="nl-NL" dirty="0"/>
              <a:t>Check vol</a:t>
            </a:r>
            <a:endParaRPr lang="en-US" dirty="0"/>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020005B0-6ACD-4E21-8077-C7CF70D6CA65}"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9B7B5C88-ADCA-445A-BE7A-7FF3CB286712}"/>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C3784EE5-18F7-42D0-A1D6-F3D9D161842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1485ABCC-CB41-4A19-9876-19B36AAE562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BD1F17E9-9293-4FC8-A038-C56CA6CE432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4F2DFFB2-05BC-4199-B2F7-EE1D3F5299D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5888C223-51AD-49B7-BD3D-27D56CA792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7CD78FA-5091-4F19-B90D-49337A0A8A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F773858D-E2D1-4461-8040-076E4CC83B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C901EBF5-DD49-46D9-BB46-C701B3D7D0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3A15D977-E930-4432-8ED0-A7F1D6FE489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430815F-499E-4925-91C5-B09C9C4BBE9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94F9E8A8-DB0C-49D1-B466-23DE8C94D1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7A16F3FC-A29C-4968-B391-235750A695E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992ED382-6219-4A62-90F3-9F4C667D380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A5F84A8D-09E2-4D81-A6CC-54035F29D01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503A3D7C-59FF-4387-A164-6914441503F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E4B31532-C3E1-4DAC-A412-6434CB421C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EACA36C1-30F2-486D-81FC-91BCB4631F53}"/>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FAFB3B30-19A2-466B-9BD9-455DF01E306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3CAD6434-BEDD-4FA4-8C14-02D4470502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99929071-0CEA-4798-8F3E-86B0269936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03E598C1-AA72-44CA-A049-EAD3ABDE6F8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890475BB-F27A-4D81-8E3D-AE8CE40CB02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FB73DB28-829F-456B-A70A-F4D0391B7574}"/>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8D9BC6D4-81E0-455D-8FFA-9FB7372FF51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A6EDEB72-855D-4F4E-9E6D-716A9CDEBE0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7EE1686-4F34-464B-B0EA-D6A719ECCA3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65E07B4E-9527-4EAA-948A-3C93D15CDF84}"/>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48A138D-0628-4E89-B7B9-0498D2B3E203}"/>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A2BDC03F-3901-41AB-B665-8E11E414CCE4}"/>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4B74B745-62C3-48D1-B718-3CA7B0402DB3}"/>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AAA56610-8EEF-4907-BC13-A95F853C03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DA42B14-D0FC-4031-99B2-8AA24C99C4E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2F0D9120-3D59-42E0-9AAC-63190E00725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D4B82487-C943-4279-98E7-64F333278EF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F9F34D6B-F284-4235-87E8-D29AB1C936F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952142CB-208A-4773-9445-8F43F3F60E4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2F4E5BC4-4E8D-4470-ADD9-6A5A23BF0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55458CE3-6BC7-4337-ADC9-63540FCC21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0874F186-1160-4778-B0E5-2E625227500C}"/>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E8A1F1B6-11D8-4652-8063-A700BF025F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E75EE467-F411-4AFF-8B44-9B35309E51E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6B368D0D-AF02-46C2-95FC-804599E5C47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3521641C-3A78-4BDE-B3AA-E83862FAE05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9" name="Tijdelijke aanduiding voor tekst 7">
            <a:extLst>
              <a:ext uri="{FF2B5EF4-FFF2-40B4-BE49-F238E27FC236}">
                <a16:creationId xmlns:a16="http://schemas.microsoft.com/office/drawing/2014/main" id="{4E895365-7ED6-497D-ACA8-4BE8513B9E6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50" name="Tijdelijke aanduiding voor tekst 7">
            <a:extLst>
              <a:ext uri="{FF2B5EF4-FFF2-40B4-BE49-F238E27FC236}">
                <a16:creationId xmlns:a16="http://schemas.microsoft.com/office/drawing/2014/main" id="{5FAEFC8C-CFAF-4569-976C-408C88E51251}"/>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51" name="Tijdelijke aanduiding voor tekst 7">
            <a:extLst>
              <a:ext uri="{FF2B5EF4-FFF2-40B4-BE49-F238E27FC236}">
                <a16:creationId xmlns:a16="http://schemas.microsoft.com/office/drawing/2014/main" id="{1DC715BB-3627-4BBA-9D6C-2C0629D47258}"/>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52" name="Tijdelijke aanduiding voor tekst 7">
            <a:extLst>
              <a:ext uri="{FF2B5EF4-FFF2-40B4-BE49-F238E27FC236}">
                <a16:creationId xmlns:a16="http://schemas.microsoft.com/office/drawing/2014/main" id="{D255A19A-6133-4B24-A64E-8744EDF88AD3}"/>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53" name="Tijdelijke aanduiding voor tekst 7">
            <a:extLst>
              <a:ext uri="{FF2B5EF4-FFF2-40B4-BE49-F238E27FC236}">
                <a16:creationId xmlns:a16="http://schemas.microsoft.com/office/drawing/2014/main" id="{94BA9D6C-F13A-495E-8C75-F1AB000DE2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54" name="Tijdelijke aanduiding voor tekst 7">
            <a:extLst>
              <a:ext uri="{FF2B5EF4-FFF2-40B4-BE49-F238E27FC236}">
                <a16:creationId xmlns:a16="http://schemas.microsoft.com/office/drawing/2014/main" id="{4D2583A8-86F5-44DA-85EA-63DC687D7BFC}"/>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grpSp>
        <p:nvGrpSpPr>
          <p:cNvPr id="143" name="Instructie">
            <a:extLst>
              <a:ext uri="{FF2B5EF4-FFF2-40B4-BE49-F238E27FC236}">
                <a16:creationId xmlns:a16="http://schemas.microsoft.com/office/drawing/2014/main" id="{274D7D86-B122-4DF5-8818-093226BA9CCA}"/>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2FD93E8B-E7D1-43B8-8A76-002474EA29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5EFF6FBB-45E7-4868-A1F4-1447A1FFCA5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33FB3ECF-2F36-4346-BD92-5432C45B8D6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889DD218-C178-4AF6-B29A-C959B205DD8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A680ABD5-C871-4BB7-A99C-B7F17917BCB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dirty="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71B5506B-15D1-4DB2-BA9A-E4AEED8D9CD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257982E5-E2CD-41E3-A762-14261F70F30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dirty="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50B63F63-67D0-4572-A70D-536480DF983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E36835ED-5C1A-477F-AEDE-DAFE9939B62B}"/>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dirty="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A314897-AB9F-4AF8-AB66-E088E6CB1D7E}"/>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E196785-0742-45C9-A08E-044B13720B67}"/>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65EF4EEC-99FD-454C-9886-78923D9D19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A0D5044-F613-489C-8433-1ACCEBE757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513B976-5D96-4C98-9BC8-71183F440DA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42F4EF4-C126-4659-9430-6DB61ACD64A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83AFF0-F11E-4369-BBCB-08D26FA8241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1A35C007-37A5-4BC8-AF48-8C648A47F049}"/>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3B0C47A-9EAF-4AC8-A7BB-0583ED6DBC0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CF83E645-8FB6-486C-A26C-D4D18DA519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9244262-EEE8-4756-A31B-74B7F040E92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BC8EA331-D5A8-492A-95E3-911D16D14B8F}"/>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892698EE-BFDF-4F52-ADEC-08F866FBE261}"/>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FA64D350-1F60-4E4B-A2A9-564D90DC0437}"/>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5EDE1A58-01F4-4BC8-90D5-031A2E70E83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0F58428-B938-45B7-81CD-53A9EEB80ED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E65C8135-4341-4489-A53B-D1BCB18FF4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354F045-79F2-4471-9D40-236BA88AF0C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6007F770-B95A-444F-8334-8483BF3283C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FA8FE4C2-E00C-41F1-B5ED-B91923DA32E9}"/>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CFE204C9-387B-4302-8928-98ED4F5CABC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623873A-3FBD-424B-88A2-2EC4483BFF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832B5F6A-1922-46D2-8822-31A79A23FD39}"/>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154EFFD7-A6BB-4013-A9D0-C733A039B328}"/>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B8509C0D-5E3D-4C37-83A2-7CDCF5AB8CD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F82A86B6-99E8-4879-BCEE-0307B88CF9C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74D0636D-6AFC-4298-B2D6-C5BAD07784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15B68B0-FF01-4BB7-842C-6A73871D280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EA73B758-5170-43B4-9FF2-05741828EB6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D3403FEF-2AC6-4FE4-835C-B07B434CCF1F}"/>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474B8972-B82D-401A-A2B2-C3CF57FCCF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07D32C3E-1B46-4001-957C-2A777D15BC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BEFD5956-257C-4C30-A8C9-B86202FA429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19D15BDB-F9DA-428B-BBCC-133B3841D16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25E48F80-7150-4BE2-B510-62B9A0837268}"/>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21E6D121-89F2-4086-B246-22B5796C922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D9A09264-521E-489A-8611-0F6AC464B3C6}"/>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82943884-6B37-4BE3-A6D1-E35039A615C5}"/>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882BC850-A3E2-4C73-AC6A-6DD1191E0CD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BDC6F94D-B41E-4378-B0CA-ADD00218E56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D5A81C7E-FC32-470D-B499-9F79AF5BDDB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715C6B50-D437-4FAF-955B-E81968B7F35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6BE9A2F-7735-49E3-A2BF-9F58D49C2DB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11B902AA-A3BE-4D70-A13C-0D146D126DC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61FAFEBF-67C7-4346-8153-0411939F01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A2CAB416-8FEA-4EB0-BBBE-F679F6A0CF9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5DF6774C-67B8-4396-9654-8F00DDB38227}"/>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543EFF5-3301-45DD-B513-DF09C3E57B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4ECDD9B1-91EA-46EE-B308-767623D868E2}"/>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9BF20905-4B0D-46FC-BEB4-8A698DA5F524}"/>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009C6E0B-35B4-4A7D-899A-3ED10819EBF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6E271D0D-78A1-4E6A-80A9-0499F2B2D52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D0248DFB-8517-415F-B1BB-E478963F11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B229DEF6-7514-4EEC-A457-7C50F2FC9F8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AE77E0D2-C9B7-45E3-8B54-0BCA14AE35D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29A49695-197B-402F-8C77-01ED3C09054D}"/>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1B75D36E-1A79-4123-A5D5-E49282787B0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CF95AD18-F516-4649-A87A-528E0204DC9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C65A3FD2-787F-40B3-853C-C72F6284662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7399BA78-21A9-4927-BE1D-57102CE4FEF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2AE31C4-8CC8-4A23-928D-C6B6E1FBF17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42E3C32F-4C3C-4805-9F1D-475B18954EF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dirty="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54DE5461-F969-4CC4-8026-33DF81BB601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8AB7324-F6AB-46DB-8E41-B3F0E7A1269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80A22220-D5E2-44C2-A611-A4FD3419F37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B2B85368-AF27-482F-BFDD-96D8C7EDE3D1}"/>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dirty="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6F5A328C-61A5-4A96-84B4-92FEC0A70BE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AE1F37A8-D24F-491A-A457-28C5CC7312F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dirty="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CE27DEDA-11F0-402F-AFE2-B38DA807832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D47060DB-740F-4E8D-BB0A-EF873259DE9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dirty="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CD74E63F-60AE-4F80-BBEF-24420011866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1D3FC83A-960E-4E71-8899-7E8BD7866067}"/>
              </a:ext>
            </a:extLst>
          </p:cNvPr>
          <p:cNvSpPr>
            <a:spLocks noGrp="1"/>
          </p:cNvSpPr>
          <p:nvPr>
            <p:ph type="body" sz="quarter" idx="20" hasCustomPrompt="1"/>
          </p:nvPr>
        </p:nvSpPr>
        <p:spPr>
          <a:xfrm>
            <a:off x="3689907"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23044826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en Tekst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0" y="1498600"/>
            <a:ext cx="6098381" cy="5359400"/>
          </a:xfrm>
          <a:solidFill>
            <a:schemeClr val="bg1">
              <a:lumMod val="85000"/>
            </a:schemeClr>
          </a:solidFill>
        </p:spPr>
        <p:txBody>
          <a:bodyPr tIns="720000" anchor="ctr"/>
          <a:lstStyle>
            <a:lvl1pPr marL="0" indent="0" algn="ctr">
              <a:buNone/>
              <a:defRPr sz="1400"/>
            </a:lvl1pPr>
          </a:lstStyle>
          <a:p>
            <a:r>
              <a:rPr lang="nl-NL" dirty="0"/>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dirty="0"/>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a:t>Bullets</a:t>
            </a:r>
          </a:p>
          <a:p>
            <a:pPr lvl="1"/>
            <a:r>
              <a:rPr lang="nl-NL" dirty="0"/>
              <a:t>Sub-Bullets</a:t>
            </a:r>
          </a:p>
          <a:p>
            <a:pPr lvl="2"/>
            <a:r>
              <a:rPr lang="nl-NL" dirty="0"/>
              <a:t>Platte tekst</a:t>
            </a:r>
          </a:p>
          <a:p>
            <a:pPr lvl="3"/>
            <a:r>
              <a:rPr lang="nl-NL" dirty="0"/>
              <a:t>Subtitel</a:t>
            </a:r>
          </a:p>
          <a:p>
            <a:pPr lvl="4"/>
            <a:r>
              <a:rPr lang="nl-NL" dirty="0"/>
              <a:t>Opsomming</a:t>
            </a:r>
          </a:p>
          <a:p>
            <a:pPr lvl="5"/>
            <a:r>
              <a:rPr lang="nl-NL" dirty="0"/>
              <a:t># Bullets</a:t>
            </a:r>
          </a:p>
          <a:p>
            <a:pPr lvl="6"/>
            <a:r>
              <a:rPr lang="nl-NL" dirty="0"/>
              <a:t># Abc</a:t>
            </a:r>
          </a:p>
          <a:p>
            <a:pPr lvl="7"/>
            <a:r>
              <a:rPr lang="nl-NL" dirty="0"/>
              <a:t>Check leeg</a:t>
            </a:r>
          </a:p>
          <a:p>
            <a:pPr lvl="8"/>
            <a:r>
              <a:rPr lang="nl-NL" dirty="0"/>
              <a:t>Check vol</a:t>
            </a:r>
            <a:endParaRPr lang="en-US" dirty="0"/>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3F3D581D-7955-4434-A307-E0CA59E1AF7F}"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A8642C02-6AC7-435E-AFC9-3BCF1CAE9B18}"/>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4" name="Tijdelijke aanduiding voor tekst 7">
            <a:extLst>
              <a:ext uri="{FF2B5EF4-FFF2-40B4-BE49-F238E27FC236}">
                <a16:creationId xmlns:a16="http://schemas.microsoft.com/office/drawing/2014/main" id="{3DF79C75-1C2B-4CE4-B6C8-B21A0718773A}"/>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5" name="Tijdelijke aanduiding voor tekst 7">
            <a:extLst>
              <a:ext uri="{FF2B5EF4-FFF2-40B4-BE49-F238E27FC236}">
                <a16:creationId xmlns:a16="http://schemas.microsoft.com/office/drawing/2014/main" id="{2E8C1D00-E04E-4FF2-9DD5-20D6872B58A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6" name="Tijdelijke aanduiding voor tekst 7">
            <a:extLst>
              <a:ext uri="{FF2B5EF4-FFF2-40B4-BE49-F238E27FC236}">
                <a16:creationId xmlns:a16="http://schemas.microsoft.com/office/drawing/2014/main" id="{340815E9-180E-41E4-8B01-DC529CBF281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7" name="Tijdelijke aanduiding voor tekst 7">
            <a:extLst>
              <a:ext uri="{FF2B5EF4-FFF2-40B4-BE49-F238E27FC236}">
                <a16:creationId xmlns:a16="http://schemas.microsoft.com/office/drawing/2014/main" id="{EDF72D85-BBE5-4BBC-871E-DE86A48E0ADF}"/>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8" name="Tijdelijke aanduiding voor tekst 7">
            <a:extLst>
              <a:ext uri="{FF2B5EF4-FFF2-40B4-BE49-F238E27FC236}">
                <a16:creationId xmlns:a16="http://schemas.microsoft.com/office/drawing/2014/main" id="{A876B2CB-1166-480C-84E8-1D5EEBF8B70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grpSp>
        <p:nvGrpSpPr>
          <p:cNvPr id="149" name="Instructie">
            <a:extLst>
              <a:ext uri="{FF2B5EF4-FFF2-40B4-BE49-F238E27FC236}">
                <a16:creationId xmlns:a16="http://schemas.microsoft.com/office/drawing/2014/main" id="{91B20C9C-BC1A-4454-8623-D2CC3FA3A3D1}"/>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F76E7FAB-C11C-4DD5-822E-B6CC2472B2C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59FB638E-41B3-4952-8BEB-FBFDB95BDFB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5C68FACA-D7EE-4939-A9FC-7DDBE34408F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D0AC4AFF-E87D-4EC8-9965-3CE08E265F3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1644000E-F1E9-4E59-97FD-C559A30A0C4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dirty="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8B95881A-5033-41BF-89A4-ED071697BB2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0C08D84-B6DF-40E9-AF3F-FD5BEBFE4E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dirty="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46F0F09-6D10-4697-AC28-047AE5E0B23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DA95133C-D9CE-4D62-B8B8-8733615CC93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dirty="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DC97D4F-41EA-42EC-BFAA-AF72D66BA2FC}"/>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9D374784-605B-442D-B733-1AF9F3610AB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16AAD2FB-E9F7-470D-B10E-290E61ADC9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B9262B1-4305-494A-9668-BB72001279C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041DFDF-6E90-4CDE-B668-3CE2DC1FB70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14483C1A-78A0-4CF2-8D89-5E64EC0CD5C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02AE0ECE-DFB2-4D4D-BC26-DA51FC6A81F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89371F3E-2095-438E-B689-58DC1C060BAF}"/>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76483CF-D515-4BAC-8AF3-90D4EC7CE2A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501014B0-4E7F-40B1-8832-BAE4D54BAAA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8C7E85FC-847C-4689-8E48-49585C456CB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DF8C6523-AF61-4513-BD5B-5250E43004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6616267-350D-4FDE-8E4D-2CB51E1223F5}"/>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ECEF1E8-A833-4DA2-9ED0-17439E7B6322}"/>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3F76ED4F-163F-4227-A6D5-D54BDE8425A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DC2E21ED-81A6-403F-9A32-3391265A6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7C36E4D-3C48-4EB6-907F-D43936E458D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A331BB07-C461-4890-B139-E413AEA2E9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C4BFFC7-A60D-418E-93B7-FD3C253A0C4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C2A96045-C843-4353-826E-1102A2E06BE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B5402763-F2E1-4EC9-AD9B-F0F0835CAC2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98102CC4-DD09-465A-A003-5B2302945C9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98B4D441-4A0E-46FE-A4B2-667493CF106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6F66A5A2-8146-42C8-8F12-F97386EAB0C3}"/>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ECE04E55-6398-443A-881C-10EDA82D093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6E7C2BE-B9CE-411A-809A-806D41BEBBB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B647C15-A317-4AFF-B7E6-6A55E43D1C8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7E6DB856-74C3-44A8-8260-50A701308E4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D1D4FA6F-355B-4BC0-BFF9-C7B0FBBA60B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1D47238E-0857-46C0-9FE8-9962E40D0D8E}"/>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0CAEF4C4-5299-4833-9E6C-B9824DF9D4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E0843773-BBC9-4B26-A617-47032CFE9D8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95FF7FE1-F712-42BF-BBFD-A6891165872D}"/>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FA2DD26F-FDAD-43ED-B322-727329A00F8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3E0A9FA9-9BC4-46DA-BD0F-40C2B5F0C44D}"/>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A46DB572-7F3E-4C1B-A606-57D3770BC52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45908A3E-7EFD-4E3A-AEF6-3225F492111E}"/>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13E49-2BF9-423A-8506-7E2A1CB6BC34}"/>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01675353-C45F-4400-BFBF-9D5ADABBD42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09E8565F-EB40-49B1-B422-8A1889F6D1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577FC4B-0AAF-47D0-8193-154F7C78EB7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19EE3B71-6950-4E5F-8FE6-88FC3B77EE62}"/>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B1532A0-C474-4487-863F-5E8BF93BB6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E83403-5ED0-4C56-B0D8-9D585BE48E5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36668EC6-A54D-488B-8F7D-FA7B8CFD08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031DEFE8-0807-4D74-84F2-4CBE0D4AFE9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D3E28CDF-7A83-41A5-B611-205D02AA7799}"/>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CA0617E0-C68A-4E5F-A9D7-B8D6100372F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B7BC0155-130A-4F92-ADF4-0FC50CCD4FE8}"/>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56C25039-89CB-4F43-BAE0-26C30CAE934A}"/>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138AE4E9-F158-423D-9B14-0A763187954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495D0A37-1D7D-4361-AAA1-9F2CA0F56C9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A45E6E4-426F-43E5-880E-363FC0BCE1F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56F6EA95-A674-499E-866F-4571A5D6CA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45CD7A76-007E-4428-9304-F64BF6DFA37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9A8CCF7B-D220-4693-9D63-B1DF1489DCE6}"/>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72F68E46-0DD4-43A8-9CBB-A0CF369564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41791662-CEFD-4DA8-BD2C-9C37CA31B9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09B293B0-03A2-4B80-94C6-826E013EAC9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1B6020BB-DACE-49AD-A4A7-3241C9FC2E7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61F5AA6E-6573-40C3-AECA-8C82037EE7A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D5A7FC8E-B09C-4B46-B686-BAB4B360A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dirty="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1621233F-D55A-4252-8FB1-53ED2E02E57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D104005-2B55-4829-B3F5-FCE04141C7F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A0842E38-04B8-4C0B-8A33-7DCB0917242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3B29E1B7-1ABF-456C-9270-683F393F40D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dirty="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0B39B485-CA5E-43CD-BC39-08E8F10309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8E0119CD-4326-41D9-9CB5-BD1EFD0A5F9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dirty="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5BFD3E6A-3919-4BE6-B6F1-D5FB0809E80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7F09321-0F6C-4454-B758-1419CF8548E0}"/>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dirty="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772AB5FA-DC7A-416F-97AD-37FA8377909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282ADD9C-25FD-4D78-A5DB-BC686EFA91C2}"/>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34347992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en Tekst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1" y="1498600"/>
            <a:ext cx="8280000" cy="5359396"/>
          </a:xfrm>
          <a:solidFill>
            <a:schemeClr val="bg1">
              <a:lumMod val="85000"/>
            </a:schemeClr>
          </a:solidFill>
        </p:spPr>
        <p:txBody>
          <a:bodyPr tIns="720000" anchor="ctr"/>
          <a:lstStyle>
            <a:lvl1pPr marL="0" indent="0" algn="ctr">
              <a:buNone/>
              <a:defRPr sz="1400"/>
            </a:lvl1pPr>
          </a:lstStyle>
          <a:p>
            <a:r>
              <a:rPr lang="nl-NL" dirty="0"/>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975" y="500836"/>
            <a:ext cx="10565553" cy="840602"/>
          </a:xfrm>
        </p:spPr>
        <p:txBody>
          <a:bodyPr/>
          <a:lstStyle>
            <a:lvl1pPr>
              <a:defRPr/>
            </a:lvl1pPr>
          </a:lstStyle>
          <a:p>
            <a:r>
              <a:rPr lang="nl-NL" dirty="0"/>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626560" y="1498600"/>
            <a:ext cx="2757600"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a:t>Bullets</a:t>
            </a:r>
          </a:p>
          <a:p>
            <a:pPr lvl="1"/>
            <a:r>
              <a:rPr lang="nl-NL" dirty="0"/>
              <a:t>Sub-Bullets</a:t>
            </a:r>
          </a:p>
          <a:p>
            <a:pPr lvl="2"/>
            <a:r>
              <a:rPr lang="nl-NL" dirty="0"/>
              <a:t>Platte tekst</a:t>
            </a:r>
          </a:p>
          <a:p>
            <a:pPr lvl="3"/>
            <a:r>
              <a:rPr lang="nl-NL" dirty="0"/>
              <a:t>Subtitel</a:t>
            </a:r>
          </a:p>
          <a:p>
            <a:pPr lvl="4"/>
            <a:r>
              <a:rPr lang="nl-NL" dirty="0"/>
              <a:t>Opsomming</a:t>
            </a:r>
          </a:p>
          <a:p>
            <a:pPr lvl="5"/>
            <a:r>
              <a:rPr lang="nl-NL" dirty="0"/>
              <a:t># Bullets</a:t>
            </a:r>
          </a:p>
          <a:p>
            <a:pPr lvl="6"/>
            <a:r>
              <a:rPr lang="nl-NL" dirty="0"/>
              <a:t># Abc</a:t>
            </a:r>
          </a:p>
          <a:p>
            <a:pPr lvl="7"/>
            <a:r>
              <a:rPr lang="nl-NL" dirty="0"/>
              <a:t>Check leeg</a:t>
            </a:r>
          </a:p>
          <a:p>
            <a:pPr lvl="8"/>
            <a:r>
              <a:rPr lang="nl-NL" dirty="0"/>
              <a:t>Check vol</a:t>
            </a:r>
            <a:endParaRPr lang="en-US" dirty="0"/>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C2D3718-73C4-43E0-A43B-9BDCEE18DD61}" type="datetime1">
              <a:rPr lang="nl-NL" smtClean="0"/>
              <a:t>7-3-2024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B7B43BB1-586C-439D-81C9-DA6802BAD130}"/>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D9D2077F-80AE-464E-A23D-182FF6556FE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48AC0F1-E340-46A7-B430-C02F538B997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68A78906-D3EF-4982-ACC8-F3DA6A3DF2BE}"/>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22120CF6-541D-4D6D-AF10-CA949B3DC6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C9EF0049-C59D-4194-A7F6-1E6FCFB8EB6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B0113FD-65BB-4FA7-903D-BCA9AACABC0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BF364DD-9EAF-487C-ABED-D2FB30771A4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0949A74-BE03-47D7-8ECF-C1FAB4FC255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93F21E9-8CCC-4CDE-9E9D-A17C0A86EA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8E685C0-6CC1-475A-AAA3-EE85E99B8C7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E3624847-EA25-4896-ABD3-5993DC056C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44A5A7CE-6278-475D-84FC-B82DE885C0C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A39ACDA0-13CC-460D-9A1C-B19EED2DB93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C9D615C6-4250-4266-89A0-2314749FB9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E972F0C0-AA0B-4914-B581-C640BDD632F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6B7EE00-C307-480F-A3B7-1ECEE4839B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DB358ADB-9857-4FBD-8D96-2CD008F3CAA8}"/>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4319AD98-5FA8-4F77-BAB3-E3AFBDE8274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4B596C3D-483D-4F6D-8F72-A4BFD574325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A71F3F55-D338-4F6E-AD5C-E6DF6C72B0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5AB0D20-6401-493A-A203-AA215CB3E4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1865B6A6-B027-4789-A3EA-9CB9F98327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2571B754-5690-40C6-AFB1-02AF1E9FEF42}"/>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F3F3180-8EA3-400D-9C16-639A4AE37EA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910F96-5FC4-4DD2-970E-B472AC3155A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B19DE75B-4083-4AE8-8A6E-6B35898635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03466ED8-8ABF-46AF-884E-89B324831EF6}"/>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4FFFBC4-E45F-4FC7-B75B-9A424A302C7F}"/>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8317625E-B9CD-4BAD-B904-8C91188B41AC}"/>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DF872A59-BE3C-4F1F-88DC-F923C4B73F96}"/>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CB74B5F9-2094-4696-9A65-8E66B023B6A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FECD3BC7-681F-40FB-A916-853E154906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B677C97D-1B56-49C9-BFA4-A1B88C84F27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72DEAFFC-D521-4B97-8DF6-72C6D61E063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CD56AEE0-85D8-40E6-AE40-05AB3C1FB2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34E98283-FF7A-4A74-98FF-6F6BC74972C6}"/>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60E345A9-BF3C-41C9-BF42-A9C74FEF53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4F0A02D1-F1BB-4493-B2E6-16170EBD4E5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EF85FE61-BBA0-4ACB-8FAF-6066AA0C60DE}"/>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8234B03C-0E10-48E7-9120-3E356C2E84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17028487-8AF9-4C29-BD40-289BCD87D8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4023FE96-BBB6-4C83-9EE8-84B9BD7EE4F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1033E857-F00E-48F1-8E79-5D501FFF36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C798DD38-AD2E-4B52-878D-E59DCF000C02}"/>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4" name="Tijdelijke aanduiding voor tekst 7">
            <a:extLst>
              <a:ext uri="{FF2B5EF4-FFF2-40B4-BE49-F238E27FC236}">
                <a16:creationId xmlns:a16="http://schemas.microsoft.com/office/drawing/2014/main" id="{8A2E7875-6B1E-4A09-8EFE-4E7E76F44D7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5" name="Tijdelijke aanduiding voor tekst 7">
            <a:extLst>
              <a:ext uri="{FF2B5EF4-FFF2-40B4-BE49-F238E27FC236}">
                <a16:creationId xmlns:a16="http://schemas.microsoft.com/office/drawing/2014/main" id="{82A42282-161E-4BD4-BF4D-F0261CB758C7}"/>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6" name="Tijdelijke aanduiding voor tekst 7">
            <a:extLst>
              <a:ext uri="{FF2B5EF4-FFF2-40B4-BE49-F238E27FC236}">
                <a16:creationId xmlns:a16="http://schemas.microsoft.com/office/drawing/2014/main" id="{045620D5-5C89-482C-8391-F8752CE85C2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7" name="Tijdelijke aanduiding voor tekst 7">
            <a:extLst>
              <a:ext uri="{FF2B5EF4-FFF2-40B4-BE49-F238E27FC236}">
                <a16:creationId xmlns:a16="http://schemas.microsoft.com/office/drawing/2014/main" id="{E64493E8-D494-4FD1-8C35-D0A9A862DC8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dirty="0"/>
              <a:t> </a:t>
            </a:r>
          </a:p>
        </p:txBody>
      </p:sp>
      <p:sp>
        <p:nvSpPr>
          <p:cNvPr id="148" name="Tijdelijke aanduiding voor tekst 7">
            <a:extLst>
              <a:ext uri="{FF2B5EF4-FFF2-40B4-BE49-F238E27FC236}">
                <a16:creationId xmlns:a16="http://schemas.microsoft.com/office/drawing/2014/main" id="{A7DC8380-32FB-47C0-B620-6845C9BF02A4}"/>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dirty="0"/>
              <a:t> </a:t>
            </a:r>
          </a:p>
        </p:txBody>
      </p:sp>
      <p:grpSp>
        <p:nvGrpSpPr>
          <p:cNvPr id="149" name="Instructie">
            <a:extLst>
              <a:ext uri="{FF2B5EF4-FFF2-40B4-BE49-F238E27FC236}">
                <a16:creationId xmlns:a16="http://schemas.microsoft.com/office/drawing/2014/main" id="{F064AB0E-3187-4D7F-8B04-DBA65C6127CB}"/>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16708C9C-0DD9-44BF-9A2E-DAB35268ACD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7D0D3FE8-96C8-43D7-A8D7-0B733171FE9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D20981DC-713E-4484-8825-C42EB3D809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5F3DC9C5-1C85-4442-BAA2-D2025CAA87C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0364335C-1AEA-4F3C-8881-B1DE1B776C3D}"/>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dirty="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E5F4C98F-9177-488B-A0DA-29FFEC28E83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CCA6965-B5FB-4E9F-9FE6-AE8922293F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dirty="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11B402BF-D841-40AA-A533-E839FD74F68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FEC8D840-ED8B-48AB-BC52-D8FD36B984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dirty="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34D5FAD2-9906-446C-98B7-693AF3FAB055}"/>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865C438C-6C42-48EE-8CE4-B663D1FFFEE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0915A9E9-B4F1-43B8-B16E-0C059FF13504}"/>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8075F762-FC08-4D29-B1CE-35536E08801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1A3D410D-038E-4C22-BA85-2CC56FDD8BB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33540001-3602-4B69-978C-E52FDBAD2D7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F04700BD-6BD2-4A03-9A07-023E790EBA1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BB33C1D1-BE22-4A90-B0E3-31A4CEB5744A}"/>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AB4099C-A143-4F19-909A-0FA54CFFC1D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3C5D126E-7C54-478B-B942-06C27DAE894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AA40ED1-A432-438B-9F88-91935AFF0B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00ADF0D1-32AC-48E4-914D-1F0671A9121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FF90BB9-EFF2-4F7D-A92A-10B76F1FD7A4}"/>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AACD844-3B98-40C4-90C2-9EAE9DEC212D}"/>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08D5A5A4-5E81-462B-B1CA-B4BC6EF9EA1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87266DE-DA54-4040-B716-E4910E6EB87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0CE19208-1D2A-4360-B061-55DEEA7DE7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464C9787-22C6-4C48-864F-A13DE2B9978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FC3D60E7-0157-4483-913D-C8DF8F117C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9DD076C-07ED-4671-9D81-276AE29D18A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4524F0-735D-4D6F-9022-9646005D70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04A0842C-A0DF-418E-8B6A-F5188D27166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BBA61564-BAEA-43DC-8F68-13870DD85A7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2762F66A-C131-42F4-B1DF-97AD711D32BB}"/>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252985D6-7D5A-46A9-81BB-394A30AE4B2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B659B2-8357-4BF0-AD08-D133FFAAD4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EB576DA-8407-4FF3-B10C-698B6874C3E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6C90FABF-6982-4927-B434-CAE83D56255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90F74CF3-2BA4-446D-8B32-06D9A89ED2C4}"/>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7DCD5AA7-A0A5-414D-87BD-7FAFD629BA56}"/>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9781775D-A3F2-4DBD-9820-825A3FC571A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AF337FCE-37C5-427C-AEC8-5214123285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2902F856-62E6-4CC7-B141-26F9B10204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91A741DE-B840-4265-9A57-29BC3E835FB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F118B5D8-DD04-4E23-A014-9DB8EE81C480}"/>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9B36C008-0407-4DA8-8109-BFEF6008BE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059EF3AB-AA85-40A6-BF7A-E8C7B8E2470A}"/>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0864A-6D79-44E2-9F27-1546B3BA52E0}"/>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7CBEB28C-BE79-450E-8AFF-572CF92D664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4EE98C3-580B-46AF-9DAB-6665F625BFD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B9EAA89A-6C0E-407C-81FD-ADCFC8C8BE7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CA73321D-E807-484D-9A92-7D0AEE6A802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CACB4E8-CB2F-46B6-A293-E35EB7E7293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FCC55798-45D8-4B62-B801-0380C2D8DB9D}"/>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0BC80CEB-2889-4847-A9A1-0EA4B867A1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9330EBFB-32E8-47E9-83B8-2C67856330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8BAD1675-FB52-499B-857F-07E323B59DBE}"/>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3E3406F8-CB09-4852-ACEA-1FB338CAECC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63E9B85C-1177-40C5-8302-CC4427591997}"/>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E9976B50-A021-4949-909A-68B17A9338B5}"/>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E746E3D3-0D81-4DCF-A3F6-91D55E7C3AE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996DC73A-74A2-41F9-AC3C-0F8828879A4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30E10AD5-8C16-4256-9EF3-CAA81EB77DC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11C826EA-628C-4EE7-80BE-2A12DFA6446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88EB8257-C918-4AE6-B259-394B15E9002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3520B1E7-7C00-4523-93E4-42AE7BE48CC1}"/>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AAE73B33-89FC-407B-874B-D40E7AB749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A6950FE-CFE1-4FDD-8EAF-D6BA069AEFB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24E186ED-6ADD-49D4-A91B-60FF8C3BE5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D8F8AF42-6F6B-4628-ABEC-94A5D3FFFDB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44B90AC-4004-40CE-9CB6-64D2E8493AF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026094D6-1F29-48E6-85D1-DAE5D53FAB9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dirty="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E09972CB-1120-4176-B34A-F8BB219E23A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B67BE629-6A89-4C4E-ACF6-6EEA04859FB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dirty="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22443F4-74A0-4453-884D-6BE03864B00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C1D5413-BC6A-4AAD-B6FD-15ACC100F36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dirty="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B1295121-5516-493B-A8D4-3848D389FD7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126E84EF-FA4A-48FB-8268-82D73E0499C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dirty="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77D87A3F-12D1-4A63-9AB4-C8425C6923F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1F76D0C2-70BE-4BD5-A000-0817AC513B2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dirty="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58028F40-1DF0-4E52-9D85-69A91914CCC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A87BC60F-FFD0-4AED-808C-2388E1F6A38D}"/>
              </a:ext>
            </a:extLst>
          </p:cNvPr>
          <p:cNvSpPr>
            <a:spLocks noGrp="1"/>
          </p:cNvSpPr>
          <p:nvPr>
            <p:ph type="body" sz="quarter" idx="20" hasCustomPrompt="1"/>
          </p:nvPr>
        </p:nvSpPr>
        <p:spPr>
          <a:xfrm>
            <a:off x="804659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dirty="0"/>
              <a:t> </a:t>
            </a:r>
          </a:p>
        </p:txBody>
      </p:sp>
    </p:spTree>
    <p:extLst>
      <p:ext uri="{BB962C8B-B14F-4D97-AF65-F5344CB8AC3E}">
        <p14:creationId xmlns:p14="http://schemas.microsoft.com/office/powerpoint/2010/main" val="34318827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233" y="500836"/>
            <a:ext cx="10568927" cy="840602"/>
          </a:xfrm>
          <a:prstGeom prst="rect">
            <a:avLst/>
          </a:prstGeom>
        </p:spPr>
        <p:txBody>
          <a:bodyPr vert="horz" lIns="0" tIns="0" rIns="0" bIns="0" rtlCol="0" anchor="ctr" anchorCtr="0">
            <a:noAutofit/>
          </a:bodyPr>
          <a:lstStyle/>
          <a:p>
            <a:r>
              <a:rPr lang="nl-NL" dirty="0"/>
              <a:t>Klik om de stijl te bewerken</a:t>
            </a:r>
            <a:endParaRPr lang="en-US" dirty="0"/>
          </a:p>
        </p:txBody>
      </p:sp>
      <p:sp>
        <p:nvSpPr>
          <p:cNvPr id="3" name="Text Placeholder 2"/>
          <p:cNvSpPr>
            <a:spLocks noGrp="1"/>
          </p:cNvSpPr>
          <p:nvPr>
            <p:ph type="body" idx="1"/>
          </p:nvPr>
        </p:nvSpPr>
        <p:spPr>
          <a:xfrm>
            <a:off x="815236" y="1498599"/>
            <a:ext cx="10566293" cy="4442400"/>
          </a:xfrm>
          <a:prstGeom prst="rect">
            <a:avLst/>
          </a:prstGeom>
        </p:spPr>
        <p:txBody>
          <a:bodyPr vert="horz" wrap="square" lIns="0" tIns="0" rIns="0" bIns="0" rtlCol="0">
            <a:noAutofit/>
          </a:bodyPr>
          <a:lstStyle/>
          <a:p>
            <a:pPr lvl="0"/>
            <a:r>
              <a:rPr lang="nl-NL" dirty="0"/>
              <a:t>Bullets</a:t>
            </a:r>
          </a:p>
          <a:p>
            <a:pPr lvl="1"/>
            <a:r>
              <a:rPr lang="nl-NL" dirty="0"/>
              <a:t>Sub-Bullets</a:t>
            </a:r>
          </a:p>
          <a:p>
            <a:pPr lvl="2"/>
            <a:r>
              <a:rPr lang="nl-NL" dirty="0"/>
              <a:t>Platte tekst</a:t>
            </a:r>
          </a:p>
          <a:p>
            <a:pPr lvl="3"/>
            <a:r>
              <a:rPr lang="nl-NL" dirty="0"/>
              <a:t>Subtitel</a:t>
            </a:r>
          </a:p>
          <a:p>
            <a:pPr lvl="4"/>
            <a:r>
              <a:rPr lang="nl-NL" dirty="0"/>
              <a:t>Opsomming</a:t>
            </a:r>
          </a:p>
          <a:p>
            <a:pPr lvl="5"/>
            <a:r>
              <a:rPr lang="nl-NL" dirty="0"/>
              <a:t># Bullets</a:t>
            </a:r>
          </a:p>
          <a:p>
            <a:pPr lvl="6"/>
            <a:r>
              <a:rPr lang="nl-NL" dirty="0"/>
              <a:t># Abc</a:t>
            </a:r>
          </a:p>
          <a:p>
            <a:pPr lvl="7"/>
            <a:r>
              <a:rPr lang="nl-NL" dirty="0"/>
              <a:t>Check leeg</a:t>
            </a:r>
          </a:p>
          <a:p>
            <a:pPr lvl="8"/>
            <a:r>
              <a:rPr lang="nl-NL" dirty="0"/>
              <a:t>Check vol</a:t>
            </a:r>
            <a:endParaRPr lang="en-US" dirty="0"/>
          </a:p>
        </p:txBody>
      </p:sp>
      <p:sp>
        <p:nvSpPr>
          <p:cNvPr id="11" name="Tijdelijke aanduiding voor datum 3">
            <a:extLst>
              <a:ext uri="{FF2B5EF4-FFF2-40B4-BE49-F238E27FC236}">
                <a16:creationId xmlns:a16="http://schemas.microsoft.com/office/drawing/2014/main" id="{2FE5666F-33B5-40BB-8D41-83E4CC205D91}"/>
              </a:ext>
            </a:extLst>
          </p:cNvPr>
          <p:cNvSpPr>
            <a:spLocks noGrp="1"/>
          </p:cNvSpPr>
          <p:nvPr>
            <p:ph type="dt" sz="half" idx="2"/>
          </p:nvPr>
        </p:nvSpPr>
        <p:spPr>
          <a:xfrm>
            <a:off x="815236" y="6327020"/>
            <a:ext cx="2052153" cy="367824"/>
          </a:xfrm>
          <a:prstGeom prst="rect">
            <a:avLst/>
          </a:prstGeom>
        </p:spPr>
        <p:txBody>
          <a:bodyPr lIns="0" tIns="0" rIns="0" bIns="0"/>
          <a:lstStyle>
            <a:lvl1pPr>
              <a:defRPr sz="1000">
                <a:solidFill>
                  <a:schemeClr val="tx2"/>
                </a:solidFill>
                <a:latin typeface="Arial" panose="020B0604020202020204" pitchFamily="34" charset="0"/>
                <a:cs typeface="Arial" panose="020B0604020202020204" pitchFamily="34" charset="0"/>
              </a:defRPr>
            </a:lvl1pPr>
          </a:lstStyle>
          <a:p>
            <a:fld id="{B95D8F67-E756-47A9-8273-39591C3A1561}" type="datetime1">
              <a:rPr lang="nl-NL" smtClean="0"/>
              <a:t>7-3-2024</a:t>
            </a:fld>
            <a:endParaRPr lang="nl-NL" dirty="0"/>
          </a:p>
        </p:txBody>
      </p:sp>
      <p:sp>
        <p:nvSpPr>
          <p:cNvPr id="13" name="Tijdelijke aanduiding voor dianummer 5">
            <a:extLst>
              <a:ext uri="{FF2B5EF4-FFF2-40B4-BE49-F238E27FC236}">
                <a16:creationId xmlns:a16="http://schemas.microsoft.com/office/drawing/2014/main" id="{CB7CA0A0-7358-4274-A495-00DA4596DFB3}"/>
              </a:ext>
            </a:extLst>
          </p:cNvPr>
          <p:cNvSpPr>
            <a:spLocks noGrp="1"/>
          </p:cNvSpPr>
          <p:nvPr>
            <p:ph type="sldNum" sz="quarter" idx="4"/>
          </p:nvPr>
        </p:nvSpPr>
        <p:spPr>
          <a:xfrm>
            <a:off x="10971619" y="6327020"/>
            <a:ext cx="409910"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fld id="{91E7D381-A6E2-44D3-B3D5-CCECB1289CCE}" type="slidenum">
              <a:rPr lang="nl-NL" smtClean="0"/>
              <a:pPr/>
              <a:t>‹#›</a:t>
            </a:fld>
            <a:endParaRPr lang="nl-NL" dirty="0"/>
          </a:p>
        </p:txBody>
      </p:sp>
    </p:spTree>
  </p:cSld>
  <p:clrMap bg1="lt1" tx1="dk1" bg2="lt2" tx2="dk2" accent1="accent1" accent2="accent2" accent3="accent3" accent4="accent4" accent5="accent5" accent6="accent6" hlink="hlink" folHlink="folHlink"/>
  <p:sldLayoutIdLst>
    <p:sldLayoutId id="2147483772" r:id="rId1"/>
    <p:sldLayoutId id="2147483823" r:id="rId2"/>
    <p:sldLayoutId id="2147483796" r:id="rId3"/>
    <p:sldLayoutId id="2147483815" r:id="rId4"/>
    <p:sldLayoutId id="2147483820" r:id="rId5"/>
    <p:sldLayoutId id="2147483798" r:id="rId6"/>
    <p:sldLayoutId id="2147483800" r:id="rId7"/>
    <p:sldLayoutId id="2147483799" r:id="rId8"/>
    <p:sldLayoutId id="2147483801" r:id="rId9"/>
    <p:sldLayoutId id="2147483779" r:id="rId10"/>
    <p:sldLayoutId id="2147483818" r:id="rId11"/>
    <p:sldLayoutId id="2147483806" r:id="rId12"/>
    <p:sldLayoutId id="2147483822" r:id="rId13"/>
    <p:sldLayoutId id="2147483808" r:id="rId14"/>
    <p:sldLayoutId id="2147483816" r:id="rId15"/>
    <p:sldLayoutId id="2147483812" r:id="rId16"/>
    <p:sldLayoutId id="2147483814" r:id="rId17"/>
    <p:sldLayoutId id="2147483817" r:id="rId18"/>
    <p:sldLayoutId id="2147483819" r:id="rId19"/>
    <p:sldLayoutId id="2147483784" r:id="rId20"/>
    <p:sldLayoutId id="2147483802" r:id="rId21"/>
    <p:sldLayoutId id="2147483805" r:id="rId22"/>
    <p:sldLayoutId id="2147483804" r:id="rId23"/>
    <p:sldLayoutId id="2147483803" r:id="rId24"/>
    <p:sldLayoutId id="2147483824" r:id="rId25"/>
  </p:sldLayoutIdLst>
  <p:hf hdr="0" dt="0"/>
  <p:txStyles>
    <p:titleStyle>
      <a:lvl1pPr algn="ctr" defTabSz="914400" rtl="0" eaLnBrk="1" latinLnBrk="0" hangingPunct="1">
        <a:lnSpc>
          <a:spcPct val="90000"/>
        </a:lnSpc>
        <a:spcBef>
          <a:spcPct val="0"/>
        </a:spcBef>
        <a:buNone/>
        <a:defRPr sz="2800" b="1" kern="1200" cap="none" spc="-60" baseline="0">
          <a:solidFill>
            <a:schemeClr val="accent2"/>
          </a:solidFill>
          <a:latin typeface="+mj-lt"/>
          <a:ea typeface="+mj-ea"/>
          <a:cs typeface="+mj-cs"/>
        </a:defRPr>
      </a:lvl1pPr>
    </p:titleStyle>
    <p:bodyStyle>
      <a:lvl1pPr marL="352425" indent="-352425" algn="l" defTabSz="534988" rtl="0" eaLnBrk="1" latinLnBrk="0" hangingPunct="1">
        <a:lnSpc>
          <a:spcPct val="100000"/>
        </a:lnSpc>
        <a:spcBef>
          <a:spcPts val="300"/>
        </a:spcBef>
        <a:spcAft>
          <a:spcPts val="600"/>
        </a:spcAft>
        <a:buClr>
          <a:schemeClr val="tx2"/>
        </a:buClr>
        <a:buFont typeface="Arial" panose="020B0604020202020204" pitchFamily="34" charset="0"/>
        <a:buChar char="•"/>
        <a:defRPr sz="1800" b="0" kern="1200">
          <a:solidFill>
            <a:schemeClr val="tx1">
              <a:lumMod val="65000"/>
              <a:lumOff val="35000"/>
            </a:schemeClr>
          </a:solidFill>
          <a:latin typeface="+mn-lt"/>
          <a:ea typeface="+mn-ea"/>
          <a:cs typeface="+mn-cs"/>
        </a:defRPr>
      </a:lvl1pPr>
      <a:lvl2pPr marL="719138" indent="-366713" algn="l" defTabSz="361950" rtl="0" eaLnBrk="1" latinLnBrk="0" hangingPunct="1">
        <a:lnSpc>
          <a:spcPct val="100000"/>
        </a:lnSpc>
        <a:spcBef>
          <a:spcPts val="300"/>
        </a:spcBef>
        <a:spcAft>
          <a:spcPts val="600"/>
        </a:spcAft>
        <a:buClr>
          <a:schemeClr val="accent2"/>
        </a:buClr>
        <a:buFont typeface="Arial" pitchFamily="34" charset="0"/>
        <a:buChar char="•"/>
        <a:defRPr sz="1800" kern="1200">
          <a:solidFill>
            <a:schemeClr val="tx1">
              <a:lumMod val="65000"/>
              <a:lumOff val="35000"/>
            </a:schemeClr>
          </a:solidFill>
          <a:latin typeface="+mn-lt"/>
          <a:ea typeface="+mn-ea"/>
          <a:cs typeface="+mn-cs"/>
        </a:defRPr>
      </a:lvl2pPr>
      <a:lvl3pPr marL="0" indent="0" algn="l" defTabSz="361950" rtl="0" eaLnBrk="1" latinLnBrk="0" hangingPunct="1">
        <a:lnSpc>
          <a:spcPct val="100000"/>
        </a:lnSpc>
        <a:spcBef>
          <a:spcPts val="300"/>
        </a:spcBef>
        <a:spcAft>
          <a:spcPts val="600"/>
        </a:spcAft>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0" indent="0" algn="l" defTabSz="361950" rtl="0" eaLnBrk="1" latinLnBrk="0" hangingPunct="1">
        <a:lnSpc>
          <a:spcPct val="100000"/>
        </a:lnSpc>
        <a:spcBef>
          <a:spcPts val="300"/>
        </a:spcBef>
        <a:spcAft>
          <a:spcPts val="1200"/>
        </a:spcAft>
        <a:buClr>
          <a:schemeClr val="tx2"/>
        </a:buClr>
        <a:buFont typeface="Arial" pitchFamily="34" charset="0"/>
        <a:buNone/>
        <a:defRPr sz="2000" b="1" kern="1200">
          <a:solidFill>
            <a:schemeClr val="tx2"/>
          </a:solidFill>
          <a:latin typeface="+mn-lt"/>
          <a:ea typeface="+mn-ea"/>
          <a:cs typeface="+mn-cs"/>
        </a:defRPr>
      </a:lvl4pPr>
      <a:lvl5pPr marL="352425" indent="-352425" algn="l" defTabSz="361950" rtl="0" eaLnBrk="1" latinLnBrk="0" hangingPunct="1">
        <a:lnSpc>
          <a:spcPct val="100000"/>
        </a:lnSpc>
        <a:spcBef>
          <a:spcPts val="300"/>
        </a:spcBef>
        <a:spcAft>
          <a:spcPts val="300"/>
        </a:spcAft>
        <a:buClr>
          <a:schemeClr val="tx2"/>
        </a:buClr>
        <a:buFont typeface="+mj-lt"/>
        <a:buAutoNum type="arabicPeriod"/>
        <a:defRPr sz="1800" i="0" kern="1200" baseline="0">
          <a:solidFill>
            <a:schemeClr val="tx1">
              <a:lumMod val="65000"/>
              <a:lumOff val="35000"/>
            </a:schemeClr>
          </a:solidFill>
          <a:latin typeface="+mn-lt"/>
          <a:ea typeface="+mn-ea"/>
          <a:cs typeface="+mn-cs"/>
        </a:defRPr>
      </a:lvl5pPr>
      <a:lvl6pPr marL="719138" indent="-366713" algn="l" defTabSz="361950" rtl="0" eaLnBrk="1" latinLnBrk="0" hangingPunct="1">
        <a:lnSpc>
          <a:spcPct val="100000"/>
        </a:lnSpc>
        <a:spcBef>
          <a:spcPts val="300"/>
        </a:spcBef>
        <a:spcAft>
          <a:spcPts val="600"/>
        </a:spcAft>
        <a:buClr>
          <a:schemeClr val="tx2"/>
        </a:buClr>
        <a:buFont typeface="Arial" pitchFamily="34" charset="0"/>
        <a:buChar char="•"/>
        <a:defRPr sz="1800" kern="1200">
          <a:solidFill>
            <a:schemeClr val="tx1">
              <a:lumMod val="65000"/>
              <a:lumOff val="35000"/>
            </a:schemeClr>
          </a:solidFill>
          <a:latin typeface="+mn-lt"/>
          <a:ea typeface="+mn-ea"/>
          <a:cs typeface="+mn-cs"/>
        </a:defRPr>
      </a:lvl6pPr>
      <a:lvl7pPr marL="719138" indent="-366713" algn="l" defTabSz="361950" rtl="0" eaLnBrk="1" latinLnBrk="0" hangingPunct="1">
        <a:lnSpc>
          <a:spcPct val="100000"/>
        </a:lnSpc>
        <a:spcBef>
          <a:spcPts val="300"/>
        </a:spcBef>
        <a:spcAft>
          <a:spcPts val="600"/>
        </a:spcAft>
        <a:buClr>
          <a:schemeClr val="tx2"/>
        </a:buClr>
        <a:buFont typeface="+mj-lt"/>
        <a:buAutoNum type="alphaLcPeriod"/>
        <a:defRPr sz="1800" kern="1200">
          <a:solidFill>
            <a:schemeClr val="tx1">
              <a:lumMod val="65000"/>
              <a:lumOff val="35000"/>
            </a:schemeClr>
          </a:solidFill>
          <a:latin typeface="+mn-lt"/>
          <a:ea typeface="+mn-ea"/>
          <a:cs typeface="+mn-cs"/>
        </a:defRPr>
      </a:lvl7pPr>
      <a:lvl8pPr marL="360363" indent="-360363" algn="l" defTabSz="361950" rtl="0" eaLnBrk="1" latinLnBrk="0" hangingPunct="1">
        <a:lnSpc>
          <a:spcPct val="100000"/>
        </a:lnSpc>
        <a:spcBef>
          <a:spcPts val="300"/>
        </a:spcBef>
        <a:spcAft>
          <a:spcPts val="600"/>
        </a:spcAft>
        <a:buClr>
          <a:schemeClr val="tx2"/>
        </a:buClr>
        <a:buSzPct val="100000"/>
        <a:buFontTx/>
        <a:buBlip>
          <a:blip r:embed="rId27"/>
        </a:buBlip>
        <a:defRPr sz="1800" kern="1200">
          <a:solidFill>
            <a:schemeClr val="tx1">
              <a:lumMod val="65000"/>
              <a:lumOff val="35000"/>
            </a:schemeClr>
          </a:solidFill>
          <a:latin typeface="+mn-lt"/>
          <a:ea typeface="+mn-ea"/>
          <a:cs typeface="+mn-cs"/>
        </a:defRPr>
      </a:lvl8pPr>
      <a:lvl9pPr marL="360363" indent="-360363" algn="l" defTabSz="361950" rtl="0" eaLnBrk="1" latinLnBrk="0" hangingPunct="1">
        <a:lnSpc>
          <a:spcPct val="100000"/>
        </a:lnSpc>
        <a:spcBef>
          <a:spcPts val="300"/>
        </a:spcBef>
        <a:spcAft>
          <a:spcPts val="600"/>
        </a:spcAft>
        <a:buClr>
          <a:schemeClr val="tx2"/>
        </a:buClr>
        <a:buFontTx/>
        <a:buBlip>
          <a:blip r:embed="rId28"/>
        </a:buBlip>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6642"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39823" y="-59147"/>
            <a:ext cx="6421208" cy="6976293"/>
          </a:xfrm>
          <a:prstGeom prst="rect">
            <a:avLst/>
          </a:prstGeom>
          <a:ln w="12700">
            <a:miter lim="400000"/>
          </a:ln>
        </p:spPr>
      </p:pic>
      <p:sp>
        <p:nvSpPr>
          <p:cNvPr id="178" name="Ruimte voor…"/>
          <p:cNvSpPr txBox="1"/>
          <p:nvPr/>
        </p:nvSpPr>
        <p:spPr>
          <a:xfrm>
            <a:off x="2523323" y="2408343"/>
            <a:ext cx="8774858" cy="146706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spAutoFit/>
          </a:bodyPr>
          <a:lstStyle/>
          <a:p>
            <a:pPr algn="ctr">
              <a:defRPr sz="9200">
                <a:latin typeface="DM Sans Regular"/>
                <a:ea typeface="DM Sans Regular"/>
                <a:cs typeface="DM Sans Regular"/>
                <a:sym typeface="DM Sans Regular"/>
              </a:defRPr>
            </a:pPr>
            <a:r>
              <a:rPr lang="nl-NL" sz="4600"/>
              <a:t>Template samenwerking- en aanbestedingsvarianten</a:t>
            </a:r>
            <a:endParaRPr sz="4600"/>
          </a:p>
        </p:txBody>
      </p:sp>
      <p:sp>
        <p:nvSpPr>
          <p:cNvPr id="3" name="Tekstvak 2">
            <a:extLst>
              <a:ext uri="{FF2B5EF4-FFF2-40B4-BE49-F238E27FC236}">
                <a16:creationId xmlns:a16="http://schemas.microsoft.com/office/drawing/2014/main" id="{BBEE8B9F-9170-DA6D-164B-E3D6BC9B3BEA}"/>
              </a:ext>
            </a:extLst>
          </p:cNvPr>
          <p:cNvSpPr txBox="1"/>
          <p:nvPr/>
        </p:nvSpPr>
        <p:spPr>
          <a:xfrm>
            <a:off x="806450" y="6012578"/>
            <a:ext cx="10955244" cy="230832"/>
          </a:xfrm>
          <a:prstGeom prst="rect">
            <a:avLst/>
          </a:prstGeom>
          <a:noFill/>
        </p:spPr>
        <p:txBody>
          <a:bodyPr wrap="square">
            <a:spAutoFit/>
          </a:bodyPr>
          <a:lstStyle/>
          <a:p>
            <a:pPr algn="ctr" fontAlgn="base"/>
            <a:r>
              <a:rPr lang="en-US" sz="900" dirty="0" err="1">
                <a:solidFill>
                  <a:srgbClr val="000000"/>
                </a:solidFill>
                <a:effectLst/>
                <a:latin typeface="Arial" panose="020B0604020202020204" pitchFamily="34" charset="0"/>
                <a:ea typeface="Arial" panose="020B0604020202020204" pitchFamily="34" charset="0"/>
              </a:rPr>
              <a:t>Gebruik</a:t>
            </a:r>
            <a:r>
              <a:rPr lang="en-US" sz="900" dirty="0">
                <a:solidFill>
                  <a:srgbClr val="000000"/>
                </a:solidFill>
                <a:effectLst/>
                <a:latin typeface="Arial" panose="020B0604020202020204" pitchFamily="34" charset="0"/>
                <a:ea typeface="Arial" panose="020B0604020202020204" pitchFamily="34" charset="0"/>
              </a:rPr>
              <a:t> </a:t>
            </a:r>
            <a:r>
              <a:rPr lang="en-US" sz="900" dirty="0" err="1">
                <a:solidFill>
                  <a:srgbClr val="000000"/>
                </a:solidFill>
                <a:effectLst/>
                <a:latin typeface="Arial" panose="020B0604020202020204" pitchFamily="34" charset="0"/>
                <a:ea typeface="Arial" panose="020B0604020202020204" pitchFamily="34" charset="0"/>
              </a:rPr>
              <a:t>onderstaande</a:t>
            </a:r>
            <a:r>
              <a:rPr lang="en-US" sz="900" dirty="0">
                <a:solidFill>
                  <a:srgbClr val="000000"/>
                </a:solidFill>
                <a:effectLst/>
                <a:latin typeface="Arial" panose="020B0604020202020204" pitchFamily="34" charset="0"/>
                <a:ea typeface="Arial" panose="020B0604020202020204" pitchFamily="34" charset="0"/>
              </a:rPr>
              <a:t> template </a:t>
            </a:r>
            <a:r>
              <a:rPr lang="en-US" sz="900" dirty="0" err="1">
                <a:solidFill>
                  <a:srgbClr val="000000"/>
                </a:solidFill>
                <a:effectLst/>
                <a:latin typeface="Arial" panose="020B0604020202020204" pitchFamily="34" charset="0"/>
                <a:ea typeface="Arial" panose="020B0604020202020204" pitchFamily="34" charset="0"/>
              </a:rPr>
              <a:t>als</a:t>
            </a:r>
            <a:r>
              <a:rPr lang="en-US" sz="900" dirty="0">
                <a:solidFill>
                  <a:srgbClr val="000000"/>
                </a:solidFill>
                <a:effectLst/>
                <a:latin typeface="Arial" panose="020B0604020202020204" pitchFamily="34" charset="0"/>
                <a:ea typeface="Arial" panose="020B0604020202020204" pitchFamily="34" charset="0"/>
              </a:rPr>
              <a:t> </a:t>
            </a:r>
            <a:r>
              <a:rPr lang="en-US" sz="900" dirty="0" err="1">
                <a:solidFill>
                  <a:srgbClr val="000000"/>
                </a:solidFill>
                <a:effectLst/>
                <a:latin typeface="Arial" panose="020B0604020202020204" pitchFamily="34" charset="0"/>
                <a:ea typeface="Arial" panose="020B0604020202020204" pitchFamily="34" charset="0"/>
              </a:rPr>
              <a:t>voorbeeld</a:t>
            </a:r>
            <a:r>
              <a:rPr lang="en-US" sz="900" dirty="0">
                <a:solidFill>
                  <a:srgbClr val="000000"/>
                </a:solidFill>
                <a:effectLst/>
                <a:latin typeface="Arial" panose="020B0604020202020204" pitchFamily="34" charset="0"/>
                <a:ea typeface="Arial" panose="020B0604020202020204" pitchFamily="34" charset="0"/>
              </a:rPr>
              <a:t>. </a:t>
            </a:r>
            <a:r>
              <a:rPr lang="en-US" sz="900" dirty="0" err="1">
                <a:solidFill>
                  <a:srgbClr val="000000"/>
                </a:solidFill>
                <a:effectLst/>
                <a:latin typeface="Arial" panose="020B0604020202020204" pitchFamily="34" charset="0"/>
                <a:ea typeface="Arial" panose="020B0604020202020204" pitchFamily="34" charset="0"/>
              </a:rPr>
              <a:t>Vul</a:t>
            </a:r>
            <a:r>
              <a:rPr lang="en-US" sz="900" dirty="0">
                <a:solidFill>
                  <a:srgbClr val="000000"/>
                </a:solidFill>
                <a:effectLst/>
                <a:latin typeface="Arial" panose="020B0604020202020204" pitchFamily="34" charset="0"/>
                <a:ea typeface="Arial" panose="020B0604020202020204" pitchFamily="34" charset="0"/>
              </a:rPr>
              <a:t> de </a:t>
            </a:r>
            <a:r>
              <a:rPr lang="en-US" sz="900" dirty="0" err="1">
                <a:solidFill>
                  <a:srgbClr val="000000"/>
                </a:solidFill>
                <a:effectLst/>
                <a:latin typeface="Arial" panose="020B0604020202020204" pitchFamily="34" charset="0"/>
                <a:ea typeface="Arial" panose="020B0604020202020204" pitchFamily="34" charset="0"/>
              </a:rPr>
              <a:t>geelgemarkeerde</a:t>
            </a:r>
            <a:r>
              <a:rPr lang="en-US" sz="900" dirty="0">
                <a:solidFill>
                  <a:srgbClr val="000000"/>
                </a:solidFill>
                <a:effectLst/>
                <a:latin typeface="Arial" panose="020B0604020202020204" pitchFamily="34" charset="0"/>
                <a:ea typeface="Arial" panose="020B0604020202020204" pitchFamily="34" charset="0"/>
              </a:rPr>
              <a:t> </a:t>
            </a:r>
            <a:r>
              <a:rPr lang="en-US" sz="900" dirty="0" err="1">
                <a:solidFill>
                  <a:srgbClr val="000000"/>
                </a:solidFill>
                <a:effectLst/>
                <a:latin typeface="Arial" panose="020B0604020202020204" pitchFamily="34" charset="0"/>
                <a:ea typeface="Arial" panose="020B0604020202020204" pitchFamily="34" charset="0"/>
              </a:rPr>
              <a:t>informatie</a:t>
            </a:r>
            <a:r>
              <a:rPr lang="en-US" sz="900" dirty="0">
                <a:solidFill>
                  <a:srgbClr val="000000"/>
                </a:solidFill>
                <a:effectLst/>
                <a:latin typeface="Arial" panose="020B0604020202020204" pitchFamily="34" charset="0"/>
                <a:ea typeface="Arial" panose="020B0604020202020204" pitchFamily="34" charset="0"/>
              </a:rPr>
              <a:t> in die </a:t>
            </a:r>
            <a:r>
              <a:rPr lang="en-US" sz="900" dirty="0" err="1">
                <a:solidFill>
                  <a:srgbClr val="000000"/>
                </a:solidFill>
                <a:effectLst/>
                <a:latin typeface="Arial" panose="020B0604020202020204" pitchFamily="34" charset="0"/>
                <a:ea typeface="Arial" panose="020B0604020202020204" pitchFamily="34" charset="0"/>
              </a:rPr>
              <a:t>geldt</a:t>
            </a:r>
            <a:r>
              <a:rPr lang="en-US" sz="900" dirty="0">
                <a:solidFill>
                  <a:srgbClr val="000000"/>
                </a:solidFill>
                <a:effectLst/>
                <a:latin typeface="Arial" panose="020B0604020202020204" pitchFamily="34" charset="0"/>
                <a:ea typeface="Arial" panose="020B0604020202020204" pitchFamily="34" charset="0"/>
              </a:rPr>
              <a:t> </a:t>
            </a:r>
            <a:r>
              <a:rPr lang="en-US" sz="900" dirty="0" err="1">
                <a:solidFill>
                  <a:srgbClr val="000000"/>
                </a:solidFill>
                <a:effectLst/>
                <a:latin typeface="Arial" panose="020B0604020202020204" pitchFamily="34" charset="0"/>
                <a:ea typeface="Arial" panose="020B0604020202020204" pitchFamily="34" charset="0"/>
              </a:rPr>
              <a:t>voor</a:t>
            </a:r>
            <a:r>
              <a:rPr lang="en-US" sz="900" dirty="0">
                <a:solidFill>
                  <a:srgbClr val="000000"/>
                </a:solidFill>
                <a:effectLst/>
                <a:latin typeface="Arial" panose="020B0604020202020204" pitchFamily="34" charset="0"/>
                <a:ea typeface="Arial" panose="020B0604020202020204" pitchFamily="34" charset="0"/>
              </a:rPr>
              <a:t> </a:t>
            </a:r>
            <a:r>
              <a:rPr lang="en-US" sz="900" dirty="0" err="1">
                <a:solidFill>
                  <a:srgbClr val="000000"/>
                </a:solidFill>
                <a:effectLst/>
                <a:latin typeface="Arial" panose="020B0604020202020204" pitchFamily="34" charset="0"/>
                <a:ea typeface="Arial" panose="020B0604020202020204" pitchFamily="34" charset="0"/>
              </a:rPr>
              <a:t>jullie</a:t>
            </a:r>
            <a:r>
              <a:rPr lang="en-US" sz="900" dirty="0">
                <a:solidFill>
                  <a:srgbClr val="000000"/>
                </a:solidFill>
                <a:effectLst/>
                <a:latin typeface="Arial" panose="020B0604020202020204" pitchFamily="34" charset="0"/>
                <a:ea typeface="Arial" panose="020B0604020202020204" pitchFamily="34" charset="0"/>
              </a:rPr>
              <a:t> </a:t>
            </a:r>
            <a:r>
              <a:rPr lang="en-US" sz="900" dirty="0" err="1">
                <a:solidFill>
                  <a:srgbClr val="000000"/>
                </a:solidFill>
                <a:effectLst/>
                <a:latin typeface="Arial" panose="020B0604020202020204" pitchFamily="34" charset="0"/>
                <a:ea typeface="Arial" panose="020B0604020202020204" pitchFamily="34" charset="0"/>
              </a:rPr>
              <a:t>samenwerkingsverband</a:t>
            </a:r>
            <a:r>
              <a:rPr lang="en-US" sz="900" dirty="0">
                <a:solidFill>
                  <a:srgbClr val="000000"/>
                </a:solidFill>
                <a:effectLst/>
                <a:latin typeface="Arial" panose="020B0604020202020204" pitchFamily="34" charset="0"/>
                <a:ea typeface="Arial" panose="020B0604020202020204" pitchFamily="34" charset="0"/>
              </a:rPr>
              <a:t>. Pas </a:t>
            </a:r>
            <a:r>
              <a:rPr lang="en-US" sz="900" dirty="0" err="1">
                <a:solidFill>
                  <a:srgbClr val="000000"/>
                </a:solidFill>
                <a:effectLst/>
                <a:latin typeface="Arial" panose="020B0604020202020204" pitchFamily="34" charset="0"/>
                <a:ea typeface="Arial" panose="020B0604020202020204" pitchFamily="34" charset="0"/>
              </a:rPr>
              <a:t>indien</a:t>
            </a:r>
            <a:r>
              <a:rPr lang="en-US" sz="900" dirty="0">
                <a:solidFill>
                  <a:srgbClr val="000000"/>
                </a:solidFill>
                <a:effectLst/>
                <a:latin typeface="Arial" panose="020B0604020202020204" pitchFamily="34" charset="0"/>
                <a:ea typeface="Arial" panose="020B0604020202020204" pitchFamily="34" charset="0"/>
              </a:rPr>
              <a:t> </a:t>
            </a:r>
            <a:r>
              <a:rPr lang="en-US" sz="900" dirty="0" err="1">
                <a:solidFill>
                  <a:srgbClr val="000000"/>
                </a:solidFill>
                <a:effectLst/>
                <a:latin typeface="Arial" panose="020B0604020202020204" pitchFamily="34" charset="0"/>
                <a:ea typeface="Arial" panose="020B0604020202020204" pitchFamily="34" charset="0"/>
              </a:rPr>
              <a:t>gewenst</a:t>
            </a:r>
            <a:r>
              <a:rPr lang="en-US" sz="900" dirty="0">
                <a:solidFill>
                  <a:srgbClr val="000000"/>
                </a:solidFill>
                <a:effectLst/>
                <a:latin typeface="Arial" panose="020B0604020202020204" pitchFamily="34" charset="0"/>
                <a:ea typeface="Arial" panose="020B0604020202020204" pitchFamily="34" charset="0"/>
              </a:rPr>
              <a:t> de </a:t>
            </a:r>
            <a:r>
              <a:rPr lang="en-US" sz="900" dirty="0" err="1">
                <a:solidFill>
                  <a:srgbClr val="000000"/>
                </a:solidFill>
                <a:effectLst/>
                <a:latin typeface="Arial" panose="020B0604020202020204" pitchFamily="34" charset="0"/>
                <a:ea typeface="Arial" panose="020B0604020202020204" pitchFamily="34" charset="0"/>
              </a:rPr>
              <a:t>tekst</a:t>
            </a:r>
            <a:r>
              <a:rPr lang="en-US" sz="900" dirty="0">
                <a:solidFill>
                  <a:srgbClr val="000000"/>
                </a:solidFill>
                <a:effectLst/>
                <a:latin typeface="Arial" panose="020B0604020202020204" pitchFamily="34" charset="0"/>
                <a:ea typeface="Arial" panose="020B0604020202020204" pitchFamily="34" charset="0"/>
              </a:rPr>
              <a:t> </a:t>
            </a:r>
            <a:r>
              <a:rPr lang="en-US" sz="900" dirty="0" err="1">
                <a:solidFill>
                  <a:srgbClr val="000000"/>
                </a:solidFill>
                <a:effectLst/>
                <a:latin typeface="Arial" panose="020B0604020202020204" pitchFamily="34" charset="0"/>
                <a:ea typeface="Arial" panose="020B0604020202020204" pitchFamily="34" charset="0"/>
              </a:rPr>
              <a:t>aan</a:t>
            </a:r>
            <a:r>
              <a:rPr lang="en-US" sz="900" dirty="0">
                <a:solidFill>
                  <a:srgbClr val="000000"/>
                </a:solidFill>
                <a:effectLst/>
                <a:latin typeface="Arial" panose="020B0604020202020204" pitchFamily="34" charset="0"/>
                <a:ea typeface="Arial" panose="020B0604020202020204" pitchFamily="34" charset="0"/>
              </a:rPr>
              <a:t>.</a:t>
            </a:r>
            <a:endParaRPr lang="nl-NL" sz="900" dirty="0">
              <a:effectLst/>
              <a:latin typeface="Times New Roman" panose="02020603050405020304" pitchFamily="18" charset="0"/>
              <a:ea typeface="Times New Roman" panose="02020603050405020304" pitchFamily="18"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CDD2A-47B3-0003-93EB-46FBB77E93AD}"/>
            </a:ext>
          </a:extLst>
        </p:cNvPr>
        <p:cNvGrpSpPr/>
        <p:nvPr/>
      </p:nvGrpSpPr>
      <p:grpSpPr>
        <a:xfrm>
          <a:off x="0" y="0"/>
          <a:ext cx="0" cy="0"/>
          <a:chOff x="0" y="0"/>
          <a:chExt cx="0" cy="0"/>
        </a:xfrm>
      </p:grpSpPr>
      <p:pic>
        <p:nvPicPr>
          <p:cNvPr id="213" name="Afbeelding" descr="Afbeelding">
            <a:extLst>
              <a:ext uri="{FF2B5EF4-FFF2-40B4-BE49-F238E27FC236}">
                <a16:creationId xmlns:a16="http://schemas.microsoft.com/office/drawing/2014/main" id="{8C13BC9B-3EB0-51FD-D5CC-3BACD8280B41}"/>
              </a:ext>
            </a:extLst>
          </p:cNvPr>
          <p:cNvPicPr>
            <a:picLocks noChangeAspect="1"/>
          </p:cNvPicPr>
          <p:nvPr/>
        </p:nvPicPr>
        <p:blipFill>
          <a:blip r:embed="rId2"/>
          <a:stretch>
            <a:fillRect/>
          </a:stretch>
        </p:blipFill>
        <p:spPr>
          <a:xfrm flipH="1">
            <a:off x="-22170" y="-196711"/>
            <a:ext cx="4993635" cy="7065155"/>
          </a:xfrm>
          <a:prstGeom prst="rect">
            <a:avLst/>
          </a:prstGeom>
          <a:ln w="12700">
            <a:miter lim="400000"/>
          </a:ln>
        </p:spPr>
      </p:pic>
      <p:pic>
        <p:nvPicPr>
          <p:cNvPr id="211" name="DSMW_Alle_logos_20.pdf" descr="DSMW_Alle_logos_20.pdf">
            <a:extLst>
              <a:ext uri="{FF2B5EF4-FFF2-40B4-BE49-F238E27FC236}">
                <a16:creationId xmlns:a16="http://schemas.microsoft.com/office/drawing/2014/main" id="{07B7EB68-43F2-EDAA-699E-6B400776E8A2}"/>
              </a:ext>
            </a:extLst>
          </p:cNvPr>
          <p:cNvPicPr>
            <a:picLocks noChangeAspect="1"/>
          </p:cNvPicPr>
          <p:nvPr/>
        </p:nvPicPr>
        <p:blipFill>
          <a:blip r:embed="rId3"/>
          <a:stretch>
            <a:fillRect/>
          </a:stretch>
        </p:blipFill>
        <p:spPr>
          <a:xfrm>
            <a:off x="11096870" y="5762805"/>
            <a:ext cx="1089129" cy="1089129"/>
          </a:xfrm>
          <a:prstGeom prst="rect">
            <a:avLst/>
          </a:prstGeom>
          <a:ln w="12700">
            <a:miter lim="400000"/>
          </a:ln>
        </p:spPr>
      </p:pic>
      <p:sp>
        <p:nvSpPr>
          <p:cNvPr id="3" name="Paginatitel">
            <a:extLst>
              <a:ext uri="{FF2B5EF4-FFF2-40B4-BE49-F238E27FC236}">
                <a16:creationId xmlns:a16="http://schemas.microsoft.com/office/drawing/2014/main" id="{09A1FC05-3F36-1D93-7754-2D762072A2C4}"/>
              </a:ext>
            </a:extLst>
          </p:cNvPr>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Samenwerkingsvarianten</a:t>
            </a:r>
            <a:endParaRPr b="1">
              <a:latin typeface="DM Sans Regular" pitchFamily="2" charset="0"/>
            </a:endParaRPr>
          </a:p>
        </p:txBody>
      </p:sp>
      <p:graphicFrame>
        <p:nvGraphicFramePr>
          <p:cNvPr id="7" name="Tabel 6">
            <a:extLst>
              <a:ext uri="{FF2B5EF4-FFF2-40B4-BE49-F238E27FC236}">
                <a16:creationId xmlns:a16="http://schemas.microsoft.com/office/drawing/2014/main" id="{7B49C651-DE5B-BCD2-085E-B995BBEEA2F4}"/>
              </a:ext>
            </a:extLst>
          </p:cNvPr>
          <p:cNvGraphicFramePr>
            <a:graphicFrameLocks noGrp="1"/>
          </p:cNvGraphicFramePr>
          <p:nvPr>
            <p:extLst>
              <p:ext uri="{D42A27DB-BD31-4B8C-83A1-F6EECF244321}">
                <p14:modId xmlns:p14="http://schemas.microsoft.com/office/powerpoint/2010/main" val="3517677437"/>
              </p:ext>
            </p:extLst>
          </p:nvPr>
        </p:nvGraphicFramePr>
        <p:xfrm>
          <a:off x="397534" y="1662998"/>
          <a:ext cx="11405462" cy="4292216"/>
        </p:xfrm>
        <a:graphic>
          <a:graphicData uri="http://schemas.openxmlformats.org/drawingml/2006/table">
            <a:tbl>
              <a:tblPr firstRow="1" bandRow="1">
                <a:tableStyleId>{5DA37D80-6434-44D0-A028-1B22A696006F}</a:tableStyleId>
              </a:tblPr>
              <a:tblGrid>
                <a:gridCol w="1171292">
                  <a:extLst>
                    <a:ext uri="{9D8B030D-6E8A-4147-A177-3AD203B41FA5}">
                      <a16:colId xmlns:a16="http://schemas.microsoft.com/office/drawing/2014/main" val="508336776"/>
                    </a:ext>
                  </a:extLst>
                </a:gridCol>
                <a:gridCol w="2046834">
                  <a:extLst>
                    <a:ext uri="{9D8B030D-6E8A-4147-A177-3AD203B41FA5}">
                      <a16:colId xmlns:a16="http://schemas.microsoft.com/office/drawing/2014/main" val="832649886"/>
                    </a:ext>
                  </a:extLst>
                </a:gridCol>
                <a:gridCol w="2046834">
                  <a:extLst>
                    <a:ext uri="{9D8B030D-6E8A-4147-A177-3AD203B41FA5}">
                      <a16:colId xmlns:a16="http://schemas.microsoft.com/office/drawing/2014/main" val="3559849934"/>
                    </a:ext>
                  </a:extLst>
                </a:gridCol>
                <a:gridCol w="2046834">
                  <a:extLst>
                    <a:ext uri="{9D8B030D-6E8A-4147-A177-3AD203B41FA5}">
                      <a16:colId xmlns:a16="http://schemas.microsoft.com/office/drawing/2014/main" val="3060786205"/>
                    </a:ext>
                  </a:extLst>
                </a:gridCol>
                <a:gridCol w="2046834">
                  <a:extLst>
                    <a:ext uri="{9D8B030D-6E8A-4147-A177-3AD203B41FA5}">
                      <a16:colId xmlns:a16="http://schemas.microsoft.com/office/drawing/2014/main" val="3809466277"/>
                    </a:ext>
                  </a:extLst>
                </a:gridCol>
                <a:gridCol w="2046834">
                  <a:extLst>
                    <a:ext uri="{9D8B030D-6E8A-4147-A177-3AD203B41FA5}">
                      <a16:colId xmlns:a16="http://schemas.microsoft.com/office/drawing/2014/main" val="2433334651"/>
                    </a:ext>
                  </a:extLst>
                </a:gridCol>
              </a:tblGrid>
              <a:tr h="634616">
                <a:tc>
                  <a:txBody>
                    <a:bodyPr/>
                    <a:lstStyle/>
                    <a:p>
                      <a:endParaRPr lang="nl-NL" dirty="0">
                        <a:latin typeface="DM Sans Regular"/>
                      </a:endParaRPr>
                    </a:p>
                  </a:txBody>
                  <a:tcPr>
                    <a:solidFill>
                      <a:schemeClr val="bg2">
                        <a:lumMod val="75000"/>
                      </a:schemeClr>
                    </a:solidFill>
                  </a:tcPr>
                </a:tc>
                <a:tc>
                  <a:txBody>
                    <a:bodyPr/>
                    <a:lstStyle/>
                    <a:p>
                      <a:r>
                        <a:rPr lang="nl-NL" sz="1600" dirty="0">
                          <a:latin typeface="DM Sans Regular"/>
                        </a:rPr>
                        <a:t>Gemeente &lt;naam gemeente&gt;</a:t>
                      </a:r>
                    </a:p>
                  </a:txBody>
                  <a:tcPr>
                    <a:solidFill>
                      <a:schemeClr val="bg2">
                        <a:lumMod val="75000"/>
                      </a:schemeClr>
                    </a:solidFill>
                  </a:tcPr>
                </a:tc>
                <a:tc>
                  <a:txBody>
                    <a:bodyPr/>
                    <a:lstStyle/>
                    <a:p>
                      <a:r>
                        <a:rPr lang="nl-NL" sz="1600" dirty="0">
                          <a:latin typeface="DM Sans Regular"/>
                        </a:rPr>
                        <a:t>&lt;naam warmtebedrijf&gt; </a:t>
                      </a:r>
                    </a:p>
                  </a:txBody>
                  <a:tcPr>
                    <a:solidFill>
                      <a:schemeClr val="bg2">
                        <a:lumMod val="75000"/>
                      </a:schemeClr>
                    </a:solidFill>
                  </a:tcPr>
                </a:tc>
                <a:tc>
                  <a:txBody>
                    <a:bodyPr/>
                    <a:lstStyle/>
                    <a:p>
                      <a:r>
                        <a:rPr lang="nl-NL" sz="1600" dirty="0">
                          <a:latin typeface="DM Sans Regular"/>
                        </a:rPr>
                        <a:t>&lt;naam waterbedrijf&gt;</a:t>
                      </a:r>
                    </a:p>
                  </a:txBody>
                  <a:tcPr>
                    <a:solidFill>
                      <a:schemeClr val="bg2">
                        <a:lumMod val="75000"/>
                      </a:schemeClr>
                    </a:solidFill>
                  </a:tcPr>
                </a:tc>
                <a:tc>
                  <a:txBody>
                    <a:bodyPr/>
                    <a:lstStyle/>
                    <a:p>
                      <a:r>
                        <a:rPr lang="nl-NL" sz="1600" dirty="0">
                          <a:latin typeface="DM Sans Regular"/>
                        </a:rPr>
                        <a:t>&lt;naam E/G-netbeheerder&gt; </a:t>
                      </a:r>
                    </a:p>
                  </a:txBody>
                  <a:tcPr>
                    <a:solidFill>
                      <a:schemeClr val="bg2">
                        <a:lumMod val="75000"/>
                      </a:schemeClr>
                    </a:solidFill>
                  </a:tcPr>
                </a:tc>
                <a:tc>
                  <a:txBody>
                    <a:bodyPr/>
                    <a:lstStyle/>
                    <a:p>
                      <a:r>
                        <a:rPr lang="nl-NL" sz="1600" dirty="0">
                          <a:latin typeface="DM Sans Regular"/>
                        </a:rPr>
                        <a:t>Opmerking</a:t>
                      </a:r>
                    </a:p>
                  </a:txBody>
                  <a:tcPr>
                    <a:solidFill>
                      <a:schemeClr val="bg2">
                        <a:lumMod val="75000"/>
                      </a:schemeClr>
                    </a:solidFill>
                  </a:tcPr>
                </a:tc>
                <a:extLst>
                  <a:ext uri="{0D108BD9-81ED-4DB2-BD59-A6C34878D82A}">
                    <a16:rowId xmlns:a16="http://schemas.microsoft.com/office/drawing/2014/main" val="2336165915"/>
                  </a:ext>
                </a:extLst>
              </a:tr>
              <a:tr h="634616">
                <a:tc>
                  <a:txBody>
                    <a:bodyPr/>
                    <a:lstStyle/>
                    <a:p>
                      <a:pPr algn="ctr"/>
                      <a:r>
                        <a:rPr lang="nl-NL" sz="1600" b="1" dirty="0">
                          <a:latin typeface="DM Sans Regular"/>
                        </a:rPr>
                        <a:t>Variant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DM Sans Regular"/>
                          <a:ea typeface="+mn-ea"/>
                          <a:cs typeface="+mn-cs"/>
                        </a:rPr>
                        <a:t>Gemeente contracteert o.b.v. aanbesteding civiel aannemer (werkzaamheden eigen discipline). Deze is veelal de coördinerende partij.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DM Sans Regular"/>
                          <a:ea typeface="+mn-ea"/>
                          <a:cs typeface="+mn-cs"/>
                        </a:rPr>
                        <a:t>&lt;naam warmtebedrijf&gt; contracteert o.b.v. aanbesteding aannemer warmtenetten (werkzaamheden eigen discipline). </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DM Sans Regular"/>
                          <a:ea typeface="+mn-ea"/>
                          <a:cs typeface="+mn-cs"/>
                        </a:rPr>
                        <a:t>Nutspartijen geven een gezamenlijke opdracht aan Combi-aannemer voor alle werkzaamheden aan eigen disciplines. </a:t>
                      </a:r>
                      <a:endParaRPr lang="nl-NL" sz="1200" kern="1200" dirty="0">
                        <a:solidFill>
                          <a:schemeClr val="tx1"/>
                        </a:solidFill>
                        <a:latin typeface="DM Sans Regular"/>
                        <a:ea typeface="+mn-ea"/>
                        <a:cs typeface="+mn-cs"/>
                      </a:endParaRPr>
                    </a:p>
                  </a:txBody>
                  <a:tcPr/>
                </a:tc>
                <a:tc hMerge="1">
                  <a:txBody>
                    <a:bodyPr/>
                    <a:lstStyle/>
                    <a:p>
                      <a:endParaRPr dirty="0"/>
                    </a:p>
                  </a:txBody>
                  <a:tcPr/>
                </a:tc>
                <a:tc rowSpan="3">
                  <a:txBody>
                    <a:bodyPr/>
                    <a:lstStyle/>
                    <a:p>
                      <a:pPr marL="0" marR="0" lvl="0" indent="0" algn="l" rtl="0" eaLnBrk="1" fontAlgn="auto" latinLnBrk="0" hangingPunct="1">
                        <a:lnSpc>
                          <a:spcPct val="100000"/>
                        </a:lnSpc>
                        <a:spcBef>
                          <a:spcPts val="0"/>
                        </a:spcBef>
                        <a:spcAft>
                          <a:spcPts val="0"/>
                        </a:spcAft>
                        <a:buClrTx/>
                        <a:buSzTx/>
                        <a:buFontTx/>
                        <a:buNone/>
                      </a:pPr>
                      <a:r>
                        <a:rPr lang="nl-NL" sz="1200" kern="1200" dirty="0">
                          <a:solidFill>
                            <a:schemeClr val="tx1"/>
                          </a:solidFill>
                          <a:latin typeface="DM Sans Regular"/>
                          <a:ea typeface="+mn-ea"/>
                          <a:cs typeface="+mn-cs"/>
                        </a:rPr>
                        <a:t>Iedere opdracht vanuit variant 1 t/m 3 zal een verwijzing krijgen naar de </a:t>
                      </a:r>
                      <a:r>
                        <a:rPr lang="nl-NL" sz="1200" kern="1200" dirty="0" err="1">
                          <a:solidFill>
                            <a:schemeClr val="tx1"/>
                          </a:solidFill>
                          <a:latin typeface="DM Sans Regular"/>
                          <a:ea typeface="+mn-ea"/>
                          <a:cs typeface="+mn-cs"/>
                        </a:rPr>
                        <a:t>UitvoeringsCoördinatie</a:t>
                      </a:r>
                      <a:r>
                        <a:rPr lang="nl-NL" sz="1200" kern="1200" dirty="0">
                          <a:solidFill>
                            <a:schemeClr val="tx1"/>
                          </a:solidFill>
                          <a:latin typeface="DM Sans Regular"/>
                          <a:ea typeface="+mn-ea"/>
                          <a:cs typeface="+mn-cs"/>
                        </a:rPr>
                        <a:t> Overeenkomst (UCO)*.  </a:t>
                      </a:r>
                    </a:p>
                  </a:txBody>
                  <a:tcPr/>
                </a:tc>
                <a:extLst>
                  <a:ext uri="{0D108BD9-81ED-4DB2-BD59-A6C34878D82A}">
                    <a16:rowId xmlns:a16="http://schemas.microsoft.com/office/drawing/2014/main" val="3725366817"/>
                  </a:ext>
                </a:extLst>
              </a:tr>
              <a:tr h="634616">
                <a:tc>
                  <a:txBody>
                    <a:bodyPr/>
                    <a:lstStyle/>
                    <a:p>
                      <a:pPr algn="ctr"/>
                      <a:r>
                        <a:rPr lang="nl-NL" sz="1600" b="1" dirty="0">
                          <a:latin typeface="DM Sans Regular"/>
                        </a:rPr>
                        <a:t>Variant 2</a:t>
                      </a:r>
                    </a:p>
                  </a:txBody>
                  <a:tcPr/>
                </a:tc>
                <a:tc>
                  <a:txBody>
                    <a:bodyPr/>
                    <a:lstStyle/>
                    <a:p>
                      <a:r>
                        <a:rPr lang="nl-NL" sz="1200" dirty="0">
                          <a:latin typeface="DM Sans Regular"/>
                        </a:rPr>
                        <a:t>Gemeente contracteert o.b.v. aanbesteding civiel aannemer (werkzaamheden eigen discipline). Deze is veelal de coördinerende partij. </a:t>
                      </a:r>
                    </a:p>
                  </a:txBody>
                  <a:tcPr/>
                </a:tc>
                <a:tc gridSpan="3">
                  <a:txBody>
                    <a:bodyPr/>
                    <a:lstStyle/>
                    <a:p>
                      <a:r>
                        <a:rPr lang="nl-NL" sz="1200" dirty="0">
                          <a:latin typeface="DM Sans Regular"/>
                        </a:rPr>
                        <a:t>&lt;naam warmtebedrijf&gt; voegt de scope voor warmtenetten toe aan die van nutspartijen. De drie partijen geven daarmee een gezamenlijke opdracht aan Combi-aannemer (&lt;naam waterbedrijf&gt; / &lt;naam E/G-netbeheerder&gt;).  </a:t>
                      </a:r>
                    </a:p>
                  </a:txBody>
                  <a:tcPr/>
                </a:tc>
                <a:tc hMerge="1">
                  <a:txBody>
                    <a:bodyPr/>
                    <a:lstStyle/>
                    <a:p>
                      <a:endParaRPr lang="nl-NL"/>
                    </a:p>
                  </a:txBody>
                  <a:tcPr/>
                </a:tc>
                <a:tc hMerge="1">
                  <a:txBody>
                    <a:bodyPr/>
                    <a:lstStyle/>
                    <a:p>
                      <a:endParaRPr lang="nl-NL" sz="1000" dirty="0"/>
                    </a:p>
                  </a:txBody>
                  <a:tcPr/>
                </a:tc>
                <a:tc vMerge="1">
                  <a:txBody>
                    <a:bodyPr/>
                    <a:lstStyle/>
                    <a:p>
                      <a:endParaRPr lang="nl-NL" sz="1200" dirty="0"/>
                    </a:p>
                  </a:txBody>
                  <a:tcPr/>
                </a:tc>
                <a:extLst>
                  <a:ext uri="{0D108BD9-81ED-4DB2-BD59-A6C34878D82A}">
                    <a16:rowId xmlns:a16="http://schemas.microsoft.com/office/drawing/2014/main" val="3446679452"/>
                  </a:ext>
                </a:extLst>
              </a:tr>
              <a:tr h="634616">
                <a:tc>
                  <a:txBody>
                    <a:bodyPr/>
                    <a:lstStyle/>
                    <a:p>
                      <a:pPr algn="ctr"/>
                      <a:r>
                        <a:rPr lang="nl-NL" sz="1600" b="1" dirty="0">
                          <a:latin typeface="DM Sans Regular"/>
                        </a:rPr>
                        <a:t>Variant 3</a:t>
                      </a:r>
                    </a:p>
                  </a:txBody>
                  <a:tcPr/>
                </a:tc>
                <a:tc gridSpan="2">
                  <a:txBody>
                    <a:bodyPr/>
                    <a:lstStyle/>
                    <a:p>
                      <a:r>
                        <a:rPr lang="nl-NL" sz="1200" kern="1200" dirty="0">
                          <a:solidFill>
                            <a:schemeClr val="tx1"/>
                          </a:solidFill>
                          <a:latin typeface="DM Sans Regular"/>
                          <a:ea typeface="+mn-ea"/>
                          <a:cs typeface="+mn-cs"/>
                        </a:rPr>
                        <a:t>Gemeente en &lt;naam warmtebedrijf&gt; contracteren o.b.v. aanbesteding een combi-aannemer voor alle werkzaamheden aan eigen disciplines. </a:t>
                      </a:r>
                    </a:p>
                  </a:txBody>
                  <a:tcPr/>
                </a:tc>
                <a:tc hMerge="1">
                  <a:txBody>
                    <a:bodyPr/>
                    <a:lstStyle/>
                    <a:p>
                      <a:endParaRPr kumimoji="0" lang="nl-NL" sz="1000" b="0" i="0" u="none" strike="noStrike" kern="1200" cap="none" spc="0" normalizeH="0" baseline="0" dirty="0">
                        <a:ln>
                          <a:noFill/>
                        </a:ln>
                        <a:solidFill>
                          <a:srgbClr val="000000"/>
                        </a:solidFill>
                        <a:effectLst/>
                        <a:uLnTx/>
                        <a:uFillTx/>
                        <a:latin typeface="Arial"/>
                        <a:ea typeface="+mn-ea"/>
                        <a:cs typeface="+mn-cs"/>
                      </a:endParaRPr>
                    </a:p>
                  </a:txBody>
                  <a:tcPr/>
                </a:tc>
                <a:tc gridSpan="2">
                  <a:txBody>
                    <a:bodyPr/>
                    <a:lstStyle/>
                    <a:p>
                      <a:r>
                        <a:rPr kumimoji="0" lang="nl-NL" sz="1200" b="0" i="0" u="none" strike="noStrike" kern="1200" cap="none" spc="0" normalizeH="0" baseline="0" noProof="0" dirty="0">
                          <a:ln>
                            <a:noFill/>
                          </a:ln>
                          <a:solidFill>
                            <a:srgbClr val="000000"/>
                          </a:solidFill>
                          <a:effectLst/>
                          <a:uLnTx/>
                          <a:uFillTx/>
                          <a:latin typeface="DM Sans Regular"/>
                          <a:ea typeface="+mn-ea"/>
                          <a:cs typeface="+mn-cs"/>
                        </a:rPr>
                        <a:t>Nutspartijen geven een gezamenlijke opdracht aan Combi-aannemer voor alle werkzaamheden aan eigen disciplines. </a:t>
                      </a:r>
                      <a:endParaRPr lang="nl-NL" sz="1200" kern="1200" dirty="0">
                        <a:solidFill>
                          <a:schemeClr val="tx1"/>
                        </a:solidFill>
                        <a:latin typeface="DM Sans Regular"/>
                        <a:ea typeface="+mn-ea"/>
                        <a:cs typeface="+mn-cs"/>
                      </a:endParaRPr>
                    </a:p>
                  </a:txBody>
                  <a:tcPr/>
                </a:tc>
                <a:tc hMerge="1">
                  <a:txBody>
                    <a:bodyPr/>
                    <a:lstStyle/>
                    <a:p>
                      <a:endParaRPr lang="nl-NL" dirty="0"/>
                    </a:p>
                  </a:txBody>
                  <a:tcPr/>
                </a:tc>
                <a:tc vMerge="1">
                  <a:txBody>
                    <a:bodyPr/>
                    <a:lstStyle/>
                    <a:p>
                      <a:endParaRPr lang="nl-NL" sz="1200" kern="1200" dirty="0">
                        <a:solidFill>
                          <a:schemeClr val="tx1"/>
                        </a:solidFill>
                        <a:latin typeface="+mn-lt"/>
                        <a:ea typeface="+mn-ea"/>
                        <a:cs typeface="+mn-cs"/>
                      </a:endParaRPr>
                    </a:p>
                  </a:txBody>
                  <a:tcPr/>
                </a:tc>
                <a:extLst>
                  <a:ext uri="{0D108BD9-81ED-4DB2-BD59-A6C34878D82A}">
                    <a16:rowId xmlns:a16="http://schemas.microsoft.com/office/drawing/2014/main" val="2829441365"/>
                  </a:ext>
                </a:extLst>
              </a:tr>
              <a:tr h="634616">
                <a:tc>
                  <a:txBody>
                    <a:bodyPr/>
                    <a:lstStyle/>
                    <a:p>
                      <a:pPr algn="ctr"/>
                      <a:r>
                        <a:rPr lang="nl-NL" sz="1600" b="1" dirty="0">
                          <a:latin typeface="DM Sans Regular"/>
                        </a:rPr>
                        <a:t>Variant 4</a:t>
                      </a:r>
                    </a:p>
                  </a:txBody>
                  <a:tcPr/>
                </a:tc>
                <a:tc gridSpan="4">
                  <a:txBody>
                    <a:bodyPr/>
                    <a:lstStyle/>
                    <a:p>
                      <a:r>
                        <a:rPr lang="nl-NL" sz="1200" kern="1200" dirty="0">
                          <a:solidFill>
                            <a:schemeClr val="tx1"/>
                          </a:solidFill>
                          <a:latin typeface="DM Sans Regular"/>
                          <a:ea typeface="+mn-ea"/>
                          <a:cs typeface="+mn-cs"/>
                        </a:rPr>
                        <a:t>Gemeente, &lt;naam warmtebedrijf&gt;, &lt;naam waterbedrijf&gt; &amp; </a:t>
                      </a:r>
                      <a:r>
                        <a:rPr lang="nl-NL" sz="1200" dirty="0">
                          <a:latin typeface="DM Sans Regular"/>
                        </a:rPr>
                        <a:t>&lt;naam E/G-netbeheerder&gt; </a:t>
                      </a:r>
                      <a:r>
                        <a:rPr lang="nl-NL" sz="1200" kern="1200" dirty="0">
                          <a:solidFill>
                            <a:schemeClr val="tx1"/>
                          </a:solidFill>
                          <a:latin typeface="DM Sans Regular"/>
                          <a:ea typeface="+mn-ea"/>
                          <a:cs typeface="+mn-cs"/>
                        </a:rPr>
                        <a:t>kiezen voor gezamenlijke bestek vorming, aanbesteding en gunning (waarbij iedere partner voor zijn eigen </a:t>
                      </a:r>
                      <a:r>
                        <a:rPr lang="nl-NL" sz="1200" kern="1200" dirty="0" err="1">
                          <a:solidFill>
                            <a:schemeClr val="tx1"/>
                          </a:solidFill>
                          <a:latin typeface="DM Sans Regular"/>
                          <a:ea typeface="+mn-ea"/>
                          <a:cs typeface="+mn-cs"/>
                        </a:rPr>
                        <a:t>besteksdeel</a:t>
                      </a:r>
                      <a:r>
                        <a:rPr lang="nl-NL" sz="1200" kern="1200" dirty="0">
                          <a:solidFill>
                            <a:schemeClr val="tx1"/>
                          </a:solidFill>
                          <a:latin typeface="DM Sans Regular"/>
                          <a:ea typeface="+mn-ea"/>
                          <a:cs typeface="+mn-cs"/>
                        </a:rPr>
                        <a:t> de opdrachtverstrekking naar aannemer zal doen). </a:t>
                      </a:r>
                    </a:p>
                  </a:txBody>
                  <a:tcPr/>
                </a:tc>
                <a:tc hMerge="1">
                  <a:txBody>
                    <a:bodyPr/>
                    <a:lstStyle/>
                    <a:p>
                      <a:endParaRPr lang="nl-NL" dirty="0"/>
                    </a:p>
                  </a:txBody>
                  <a:tcPr/>
                </a:tc>
                <a:tc hMerge="1">
                  <a:txBody>
                    <a:bodyPr/>
                    <a:lstStyle/>
                    <a:p>
                      <a:endParaRPr lang="nl-NL"/>
                    </a:p>
                  </a:txBody>
                  <a:tcPr/>
                </a:tc>
                <a:tc hMerge="1">
                  <a:txBody>
                    <a:bodyPr/>
                    <a:lstStyle/>
                    <a:p>
                      <a:endParaRPr lang="nl-NL" dirty="0"/>
                    </a:p>
                  </a:txBody>
                  <a:tcPr/>
                </a:tc>
                <a:tc>
                  <a:txBody>
                    <a:bodyPr/>
                    <a:lstStyle/>
                    <a:p>
                      <a:endParaRPr lang="nl-NL" sz="1200" kern="1200" dirty="0">
                        <a:solidFill>
                          <a:schemeClr val="tx1"/>
                        </a:solidFill>
                        <a:latin typeface="DM Sans Regular"/>
                        <a:ea typeface="+mn-ea"/>
                        <a:cs typeface="+mn-cs"/>
                      </a:endParaRPr>
                    </a:p>
                  </a:txBody>
                  <a:tcPr/>
                </a:tc>
                <a:extLst>
                  <a:ext uri="{0D108BD9-81ED-4DB2-BD59-A6C34878D82A}">
                    <a16:rowId xmlns:a16="http://schemas.microsoft.com/office/drawing/2014/main" val="1396149220"/>
                  </a:ext>
                </a:extLst>
              </a:tr>
            </a:tbl>
          </a:graphicData>
        </a:graphic>
      </p:graphicFrame>
      <p:sp>
        <p:nvSpPr>
          <p:cNvPr id="8" name="Tekstvak 7">
            <a:extLst>
              <a:ext uri="{FF2B5EF4-FFF2-40B4-BE49-F238E27FC236}">
                <a16:creationId xmlns:a16="http://schemas.microsoft.com/office/drawing/2014/main" id="{B95FCA41-8EB8-5771-202E-DBCCAC47ED55}"/>
              </a:ext>
            </a:extLst>
          </p:cNvPr>
          <p:cNvSpPr txBox="1"/>
          <p:nvPr/>
        </p:nvSpPr>
        <p:spPr>
          <a:xfrm>
            <a:off x="412894" y="167131"/>
            <a:ext cx="3666048" cy="133882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1100" b="1" dirty="0">
                <a:latin typeface="DM Sans Regular"/>
              </a:rPr>
              <a:t>LET OP:</a:t>
            </a:r>
          </a:p>
          <a:p>
            <a:r>
              <a:rPr lang="nl-NL" sz="1000" dirty="0">
                <a:latin typeface="DM Sans Regular"/>
              </a:rPr>
              <a:t>De hier beschreven varianten zijn gebaseerd op een samenwerking tussen gemeente, E/G/W netbeheerder en een warmtebedrijf. Bij een samenwerking alleen tussen gemeente en netbeheerders, vervallen variant 2 en 3. Als een andere partij aanhaakt in plaats van het warmtebedrijf, is het belangrijk te toetsen of variant 2 en 3 van toepassing zijn of niet.</a:t>
            </a:r>
          </a:p>
        </p:txBody>
      </p:sp>
      <p:sp>
        <p:nvSpPr>
          <p:cNvPr id="9" name="Tekstvak 8">
            <a:extLst>
              <a:ext uri="{FF2B5EF4-FFF2-40B4-BE49-F238E27FC236}">
                <a16:creationId xmlns:a16="http://schemas.microsoft.com/office/drawing/2014/main" id="{DBD92E80-E0B2-E45D-A368-E7936C2DCD58}"/>
              </a:ext>
            </a:extLst>
          </p:cNvPr>
          <p:cNvSpPr txBox="1"/>
          <p:nvPr/>
        </p:nvSpPr>
        <p:spPr>
          <a:xfrm>
            <a:off x="316849" y="6151264"/>
            <a:ext cx="4389120" cy="246221"/>
          </a:xfrm>
          <a:prstGeom prst="rect">
            <a:avLst/>
          </a:prstGeom>
          <a:noFill/>
        </p:spPr>
        <p:txBody>
          <a:bodyPr wrap="square" rtlCol="0">
            <a:spAutoFit/>
          </a:bodyPr>
          <a:lstStyle/>
          <a:p>
            <a:r>
              <a:rPr lang="nl-NL" sz="1000" dirty="0">
                <a:latin typeface="DM Sans Regular"/>
              </a:rPr>
              <a:t>*Zie ook de stappen in fase 5 van de Samenwerkwijzer</a:t>
            </a:r>
          </a:p>
        </p:txBody>
      </p:sp>
    </p:spTree>
    <p:extLst>
      <p:ext uri="{BB962C8B-B14F-4D97-AF65-F5344CB8AC3E}">
        <p14:creationId xmlns:p14="http://schemas.microsoft.com/office/powerpoint/2010/main" val="12294456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9D84F-8B24-18AE-FFFE-CA9CC4407866}"/>
            </a:ext>
          </a:extLst>
        </p:cNvPr>
        <p:cNvGrpSpPr/>
        <p:nvPr/>
      </p:nvGrpSpPr>
      <p:grpSpPr>
        <a:xfrm>
          <a:off x="0" y="0"/>
          <a:ext cx="0" cy="0"/>
          <a:chOff x="0" y="0"/>
          <a:chExt cx="0" cy="0"/>
        </a:xfrm>
      </p:grpSpPr>
      <p:pic>
        <p:nvPicPr>
          <p:cNvPr id="2" name="DSMW_Alle_logos_14.pdf" descr="DSMW_Alle_logos_14.pdf">
            <a:extLst>
              <a:ext uri="{FF2B5EF4-FFF2-40B4-BE49-F238E27FC236}">
                <a16:creationId xmlns:a16="http://schemas.microsoft.com/office/drawing/2014/main" id="{86EAD05C-0B0C-B512-511E-DC040EEC51F4}"/>
              </a:ext>
            </a:extLst>
          </p:cNvPr>
          <p:cNvPicPr>
            <a:picLocks noChangeAspect="1"/>
          </p:cNvPicPr>
          <p:nvPr/>
        </p:nvPicPr>
        <p:blipFill>
          <a:blip r:embed="rId2"/>
          <a:stretch>
            <a:fillRect/>
          </a:stretch>
        </p:blipFill>
        <p:spPr>
          <a:xfrm>
            <a:off x="11089945" y="5755878"/>
            <a:ext cx="1102982" cy="1102983"/>
          </a:xfrm>
          <a:prstGeom prst="rect">
            <a:avLst/>
          </a:prstGeom>
          <a:ln w="12700">
            <a:miter lim="400000"/>
          </a:ln>
        </p:spPr>
      </p:pic>
      <p:pic>
        <p:nvPicPr>
          <p:cNvPr id="213" name="Afbeelding" descr="Afbeelding">
            <a:extLst>
              <a:ext uri="{FF2B5EF4-FFF2-40B4-BE49-F238E27FC236}">
                <a16:creationId xmlns:a16="http://schemas.microsoft.com/office/drawing/2014/main" id="{E6F6E299-1C87-BA38-24F1-08F8AE6A587F}"/>
              </a:ext>
            </a:extLst>
          </p:cNvPr>
          <p:cNvPicPr>
            <a:picLocks noChangeAspect="1"/>
          </p:cNvPicPr>
          <p:nvPr/>
        </p:nvPicPr>
        <p:blipFill>
          <a:blip r:embed="rId3"/>
          <a:stretch>
            <a:fillRect/>
          </a:stretch>
        </p:blipFill>
        <p:spPr>
          <a:xfrm flipH="1">
            <a:off x="-22170" y="-196711"/>
            <a:ext cx="4993635" cy="7065155"/>
          </a:xfrm>
          <a:prstGeom prst="rect">
            <a:avLst/>
          </a:prstGeom>
          <a:ln w="12700">
            <a:miter lim="400000"/>
          </a:ln>
        </p:spPr>
      </p:pic>
      <p:sp>
        <p:nvSpPr>
          <p:cNvPr id="3" name="Paginatitel">
            <a:extLst>
              <a:ext uri="{FF2B5EF4-FFF2-40B4-BE49-F238E27FC236}">
                <a16:creationId xmlns:a16="http://schemas.microsoft.com/office/drawing/2014/main" id="{D1E8A4F4-5A16-E380-92BC-B304803EAE8F}"/>
              </a:ext>
            </a:extLst>
          </p:cNvPr>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Voor- en nadelen samenwerkingsvarianten</a:t>
            </a:r>
            <a:endParaRPr b="1">
              <a:latin typeface="DM Sans Regular" pitchFamily="2" charset="0"/>
            </a:endParaRPr>
          </a:p>
        </p:txBody>
      </p:sp>
      <p:graphicFrame>
        <p:nvGraphicFramePr>
          <p:cNvPr id="7" name="Tabel 6">
            <a:extLst>
              <a:ext uri="{FF2B5EF4-FFF2-40B4-BE49-F238E27FC236}">
                <a16:creationId xmlns:a16="http://schemas.microsoft.com/office/drawing/2014/main" id="{12D07915-8154-885A-EE36-F22262EE1050}"/>
              </a:ext>
            </a:extLst>
          </p:cNvPr>
          <p:cNvGraphicFramePr>
            <a:graphicFrameLocks noGrp="1"/>
          </p:cNvGraphicFramePr>
          <p:nvPr>
            <p:extLst>
              <p:ext uri="{D42A27DB-BD31-4B8C-83A1-F6EECF244321}">
                <p14:modId xmlns:p14="http://schemas.microsoft.com/office/powerpoint/2010/main" val="74423328"/>
              </p:ext>
            </p:extLst>
          </p:nvPr>
        </p:nvGraphicFramePr>
        <p:xfrm>
          <a:off x="361806" y="1076008"/>
          <a:ext cx="11549566" cy="5547360"/>
        </p:xfrm>
        <a:graphic>
          <a:graphicData uri="http://schemas.openxmlformats.org/drawingml/2006/table">
            <a:tbl>
              <a:tblPr firstRow="1" bandRow="1">
                <a:tableStyleId>{5DA37D80-6434-44D0-A028-1B22A696006F}</a:tableStyleId>
              </a:tblPr>
              <a:tblGrid>
                <a:gridCol w="1130618">
                  <a:extLst>
                    <a:ext uri="{9D8B030D-6E8A-4147-A177-3AD203B41FA5}">
                      <a16:colId xmlns:a16="http://schemas.microsoft.com/office/drawing/2014/main" val="508336776"/>
                    </a:ext>
                  </a:extLst>
                </a:gridCol>
                <a:gridCol w="5209474">
                  <a:extLst>
                    <a:ext uri="{9D8B030D-6E8A-4147-A177-3AD203B41FA5}">
                      <a16:colId xmlns:a16="http://schemas.microsoft.com/office/drawing/2014/main" val="832649886"/>
                    </a:ext>
                  </a:extLst>
                </a:gridCol>
                <a:gridCol w="5209474">
                  <a:extLst>
                    <a:ext uri="{9D8B030D-6E8A-4147-A177-3AD203B41FA5}">
                      <a16:colId xmlns:a16="http://schemas.microsoft.com/office/drawing/2014/main" val="3190201837"/>
                    </a:ext>
                  </a:extLst>
                </a:gridCol>
              </a:tblGrid>
              <a:tr h="358343">
                <a:tc>
                  <a:txBody>
                    <a:bodyPr/>
                    <a:lstStyle/>
                    <a:p>
                      <a:endParaRPr lang="nl-NL" dirty="0">
                        <a:latin typeface="DM Sans Regular"/>
                      </a:endParaRPr>
                    </a:p>
                  </a:txBody>
                  <a:tcPr>
                    <a:solidFill>
                      <a:schemeClr val="bg2">
                        <a:lumMod val="75000"/>
                      </a:schemeClr>
                    </a:solidFill>
                  </a:tcPr>
                </a:tc>
                <a:tc>
                  <a:txBody>
                    <a:bodyPr/>
                    <a:lstStyle/>
                    <a:p>
                      <a:r>
                        <a:rPr lang="nl-NL" sz="1600" dirty="0">
                          <a:latin typeface="DM Sans Regular"/>
                        </a:rPr>
                        <a:t>Voordelen</a:t>
                      </a:r>
                    </a:p>
                  </a:txBody>
                  <a:tcPr>
                    <a:solidFill>
                      <a:schemeClr val="bg2">
                        <a:lumMod val="75000"/>
                      </a:schemeClr>
                    </a:solidFill>
                  </a:tcPr>
                </a:tc>
                <a:tc>
                  <a:txBody>
                    <a:bodyPr/>
                    <a:lstStyle/>
                    <a:p>
                      <a:r>
                        <a:rPr lang="nl-NL" sz="1600" dirty="0">
                          <a:latin typeface="DM Sans Regular"/>
                        </a:rPr>
                        <a:t>Nadelen</a:t>
                      </a:r>
                    </a:p>
                  </a:txBody>
                  <a:tcPr>
                    <a:solidFill>
                      <a:schemeClr val="bg2">
                        <a:lumMod val="75000"/>
                      </a:schemeClr>
                    </a:solidFill>
                  </a:tcPr>
                </a:tc>
                <a:extLst>
                  <a:ext uri="{0D108BD9-81ED-4DB2-BD59-A6C34878D82A}">
                    <a16:rowId xmlns:a16="http://schemas.microsoft.com/office/drawing/2014/main" val="2336165915"/>
                  </a:ext>
                </a:extLst>
              </a:tr>
              <a:tr h="634616">
                <a:tc>
                  <a:txBody>
                    <a:bodyPr/>
                    <a:lstStyle/>
                    <a:p>
                      <a:pPr algn="ctr"/>
                      <a:r>
                        <a:rPr lang="nl-NL" sz="1600" b="1" dirty="0">
                          <a:latin typeface="DM Sans Regular"/>
                        </a:rPr>
                        <a:t>Variant 1</a:t>
                      </a:r>
                    </a:p>
                  </a:txBody>
                  <a:tcPr/>
                </a:tc>
                <a:tc>
                  <a:txBody>
                    <a:bodyPr/>
                    <a:lstStyle/>
                    <a:p>
                      <a:pPr marL="342900" indent="-342900">
                        <a:buFont typeface="+mj-lt"/>
                        <a:buAutoNum type="arabicPeriod"/>
                      </a:pPr>
                      <a:r>
                        <a:rPr lang="nl-NL" sz="1000" dirty="0">
                          <a:latin typeface="DM Sans Regular"/>
                        </a:rPr>
                        <a:t>Vrijheid in keuze aannemer.</a:t>
                      </a:r>
                    </a:p>
                    <a:p>
                      <a:pPr marL="342900" indent="-342900">
                        <a:buFont typeface="+mj-lt"/>
                        <a:buAutoNum type="arabicPeriod"/>
                      </a:pPr>
                      <a:r>
                        <a:rPr lang="nl-NL" sz="1000" dirty="0">
                          <a:latin typeface="DM Sans Regular"/>
                        </a:rPr>
                        <a:t>Makkelijker om direct een </a:t>
                      </a:r>
                      <a:r>
                        <a:rPr lang="nl-NL" sz="1000" kern="1200" dirty="0">
                          <a:solidFill>
                            <a:schemeClr val="tx1"/>
                          </a:solidFill>
                          <a:latin typeface="DM Sans Regular"/>
                          <a:ea typeface="+mn-ea"/>
                          <a:cs typeface="+mn-cs"/>
                        </a:rPr>
                        <a:t>opdracht te verstrekken (huisaannemer). Houd daarbij wel rekeningen met de aanbestedingsgrenzen.</a:t>
                      </a:r>
                    </a:p>
                    <a:p>
                      <a:pPr marL="342900" indent="-342900">
                        <a:buFont typeface="+mj-lt"/>
                        <a:buAutoNum type="arabicPeriod"/>
                      </a:pPr>
                      <a:r>
                        <a:rPr lang="nl-NL" sz="1000" dirty="0">
                          <a:latin typeface="DM Sans Regular"/>
                        </a:rPr>
                        <a:t>Partners kunnen eigen bestek/ contractvorm gebruiken.</a:t>
                      </a:r>
                    </a:p>
                    <a:p>
                      <a:pPr marL="342900" indent="-342900">
                        <a:buFont typeface="+mj-lt"/>
                        <a:buAutoNum type="arabicPeriod"/>
                      </a:pPr>
                      <a:r>
                        <a:rPr lang="nl-NL" sz="1000" dirty="0">
                          <a:latin typeface="DM Sans Regular"/>
                        </a:rPr>
                        <a:t>Vaste prijzen en/of prijzen liggen mogelijk lager dan in aanbestedingen.</a:t>
                      </a:r>
                    </a:p>
                    <a:p>
                      <a:pPr marL="342900" indent="-342900" algn="l" defTabSz="914400" rtl="0" eaLnBrk="1" latinLnBrk="0" hangingPunct="1">
                        <a:buFont typeface="+mj-lt"/>
                        <a:buAutoNum type="arabicPeriod"/>
                      </a:pPr>
                      <a:r>
                        <a:rPr lang="nl-NL" sz="1000" kern="1200" dirty="0">
                          <a:solidFill>
                            <a:schemeClr val="tx1"/>
                          </a:solidFill>
                          <a:latin typeface="DM Sans Regular"/>
                          <a:ea typeface="+mn-ea"/>
                          <a:cs typeface="+mn-cs"/>
                        </a:rPr>
                        <a:t>Aannemers zijn bekend met het convenant en verwachtingen vanuit het convenant.</a:t>
                      </a:r>
                    </a:p>
                    <a:p>
                      <a:pPr marL="342900" indent="-342900">
                        <a:buFont typeface="+mj-lt"/>
                        <a:buAutoNum type="arabicPeriod"/>
                      </a:pPr>
                      <a:r>
                        <a:rPr lang="nl-NL" sz="1000" dirty="0">
                          <a:latin typeface="DM Sans Regular"/>
                        </a:rPr>
                        <a:t>Aannemers hebben juiste aanwijzingen en technisch personeel (ervaring).</a:t>
                      </a:r>
                    </a:p>
                    <a:p>
                      <a:pPr marL="342900" indent="-342900">
                        <a:buFont typeface="+mj-lt"/>
                        <a:buAutoNum type="arabicPeriod"/>
                      </a:pPr>
                      <a:r>
                        <a:rPr lang="nl-NL" sz="1000" dirty="0">
                          <a:latin typeface="DM Sans Regular"/>
                        </a:rPr>
                        <a:t>Meer kans op leercurve (vaste aannemer koppels).</a:t>
                      </a:r>
                    </a:p>
                  </a:txBody>
                  <a:tcPr/>
                </a:tc>
                <a:tc>
                  <a:txBody>
                    <a:bodyPr/>
                    <a:lstStyle/>
                    <a:p>
                      <a:pPr marL="342900" indent="-342900">
                        <a:buFont typeface="+mj-lt"/>
                        <a:buAutoNum type="arabicPeriod"/>
                      </a:pPr>
                      <a:r>
                        <a:rPr lang="nl-NL" sz="1000" dirty="0">
                          <a:latin typeface="DM Sans Regular" pitchFamily="2" charset="0"/>
                        </a:rPr>
                        <a:t>Meerdere aannemers geeft kans op conflicten. Maatregel is meer afstemming en communicatie.</a:t>
                      </a:r>
                    </a:p>
                    <a:p>
                      <a:pPr marL="342900" indent="-342900">
                        <a:buFont typeface="+mj-lt"/>
                        <a:buAutoNum type="arabicPeriod"/>
                      </a:pPr>
                      <a:r>
                        <a:rPr lang="nl-NL" sz="1000" dirty="0">
                          <a:latin typeface="DM Sans Regular"/>
                        </a:rPr>
                        <a:t>Meerdere aannemers kan naar de omgeving minder efficiënt overkomen. Maatregel is inzet van een gezamenlijke omgevingsmanager. </a:t>
                      </a:r>
                    </a:p>
                  </a:txBody>
                  <a:tcPr/>
                </a:tc>
                <a:extLst>
                  <a:ext uri="{0D108BD9-81ED-4DB2-BD59-A6C34878D82A}">
                    <a16:rowId xmlns:a16="http://schemas.microsoft.com/office/drawing/2014/main" val="3725366817"/>
                  </a:ext>
                </a:extLst>
              </a:tr>
              <a:tr h="634616">
                <a:tc>
                  <a:txBody>
                    <a:bodyPr/>
                    <a:lstStyle/>
                    <a:p>
                      <a:pPr algn="ctr"/>
                      <a:r>
                        <a:rPr lang="nl-NL" sz="1600" b="1" dirty="0">
                          <a:latin typeface="DM Sans Regular"/>
                        </a:rPr>
                        <a:t>Variant 2</a:t>
                      </a:r>
                    </a:p>
                  </a:txBody>
                  <a:tcPr/>
                </a:tc>
                <a:tc>
                  <a:txBody>
                    <a:bodyPr/>
                    <a:lstStyle/>
                    <a:p>
                      <a:pPr marL="342900" indent="-342900" algn="l" defTabSz="914400" rtl="0" eaLnBrk="1" latinLnBrk="0" hangingPunct="1">
                        <a:buFont typeface="+mj-lt"/>
                        <a:buAutoNum type="arabicPeriod"/>
                      </a:pPr>
                      <a:r>
                        <a:rPr lang="nl-NL" sz="1000" kern="1200" dirty="0">
                          <a:solidFill>
                            <a:schemeClr val="tx1"/>
                          </a:solidFill>
                          <a:latin typeface="DM Sans Regular"/>
                          <a:ea typeface="+mn-ea"/>
                          <a:cs typeface="+mn-cs"/>
                        </a:rPr>
                        <a:t>Aannemers zijn bekend met het convenant en verwachtingen vanuit het convenant.</a:t>
                      </a:r>
                      <a:endParaRPr lang="nl-NL" sz="1000" kern="1200" dirty="0">
                        <a:solidFill>
                          <a:schemeClr val="tx1"/>
                        </a:solidFill>
                        <a:latin typeface="DM Sans Regular" pitchFamily="2" charset="0"/>
                        <a:ea typeface="+mn-ea"/>
                        <a:cs typeface="+mn-cs"/>
                      </a:endParaRPr>
                    </a:p>
                    <a:p>
                      <a:pPr marL="342900" indent="-342900">
                        <a:buFont typeface="+mj-lt"/>
                        <a:buAutoNum type="arabicPeriod"/>
                      </a:pPr>
                      <a:r>
                        <a:rPr lang="nl-NL" sz="1000" dirty="0">
                          <a:latin typeface="DM Sans Regular"/>
                        </a:rPr>
                        <a:t>Aannemers hebben juiste aanwijzingen en technisch personeel (ervaring).</a:t>
                      </a:r>
                    </a:p>
                    <a:p>
                      <a:pPr marL="342900" indent="-342900" algn="l" rtl="0" eaLnBrk="1" latinLnBrk="0" hangingPunct="1">
                        <a:buFont typeface="+mj-lt"/>
                        <a:buAutoNum type="arabicPeriod"/>
                      </a:pPr>
                      <a:r>
                        <a:rPr lang="nl-NL" sz="1000" kern="1200" dirty="0">
                          <a:solidFill>
                            <a:schemeClr val="tx1"/>
                          </a:solidFill>
                          <a:latin typeface="DM Sans Regular"/>
                          <a:ea typeface="+mn-ea"/>
                          <a:cs typeface="+mn-cs"/>
                        </a:rPr>
                        <a:t>Slechts twee aannemers, wat afstemming makkelijker maakt.</a:t>
                      </a:r>
                    </a:p>
                  </a:txBody>
                  <a:tcPr/>
                </a:tc>
                <a:tc>
                  <a:txBody>
                    <a:bodyPr/>
                    <a:lstStyle/>
                    <a:p>
                      <a:pPr marL="342900" marR="0" lvl="0" indent="-342900" algn="l" rtl="0" eaLnBrk="1" fontAlgn="auto" latinLnBrk="0" hangingPunct="1">
                        <a:lnSpc>
                          <a:spcPct val="100000"/>
                        </a:lnSpc>
                        <a:spcBef>
                          <a:spcPts val="0"/>
                        </a:spcBef>
                        <a:spcAft>
                          <a:spcPts val="0"/>
                        </a:spcAft>
                        <a:buClrTx/>
                        <a:buSzTx/>
                        <a:buFont typeface="+mj-lt"/>
                        <a:buAutoNum type="arabicPeriod"/>
                      </a:pPr>
                      <a:r>
                        <a:rPr lang="nl-NL" sz="1000" kern="1200" dirty="0">
                          <a:solidFill>
                            <a:schemeClr val="tx1"/>
                          </a:solidFill>
                          <a:latin typeface="DM Sans Regular"/>
                          <a:ea typeface="+mn-ea"/>
                          <a:cs typeface="+mn-cs"/>
                        </a:rPr>
                        <a:t>Werkzaamheden van </a:t>
                      </a:r>
                      <a:r>
                        <a:rPr lang="nl-NL" sz="1000" kern="1200" dirty="0">
                          <a:solidFill>
                            <a:schemeClr val="tx1"/>
                          </a:solidFill>
                          <a:highlight>
                            <a:srgbClr val="FFFF00"/>
                          </a:highlight>
                          <a:latin typeface="DM Sans Regular"/>
                          <a:ea typeface="+mn-ea"/>
                          <a:cs typeface="+mn-cs"/>
                        </a:rPr>
                        <a:t>&lt;naam warmtebedrijf&gt;</a:t>
                      </a:r>
                      <a:r>
                        <a:rPr lang="nl-NL" sz="1000" kern="1200" dirty="0">
                          <a:solidFill>
                            <a:schemeClr val="tx1"/>
                          </a:solidFill>
                          <a:latin typeface="DM Sans Regular"/>
                          <a:ea typeface="+mn-ea"/>
                          <a:cs typeface="+mn-cs"/>
                        </a:rPr>
                        <a:t> zullen met extra opdracht bij Combi-aannemer ingelegd moeten worden. Let op erkenningseisen. Mogelijk dat dit maar eenmalig hoeft (onderzoeken).  </a:t>
                      </a:r>
                      <a:endParaRPr lang="nl-NL" sz="1000" kern="1200" dirty="0">
                        <a:solidFill>
                          <a:schemeClr val="tx1"/>
                        </a:solidFill>
                        <a:latin typeface="DM Sans Regular" pitchFamily="2" charset="0"/>
                        <a:ea typeface="+mn-ea"/>
                        <a:cs typeface="+mn-cs"/>
                      </a:endParaRPr>
                    </a:p>
                  </a:txBody>
                  <a:tcPr/>
                </a:tc>
                <a:extLst>
                  <a:ext uri="{0D108BD9-81ED-4DB2-BD59-A6C34878D82A}">
                    <a16:rowId xmlns:a16="http://schemas.microsoft.com/office/drawing/2014/main" val="3446679452"/>
                  </a:ext>
                </a:extLst>
              </a:tr>
              <a:tr h="634616">
                <a:tc>
                  <a:txBody>
                    <a:bodyPr/>
                    <a:lstStyle/>
                    <a:p>
                      <a:pPr algn="ctr"/>
                      <a:r>
                        <a:rPr lang="nl-NL" sz="1600" b="1" dirty="0">
                          <a:latin typeface="DM Sans Regular"/>
                        </a:rPr>
                        <a:t>Variant 3</a:t>
                      </a:r>
                    </a:p>
                  </a:txBody>
                  <a:tcPr/>
                </a:tc>
                <a:tc>
                  <a:txBody>
                    <a:bodyPr/>
                    <a:lstStyle/>
                    <a:p>
                      <a:pPr marL="342900" indent="-342900" algn="l" rtl="0" eaLnBrk="1" latinLnBrk="0" hangingPunct="1">
                        <a:buFont typeface="+mj-lt"/>
                        <a:buAutoNum type="arabicPeriod"/>
                      </a:pPr>
                      <a:r>
                        <a:rPr lang="nl-NL" sz="1000" kern="1200" dirty="0">
                          <a:solidFill>
                            <a:schemeClr val="tx1"/>
                          </a:solidFill>
                          <a:latin typeface="DM Sans Regular"/>
                          <a:ea typeface="+mn-ea"/>
                          <a:cs typeface="+mn-cs"/>
                        </a:rPr>
                        <a:t>Het is makkelijker om direct een opdracht te verstrekken (huisaannemer). </a:t>
                      </a:r>
                      <a:br>
                        <a:rPr lang="nl-NL" sz="1000" kern="1200" dirty="0">
                          <a:solidFill>
                            <a:srgbClr val="000000"/>
                          </a:solidFill>
                          <a:latin typeface="DM Sans Regular"/>
                          <a:ea typeface="+mn-ea"/>
                          <a:cs typeface="+mn-cs"/>
                        </a:rPr>
                      </a:br>
                      <a:r>
                        <a:rPr lang="nl-NL" sz="800" kern="1200" dirty="0">
                          <a:solidFill>
                            <a:schemeClr val="tx1"/>
                          </a:solidFill>
                          <a:latin typeface="DM Sans Regular"/>
                          <a:ea typeface="+mn-ea"/>
                          <a:cs typeface="+mn-cs"/>
                        </a:rPr>
                        <a:t>Let op, hier zit mogelijk wel een grens waarboven er toch een aanbesteding moet plaatsvinden. Dit nader onderzoeken. </a:t>
                      </a:r>
                      <a:endParaRPr lang="nl-NL" sz="800" kern="1200" dirty="0">
                        <a:solidFill>
                          <a:schemeClr val="tx1"/>
                        </a:solidFill>
                        <a:latin typeface="DM Sans Regular" pitchFamily="2" charset="0"/>
                        <a:ea typeface="+mn-ea"/>
                        <a:cs typeface="+mn-cs"/>
                      </a:endParaRPr>
                    </a:p>
                    <a:p>
                      <a:pPr marL="342900" indent="-342900" algn="l" rtl="0" eaLnBrk="1" latinLnBrk="0" hangingPunct="1">
                        <a:buFont typeface="+mj-lt"/>
                        <a:buAutoNum type="arabicPeriod"/>
                      </a:pPr>
                      <a:r>
                        <a:rPr lang="nl-NL" sz="1000" kern="1200" dirty="0">
                          <a:solidFill>
                            <a:schemeClr val="tx1"/>
                          </a:solidFill>
                          <a:latin typeface="DM Sans Regular"/>
                          <a:ea typeface="+mn-ea"/>
                          <a:cs typeface="+mn-cs"/>
                        </a:rPr>
                        <a:t>Minder aannemers, waardoor er minder afhankelijkheden zijn.</a:t>
                      </a:r>
                    </a:p>
                    <a:p>
                      <a:pPr marL="342900" indent="-342900" algn="l" defTabSz="914400" rtl="0" eaLnBrk="1" latinLnBrk="0" hangingPunct="1">
                        <a:buFont typeface="+mj-lt"/>
                        <a:buAutoNum type="arabicPeriod"/>
                      </a:pPr>
                      <a:r>
                        <a:rPr lang="nl-NL" sz="1000" kern="1200" dirty="0">
                          <a:solidFill>
                            <a:schemeClr val="tx1"/>
                          </a:solidFill>
                          <a:latin typeface="DM Sans Regular" pitchFamily="2" charset="0"/>
                          <a:ea typeface="+mn-ea"/>
                          <a:cs typeface="+mn-cs"/>
                        </a:rPr>
                        <a:t>Minder aannemers, waardoor het voor omgeving overzichtelijker en efficiënter lijkt. </a:t>
                      </a:r>
                    </a:p>
                    <a:p>
                      <a:pPr marL="342900" indent="-342900" algn="l" defTabSz="914400" rtl="0" eaLnBrk="1" latinLnBrk="0" hangingPunct="1">
                        <a:buFont typeface="+mj-lt"/>
                        <a:buAutoNum type="arabicPeriod"/>
                      </a:pPr>
                      <a:r>
                        <a:rPr lang="nl-NL" sz="1000" kern="1200" dirty="0">
                          <a:solidFill>
                            <a:schemeClr val="tx1"/>
                          </a:solidFill>
                          <a:highlight>
                            <a:srgbClr val="FFFF00"/>
                          </a:highlight>
                          <a:latin typeface="DM Sans Regular" pitchFamily="2" charset="0"/>
                          <a:ea typeface="+mn-ea"/>
                          <a:cs typeface="+mn-cs"/>
                        </a:rPr>
                        <a:t>&lt;naam warmtebedrijf&gt;</a:t>
                      </a:r>
                      <a:r>
                        <a:rPr lang="nl-NL" sz="1000" kern="1200" dirty="0">
                          <a:solidFill>
                            <a:schemeClr val="tx1"/>
                          </a:solidFill>
                          <a:latin typeface="DM Sans Regular" pitchFamily="2" charset="0"/>
                          <a:ea typeface="+mn-ea"/>
                          <a:cs typeface="+mn-cs"/>
                        </a:rPr>
                        <a:t> kan werk inbrengen onder contract gemeente. Andersom is ook nog een mogelijkheid, dat gemeente haar civiele werk inbrengt onder het contract van </a:t>
                      </a:r>
                      <a:r>
                        <a:rPr lang="nl-NL" sz="1000" kern="1200" dirty="0">
                          <a:solidFill>
                            <a:schemeClr val="tx1"/>
                          </a:solidFill>
                          <a:highlight>
                            <a:srgbClr val="FFFF00"/>
                          </a:highlight>
                          <a:latin typeface="DM Sans Regular" pitchFamily="2" charset="0"/>
                          <a:ea typeface="+mn-ea"/>
                          <a:cs typeface="+mn-cs"/>
                        </a:rPr>
                        <a:t>&lt;naam warmtebedrijf&gt;</a:t>
                      </a:r>
                      <a:r>
                        <a:rPr lang="nl-NL" sz="1000" kern="1200" dirty="0">
                          <a:solidFill>
                            <a:schemeClr val="tx1"/>
                          </a:solidFill>
                          <a:latin typeface="DM Sans Regular" pitchFamily="2" charset="0"/>
                          <a:ea typeface="+mn-ea"/>
                          <a:cs typeface="+mn-cs"/>
                        </a:rPr>
                        <a:t>. </a:t>
                      </a:r>
                    </a:p>
                  </a:txBody>
                  <a:tcPr/>
                </a:tc>
                <a:tc>
                  <a:txBody>
                    <a:bodyPr/>
                    <a:lstStyle/>
                    <a:p>
                      <a:pPr marL="342900" indent="-342900">
                        <a:buFont typeface="+mj-lt"/>
                        <a:buAutoNum type="arabicPeriod"/>
                      </a:pPr>
                      <a:r>
                        <a:rPr lang="nl-NL" sz="1000" kern="1200" dirty="0">
                          <a:solidFill>
                            <a:schemeClr val="tx1"/>
                          </a:solidFill>
                          <a:latin typeface="DM Sans Regular" pitchFamily="2" charset="0"/>
                          <a:ea typeface="+mn-ea"/>
                          <a:cs typeface="+mn-cs"/>
                        </a:rPr>
                        <a:t>Combi-aannemer Civiel/Warmte moet per project aanbesteed worden</a:t>
                      </a:r>
                    </a:p>
                    <a:p>
                      <a:pPr marL="342900" indent="-342900">
                        <a:buFont typeface="+mj-lt"/>
                        <a:buAutoNum type="arabicPeriod"/>
                      </a:pPr>
                      <a:r>
                        <a:rPr lang="nl-NL" sz="1000" kern="1200" dirty="0">
                          <a:solidFill>
                            <a:schemeClr val="tx1"/>
                          </a:solidFill>
                          <a:latin typeface="DM Sans Regular" pitchFamily="2" charset="0"/>
                          <a:ea typeface="+mn-ea"/>
                          <a:cs typeface="+mn-cs"/>
                        </a:rPr>
                        <a:t>Erkenning door </a:t>
                      </a:r>
                      <a:r>
                        <a:rPr lang="nl-NL" sz="1000" kern="1200" dirty="0">
                          <a:solidFill>
                            <a:schemeClr val="tx1"/>
                          </a:solidFill>
                          <a:highlight>
                            <a:srgbClr val="FFFF00"/>
                          </a:highlight>
                          <a:latin typeface="DM Sans Regular" pitchFamily="2" charset="0"/>
                          <a:ea typeface="+mn-ea"/>
                          <a:cs typeface="+mn-cs"/>
                        </a:rPr>
                        <a:t>&lt;naam warmtebedrijf&gt; </a:t>
                      </a:r>
                      <a:r>
                        <a:rPr lang="nl-NL" sz="1000" kern="1200" dirty="0">
                          <a:solidFill>
                            <a:schemeClr val="tx1"/>
                          </a:solidFill>
                          <a:latin typeface="DM Sans Regular" pitchFamily="2" charset="0"/>
                          <a:ea typeface="+mn-ea"/>
                          <a:cs typeface="+mn-cs"/>
                        </a:rPr>
                        <a:t>van Civiel aannemer?</a:t>
                      </a:r>
                    </a:p>
                  </a:txBody>
                  <a:tcPr/>
                </a:tc>
                <a:extLst>
                  <a:ext uri="{0D108BD9-81ED-4DB2-BD59-A6C34878D82A}">
                    <a16:rowId xmlns:a16="http://schemas.microsoft.com/office/drawing/2014/main" val="2829441365"/>
                  </a:ext>
                </a:extLst>
              </a:tr>
              <a:tr h="634616">
                <a:tc>
                  <a:txBody>
                    <a:bodyPr/>
                    <a:lstStyle/>
                    <a:p>
                      <a:pPr algn="ctr"/>
                      <a:r>
                        <a:rPr lang="nl-NL" sz="1600" b="1" dirty="0">
                          <a:latin typeface="DM Sans Regular"/>
                        </a:rPr>
                        <a:t>Variant 4</a:t>
                      </a:r>
                    </a:p>
                  </a:txBody>
                  <a:tcPr/>
                </a:tc>
                <a:tc>
                  <a:txBody>
                    <a:bodyPr/>
                    <a:lstStyle/>
                    <a:p>
                      <a:pPr marL="342900" indent="-342900">
                        <a:buFont typeface="+mj-lt"/>
                        <a:buAutoNum type="arabicPeriod"/>
                      </a:pPr>
                      <a:r>
                        <a:rPr lang="nl-NL" sz="1000" dirty="0">
                          <a:latin typeface="DM Sans Regular"/>
                        </a:rPr>
                        <a:t>Eén aannemer, één aanspreekpunt en contractpartij.</a:t>
                      </a:r>
                      <a:endParaRPr lang="nl-NL" sz="1000" dirty="0">
                        <a:latin typeface="DM Sans Regular" pitchFamily="2" charset="0"/>
                      </a:endParaRPr>
                    </a:p>
                    <a:p>
                      <a:pPr marL="342900" indent="-342900">
                        <a:buFont typeface="+mj-lt"/>
                        <a:buAutoNum type="arabicPeriod"/>
                      </a:pPr>
                      <a:r>
                        <a:rPr lang="nl-NL" sz="1000" dirty="0">
                          <a:latin typeface="DM Sans Regular" pitchFamily="2" charset="0"/>
                        </a:rPr>
                        <a:t>Geen afhankelijkheden tussen verschillende aannemers, planning en fasering. </a:t>
                      </a:r>
                    </a:p>
                    <a:p>
                      <a:pPr marL="342900" indent="-342900">
                        <a:buFont typeface="+mj-lt"/>
                        <a:buAutoNum type="arabicPeriod"/>
                      </a:pPr>
                      <a:r>
                        <a:rPr lang="nl-NL" sz="1000" dirty="0">
                          <a:latin typeface="DM Sans Regular"/>
                        </a:rPr>
                        <a:t>Voor omgeving is er één partij/aannemer.</a:t>
                      </a:r>
                    </a:p>
                    <a:p>
                      <a:pPr marL="342900" indent="-342900">
                        <a:buFont typeface="+mj-lt"/>
                        <a:buAutoNum type="arabicPeriod"/>
                      </a:pPr>
                      <a:r>
                        <a:rPr lang="nl-NL" sz="1000" dirty="0">
                          <a:latin typeface="DM Sans Regular"/>
                        </a:rPr>
                        <a:t>Vanuit gezamenlijke opdrachtgevers, kan je volstaan met één directievoerder op contract.</a:t>
                      </a:r>
                    </a:p>
                  </a:txBody>
                  <a:tcPr/>
                </a:tc>
                <a:tc>
                  <a:txBody>
                    <a:bodyPr/>
                    <a:lstStyle/>
                    <a:p>
                      <a:pPr marL="342900" indent="-342900">
                        <a:buFont typeface="+mj-lt"/>
                        <a:buAutoNum type="arabicPeriod"/>
                      </a:pPr>
                      <a:r>
                        <a:rPr lang="nl-NL" sz="1000" dirty="0">
                          <a:latin typeface="DM Sans Regular"/>
                        </a:rPr>
                        <a:t>Het komen tot één gezamenlijk/combi (RAW) bestek vraagt de nodige tijd en investering.</a:t>
                      </a:r>
                      <a:endParaRPr lang="nl-NL" sz="1000" dirty="0">
                        <a:latin typeface="DM Sans Regular" pitchFamily="2" charset="0"/>
                      </a:endParaRPr>
                    </a:p>
                    <a:p>
                      <a:pPr marL="342900" indent="-342900">
                        <a:buFont typeface="+mj-lt"/>
                        <a:buAutoNum type="arabicPeriod"/>
                      </a:pPr>
                      <a:r>
                        <a:rPr lang="nl-NL" sz="1000" dirty="0">
                          <a:latin typeface="DM Sans Regular"/>
                        </a:rPr>
                        <a:t>Aanbesteding en opdrachtverstrekking zal langer duren.</a:t>
                      </a:r>
                    </a:p>
                    <a:p>
                      <a:pPr marL="342900" indent="-342900">
                        <a:buFont typeface="+mj-lt"/>
                        <a:buAutoNum type="arabicPeriod"/>
                      </a:pPr>
                      <a:r>
                        <a:rPr lang="nl-NL" sz="1000" dirty="0">
                          <a:latin typeface="DM Sans Regular"/>
                        </a:rPr>
                        <a:t>Eén hoofdaannemer betekent niet dat één partij ook alles uitvoert. Vaak schrijft één hoofdaannemer in met één of meerdere onderaannemers. Dan is er toch weer sprake van afstemming en afhankelijkheden. </a:t>
                      </a:r>
                    </a:p>
                    <a:p>
                      <a:pPr marL="342900" indent="-342900">
                        <a:buFont typeface="+mj-lt"/>
                        <a:buAutoNum type="arabicPeriod"/>
                      </a:pPr>
                      <a:r>
                        <a:rPr lang="nl-NL" sz="1000" dirty="0">
                          <a:latin typeface="DM Sans Regular" pitchFamily="2" charset="0"/>
                        </a:rPr>
                        <a:t>Lastig om die ene directievoerder alle mandaat te geven op verschillende disciplines. Naast mandaat is vakinhoudelijke kennis op alle disciplines heel lastig bij één persoon te beleggen. </a:t>
                      </a:r>
                    </a:p>
                    <a:p>
                      <a:pPr marL="342900" indent="-342900">
                        <a:buFont typeface="+mj-lt"/>
                        <a:buAutoNum type="arabicPeriod"/>
                      </a:pPr>
                      <a:r>
                        <a:rPr lang="nl-NL" sz="1000" dirty="0">
                          <a:latin typeface="DM Sans Regular" pitchFamily="2" charset="0"/>
                        </a:rPr>
                        <a:t>Aannemer zal mogelijk minder bekend zijn met het Convenant. </a:t>
                      </a:r>
                    </a:p>
                  </a:txBody>
                  <a:tcPr/>
                </a:tc>
                <a:extLst>
                  <a:ext uri="{0D108BD9-81ED-4DB2-BD59-A6C34878D82A}">
                    <a16:rowId xmlns:a16="http://schemas.microsoft.com/office/drawing/2014/main" val="1396149220"/>
                  </a:ext>
                </a:extLst>
              </a:tr>
            </a:tbl>
          </a:graphicData>
        </a:graphic>
      </p:graphicFrame>
    </p:spTree>
    <p:extLst>
      <p:ext uri="{BB962C8B-B14F-4D97-AF65-F5344CB8AC3E}">
        <p14:creationId xmlns:p14="http://schemas.microsoft.com/office/powerpoint/2010/main" val="9752529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CFEE2-FDA7-01E9-AC77-EC43405DD021}"/>
            </a:ext>
          </a:extLst>
        </p:cNvPr>
        <p:cNvGrpSpPr/>
        <p:nvPr/>
      </p:nvGrpSpPr>
      <p:grpSpPr>
        <a:xfrm>
          <a:off x="0" y="0"/>
          <a:ext cx="0" cy="0"/>
          <a:chOff x="0" y="0"/>
          <a:chExt cx="0" cy="0"/>
        </a:xfrm>
      </p:grpSpPr>
      <p:pic>
        <p:nvPicPr>
          <p:cNvPr id="218" name="Afbeelding" descr="Afbeelding">
            <a:extLst>
              <a:ext uri="{FF2B5EF4-FFF2-40B4-BE49-F238E27FC236}">
                <a16:creationId xmlns:a16="http://schemas.microsoft.com/office/drawing/2014/main" id="{3188F29D-929F-07C5-7327-7729A1879BE5}"/>
              </a:ext>
            </a:extLst>
          </p:cNvPr>
          <p:cNvPicPr>
            <a:picLocks noChangeAspect="1"/>
          </p:cNvPicPr>
          <p:nvPr/>
        </p:nvPicPr>
        <p:blipFill>
          <a:blip r:embed="rId2"/>
          <a:stretch>
            <a:fillRect/>
          </a:stretch>
        </p:blipFill>
        <p:spPr>
          <a:xfrm flipH="1">
            <a:off x="-22170" y="-196711"/>
            <a:ext cx="4993635" cy="7065155"/>
          </a:xfrm>
          <a:prstGeom prst="rect">
            <a:avLst/>
          </a:prstGeom>
          <a:ln w="12700">
            <a:miter lim="400000"/>
          </a:ln>
        </p:spPr>
      </p:pic>
      <p:pic>
        <p:nvPicPr>
          <p:cNvPr id="216" name="DSMW_Alle_logos_27.pdf" descr="DSMW_Alle_logos_27.pdf">
            <a:extLst>
              <a:ext uri="{FF2B5EF4-FFF2-40B4-BE49-F238E27FC236}">
                <a16:creationId xmlns:a16="http://schemas.microsoft.com/office/drawing/2014/main" id="{E65A8C44-BEA7-9AE5-BFF8-516C0FCED6BB}"/>
              </a:ext>
            </a:extLst>
          </p:cNvPr>
          <p:cNvPicPr>
            <a:picLocks noChangeAspect="1"/>
          </p:cNvPicPr>
          <p:nvPr/>
        </p:nvPicPr>
        <p:blipFill>
          <a:blip r:embed="rId3"/>
          <a:stretch>
            <a:fillRect/>
          </a:stretch>
        </p:blipFill>
        <p:spPr>
          <a:xfrm>
            <a:off x="11089945" y="5755878"/>
            <a:ext cx="1102982" cy="1102983"/>
          </a:xfrm>
          <a:prstGeom prst="rect">
            <a:avLst/>
          </a:prstGeom>
          <a:ln w="12700">
            <a:miter lim="400000"/>
          </a:ln>
        </p:spPr>
      </p:pic>
      <p:graphicFrame>
        <p:nvGraphicFramePr>
          <p:cNvPr id="2" name="Tabel 1">
            <a:extLst>
              <a:ext uri="{FF2B5EF4-FFF2-40B4-BE49-F238E27FC236}">
                <a16:creationId xmlns:a16="http://schemas.microsoft.com/office/drawing/2014/main" id="{C2477DBC-3FE1-86DB-461D-2C0A416FE459}"/>
              </a:ext>
            </a:extLst>
          </p:cNvPr>
          <p:cNvGraphicFramePr>
            <a:graphicFrameLocks noGrp="1"/>
          </p:cNvGraphicFramePr>
          <p:nvPr>
            <p:extLst>
              <p:ext uri="{D42A27DB-BD31-4B8C-83A1-F6EECF244321}">
                <p14:modId xmlns:p14="http://schemas.microsoft.com/office/powerpoint/2010/main" val="4169869695"/>
              </p:ext>
            </p:extLst>
          </p:nvPr>
        </p:nvGraphicFramePr>
        <p:xfrm>
          <a:off x="176084" y="1640271"/>
          <a:ext cx="11844593" cy="4861560"/>
        </p:xfrm>
        <a:graphic>
          <a:graphicData uri="http://schemas.openxmlformats.org/drawingml/2006/table">
            <a:tbl>
              <a:tblPr firstRow="1" bandRow="1">
                <a:tableStyleId>{72833802-FEF1-4C79-8D5D-14CF1EAF98D9}</a:tableStyleId>
              </a:tblPr>
              <a:tblGrid>
                <a:gridCol w="840953">
                  <a:extLst>
                    <a:ext uri="{9D8B030D-6E8A-4147-A177-3AD203B41FA5}">
                      <a16:colId xmlns:a16="http://schemas.microsoft.com/office/drawing/2014/main" val="3529939532"/>
                    </a:ext>
                  </a:extLst>
                </a:gridCol>
                <a:gridCol w="1511559">
                  <a:extLst>
                    <a:ext uri="{9D8B030D-6E8A-4147-A177-3AD203B41FA5}">
                      <a16:colId xmlns:a16="http://schemas.microsoft.com/office/drawing/2014/main" val="3343447187"/>
                    </a:ext>
                  </a:extLst>
                </a:gridCol>
                <a:gridCol w="7688424">
                  <a:extLst>
                    <a:ext uri="{9D8B030D-6E8A-4147-A177-3AD203B41FA5}">
                      <a16:colId xmlns:a16="http://schemas.microsoft.com/office/drawing/2014/main" val="2406516537"/>
                    </a:ext>
                  </a:extLst>
                </a:gridCol>
                <a:gridCol w="1803657">
                  <a:extLst>
                    <a:ext uri="{9D8B030D-6E8A-4147-A177-3AD203B41FA5}">
                      <a16:colId xmlns:a16="http://schemas.microsoft.com/office/drawing/2014/main" val="3464767124"/>
                    </a:ext>
                  </a:extLst>
                </a:gridCol>
              </a:tblGrid>
              <a:tr h="184180">
                <a:tc>
                  <a:txBody>
                    <a:bodyPr/>
                    <a:lstStyle/>
                    <a:p>
                      <a:endParaRPr lang="nl-NL" sz="1050" dirty="0">
                        <a:solidFill>
                          <a:schemeClr val="tx1"/>
                        </a:solidFill>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75000"/>
                      </a:schemeClr>
                    </a:solidFill>
                  </a:tcPr>
                </a:tc>
                <a:tc gridSpan="2">
                  <a:txBody>
                    <a:bodyPr/>
                    <a:lstStyle/>
                    <a:p>
                      <a:r>
                        <a:rPr lang="nl-NL" sz="1200" dirty="0">
                          <a:solidFill>
                            <a:schemeClr val="tx1"/>
                          </a:solidFill>
                          <a:latin typeface="DM Sans Regular" pitchFamily="2" charset="0"/>
                        </a:rPr>
                        <a:t>Aanbestedingsvormen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75000"/>
                      </a:schemeClr>
                    </a:solidFill>
                  </a:tcPr>
                </a:tc>
                <a:tc hMerge="1">
                  <a:txBody>
                    <a:bodyPr/>
                    <a:lstStyle/>
                    <a:p>
                      <a:endParaRPr lang="nl-NL"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DM Sans Regular" pitchFamily="2" charset="0"/>
                        </a:rPr>
                        <a:t>Opmerking</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369706049"/>
                  </a:ext>
                </a:extLst>
              </a:tr>
              <a:tr h="332675">
                <a:tc rowSpan="3">
                  <a:txBody>
                    <a:bodyPr/>
                    <a:lstStyle/>
                    <a:p>
                      <a:r>
                        <a:rPr lang="nl-NL" sz="800" b="1" dirty="0">
                          <a:latin typeface="DM Sans Regular" pitchFamily="2" charset="0"/>
                        </a:rPr>
                        <a:t>Gemeente </a:t>
                      </a:r>
                      <a:r>
                        <a:rPr lang="nl-NL" sz="800" b="1" dirty="0">
                          <a:highlight>
                            <a:srgbClr val="FFFF00"/>
                          </a:highlight>
                          <a:latin typeface="DM Sans Regular" pitchFamily="2" charset="0"/>
                        </a:rPr>
                        <a:t>&lt;naam gemeente</a:t>
                      </a:r>
                      <a:r>
                        <a:rPr lang="nl-NL" sz="800" b="1" dirty="0">
                          <a:latin typeface="DM Sans Regular" pitchFamily="2" charset="0"/>
                        </a:rPr>
                        <a:t>&gt;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DM Sans Regular" pitchFamily="2" charset="0"/>
                          <a:ea typeface="+mn-ea"/>
                          <a:cs typeface="+mn-cs"/>
                        </a:rPr>
                        <a:t>1 op 1 </a:t>
                      </a:r>
                      <a:r>
                        <a:rPr lang="nl-NL" sz="800" dirty="0">
                          <a:solidFill>
                            <a:schemeClr val="accent1"/>
                          </a:solidFill>
                          <a:latin typeface="DM Sans Regular" pitchFamily="2" charset="0"/>
                        </a:rPr>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nl-NL" sz="900" dirty="0">
                          <a:latin typeface="DM Sans Regular" pitchFamily="2" charset="0"/>
                        </a:rPr>
                        <a:t>Opdracht gaat naar één van de </a:t>
                      </a:r>
                      <a:r>
                        <a:rPr lang="nl-NL" sz="900" dirty="0">
                          <a:highlight>
                            <a:srgbClr val="FFFF00"/>
                          </a:highlight>
                          <a:latin typeface="DM Sans Regular" pitchFamily="2" charset="0"/>
                        </a:rPr>
                        <a:t>&lt;aantal&gt;</a:t>
                      </a:r>
                      <a:r>
                        <a:rPr lang="nl-NL" sz="900" dirty="0">
                          <a:latin typeface="DM Sans Regular" pitchFamily="2" charset="0"/>
                        </a:rPr>
                        <a:t> regionale aannemers. </a:t>
                      </a:r>
                      <a:endParaRPr lang="nl-NL" sz="900" dirty="0">
                        <a:latin typeface="DM Sans Regular"/>
                      </a:endParaRPr>
                    </a:p>
                    <a:p>
                      <a:r>
                        <a:rPr lang="nl-NL" sz="900" dirty="0">
                          <a:latin typeface="DM Sans Regular"/>
                        </a:rPr>
                        <a:t>Op basis van onderbouwing kan de aanbestedingsgrens van </a:t>
                      </a:r>
                      <a:r>
                        <a:rPr lang="nl-NL" sz="900" dirty="0">
                          <a:highlight>
                            <a:srgbClr val="FFFF00"/>
                          </a:highlight>
                          <a:latin typeface="DM Sans Regular"/>
                        </a:rPr>
                        <a:t>50k</a:t>
                      </a:r>
                      <a:r>
                        <a:rPr lang="nl-NL" sz="900" dirty="0">
                          <a:latin typeface="DM Sans Regular"/>
                        </a:rPr>
                        <a:t> opgerekt worden naar </a:t>
                      </a:r>
                      <a:r>
                        <a:rPr lang="nl-NL" sz="900" dirty="0">
                          <a:highlight>
                            <a:srgbClr val="FFFF00"/>
                          </a:highlight>
                          <a:latin typeface="DM Sans Regular"/>
                        </a:rPr>
                        <a:t>150k.</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nl-NL" sz="900" dirty="0">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31870765"/>
                  </a:ext>
                </a:extLst>
              </a:tr>
              <a:tr h="332675">
                <a:tc vMerge="1">
                  <a:txBody>
                    <a:bodyPr/>
                    <a:lstStyle/>
                    <a:p>
                      <a:endParaRPr lang="nl-NL"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DM Sans Regular"/>
                          <a:ea typeface="+mn-ea"/>
                          <a:cs typeface="+mn-cs"/>
                        </a:rPr>
                        <a:t>Meervoudig onderhands </a:t>
                      </a:r>
                      <a:r>
                        <a:rPr lang="nl-NL" sz="800" dirty="0">
                          <a:solidFill>
                            <a:schemeClr val="accent1"/>
                          </a:solidFill>
                          <a:latin typeface="DM Sans Regular"/>
                        </a:rPr>
                        <a:t>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latin typeface="DM Sans Regular"/>
                        </a:rPr>
                        <a:t>Opdracht gaat naar één van de </a:t>
                      </a:r>
                      <a:r>
                        <a:rPr lang="nl-NL" sz="900" dirty="0">
                          <a:highlight>
                            <a:srgbClr val="FFFF00"/>
                          </a:highlight>
                          <a:latin typeface="DM Sans Regular"/>
                        </a:rPr>
                        <a:t>&lt;aantal&gt;</a:t>
                      </a:r>
                      <a:r>
                        <a:rPr lang="nl-NL" sz="900" dirty="0">
                          <a:latin typeface="DM Sans Regular"/>
                        </a:rPr>
                        <a:t> regionale aannemers. </a:t>
                      </a:r>
                      <a:br>
                        <a:rPr lang="nl-NL" sz="900" dirty="0">
                          <a:latin typeface="DM Sans Regular"/>
                        </a:rPr>
                      </a:br>
                      <a:r>
                        <a:rPr lang="nl-NL" sz="900" dirty="0">
                          <a:latin typeface="DM Sans Regular"/>
                        </a:rPr>
                        <a:t>Op basis van onderbouwing kan de aanbestedingsgrens van </a:t>
                      </a:r>
                      <a:r>
                        <a:rPr lang="nl-NL" sz="900" dirty="0">
                          <a:highlight>
                            <a:srgbClr val="FFFF00"/>
                          </a:highlight>
                          <a:latin typeface="DM Sans Regular"/>
                        </a:rPr>
                        <a:t>1,5 </a:t>
                      </a:r>
                      <a:r>
                        <a:rPr lang="nl-NL" sz="900" err="1">
                          <a:highlight>
                            <a:srgbClr val="FFFF00"/>
                          </a:highlight>
                          <a:latin typeface="DM Sans Regular"/>
                        </a:rPr>
                        <a:t>mln</a:t>
                      </a:r>
                      <a:r>
                        <a:rPr lang="nl-NL" sz="900" dirty="0">
                          <a:latin typeface="DM Sans Regular"/>
                        </a:rPr>
                        <a:t> opgerekt worden naar </a:t>
                      </a:r>
                      <a:r>
                        <a:rPr lang="nl-NL" sz="900" dirty="0">
                          <a:highlight>
                            <a:srgbClr val="FFFF00"/>
                          </a:highlight>
                          <a:latin typeface="DM Sans Regular"/>
                        </a:rPr>
                        <a:t>3 mln.</a:t>
                      </a:r>
                      <a:endParaRPr lang="nl-NL" sz="900" dirty="0">
                        <a:highlight>
                          <a:srgbClr val="FFFF00"/>
                        </a:highlight>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dirty="0">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98661058"/>
                  </a:ext>
                </a:extLst>
              </a:tr>
              <a:tr h="332675">
                <a:tc vMerge="1">
                  <a:txBody>
                    <a:bodyPr/>
                    <a:lstStyle/>
                    <a:p>
                      <a:endParaRPr lang="nl-NL"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DM Sans Regular" pitchFamily="2" charset="0"/>
                          <a:ea typeface="+mn-ea"/>
                          <a:cs typeface="+mn-cs"/>
                        </a:rPr>
                        <a:t>Nationaal Openbaar</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900" kern="1200" dirty="0">
                          <a:solidFill>
                            <a:schemeClr val="tx1"/>
                          </a:solidFill>
                          <a:latin typeface="DM Sans Regular"/>
                          <a:ea typeface="+mn-ea"/>
                          <a:cs typeface="+mn-cs"/>
                        </a:rPr>
                        <a:t>'Meervoudig onderhands' en 'Nationaal Openbaar' zijn de meest voorkomende aanbestedingsvormen (</a:t>
                      </a:r>
                      <a:r>
                        <a:rPr lang="nl-NL" sz="900" dirty="0">
                          <a:latin typeface="DM Sans Regular"/>
                        </a:rPr>
                        <a:t>e.e.a. heeft te maken met materiaal leverantie wat onderdeel is van het bestek en de aanneemsom opdrijft. Dit kan een nadelig effect hebben op de doorlooptijd).</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dirty="0">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16882991"/>
                  </a:ext>
                </a:extLst>
              </a:tr>
              <a:tr h="221783">
                <a:tc rowSpan="4">
                  <a:txBody>
                    <a:bodyPr/>
                    <a:lstStyle/>
                    <a:p>
                      <a:r>
                        <a:rPr lang="nl-NL" sz="800" b="1" dirty="0">
                          <a:highlight>
                            <a:srgbClr val="FFFF00"/>
                          </a:highlight>
                          <a:latin typeface="DM Sans Regular" pitchFamily="2" charset="0"/>
                        </a:rPr>
                        <a:t>&lt;naam warmtebedrijf&gt;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DM Sans Regular" pitchFamily="2" charset="0"/>
                          <a:ea typeface="+mn-ea"/>
                          <a:cs typeface="+mn-cs"/>
                        </a:rPr>
                        <a:t>1 op 1 </a:t>
                      </a:r>
                      <a:br>
                        <a:rPr lang="nl-NL" sz="800" kern="1200" dirty="0">
                          <a:solidFill>
                            <a:schemeClr val="tx1"/>
                          </a:solidFill>
                          <a:latin typeface="DM Sans Regular" pitchFamily="2" charset="0"/>
                          <a:ea typeface="+mn-ea"/>
                          <a:cs typeface="+mn-cs"/>
                        </a:rPr>
                      </a:br>
                      <a:r>
                        <a:rPr lang="nl-NL" sz="700" kern="1200" dirty="0">
                          <a:solidFill>
                            <a:schemeClr val="tx1"/>
                          </a:solidFill>
                          <a:latin typeface="DM Sans Regular" pitchFamily="2" charset="0"/>
                          <a:ea typeface="+mn-ea"/>
                          <a:cs typeface="+mn-cs"/>
                        </a:rPr>
                        <a:t>(raamovereenkomst) </a:t>
                      </a:r>
                      <a:r>
                        <a:rPr lang="nl-NL" sz="900" dirty="0">
                          <a:solidFill>
                            <a:schemeClr val="accent1"/>
                          </a:solidFill>
                          <a:latin typeface="DM Sans Regular" pitchFamily="2" charset="0"/>
                        </a:rPr>
                        <a:t>3️⃣</a:t>
                      </a:r>
                      <a:r>
                        <a:rPr lang="nl-NL" sz="300" dirty="0">
                          <a:solidFill>
                            <a:schemeClr val="accent1"/>
                          </a:solidFill>
                          <a:latin typeface="DM Sans Regular" pitchFamily="2" charset="0"/>
                        </a:rPr>
                        <a:t> </a:t>
                      </a:r>
                      <a:endParaRPr lang="nl-NL" sz="900" dirty="0">
                        <a:solidFill>
                          <a:schemeClr val="accent1"/>
                        </a:solidFill>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r>
                        <a:rPr lang="nl-NL" sz="900" kern="1200" dirty="0">
                          <a:solidFill>
                            <a:schemeClr val="tx1"/>
                          </a:solidFill>
                          <a:latin typeface="DM Sans Regular" pitchFamily="2" charset="0"/>
                          <a:ea typeface="+mn-ea"/>
                          <a:cs typeface="+mn-cs"/>
                        </a:rPr>
                        <a:t>Opdracht is o.b.v. raamovereenkomst, tenzij dit een complex project is (bijv. boringen en/of zinkers) dan meervoudig onderhands uitzetten bij regioaannemers. </a:t>
                      </a:r>
                      <a:endParaRPr lang="nl-NL" sz="900" kern="1200" dirty="0">
                        <a:solidFill>
                          <a:schemeClr val="tx1"/>
                        </a:solidFill>
                        <a:latin typeface="DM Sans Regular"/>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rowSpan="4">
                  <a:txBody>
                    <a:bodyPr/>
                    <a:lstStyle/>
                    <a:p>
                      <a:r>
                        <a:rPr lang="nl-NL" sz="900" kern="1200" dirty="0">
                          <a:solidFill>
                            <a:schemeClr val="tx1"/>
                          </a:solidFill>
                          <a:highlight>
                            <a:srgbClr val="FFFF00"/>
                          </a:highlight>
                          <a:latin typeface="DM Sans Regular"/>
                          <a:ea typeface="+mn-ea"/>
                          <a:cs typeface="+mn-cs"/>
                        </a:rPr>
                        <a:t>&lt;naam warmtebedrijf&gt;</a:t>
                      </a:r>
                      <a:r>
                        <a:rPr lang="nl-NL" sz="900" kern="1200" dirty="0">
                          <a:solidFill>
                            <a:schemeClr val="tx1"/>
                          </a:solidFill>
                          <a:latin typeface="DM Sans Regular"/>
                          <a:ea typeface="+mn-ea"/>
                          <a:cs typeface="+mn-cs"/>
                        </a:rPr>
                        <a:t> heeft </a:t>
                      </a:r>
                      <a:r>
                        <a:rPr lang="nl-NL" sz="900" kern="1200" dirty="0">
                          <a:solidFill>
                            <a:schemeClr val="tx1"/>
                          </a:solidFill>
                          <a:highlight>
                            <a:srgbClr val="FFFF00"/>
                          </a:highlight>
                          <a:latin typeface="DM Sans Regular"/>
                          <a:ea typeface="+mn-ea"/>
                          <a:cs typeface="+mn-cs"/>
                        </a:rPr>
                        <a:t>&lt;aantal&gt;</a:t>
                      </a:r>
                      <a:r>
                        <a:rPr lang="nl-NL" sz="900" kern="1200" dirty="0">
                          <a:solidFill>
                            <a:schemeClr val="tx1"/>
                          </a:solidFill>
                          <a:latin typeface="DM Sans Regular"/>
                          <a:ea typeface="+mn-ea"/>
                          <a:cs typeface="+mn-cs"/>
                        </a:rPr>
                        <a:t> raamcontracten voor alle ‘standaard’ kleinere (</a:t>
                      </a:r>
                      <a:r>
                        <a:rPr lang="nl-NL" sz="900" kern="1200" dirty="0">
                          <a:solidFill>
                            <a:schemeClr val="tx1"/>
                          </a:solidFill>
                          <a:highlight>
                            <a:srgbClr val="FFFF00"/>
                          </a:highlight>
                          <a:latin typeface="DM Sans Regular"/>
                          <a:ea typeface="+mn-ea"/>
                          <a:cs typeface="+mn-cs"/>
                        </a:rPr>
                        <a:t>&lt;500k</a:t>
                      </a:r>
                      <a:r>
                        <a:rPr lang="nl-NL" sz="900" kern="1200" dirty="0">
                          <a:solidFill>
                            <a:schemeClr val="tx1"/>
                          </a:solidFill>
                          <a:latin typeface="DM Sans Regular"/>
                          <a:ea typeface="+mn-ea"/>
                          <a:cs typeface="+mn-cs"/>
                        </a:rPr>
                        <a:t>) en middelgrote (</a:t>
                      </a:r>
                      <a:r>
                        <a:rPr lang="nl-NL" sz="900" kern="1200" dirty="0">
                          <a:solidFill>
                            <a:schemeClr val="tx1"/>
                          </a:solidFill>
                          <a:highlight>
                            <a:srgbClr val="FFFF00"/>
                          </a:highlight>
                          <a:latin typeface="DM Sans Regular"/>
                          <a:ea typeface="+mn-ea"/>
                          <a:cs typeface="+mn-cs"/>
                        </a:rPr>
                        <a:t>&lt;5.300k</a:t>
                      </a:r>
                      <a:r>
                        <a:rPr lang="nl-NL" sz="900" kern="1200" dirty="0">
                          <a:solidFill>
                            <a:schemeClr val="tx1"/>
                          </a:solidFill>
                          <a:latin typeface="DM Sans Regular"/>
                          <a:ea typeface="+mn-ea"/>
                          <a:cs typeface="+mn-cs"/>
                        </a:rPr>
                        <a:t>) projecten. Voor bijzondere projecten (waaronder </a:t>
                      </a:r>
                      <a:r>
                        <a:rPr lang="nl-NL" sz="900" kern="1200" dirty="0">
                          <a:solidFill>
                            <a:schemeClr val="tx1"/>
                          </a:solidFill>
                          <a:highlight>
                            <a:srgbClr val="FFFF00"/>
                          </a:highlight>
                          <a:latin typeface="DM Sans Regular"/>
                          <a:ea typeface="+mn-ea"/>
                          <a:cs typeface="+mn-cs"/>
                        </a:rPr>
                        <a:t>&gt;5000k</a:t>
                      </a:r>
                      <a:r>
                        <a:rPr lang="nl-NL" sz="900" kern="1200" dirty="0">
                          <a:solidFill>
                            <a:schemeClr val="tx1"/>
                          </a:solidFill>
                          <a:latin typeface="DM Sans Regular"/>
                          <a:ea typeface="+mn-ea"/>
                          <a:cs typeface="+mn-cs"/>
                        </a:rPr>
                        <a:t>) en/of risicovolle projecten) kunnen werkzaamheden buiten de raamcontracten om in opdracht gegeven worden conform </a:t>
                      </a:r>
                      <a:r>
                        <a:rPr lang="nl-NL" sz="900" kern="1200" dirty="0">
                          <a:solidFill>
                            <a:schemeClr val="tx1"/>
                          </a:solidFill>
                          <a:highlight>
                            <a:srgbClr val="FFFF00"/>
                          </a:highlight>
                          <a:latin typeface="DM Sans Regular"/>
                          <a:ea typeface="+mn-ea"/>
                          <a:cs typeface="+mn-cs"/>
                        </a:rPr>
                        <a:t>&lt;naam warmtebedrijf&gt;</a:t>
                      </a:r>
                      <a:r>
                        <a:rPr lang="nl-NL" sz="900" kern="1200" dirty="0">
                          <a:solidFill>
                            <a:schemeClr val="tx1"/>
                          </a:solidFill>
                          <a:latin typeface="DM Sans Regular"/>
                          <a:ea typeface="+mn-ea"/>
                          <a:cs typeface="+mn-cs"/>
                        </a:rPr>
                        <a:t> inkoopbeleid. </a:t>
                      </a:r>
                      <a:endParaRPr lang="nl-NL" sz="900" kern="1200" dirty="0">
                        <a:solidFill>
                          <a:schemeClr val="tx1"/>
                        </a:solidFill>
                        <a:latin typeface="DM Sans Regular" pitchFamily="2" charset="0"/>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36937383"/>
                  </a:ext>
                </a:extLst>
              </a:tr>
              <a:tr h="332675">
                <a:tc vMerge="1">
                  <a:txBody>
                    <a:bodyPr/>
                    <a:lstStyle/>
                    <a:p>
                      <a:endParaRPr lang="nl-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DM Sans Regular" pitchFamily="2" charset="0"/>
                          <a:ea typeface="+mn-ea"/>
                          <a:cs typeface="+mn-cs"/>
                        </a:rPr>
                        <a:t>Meervoudig onderhands </a:t>
                      </a:r>
                      <a:r>
                        <a:rPr lang="nl-NL" sz="700" kern="1200" dirty="0">
                          <a:solidFill>
                            <a:schemeClr val="tx1"/>
                          </a:solidFill>
                          <a:latin typeface="DM Sans Regular" pitchFamily="2" charset="0"/>
                          <a:ea typeface="+mn-ea"/>
                          <a:cs typeface="+mn-cs"/>
                        </a:rPr>
                        <a:t>(regioaannemers)</a:t>
                      </a:r>
                      <a:r>
                        <a:rPr lang="nl-NL" sz="800" kern="1200" dirty="0">
                          <a:solidFill>
                            <a:schemeClr val="tx1"/>
                          </a:solidFill>
                          <a:latin typeface="DM Sans Regular" pitchFamily="2" charset="0"/>
                          <a:ea typeface="+mn-ea"/>
                          <a:cs typeface="+mn-cs"/>
                        </a:rPr>
                        <a:t> </a:t>
                      </a:r>
                      <a:r>
                        <a:rPr lang="nl-NL" sz="800" dirty="0">
                          <a:solidFill>
                            <a:schemeClr val="accent1"/>
                          </a:solidFill>
                          <a:latin typeface="DM Sans Regular" pitchFamily="2" charset="0"/>
                        </a:rPr>
                        <a:t>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r>
                        <a:rPr lang="nl-NL" sz="900" dirty="0">
                          <a:latin typeface="DM Sans Regular"/>
                        </a:rPr>
                        <a:t>Opdracht is o.b.v. meervoudig onderhands bij regioaannemers, tenzij dit eenvoudige en repeterende werkzaamheden zijn dan is een opdracht o.b.v. raamovereenkomst ook mogelijk.</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vMerge="1">
                  <a:txBody>
                    <a:bodyPr/>
                    <a:lstStyle/>
                    <a:p>
                      <a:endParaRPr lang="nl-NL"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317166"/>
                  </a:ext>
                </a:extLst>
              </a:tr>
              <a:tr h="332675">
                <a:tc vMerge="1">
                  <a:txBody>
                    <a:bodyPr/>
                    <a:lstStyle/>
                    <a:p>
                      <a:endParaRPr lang="nl-NL"/>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DM Sans Regular" pitchFamily="2" charset="0"/>
                          <a:ea typeface="+mn-ea"/>
                          <a:cs typeface="+mn-cs"/>
                        </a:rPr>
                        <a:t>Meervoudig onderhands </a:t>
                      </a:r>
                      <a:br>
                        <a:rPr lang="nl-NL" sz="800" kern="1200" dirty="0">
                          <a:solidFill>
                            <a:schemeClr val="tx1"/>
                          </a:solidFill>
                          <a:latin typeface="DM Sans Regular" pitchFamily="2" charset="0"/>
                          <a:ea typeface="+mn-ea"/>
                          <a:cs typeface="+mn-cs"/>
                        </a:rPr>
                      </a:br>
                      <a:r>
                        <a:rPr lang="nl-NL" sz="700" kern="1200" dirty="0">
                          <a:solidFill>
                            <a:schemeClr val="tx1"/>
                          </a:solidFill>
                          <a:latin typeface="DM Sans Regular" pitchFamily="2" charset="0"/>
                          <a:ea typeface="+mn-ea"/>
                          <a:cs typeface="+mn-cs"/>
                        </a:rPr>
                        <a:t>(erkende partijen)</a:t>
                      </a:r>
                      <a:r>
                        <a:rPr lang="nl-NL" sz="800" kern="1200" dirty="0">
                          <a:solidFill>
                            <a:schemeClr val="tx1"/>
                          </a:solidFill>
                          <a:latin typeface="DM Sans Regular" pitchFamily="2" charset="0"/>
                          <a:ea typeface="+mn-ea"/>
                          <a:cs typeface="+mn-cs"/>
                        </a:rPr>
                        <a:t>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r>
                        <a:rPr lang="nl-NL" sz="900" dirty="0">
                          <a:latin typeface="DM Sans Regular" pitchFamily="2" charset="0"/>
                        </a:rPr>
                        <a:t>Opdracht is o.b.v. meervoudig onderhands bij </a:t>
                      </a:r>
                      <a:r>
                        <a:rPr lang="nl-NL" sz="900" dirty="0">
                          <a:highlight>
                            <a:srgbClr val="FFFF00"/>
                          </a:highlight>
                          <a:latin typeface="DM Sans Regular" pitchFamily="2" charset="0"/>
                        </a:rPr>
                        <a:t>&lt;aantal&gt; </a:t>
                      </a:r>
                      <a:r>
                        <a:rPr lang="nl-NL" sz="900" dirty="0">
                          <a:latin typeface="DM Sans Regular" pitchFamily="2" charset="0"/>
                        </a:rPr>
                        <a:t>erkende aannemers. </a:t>
                      </a:r>
                      <a:endParaRPr lang="nl-NL" sz="900" dirty="0">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vMerge="1">
                  <a:txBody>
                    <a:bodyPr/>
                    <a:lstStyle/>
                    <a:p>
                      <a:endParaRPr lang="nl-NL"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3053770"/>
                  </a:ext>
                </a:extLst>
              </a:tr>
              <a:tr h="332675">
                <a:tc vMerge="1">
                  <a:txBody>
                    <a:bodyPr/>
                    <a:lstStyle/>
                    <a:p>
                      <a:endParaRPr lang="nl-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DM Sans Regular" pitchFamily="2" charset="0"/>
                          <a:ea typeface="+mn-ea"/>
                          <a:cs typeface="+mn-cs"/>
                        </a:rPr>
                        <a:t>Europees </a:t>
                      </a:r>
                      <a:br>
                        <a:rPr lang="nl-NL" sz="800" kern="1200" dirty="0">
                          <a:solidFill>
                            <a:schemeClr val="tx1"/>
                          </a:solidFill>
                          <a:latin typeface="DM Sans Regular" pitchFamily="2" charset="0"/>
                          <a:ea typeface="+mn-ea"/>
                          <a:cs typeface="+mn-cs"/>
                        </a:rPr>
                      </a:br>
                      <a:r>
                        <a:rPr lang="nl-NL" sz="700" kern="1200" dirty="0">
                          <a:solidFill>
                            <a:schemeClr val="tx1"/>
                          </a:solidFill>
                          <a:latin typeface="DM Sans Regular" pitchFamily="2" charset="0"/>
                          <a:ea typeface="+mn-ea"/>
                          <a:cs typeface="+mn-cs"/>
                        </a:rPr>
                        <a:t>(erkende partijen)</a:t>
                      </a:r>
                      <a:r>
                        <a:rPr lang="nl-NL" sz="800" kern="1200" dirty="0">
                          <a:solidFill>
                            <a:schemeClr val="tx1"/>
                          </a:solidFill>
                          <a:latin typeface="DM Sans Regular" pitchFamily="2" charset="0"/>
                          <a:ea typeface="+mn-ea"/>
                          <a:cs typeface="+mn-cs"/>
                        </a:rPr>
                        <a:t>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r>
                        <a:rPr lang="nl-NL" sz="900" dirty="0">
                          <a:latin typeface="DM Sans Regular"/>
                        </a:rPr>
                        <a:t>EU-aanbesteding doen onder de erkende partijen. Tevens kan ervoor gekozen worden om een EU-aanbesteding te doen in samenwerking met andere partners. </a:t>
                      </a:r>
                      <a:r>
                        <a:rPr lang="nl-NL" sz="900" dirty="0">
                          <a:highlight>
                            <a:srgbClr val="FFFF00"/>
                          </a:highlight>
                          <a:latin typeface="DM Sans Regular"/>
                        </a:rPr>
                        <a:t>&lt;naam warmtebedrijf&gt;</a:t>
                      </a:r>
                      <a:r>
                        <a:rPr lang="nl-NL" sz="900" dirty="0">
                          <a:latin typeface="DM Sans Regular"/>
                        </a:rPr>
                        <a:t> heeft </a:t>
                      </a:r>
                      <a:r>
                        <a:rPr lang="nl-NL" sz="900" dirty="0">
                          <a:highlight>
                            <a:srgbClr val="FFFF00"/>
                          </a:highlight>
                          <a:latin typeface="DM Sans Regular"/>
                        </a:rPr>
                        <a:t>&lt;aantal&gt; </a:t>
                      </a:r>
                      <a:r>
                        <a:rPr lang="nl-NL" sz="900" dirty="0">
                          <a:latin typeface="DM Sans Regular"/>
                        </a:rPr>
                        <a:t>percelen gegund, maar in specifieke situaties kan </a:t>
                      </a:r>
                      <a:r>
                        <a:rPr lang="nl-NL" sz="900" dirty="0">
                          <a:highlight>
                            <a:srgbClr val="FFFF00"/>
                          </a:highlight>
                          <a:latin typeface="DM Sans Regular"/>
                        </a:rPr>
                        <a:t>&lt;naam warmtebedrijf&gt;</a:t>
                      </a:r>
                      <a:r>
                        <a:rPr lang="nl-NL" sz="900" dirty="0">
                          <a:latin typeface="DM Sans Regular"/>
                        </a:rPr>
                        <a:t> besluiten om werken buiten de </a:t>
                      </a:r>
                      <a:r>
                        <a:rPr lang="nl-NL" sz="900" dirty="0">
                          <a:highlight>
                            <a:srgbClr val="FFFF00"/>
                          </a:highlight>
                          <a:latin typeface="DM Sans Regular"/>
                        </a:rPr>
                        <a:t>&lt;aantal&gt;</a:t>
                      </a:r>
                      <a:r>
                        <a:rPr lang="nl-NL" sz="900" dirty="0">
                          <a:latin typeface="DM Sans Regular"/>
                        </a:rPr>
                        <a:t> gebiedsaannemers aan te besteden. Dat gaat dan in beginsel via de ‘open erkenningsregeling’ (nieuwe partijen kunnen daarbij erkend worden). Daarnaast kan gekozen worden om werkzaamheden daar aan </a:t>
                      </a:r>
                      <a:r>
                        <a:rPr lang="nl-NL" sz="900" dirty="0">
                          <a:highlight>
                            <a:srgbClr val="FFFF00"/>
                          </a:highlight>
                          <a:latin typeface="DM Sans Regular"/>
                        </a:rPr>
                        <a:t>&lt;naam warmtebedrijf&gt; </a:t>
                      </a:r>
                      <a:r>
                        <a:rPr lang="nl-NL" sz="900" dirty="0">
                          <a:latin typeface="DM Sans Regular"/>
                        </a:rPr>
                        <a:t>gelieerde partners te laten aanbesteden/uit te voeren. In deze gevallen zal </a:t>
                      </a:r>
                      <a:r>
                        <a:rPr lang="nl-NL" sz="900" dirty="0">
                          <a:highlight>
                            <a:srgbClr val="FFFF00"/>
                          </a:highlight>
                          <a:latin typeface="DM Sans Regular"/>
                        </a:rPr>
                        <a:t>&lt;naam warmtebedrijf&gt;</a:t>
                      </a:r>
                      <a:r>
                        <a:rPr lang="nl-NL" sz="900" dirty="0">
                          <a:latin typeface="DM Sans Regular"/>
                        </a:rPr>
                        <a:t> wel een transparante uitleg aan haar gebiedsaannemers moeten geven. </a:t>
                      </a:r>
                      <a:endParaRPr lang="nl-NL" sz="900" dirty="0">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vMerge="1">
                  <a:txBody>
                    <a:bodyPr/>
                    <a:lstStyle/>
                    <a:p>
                      <a:endParaRPr lang="nl-NL"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8745862"/>
                  </a:ext>
                </a:extLst>
              </a:tr>
              <a:tr h="332675">
                <a:tc rowSpan="4">
                  <a:txBody>
                    <a:bodyPr/>
                    <a:lstStyle/>
                    <a:p>
                      <a:r>
                        <a:rPr lang="nl-NL" sz="800" b="1" dirty="0">
                          <a:highlight>
                            <a:srgbClr val="FFFF00"/>
                          </a:highlight>
                          <a:latin typeface="DM Sans Regular" pitchFamily="2" charset="0"/>
                        </a:rPr>
                        <a:t>&lt;naam E/G netbeheerder&gt; / &lt;naam waterbedrijf&gt;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DM Sans Regular" pitchFamily="2" charset="0"/>
                          <a:ea typeface="+mn-ea"/>
                          <a:cs typeface="+mn-cs"/>
                        </a:rPr>
                        <a:t>1 op 1 – Binnen combi contract </a:t>
                      </a:r>
                      <a:r>
                        <a:rPr lang="nl-NL" sz="800" dirty="0">
                          <a:solidFill>
                            <a:schemeClr val="accent1"/>
                          </a:solidFill>
                          <a:latin typeface="DM Sans Regular" pitchFamily="2" charset="0"/>
                        </a:rPr>
                        <a:t>7️⃣</a:t>
                      </a:r>
                      <a:endParaRPr lang="nl-NL" sz="800" kern="1200" dirty="0">
                        <a:solidFill>
                          <a:schemeClr val="tx1"/>
                        </a:solidFill>
                        <a:latin typeface="DM Sans Regular" pitchFamily="2" charset="0"/>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nl-NL" sz="900" dirty="0">
                          <a:highlight>
                            <a:srgbClr val="FFFF00"/>
                          </a:highlight>
                          <a:latin typeface="DM Sans Regular" pitchFamily="2" charset="0"/>
                        </a:rPr>
                        <a:t>&lt;naam E/G netbeheerder&gt; / &lt;naam waterbedrijf&gt; </a:t>
                      </a:r>
                      <a:r>
                        <a:rPr lang="nl-NL" sz="900" dirty="0">
                          <a:latin typeface="DM Sans Regular" pitchFamily="2" charset="0"/>
                        </a:rPr>
                        <a:t>hebben </a:t>
                      </a:r>
                      <a:r>
                        <a:rPr lang="nl-NL" sz="900" dirty="0">
                          <a:highlight>
                            <a:srgbClr val="FFFF00"/>
                          </a:highlight>
                          <a:latin typeface="DM Sans Regular" pitchFamily="2" charset="0"/>
                        </a:rPr>
                        <a:t>&lt;aantal&gt;</a:t>
                      </a:r>
                      <a:r>
                        <a:rPr lang="nl-NL" sz="900" dirty="0">
                          <a:latin typeface="DM Sans Regular" pitchFamily="2" charset="0"/>
                        </a:rPr>
                        <a:t> aannemers geselecteerd die vanuit het gezamenlijke portfolio werk krijgen toebedeeld. </a:t>
                      </a:r>
                      <a:endParaRPr lang="nl-NL" sz="900" dirty="0">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nl-NL" sz="900" dirty="0">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84881907"/>
                  </a:ext>
                </a:extLst>
              </a:tr>
              <a:tr h="332675">
                <a:tc vMerge="1">
                  <a:txBody>
                    <a:bodyPr/>
                    <a:lstStyle/>
                    <a:p>
                      <a:endParaRPr lang="nl-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DM Sans Regular" pitchFamily="2" charset="0"/>
                          <a:ea typeface="+mn-ea"/>
                          <a:cs typeface="+mn-cs"/>
                        </a:rPr>
                        <a:t>1 op 1 – Buiten combi contract </a:t>
                      </a:r>
                      <a:r>
                        <a:rPr lang="nl-NL" sz="800" dirty="0">
                          <a:solidFill>
                            <a:schemeClr val="accent1"/>
                          </a:solidFill>
                          <a:latin typeface="DM Sans Regular" pitchFamily="2" charset="0"/>
                        </a:rPr>
                        <a:t>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nl-NL" sz="900" dirty="0">
                          <a:highlight>
                            <a:srgbClr val="FFFF00"/>
                          </a:highlight>
                          <a:latin typeface="DM Sans Regular"/>
                        </a:rPr>
                        <a:t>&lt;naam E/G netbeheerder&gt; / &lt;naam waterbedrijf&gt; </a:t>
                      </a:r>
                      <a:r>
                        <a:rPr lang="nl-NL" sz="900" dirty="0">
                          <a:latin typeface="DM Sans Regular"/>
                        </a:rPr>
                        <a:t>hebben contractuele vrijheid om werken aan derden te gunnen buiten het contract dat zij als gezamenlijke partijen hebben gesloten met aannemers.  </a:t>
                      </a:r>
                      <a:endParaRPr lang="nl-NL" sz="900" dirty="0">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nl-NL" sz="900" dirty="0">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10050832"/>
                  </a:ext>
                </a:extLst>
              </a:tr>
              <a:tr h="207922">
                <a:tc vMerge="1">
                  <a:txBody>
                    <a:bodyPr/>
                    <a:lstStyle/>
                    <a:p>
                      <a:endParaRPr lang="nl-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dirty="0">
                          <a:solidFill>
                            <a:schemeClr val="tx1"/>
                          </a:solidFill>
                          <a:latin typeface="DM Sans Regular" pitchFamily="2" charset="0"/>
                          <a:ea typeface="+mn-ea"/>
                          <a:cs typeface="+mn-cs"/>
                        </a:rPr>
                        <a:t>Meervoudig onderhands </a:t>
                      </a:r>
                      <a:r>
                        <a:rPr lang="nl-NL" sz="900" dirty="0">
                          <a:solidFill>
                            <a:schemeClr val="accent1"/>
                          </a:solidFill>
                          <a:latin typeface="DM Sans Regular" pitchFamily="2" charset="0"/>
                        </a:rPr>
                        <a:t>9️⃣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latin typeface="DM Sans Regular"/>
                        </a:rPr>
                        <a:t>Gezamenlijke aanbesteding (variant 4) kan met gezamenlijk bestek, aanbesteding en opdrachtverstrekking, maar kan ook o.b.v. gecombineerd bestek. Deze variant is eenvoudiger te realiseren. De samenwerkende partners maken gezamenlijk een algemeen bestekdeel waarnaast iedere partner zijn/haar eigen bestekdeel toevoegt incl. voorwaarden. Dit tezamen maakt het gecombineerde bestek dat gezamenlijk aanbesteed wordt. Uit aanbesteding komen </a:t>
                      </a:r>
                      <a:r>
                        <a:rPr lang="nl-NL" sz="900" dirty="0">
                          <a:highlight>
                            <a:srgbClr val="FFFF00"/>
                          </a:highlight>
                          <a:latin typeface="DM Sans Regular"/>
                        </a:rPr>
                        <a:t>&lt;aantal&gt;</a:t>
                      </a:r>
                      <a:r>
                        <a:rPr lang="nl-NL" sz="900" dirty="0">
                          <a:latin typeface="DM Sans Regular"/>
                        </a:rPr>
                        <a:t> inschrijfstaten voor verschillende bestekken waarop individuele opdrachtverstrekking plaatsvindt. Het algemene bestekdeel wordt door een van de partners in opdracht gegeven en verrekend met overige partners.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68638207"/>
                  </a:ext>
                </a:extLst>
              </a:tr>
              <a:tr h="373156">
                <a:tc vMerge="1">
                  <a:txBody>
                    <a:bodyPr/>
                    <a:lstStyle/>
                    <a:p>
                      <a:endParaRPr lang="nl-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dirty="0">
                          <a:solidFill>
                            <a:schemeClr val="tx1"/>
                          </a:solidFill>
                          <a:latin typeface="DM Sans Regular" pitchFamily="2" charset="0"/>
                          <a:ea typeface="+mn-ea"/>
                          <a:cs typeface="+mn-cs"/>
                        </a:rPr>
                        <a:t>Europees</a:t>
                      </a:r>
                      <a:r>
                        <a:rPr lang="nl-NL" sz="900" dirty="0">
                          <a:solidFill>
                            <a:schemeClr val="accent1"/>
                          </a:solidFill>
                          <a:latin typeface="DM Sans Regular" pitchFamily="2" charset="0"/>
                        </a:rPr>
                        <a:t>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endParaRPr lang="nl-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nl-NL"/>
                    </a:p>
                  </a:txBody>
                  <a:tcPr/>
                </a:tc>
                <a:extLst>
                  <a:ext uri="{0D108BD9-81ED-4DB2-BD59-A6C34878D82A}">
                    <a16:rowId xmlns:a16="http://schemas.microsoft.com/office/drawing/2014/main" val="844215404"/>
                  </a:ext>
                </a:extLst>
              </a:tr>
            </a:tbl>
          </a:graphicData>
        </a:graphic>
      </p:graphicFrame>
      <p:sp>
        <p:nvSpPr>
          <p:cNvPr id="3" name="Paginatitel">
            <a:extLst>
              <a:ext uri="{FF2B5EF4-FFF2-40B4-BE49-F238E27FC236}">
                <a16:creationId xmlns:a16="http://schemas.microsoft.com/office/drawing/2014/main" id="{8383D935-191A-3AF5-F5B0-99400A968244}"/>
              </a:ext>
            </a:extLst>
          </p:cNvPr>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Keuze variant aanbesteding - aanbestedingsvormen</a:t>
            </a:r>
            <a:endParaRPr b="1">
              <a:latin typeface="DM Sans Regular" pitchFamily="2" charset="0"/>
            </a:endParaRPr>
          </a:p>
        </p:txBody>
      </p:sp>
      <p:sp>
        <p:nvSpPr>
          <p:cNvPr id="4" name="Tekstvak 3">
            <a:extLst>
              <a:ext uri="{FF2B5EF4-FFF2-40B4-BE49-F238E27FC236}">
                <a16:creationId xmlns:a16="http://schemas.microsoft.com/office/drawing/2014/main" id="{55A8A081-A19D-16C3-89BA-97C9E23CB07A}"/>
              </a:ext>
            </a:extLst>
          </p:cNvPr>
          <p:cNvSpPr txBox="1"/>
          <p:nvPr/>
        </p:nvSpPr>
        <p:spPr>
          <a:xfrm>
            <a:off x="731819" y="1026715"/>
            <a:ext cx="10658493" cy="584775"/>
          </a:xfrm>
          <a:prstGeom prst="rect">
            <a:avLst/>
          </a:prstGeom>
          <a:noFill/>
        </p:spPr>
        <p:txBody>
          <a:bodyPr wrap="square" rtlCol="0">
            <a:spAutoFit/>
          </a:bodyPr>
          <a:lstStyle/>
          <a:p>
            <a:pPr defTabSz="914400" fontAlgn="ctr"/>
            <a:r>
              <a:rPr lang="nl-NL" sz="1600" dirty="0">
                <a:latin typeface="DM Sans Regular"/>
              </a:rPr>
              <a:t>Er zijn verschillende aanbestedingsvormen naar aannemers, die mede afhankelijk zijn van de aanbestedingsgrenzen en -procedures. Hieronder staan per organisatie de mogelijke vormen weergegeven.</a:t>
            </a:r>
          </a:p>
        </p:txBody>
      </p:sp>
    </p:spTree>
    <p:extLst>
      <p:ext uri="{BB962C8B-B14F-4D97-AF65-F5344CB8AC3E}">
        <p14:creationId xmlns:p14="http://schemas.microsoft.com/office/powerpoint/2010/main" val="34969689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CC7E3-EA14-0F27-734C-17B316954370}"/>
            </a:ext>
          </a:extLst>
        </p:cNvPr>
        <p:cNvGrpSpPr/>
        <p:nvPr/>
      </p:nvGrpSpPr>
      <p:grpSpPr>
        <a:xfrm>
          <a:off x="0" y="0"/>
          <a:ext cx="0" cy="0"/>
          <a:chOff x="0" y="0"/>
          <a:chExt cx="0" cy="0"/>
        </a:xfrm>
      </p:grpSpPr>
      <p:pic>
        <p:nvPicPr>
          <p:cNvPr id="213" name="Afbeelding" descr="Afbeelding">
            <a:extLst>
              <a:ext uri="{FF2B5EF4-FFF2-40B4-BE49-F238E27FC236}">
                <a16:creationId xmlns:a16="http://schemas.microsoft.com/office/drawing/2014/main" id="{2D93446C-6B32-086D-38C3-7B329220596F}"/>
              </a:ext>
            </a:extLst>
          </p:cNvPr>
          <p:cNvPicPr>
            <a:picLocks noChangeAspect="1"/>
          </p:cNvPicPr>
          <p:nvPr/>
        </p:nvPicPr>
        <p:blipFill>
          <a:blip r:embed="rId2"/>
          <a:stretch>
            <a:fillRect/>
          </a:stretch>
        </p:blipFill>
        <p:spPr>
          <a:xfrm flipH="1">
            <a:off x="-22170" y="-196711"/>
            <a:ext cx="4993635" cy="7065155"/>
          </a:xfrm>
          <a:prstGeom prst="rect">
            <a:avLst/>
          </a:prstGeom>
          <a:ln w="12700">
            <a:miter lim="400000"/>
          </a:ln>
        </p:spPr>
      </p:pic>
      <p:pic>
        <p:nvPicPr>
          <p:cNvPr id="211" name="DSMW_Alle_logos_20.pdf" descr="DSMW_Alle_logos_20.pdf">
            <a:extLst>
              <a:ext uri="{FF2B5EF4-FFF2-40B4-BE49-F238E27FC236}">
                <a16:creationId xmlns:a16="http://schemas.microsoft.com/office/drawing/2014/main" id="{A6B84A5F-8539-5CE4-C49D-5E6FEF01E518}"/>
              </a:ext>
            </a:extLst>
          </p:cNvPr>
          <p:cNvPicPr>
            <a:picLocks noChangeAspect="1"/>
          </p:cNvPicPr>
          <p:nvPr/>
        </p:nvPicPr>
        <p:blipFill>
          <a:blip r:embed="rId3"/>
          <a:stretch>
            <a:fillRect/>
          </a:stretch>
        </p:blipFill>
        <p:spPr>
          <a:xfrm>
            <a:off x="11096870" y="5762805"/>
            <a:ext cx="1089129" cy="1089129"/>
          </a:xfrm>
          <a:prstGeom prst="rect">
            <a:avLst/>
          </a:prstGeom>
          <a:ln w="12700">
            <a:miter lim="400000"/>
          </a:ln>
        </p:spPr>
      </p:pic>
      <p:pic>
        <p:nvPicPr>
          <p:cNvPr id="2" name="DSMW_Alle_logos_20.pdf" descr="DSMW_Alle_logos_20.pdf">
            <a:extLst>
              <a:ext uri="{FF2B5EF4-FFF2-40B4-BE49-F238E27FC236}">
                <a16:creationId xmlns:a16="http://schemas.microsoft.com/office/drawing/2014/main" id="{E2D546DC-1C0B-6624-8568-A7E4D145C163}"/>
              </a:ext>
            </a:extLst>
          </p:cNvPr>
          <p:cNvPicPr>
            <a:picLocks noChangeAspect="1"/>
          </p:cNvPicPr>
          <p:nvPr/>
        </p:nvPicPr>
        <p:blipFill>
          <a:blip r:embed="rId3"/>
          <a:stretch>
            <a:fillRect/>
          </a:stretch>
        </p:blipFill>
        <p:spPr>
          <a:xfrm>
            <a:off x="11096870" y="5762805"/>
            <a:ext cx="1089129" cy="1089129"/>
          </a:xfrm>
          <a:prstGeom prst="rect">
            <a:avLst/>
          </a:prstGeom>
          <a:ln w="12700">
            <a:miter lim="400000"/>
          </a:ln>
        </p:spPr>
      </p:pic>
      <p:cxnSp>
        <p:nvCxnSpPr>
          <p:cNvPr id="4" name="Rechte verbindingslijn 3">
            <a:extLst>
              <a:ext uri="{FF2B5EF4-FFF2-40B4-BE49-F238E27FC236}">
                <a16:creationId xmlns:a16="http://schemas.microsoft.com/office/drawing/2014/main" id="{3C17592E-4022-003B-F882-4A775E744CC7}"/>
              </a:ext>
            </a:extLst>
          </p:cNvPr>
          <p:cNvCxnSpPr>
            <a:cxnSpLocks/>
          </p:cNvCxnSpPr>
          <p:nvPr/>
        </p:nvCxnSpPr>
        <p:spPr>
          <a:xfrm>
            <a:off x="5252337" y="5109050"/>
            <a:ext cx="0" cy="11651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C4531E18-FC6B-9C36-2043-A5C1C974BAE4}"/>
              </a:ext>
            </a:extLst>
          </p:cNvPr>
          <p:cNvCxnSpPr>
            <a:cxnSpLocks/>
          </p:cNvCxnSpPr>
          <p:nvPr/>
        </p:nvCxnSpPr>
        <p:spPr>
          <a:xfrm flipH="1">
            <a:off x="7740537" y="3333649"/>
            <a:ext cx="9438" cy="11651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931965B5-ED6A-6939-1F9A-21890436EFB1}"/>
              </a:ext>
            </a:extLst>
          </p:cNvPr>
          <p:cNvCxnSpPr>
            <a:cxnSpLocks/>
          </p:cNvCxnSpPr>
          <p:nvPr/>
        </p:nvCxnSpPr>
        <p:spPr>
          <a:xfrm>
            <a:off x="9233516" y="1503468"/>
            <a:ext cx="0" cy="8256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152A5837-D95E-CBD9-4617-1A2B970692C0}"/>
              </a:ext>
            </a:extLst>
          </p:cNvPr>
          <p:cNvCxnSpPr>
            <a:cxnSpLocks/>
          </p:cNvCxnSpPr>
          <p:nvPr/>
        </p:nvCxnSpPr>
        <p:spPr>
          <a:xfrm flipH="1">
            <a:off x="7735818" y="1485916"/>
            <a:ext cx="9438" cy="11651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CA9134C5-90F1-F031-52D6-48E9EA725407}"/>
              </a:ext>
            </a:extLst>
          </p:cNvPr>
          <p:cNvCxnSpPr>
            <a:cxnSpLocks/>
          </p:cNvCxnSpPr>
          <p:nvPr/>
        </p:nvCxnSpPr>
        <p:spPr>
          <a:xfrm flipH="1">
            <a:off x="4681534" y="1485917"/>
            <a:ext cx="4512" cy="4734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A50C8D83-EDEE-E41B-0502-BDA8C05248FE}"/>
              </a:ext>
            </a:extLst>
          </p:cNvPr>
          <p:cNvCxnSpPr>
            <a:cxnSpLocks/>
          </p:cNvCxnSpPr>
          <p:nvPr/>
        </p:nvCxnSpPr>
        <p:spPr>
          <a:xfrm>
            <a:off x="3724787" y="1495433"/>
            <a:ext cx="0" cy="8336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595B7392-B606-E33D-28D8-63882380C313}"/>
              </a:ext>
            </a:extLst>
          </p:cNvPr>
          <p:cNvCxnSpPr>
            <a:cxnSpLocks/>
          </p:cNvCxnSpPr>
          <p:nvPr/>
        </p:nvCxnSpPr>
        <p:spPr>
          <a:xfrm>
            <a:off x="10740260" y="1488344"/>
            <a:ext cx="0" cy="508662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Afgeronde rechthoek 28">
            <a:extLst>
              <a:ext uri="{FF2B5EF4-FFF2-40B4-BE49-F238E27FC236}">
                <a16:creationId xmlns:a16="http://schemas.microsoft.com/office/drawing/2014/main" id="{CFE91C1F-DBAB-1244-CF4A-58F510D4FE0E}"/>
              </a:ext>
            </a:extLst>
          </p:cNvPr>
          <p:cNvSpPr/>
          <p:nvPr/>
        </p:nvSpPr>
        <p:spPr>
          <a:xfrm>
            <a:off x="10085422" y="1155060"/>
            <a:ext cx="1344515" cy="340372"/>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Europese drempel; </a:t>
            </a:r>
          </a:p>
          <a:p>
            <a:pPr algn="ctr"/>
            <a:r>
              <a:rPr lang="nl-NL" sz="900" dirty="0">
                <a:solidFill>
                  <a:schemeClr val="tx1"/>
                </a:solidFill>
              </a:rPr>
              <a:t>€ 5.382.000</a:t>
            </a:r>
          </a:p>
        </p:txBody>
      </p:sp>
      <p:sp>
        <p:nvSpPr>
          <p:cNvPr id="15" name="Afgeronde rechthoek 29">
            <a:extLst>
              <a:ext uri="{FF2B5EF4-FFF2-40B4-BE49-F238E27FC236}">
                <a16:creationId xmlns:a16="http://schemas.microsoft.com/office/drawing/2014/main" id="{2CB1EB97-1B26-4A71-3B0C-88EFE252842D}"/>
              </a:ext>
            </a:extLst>
          </p:cNvPr>
          <p:cNvSpPr/>
          <p:nvPr/>
        </p:nvSpPr>
        <p:spPr>
          <a:xfrm>
            <a:off x="683020" y="2676247"/>
            <a:ext cx="2109735" cy="270074"/>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Europees</a:t>
            </a:r>
          </a:p>
        </p:txBody>
      </p:sp>
      <p:sp>
        <p:nvSpPr>
          <p:cNvPr id="16" name="Afgeronde rechthoek 30">
            <a:extLst>
              <a:ext uri="{FF2B5EF4-FFF2-40B4-BE49-F238E27FC236}">
                <a16:creationId xmlns:a16="http://schemas.microsoft.com/office/drawing/2014/main" id="{C0FCF6AA-FE85-B90C-3A73-E139910AD95A}"/>
              </a:ext>
            </a:extLst>
          </p:cNvPr>
          <p:cNvSpPr/>
          <p:nvPr/>
        </p:nvSpPr>
        <p:spPr>
          <a:xfrm>
            <a:off x="683020" y="2329100"/>
            <a:ext cx="2109735" cy="274597"/>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Nationaal Openbaar</a:t>
            </a:r>
          </a:p>
        </p:txBody>
      </p:sp>
      <p:sp>
        <p:nvSpPr>
          <p:cNvPr id="17" name="Afgeronde rechthoek 32">
            <a:extLst>
              <a:ext uri="{FF2B5EF4-FFF2-40B4-BE49-F238E27FC236}">
                <a16:creationId xmlns:a16="http://schemas.microsoft.com/office/drawing/2014/main" id="{ED70107D-78FB-6141-AA31-B9CF4A477718}"/>
              </a:ext>
            </a:extLst>
          </p:cNvPr>
          <p:cNvSpPr/>
          <p:nvPr/>
        </p:nvSpPr>
        <p:spPr>
          <a:xfrm>
            <a:off x="683020" y="1981368"/>
            <a:ext cx="2109735" cy="274598"/>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Meervoudig onderhands 2️⃣</a:t>
            </a:r>
          </a:p>
        </p:txBody>
      </p:sp>
      <p:sp>
        <p:nvSpPr>
          <p:cNvPr id="18" name="Afgeronde rechthoek 33">
            <a:extLst>
              <a:ext uri="{FF2B5EF4-FFF2-40B4-BE49-F238E27FC236}">
                <a16:creationId xmlns:a16="http://schemas.microsoft.com/office/drawing/2014/main" id="{5A6D95D9-C3D9-D085-AF34-8883854358B0}"/>
              </a:ext>
            </a:extLst>
          </p:cNvPr>
          <p:cNvSpPr/>
          <p:nvPr/>
        </p:nvSpPr>
        <p:spPr>
          <a:xfrm>
            <a:off x="683020" y="1639701"/>
            <a:ext cx="2109735" cy="266797"/>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1 op 1 1️⃣</a:t>
            </a:r>
          </a:p>
        </p:txBody>
      </p:sp>
      <p:sp>
        <p:nvSpPr>
          <p:cNvPr id="19" name="Afgeronde rechthoek 34">
            <a:extLst>
              <a:ext uri="{FF2B5EF4-FFF2-40B4-BE49-F238E27FC236}">
                <a16:creationId xmlns:a16="http://schemas.microsoft.com/office/drawing/2014/main" id="{1355A0EF-597E-7223-B426-CBFEE4F15215}"/>
              </a:ext>
            </a:extLst>
          </p:cNvPr>
          <p:cNvSpPr/>
          <p:nvPr/>
        </p:nvSpPr>
        <p:spPr>
          <a:xfrm>
            <a:off x="3326763" y="1230733"/>
            <a:ext cx="831197" cy="264699"/>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€ 50.000</a:t>
            </a:r>
          </a:p>
        </p:txBody>
      </p:sp>
      <p:sp>
        <p:nvSpPr>
          <p:cNvPr id="20" name="Afgeronde rechthoek 35">
            <a:extLst>
              <a:ext uri="{FF2B5EF4-FFF2-40B4-BE49-F238E27FC236}">
                <a16:creationId xmlns:a16="http://schemas.microsoft.com/office/drawing/2014/main" id="{FB4CBDBE-1D79-F34C-9509-3E124066F6B0}"/>
              </a:ext>
            </a:extLst>
          </p:cNvPr>
          <p:cNvSpPr/>
          <p:nvPr/>
        </p:nvSpPr>
        <p:spPr>
          <a:xfrm>
            <a:off x="4266250" y="1230733"/>
            <a:ext cx="831197" cy="264699"/>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€ 150.000</a:t>
            </a:r>
          </a:p>
        </p:txBody>
      </p:sp>
      <p:sp>
        <p:nvSpPr>
          <p:cNvPr id="21" name="Afgeronde rechthoek 39">
            <a:extLst>
              <a:ext uri="{FF2B5EF4-FFF2-40B4-BE49-F238E27FC236}">
                <a16:creationId xmlns:a16="http://schemas.microsoft.com/office/drawing/2014/main" id="{BF27154E-6DB2-FB23-9F7A-633FF722E85A}"/>
              </a:ext>
            </a:extLst>
          </p:cNvPr>
          <p:cNvSpPr/>
          <p:nvPr/>
        </p:nvSpPr>
        <p:spPr>
          <a:xfrm>
            <a:off x="7325460" y="1230733"/>
            <a:ext cx="831197" cy="264699"/>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€ 1.500.000</a:t>
            </a:r>
          </a:p>
        </p:txBody>
      </p:sp>
      <p:sp>
        <p:nvSpPr>
          <p:cNvPr id="22" name="Afgeronde rechthoek 43">
            <a:extLst>
              <a:ext uri="{FF2B5EF4-FFF2-40B4-BE49-F238E27FC236}">
                <a16:creationId xmlns:a16="http://schemas.microsoft.com/office/drawing/2014/main" id="{BAE249E5-36D5-5C24-0236-7DD7B327B4B7}"/>
              </a:ext>
            </a:extLst>
          </p:cNvPr>
          <p:cNvSpPr/>
          <p:nvPr/>
        </p:nvSpPr>
        <p:spPr>
          <a:xfrm>
            <a:off x="8825342" y="1230733"/>
            <a:ext cx="831197" cy="264699"/>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€ 3.000.000</a:t>
            </a:r>
          </a:p>
        </p:txBody>
      </p:sp>
      <p:sp>
        <p:nvSpPr>
          <p:cNvPr id="23" name="Afgeronde rechthoek 15">
            <a:extLst>
              <a:ext uri="{FF2B5EF4-FFF2-40B4-BE49-F238E27FC236}">
                <a16:creationId xmlns:a16="http://schemas.microsoft.com/office/drawing/2014/main" id="{E10859CE-ADAC-BA48-EE5B-57211DBBBF12}"/>
              </a:ext>
            </a:extLst>
          </p:cNvPr>
          <p:cNvSpPr/>
          <p:nvPr/>
        </p:nvSpPr>
        <p:spPr>
          <a:xfrm>
            <a:off x="680067" y="5217393"/>
            <a:ext cx="2112681" cy="266797"/>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1 op 1 – Combi contract 7️⃣</a:t>
            </a:r>
          </a:p>
        </p:txBody>
      </p:sp>
      <p:cxnSp>
        <p:nvCxnSpPr>
          <p:cNvPr id="24" name="Rechte verbindingslijn 23">
            <a:extLst>
              <a:ext uri="{FF2B5EF4-FFF2-40B4-BE49-F238E27FC236}">
                <a16:creationId xmlns:a16="http://schemas.microsoft.com/office/drawing/2014/main" id="{E0106246-ECF7-1DF7-4498-B7DCF7E26B1C}"/>
              </a:ext>
            </a:extLst>
          </p:cNvPr>
          <p:cNvCxnSpPr>
            <a:cxnSpLocks/>
            <a:stCxn id="44" idx="2"/>
          </p:cNvCxnSpPr>
          <p:nvPr/>
        </p:nvCxnSpPr>
        <p:spPr>
          <a:xfrm>
            <a:off x="5944595" y="3332048"/>
            <a:ext cx="0" cy="116510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Rechthoek 24">
            <a:extLst>
              <a:ext uri="{FF2B5EF4-FFF2-40B4-BE49-F238E27FC236}">
                <a16:creationId xmlns:a16="http://schemas.microsoft.com/office/drawing/2014/main" id="{CAB46A17-9E28-5C0E-A95E-C083F1705328}"/>
              </a:ext>
            </a:extLst>
          </p:cNvPr>
          <p:cNvSpPr/>
          <p:nvPr/>
        </p:nvSpPr>
        <p:spPr>
          <a:xfrm>
            <a:off x="2932385" y="1629362"/>
            <a:ext cx="8617303" cy="287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6" name="Rechthoek 25">
            <a:extLst>
              <a:ext uri="{FF2B5EF4-FFF2-40B4-BE49-F238E27FC236}">
                <a16:creationId xmlns:a16="http://schemas.microsoft.com/office/drawing/2014/main" id="{0EA08947-9888-2797-3DA8-6786B9481759}"/>
              </a:ext>
            </a:extLst>
          </p:cNvPr>
          <p:cNvSpPr/>
          <p:nvPr/>
        </p:nvSpPr>
        <p:spPr>
          <a:xfrm>
            <a:off x="2937645" y="1987138"/>
            <a:ext cx="8617303" cy="2630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7" name="Rechthoek 26">
            <a:extLst>
              <a:ext uri="{FF2B5EF4-FFF2-40B4-BE49-F238E27FC236}">
                <a16:creationId xmlns:a16="http://schemas.microsoft.com/office/drawing/2014/main" id="{0EB7716C-4B12-8394-C57D-F069EDAEF0DD}"/>
              </a:ext>
            </a:extLst>
          </p:cNvPr>
          <p:cNvSpPr/>
          <p:nvPr/>
        </p:nvSpPr>
        <p:spPr>
          <a:xfrm>
            <a:off x="2943271" y="2341518"/>
            <a:ext cx="8617303" cy="249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8" name="Rechthoek 27">
            <a:extLst>
              <a:ext uri="{FF2B5EF4-FFF2-40B4-BE49-F238E27FC236}">
                <a16:creationId xmlns:a16="http://schemas.microsoft.com/office/drawing/2014/main" id="{482E961F-B308-0252-59BE-8BF544257956}"/>
              </a:ext>
            </a:extLst>
          </p:cNvPr>
          <p:cNvSpPr/>
          <p:nvPr/>
        </p:nvSpPr>
        <p:spPr>
          <a:xfrm>
            <a:off x="2943271" y="2683749"/>
            <a:ext cx="8617303" cy="2550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9" name="Vijfhoek 36">
            <a:extLst>
              <a:ext uri="{FF2B5EF4-FFF2-40B4-BE49-F238E27FC236}">
                <a16:creationId xmlns:a16="http://schemas.microsoft.com/office/drawing/2014/main" id="{B0206DE7-9222-D6A4-20D5-E1AE48B4DC6A}"/>
              </a:ext>
            </a:extLst>
          </p:cNvPr>
          <p:cNvSpPr/>
          <p:nvPr/>
        </p:nvSpPr>
        <p:spPr>
          <a:xfrm>
            <a:off x="2993217" y="1682492"/>
            <a:ext cx="777578" cy="181214"/>
          </a:xfrm>
          <a:prstGeom prst="homePlate">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30" name="Punthaak 37">
            <a:extLst>
              <a:ext uri="{FF2B5EF4-FFF2-40B4-BE49-F238E27FC236}">
                <a16:creationId xmlns:a16="http://schemas.microsoft.com/office/drawing/2014/main" id="{5966E0BB-B81D-596A-505D-4960C2243930}"/>
              </a:ext>
            </a:extLst>
          </p:cNvPr>
          <p:cNvSpPr/>
          <p:nvPr/>
        </p:nvSpPr>
        <p:spPr>
          <a:xfrm>
            <a:off x="3762561" y="1679299"/>
            <a:ext cx="950453" cy="187600"/>
          </a:xfrm>
          <a:prstGeom prst="chevron">
            <a:avLst>
              <a:gd name="adj" fmla="val 304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500" dirty="0">
              <a:solidFill>
                <a:schemeClr val="accent1"/>
              </a:solidFill>
            </a:endParaRPr>
          </a:p>
        </p:txBody>
      </p:sp>
      <p:sp>
        <p:nvSpPr>
          <p:cNvPr id="31" name="Punthaak 38">
            <a:extLst>
              <a:ext uri="{FF2B5EF4-FFF2-40B4-BE49-F238E27FC236}">
                <a16:creationId xmlns:a16="http://schemas.microsoft.com/office/drawing/2014/main" id="{3CBF5738-BC06-4618-24B5-DEA6DA47A36D}"/>
              </a:ext>
            </a:extLst>
          </p:cNvPr>
          <p:cNvSpPr/>
          <p:nvPr/>
        </p:nvSpPr>
        <p:spPr>
          <a:xfrm>
            <a:off x="4719307" y="1677948"/>
            <a:ext cx="6767406" cy="190302"/>
          </a:xfrm>
          <a:prstGeom prst="chevron">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32" name="Vijfhoek 40">
            <a:extLst>
              <a:ext uri="{FF2B5EF4-FFF2-40B4-BE49-F238E27FC236}">
                <a16:creationId xmlns:a16="http://schemas.microsoft.com/office/drawing/2014/main" id="{60CA3354-0BFD-F930-631A-9F4F71CD6F0D}"/>
              </a:ext>
            </a:extLst>
          </p:cNvPr>
          <p:cNvSpPr/>
          <p:nvPr/>
        </p:nvSpPr>
        <p:spPr>
          <a:xfrm>
            <a:off x="2993217" y="2032261"/>
            <a:ext cx="764825" cy="172812"/>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33" name="Punthaak 41">
            <a:extLst>
              <a:ext uri="{FF2B5EF4-FFF2-40B4-BE49-F238E27FC236}">
                <a16:creationId xmlns:a16="http://schemas.microsoft.com/office/drawing/2014/main" id="{7B94525A-5547-E9CA-22D4-9F9C295CFDE9}"/>
              </a:ext>
            </a:extLst>
          </p:cNvPr>
          <p:cNvSpPr/>
          <p:nvPr/>
        </p:nvSpPr>
        <p:spPr>
          <a:xfrm>
            <a:off x="3762561" y="2036688"/>
            <a:ext cx="4016820" cy="163958"/>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34" name="Punthaak 42">
            <a:extLst>
              <a:ext uri="{FF2B5EF4-FFF2-40B4-BE49-F238E27FC236}">
                <a16:creationId xmlns:a16="http://schemas.microsoft.com/office/drawing/2014/main" id="{E53F6693-33FA-8374-EED4-7452DC65C0A9}"/>
              </a:ext>
            </a:extLst>
          </p:cNvPr>
          <p:cNvSpPr/>
          <p:nvPr/>
        </p:nvSpPr>
        <p:spPr>
          <a:xfrm>
            <a:off x="7768497" y="2032261"/>
            <a:ext cx="1476088" cy="172812"/>
          </a:xfrm>
          <a:prstGeom prst="chevron">
            <a:avLst>
              <a:gd name="adj" fmla="val 304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500" dirty="0">
              <a:solidFill>
                <a:schemeClr val="accent1"/>
              </a:solidFill>
            </a:endParaRPr>
          </a:p>
        </p:txBody>
      </p:sp>
      <p:sp>
        <p:nvSpPr>
          <p:cNvPr id="35" name="Punthaak 44">
            <a:extLst>
              <a:ext uri="{FF2B5EF4-FFF2-40B4-BE49-F238E27FC236}">
                <a16:creationId xmlns:a16="http://schemas.microsoft.com/office/drawing/2014/main" id="{A081FEF6-7DDB-1ED2-6ADB-89F57529979C}"/>
              </a:ext>
            </a:extLst>
          </p:cNvPr>
          <p:cNvSpPr/>
          <p:nvPr/>
        </p:nvSpPr>
        <p:spPr>
          <a:xfrm>
            <a:off x="9257919" y="2026983"/>
            <a:ext cx="2214601" cy="183368"/>
          </a:xfrm>
          <a:prstGeom prst="chevron">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36" name="Vijfhoek 45">
            <a:extLst>
              <a:ext uri="{FF2B5EF4-FFF2-40B4-BE49-F238E27FC236}">
                <a16:creationId xmlns:a16="http://schemas.microsoft.com/office/drawing/2014/main" id="{9FED5D34-B3EE-86E5-D78E-E11429BD04BF}"/>
              </a:ext>
            </a:extLst>
          </p:cNvPr>
          <p:cNvSpPr/>
          <p:nvPr/>
        </p:nvSpPr>
        <p:spPr>
          <a:xfrm>
            <a:off x="2993217" y="2385406"/>
            <a:ext cx="4773430" cy="161985"/>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37" name="Punthaak 46">
            <a:extLst>
              <a:ext uri="{FF2B5EF4-FFF2-40B4-BE49-F238E27FC236}">
                <a16:creationId xmlns:a16="http://schemas.microsoft.com/office/drawing/2014/main" id="{B254FAD6-E3E0-B980-EA7F-0A42A3E671E9}"/>
              </a:ext>
            </a:extLst>
          </p:cNvPr>
          <p:cNvSpPr/>
          <p:nvPr/>
        </p:nvSpPr>
        <p:spPr>
          <a:xfrm>
            <a:off x="7768497" y="2390460"/>
            <a:ext cx="3015800" cy="151877"/>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38" name="Vijfhoek 47">
            <a:extLst>
              <a:ext uri="{FF2B5EF4-FFF2-40B4-BE49-F238E27FC236}">
                <a16:creationId xmlns:a16="http://schemas.microsoft.com/office/drawing/2014/main" id="{F0E6D699-B9B3-55C5-8BE1-31FA0786ECBF}"/>
              </a:ext>
            </a:extLst>
          </p:cNvPr>
          <p:cNvSpPr/>
          <p:nvPr/>
        </p:nvSpPr>
        <p:spPr>
          <a:xfrm>
            <a:off x="2993217" y="2729901"/>
            <a:ext cx="7791079" cy="162766"/>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39" name="Punthaak 48">
            <a:extLst>
              <a:ext uri="{FF2B5EF4-FFF2-40B4-BE49-F238E27FC236}">
                <a16:creationId xmlns:a16="http://schemas.microsoft.com/office/drawing/2014/main" id="{D4CBA35F-B1B3-2C12-078E-A21CB66294E5}"/>
              </a:ext>
            </a:extLst>
          </p:cNvPr>
          <p:cNvSpPr/>
          <p:nvPr/>
        </p:nvSpPr>
        <p:spPr>
          <a:xfrm>
            <a:off x="10784296" y="2390460"/>
            <a:ext cx="711679" cy="151877"/>
          </a:xfrm>
          <a:prstGeom prst="chevron">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40" name="Punthaak 49">
            <a:extLst>
              <a:ext uri="{FF2B5EF4-FFF2-40B4-BE49-F238E27FC236}">
                <a16:creationId xmlns:a16="http://schemas.microsoft.com/office/drawing/2014/main" id="{68A9B3B3-93CA-ED26-9125-DED323E8432C}"/>
              </a:ext>
            </a:extLst>
          </p:cNvPr>
          <p:cNvSpPr/>
          <p:nvPr/>
        </p:nvSpPr>
        <p:spPr>
          <a:xfrm>
            <a:off x="10771166" y="2729901"/>
            <a:ext cx="726808" cy="162766"/>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41" name="Tijdelijke aanduiding voor verticale tekst 3">
            <a:extLst>
              <a:ext uri="{FF2B5EF4-FFF2-40B4-BE49-F238E27FC236}">
                <a16:creationId xmlns:a16="http://schemas.microsoft.com/office/drawing/2014/main" id="{A76C8A2A-364D-4024-C5D0-0BC9B3070D56}"/>
              </a:ext>
            </a:extLst>
          </p:cNvPr>
          <p:cNvSpPr txBox="1">
            <a:spLocks/>
          </p:cNvSpPr>
          <p:nvPr/>
        </p:nvSpPr>
        <p:spPr>
          <a:xfrm>
            <a:off x="681820" y="3137139"/>
            <a:ext cx="1829110" cy="274597"/>
          </a:xfrm>
          <a:prstGeom prst="rect">
            <a:avLst/>
          </a:prstGeom>
        </p:spPr>
        <p:txBody>
          <a:bodyPr vert="horz" wrap="square" lIns="0" tIns="0" rIns="0" bIns="0" rtlCol="0" anchor="t">
            <a:noAutofit/>
          </a:bodyPr>
          <a:lstStyle>
            <a:lvl1pPr marL="0" indent="0" algn="l" defTabSz="412750" rtl="0" eaLnBrk="1" latinLnBrk="0" hangingPunct="1">
              <a:lnSpc>
                <a:spcPct val="100000"/>
              </a:lnSpc>
              <a:spcBef>
                <a:spcPts val="0"/>
              </a:spcBef>
              <a:spcAft>
                <a:spcPts val="600"/>
              </a:spcAft>
              <a:buClr>
                <a:schemeClr val="tx2"/>
              </a:buClr>
              <a:buSzTx/>
              <a:buFont typeface="Arial" panose="020B0604020202020204" pitchFamily="34" charset="0"/>
              <a:buNone/>
              <a:defRPr sz="2750" b="1" kern="1200">
                <a:solidFill>
                  <a:schemeClr val="tx1">
                    <a:lumMod val="65000"/>
                    <a:lumOff val="35000"/>
                  </a:schemeClr>
                </a:solidFill>
                <a:latin typeface="+mn-lt"/>
                <a:ea typeface="+mn-ea"/>
                <a:cs typeface="+mn-cs"/>
              </a:defRPr>
            </a:lvl1pPr>
            <a:lvl2pPr marL="0" indent="228600" algn="l" defTabSz="412750" rtl="0" eaLnBrk="1" latinLnBrk="0" hangingPunct="1">
              <a:lnSpc>
                <a:spcPct val="100000"/>
              </a:lnSpc>
              <a:spcBef>
                <a:spcPts val="0"/>
              </a:spcBef>
              <a:spcAft>
                <a:spcPts val="600"/>
              </a:spcAft>
              <a:buClr>
                <a:schemeClr val="accent2"/>
              </a:buClr>
              <a:buSzTx/>
              <a:buFont typeface="Arial" pitchFamily="34" charset="0"/>
              <a:buNone/>
              <a:defRPr sz="2750" b="1" kern="1200">
                <a:solidFill>
                  <a:schemeClr val="tx1">
                    <a:lumMod val="65000"/>
                    <a:lumOff val="35000"/>
                  </a:schemeClr>
                </a:solidFill>
                <a:latin typeface="+mn-lt"/>
                <a:ea typeface="+mn-ea"/>
                <a:cs typeface="+mn-cs"/>
              </a:defRPr>
            </a:lvl2pPr>
            <a:lvl3pPr marL="0" indent="457200" algn="l" defTabSz="412750" rtl="0" eaLnBrk="1" latinLnBrk="0" hangingPunct="1">
              <a:lnSpc>
                <a:spcPct val="100000"/>
              </a:lnSpc>
              <a:spcBef>
                <a:spcPts val="0"/>
              </a:spcBef>
              <a:spcAft>
                <a:spcPts val="600"/>
              </a:spcAft>
              <a:buClr>
                <a:schemeClr val="tx2"/>
              </a:buClr>
              <a:buSzTx/>
              <a:buFont typeface="Arial" panose="020B0604020202020204" pitchFamily="34" charset="0"/>
              <a:buNone/>
              <a:defRPr sz="2750" b="1" kern="1200">
                <a:solidFill>
                  <a:schemeClr val="tx1">
                    <a:lumMod val="65000"/>
                    <a:lumOff val="35000"/>
                  </a:schemeClr>
                </a:solidFill>
                <a:latin typeface="+mn-lt"/>
                <a:ea typeface="+mn-ea"/>
                <a:cs typeface="+mn-cs"/>
              </a:defRPr>
            </a:lvl3pPr>
            <a:lvl4pPr marL="0" indent="685800" algn="l" defTabSz="412750" rtl="0" eaLnBrk="1" latinLnBrk="0" hangingPunct="1">
              <a:lnSpc>
                <a:spcPct val="100000"/>
              </a:lnSpc>
              <a:spcBef>
                <a:spcPts val="0"/>
              </a:spcBef>
              <a:spcAft>
                <a:spcPts val="1200"/>
              </a:spcAft>
              <a:buClr>
                <a:schemeClr val="tx2"/>
              </a:buClr>
              <a:buSzTx/>
              <a:buFont typeface="Arial" pitchFamily="34" charset="0"/>
              <a:buNone/>
              <a:defRPr sz="2750" b="1" kern="1200">
                <a:solidFill>
                  <a:schemeClr val="tx2"/>
                </a:solidFill>
                <a:latin typeface="+mn-lt"/>
                <a:ea typeface="+mn-ea"/>
                <a:cs typeface="+mn-cs"/>
              </a:defRPr>
            </a:lvl4pPr>
            <a:lvl5pPr marL="0" indent="914400" algn="l" defTabSz="412750" rtl="0" eaLnBrk="1" latinLnBrk="0" hangingPunct="1">
              <a:lnSpc>
                <a:spcPct val="100000"/>
              </a:lnSpc>
              <a:spcBef>
                <a:spcPts val="0"/>
              </a:spcBef>
              <a:spcAft>
                <a:spcPts val="300"/>
              </a:spcAft>
              <a:buClr>
                <a:schemeClr val="tx2"/>
              </a:buClr>
              <a:buSzTx/>
              <a:buFont typeface="+mj-lt"/>
              <a:buNone/>
              <a:defRPr sz="2750" b="1" i="0" kern="1200" baseline="0">
                <a:solidFill>
                  <a:schemeClr val="tx1">
                    <a:lumMod val="65000"/>
                    <a:lumOff val="35000"/>
                  </a:schemeClr>
                </a:solidFill>
                <a:latin typeface="+mn-lt"/>
                <a:ea typeface="+mn-ea"/>
                <a:cs typeface="+mn-cs"/>
              </a:defRPr>
            </a:lvl5pPr>
            <a:lvl6pPr marL="719138" indent="-366713" algn="l" defTabSz="361950" rtl="0" eaLnBrk="1" latinLnBrk="0" hangingPunct="1">
              <a:lnSpc>
                <a:spcPct val="100000"/>
              </a:lnSpc>
              <a:spcBef>
                <a:spcPts val="300"/>
              </a:spcBef>
              <a:spcAft>
                <a:spcPts val="600"/>
              </a:spcAft>
              <a:buClr>
                <a:schemeClr val="tx2"/>
              </a:buClr>
              <a:buFont typeface="Arial" pitchFamily="34" charset="0"/>
              <a:buChar char="•"/>
              <a:defRPr sz="1800" kern="1200">
                <a:solidFill>
                  <a:schemeClr val="tx1">
                    <a:lumMod val="65000"/>
                    <a:lumOff val="35000"/>
                  </a:schemeClr>
                </a:solidFill>
                <a:latin typeface="+mn-lt"/>
                <a:ea typeface="+mn-ea"/>
                <a:cs typeface="+mn-cs"/>
              </a:defRPr>
            </a:lvl6pPr>
            <a:lvl7pPr marL="719138" indent="-366713" algn="l" defTabSz="361950" rtl="0" eaLnBrk="1" latinLnBrk="0" hangingPunct="1">
              <a:lnSpc>
                <a:spcPct val="100000"/>
              </a:lnSpc>
              <a:spcBef>
                <a:spcPts val="300"/>
              </a:spcBef>
              <a:spcAft>
                <a:spcPts val="600"/>
              </a:spcAft>
              <a:buClr>
                <a:schemeClr val="tx2"/>
              </a:buClr>
              <a:buFont typeface="+mj-lt"/>
              <a:buAutoNum type="alphaLcPeriod"/>
              <a:defRPr sz="1800" kern="1200">
                <a:solidFill>
                  <a:schemeClr val="tx1">
                    <a:lumMod val="65000"/>
                    <a:lumOff val="35000"/>
                  </a:schemeClr>
                </a:solidFill>
                <a:latin typeface="+mn-lt"/>
                <a:ea typeface="+mn-ea"/>
                <a:cs typeface="+mn-cs"/>
              </a:defRPr>
            </a:lvl7pPr>
            <a:lvl8pPr marL="360363" indent="-360363" algn="l" defTabSz="361950" rtl="0" eaLnBrk="1" latinLnBrk="0" hangingPunct="1">
              <a:lnSpc>
                <a:spcPct val="100000"/>
              </a:lnSpc>
              <a:spcBef>
                <a:spcPts val="300"/>
              </a:spcBef>
              <a:spcAft>
                <a:spcPts val="600"/>
              </a:spcAft>
              <a:buClr>
                <a:schemeClr val="tx2"/>
              </a:buClr>
              <a:buSzPct val="100000"/>
              <a:buFontTx/>
              <a:buBlip>
                <a:blip r:embed="rId4"/>
              </a:buBlip>
              <a:defRPr sz="1800" kern="1200">
                <a:solidFill>
                  <a:schemeClr val="tx1">
                    <a:lumMod val="65000"/>
                    <a:lumOff val="35000"/>
                  </a:schemeClr>
                </a:solidFill>
                <a:latin typeface="+mn-lt"/>
                <a:ea typeface="+mn-ea"/>
                <a:cs typeface="+mn-cs"/>
              </a:defRPr>
            </a:lvl8pPr>
            <a:lvl9pPr marL="360363" indent="-360363" algn="l" defTabSz="361950" rtl="0" eaLnBrk="1" latinLnBrk="0" hangingPunct="1">
              <a:lnSpc>
                <a:spcPct val="100000"/>
              </a:lnSpc>
              <a:spcBef>
                <a:spcPts val="300"/>
              </a:spcBef>
              <a:spcAft>
                <a:spcPts val="600"/>
              </a:spcAft>
              <a:buClr>
                <a:schemeClr val="tx2"/>
              </a:buClr>
              <a:buFontTx/>
              <a:buBlip>
                <a:blip r:embed="rId5"/>
              </a:buBlip>
              <a:defRPr sz="1800" kern="1200">
                <a:solidFill>
                  <a:schemeClr val="tx1">
                    <a:lumMod val="65000"/>
                    <a:lumOff val="35000"/>
                  </a:schemeClr>
                </a:solidFill>
                <a:latin typeface="+mn-lt"/>
                <a:ea typeface="+mn-ea"/>
                <a:cs typeface="+mn-cs"/>
              </a:defRPr>
            </a:lvl9pPr>
          </a:lstStyle>
          <a:p>
            <a:r>
              <a:rPr lang="nl-NL" sz="1200" u="sng" dirty="0">
                <a:latin typeface="DM Sans Regular"/>
              </a:rPr>
              <a:t>&lt;Naam warmtebedrijf&gt;</a:t>
            </a:r>
          </a:p>
        </p:txBody>
      </p:sp>
      <p:sp>
        <p:nvSpPr>
          <p:cNvPr id="42" name="Afgeronde rechthoek 130">
            <a:extLst>
              <a:ext uri="{FF2B5EF4-FFF2-40B4-BE49-F238E27FC236}">
                <a16:creationId xmlns:a16="http://schemas.microsoft.com/office/drawing/2014/main" id="{CEE6A36D-9C41-2690-FAFB-6148AF8D338D}"/>
              </a:ext>
            </a:extLst>
          </p:cNvPr>
          <p:cNvSpPr/>
          <p:nvPr/>
        </p:nvSpPr>
        <p:spPr>
          <a:xfrm>
            <a:off x="680068" y="3449393"/>
            <a:ext cx="2112685" cy="266797"/>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1 op 1 </a:t>
            </a:r>
            <a:r>
              <a:rPr lang="nl-NL" sz="700" dirty="0">
                <a:solidFill>
                  <a:schemeClr val="tx1"/>
                </a:solidFill>
              </a:rPr>
              <a:t>(raamovereenkomst)</a:t>
            </a:r>
            <a:r>
              <a:rPr lang="nl-NL" sz="900" dirty="0">
                <a:solidFill>
                  <a:schemeClr val="tx1"/>
                </a:solidFill>
              </a:rPr>
              <a:t> 3️⃣</a:t>
            </a:r>
            <a:r>
              <a:rPr lang="nl-NL" sz="700" dirty="0">
                <a:solidFill>
                  <a:schemeClr val="tx1"/>
                </a:solidFill>
              </a:rPr>
              <a:t> </a:t>
            </a:r>
            <a:endParaRPr lang="nl-NL" sz="900" dirty="0">
              <a:solidFill>
                <a:schemeClr val="tx1"/>
              </a:solidFill>
            </a:endParaRPr>
          </a:p>
        </p:txBody>
      </p:sp>
      <p:sp>
        <p:nvSpPr>
          <p:cNvPr id="43" name="Afgeronde rechthoek 50">
            <a:extLst>
              <a:ext uri="{FF2B5EF4-FFF2-40B4-BE49-F238E27FC236}">
                <a16:creationId xmlns:a16="http://schemas.microsoft.com/office/drawing/2014/main" id="{97C74A61-58BF-2F26-B1B8-7D676165DC07}"/>
              </a:ext>
            </a:extLst>
          </p:cNvPr>
          <p:cNvSpPr/>
          <p:nvPr/>
        </p:nvSpPr>
        <p:spPr>
          <a:xfrm>
            <a:off x="7325456" y="3070460"/>
            <a:ext cx="831197" cy="264699"/>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€ 1.500.000</a:t>
            </a:r>
          </a:p>
        </p:txBody>
      </p:sp>
      <p:sp>
        <p:nvSpPr>
          <p:cNvPr id="44" name="Afgeronde rechthoek 55">
            <a:extLst>
              <a:ext uri="{FF2B5EF4-FFF2-40B4-BE49-F238E27FC236}">
                <a16:creationId xmlns:a16="http://schemas.microsoft.com/office/drawing/2014/main" id="{ADF7A0AD-CEAA-428D-091F-7811F8069F48}"/>
              </a:ext>
            </a:extLst>
          </p:cNvPr>
          <p:cNvSpPr/>
          <p:nvPr/>
        </p:nvSpPr>
        <p:spPr>
          <a:xfrm>
            <a:off x="5528996" y="3067349"/>
            <a:ext cx="831197" cy="264699"/>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€ 500.000</a:t>
            </a:r>
          </a:p>
        </p:txBody>
      </p:sp>
      <p:sp>
        <p:nvSpPr>
          <p:cNvPr id="45" name="Tijdelijke aanduiding voor verticale tekst 3">
            <a:extLst>
              <a:ext uri="{FF2B5EF4-FFF2-40B4-BE49-F238E27FC236}">
                <a16:creationId xmlns:a16="http://schemas.microsoft.com/office/drawing/2014/main" id="{FB0954EF-94E3-56A5-6948-4388A18C3BD2}"/>
              </a:ext>
            </a:extLst>
          </p:cNvPr>
          <p:cNvSpPr txBox="1">
            <a:spLocks/>
          </p:cNvSpPr>
          <p:nvPr/>
        </p:nvSpPr>
        <p:spPr>
          <a:xfrm>
            <a:off x="680821" y="1077165"/>
            <a:ext cx="2317956" cy="550879"/>
          </a:xfrm>
          <a:prstGeom prst="rect">
            <a:avLst/>
          </a:prstGeom>
          <a:solidFill>
            <a:schemeClr val="bg1"/>
          </a:solidFill>
        </p:spPr>
        <p:txBody>
          <a:bodyPr vert="horz" wrap="square" lIns="0" tIns="0" rIns="0" bIns="0" rtlCol="0" anchor="t">
            <a:noAutofit/>
          </a:bodyPr>
          <a:lstStyle>
            <a:lvl1pPr marL="352425" indent="-352425" algn="l" defTabSz="534988" rtl="0" eaLnBrk="1" latinLnBrk="0" hangingPunct="1">
              <a:lnSpc>
                <a:spcPct val="100000"/>
              </a:lnSpc>
              <a:spcBef>
                <a:spcPts val="300"/>
              </a:spcBef>
              <a:spcAft>
                <a:spcPts val="600"/>
              </a:spcAft>
              <a:buClr>
                <a:schemeClr val="tx2"/>
              </a:buClr>
              <a:buFont typeface="Arial" panose="020B0604020202020204" pitchFamily="34" charset="0"/>
              <a:buChar char="•"/>
              <a:defRPr sz="1800" b="0" kern="1200">
                <a:solidFill>
                  <a:schemeClr val="tx1">
                    <a:lumMod val="65000"/>
                    <a:lumOff val="35000"/>
                  </a:schemeClr>
                </a:solidFill>
                <a:latin typeface="+mn-lt"/>
                <a:ea typeface="+mn-ea"/>
                <a:cs typeface="+mn-cs"/>
              </a:defRPr>
            </a:lvl1pPr>
            <a:lvl2pPr marL="719138" indent="-366713" algn="l" defTabSz="361950" rtl="0" eaLnBrk="1" latinLnBrk="0" hangingPunct="1">
              <a:lnSpc>
                <a:spcPct val="100000"/>
              </a:lnSpc>
              <a:spcBef>
                <a:spcPts val="300"/>
              </a:spcBef>
              <a:spcAft>
                <a:spcPts val="600"/>
              </a:spcAft>
              <a:buClr>
                <a:schemeClr val="accent2"/>
              </a:buClr>
              <a:buFont typeface="Arial" pitchFamily="34" charset="0"/>
              <a:buChar char="•"/>
              <a:defRPr sz="1800" kern="1200">
                <a:solidFill>
                  <a:schemeClr val="tx1">
                    <a:lumMod val="65000"/>
                    <a:lumOff val="35000"/>
                  </a:schemeClr>
                </a:solidFill>
                <a:latin typeface="+mn-lt"/>
                <a:ea typeface="+mn-ea"/>
                <a:cs typeface="+mn-cs"/>
              </a:defRPr>
            </a:lvl2pPr>
            <a:lvl3pPr marL="0" indent="0" algn="l" defTabSz="361950" rtl="0" eaLnBrk="1" latinLnBrk="0" hangingPunct="1">
              <a:lnSpc>
                <a:spcPct val="100000"/>
              </a:lnSpc>
              <a:spcBef>
                <a:spcPts val="300"/>
              </a:spcBef>
              <a:spcAft>
                <a:spcPts val="600"/>
              </a:spcAft>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0" indent="0" algn="l" defTabSz="361950" rtl="0" eaLnBrk="1" latinLnBrk="0" hangingPunct="1">
              <a:lnSpc>
                <a:spcPct val="100000"/>
              </a:lnSpc>
              <a:spcBef>
                <a:spcPts val="300"/>
              </a:spcBef>
              <a:spcAft>
                <a:spcPts val="1200"/>
              </a:spcAft>
              <a:buClr>
                <a:schemeClr val="tx2"/>
              </a:buClr>
              <a:buFont typeface="Arial" pitchFamily="34" charset="0"/>
              <a:buNone/>
              <a:defRPr sz="2000" b="1" kern="1200">
                <a:solidFill>
                  <a:schemeClr val="tx2"/>
                </a:solidFill>
                <a:latin typeface="+mn-lt"/>
                <a:ea typeface="+mn-ea"/>
                <a:cs typeface="+mn-cs"/>
              </a:defRPr>
            </a:lvl4pPr>
            <a:lvl5pPr marL="352425" indent="-352425" algn="l" defTabSz="361950" rtl="0" eaLnBrk="1" latinLnBrk="0" hangingPunct="1">
              <a:lnSpc>
                <a:spcPct val="100000"/>
              </a:lnSpc>
              <a:spcBef>
                <a:spcPts val="300"/>
              </a:spcBef>
              <a:spcAft>
                <a:spcPts val="300"/>
              </a:spcAft>
              <a:buClr>
                <a:schemeClr val="tx2"/>
              </a:buClr>
              <a:buFont typeface="+mj-lt"/>
              <a:buAutoNum type="arabicPeriod"/>
              <a:defRPr sz="1800" i="0" kern="1200" baseline="0">
                <a:solidFill>
                  <a:schemeClr val="tx1">
                    <a:lumMod val="65000"/>
                    <a:lumOff val="35000"/>
                  </a:schemeClr>
                </a:solidFill>
                <a:latin typeface="+mn-lt"/>
                <a:ea typeface="+mn-ea"/>
                <a:cs typeface="+mn-cs"/>
              </a:defRPr>
            </a:lvl5pPr>
            <a:lvl6pPr marL="719138" indent="-366713" algn="l" defTabSz="361950" rtl="0" eaLnBrk="1" latinLnBrk="0" hangingPunct="1">
              <a:lnSpc>
                <a:spcPct val="100000"/>
              </a:lnSpc>
              <a:spcBef>
                <a:spcPts val="300"/>
              </a:spcBef>
              <a:spcAft>
                <a:spcPts val="600"/>
              </a:spcAft>
              <a:buClr>
                <a:schemeClr val="tx2"/>
              </a:buClr>
              <a:buFont typeface="Arial" pitchFamily="34" charset="0"/>
              <a:buChar char="•"/>
              <a:defRPr sz="1800" kern="1200">
                <a:solidFill>
                  <a:schemeClr val="tx1">
                    <a:lumMod val="65000"/>
                    <a:lumOff val="35000"/>
                  </a:schemeClr>
                </a:solidFill>
                <a:latin typeface="+mn-lt"/>
                <a:ea typeface="+mn-ea"/>
                <a:cs typeface="+mn-cs"/>
              </a:defRPr>
            </a:lvl6pPr>
            <a:lvl7pPr marL="719138" indent="-366713" algn="l" defTabSz="361950" rtl="0" eaLnBrk="1" latinLnBrk="0" hangingPunct="1">
              <a:lnSpc>
                <a:spcPct val="100000"/>
              </a:lnSpc>
              <a:spcBef>
                <a:spcPts val="300"/>
              </a:spcBef>
              <a:spcAft>
                <a:spcPts val="600"/>
              </a:spcAft>
              <a:buClr>
                <a:schemeClr val="tx2"/>
              </a:buClr>
              <a:buFont typeface="+mj-lt"/>
              <a:buAutoNum type="alphaLcPeriod"/>
              <a:defRPr sz="1800" kern="1200">
                <a:solidFill>
                  <a:schemeClr val="tx1">
                    <a:lumMod val="65000"/>
                    <a:lumOff val="35000"/>
                  </a:schemeClr>
                </a:solidFill>
                <a:latin typeface="+mn-lt"/>
                <a:ea typeface="+mn-ea"/>
                <a:cs typeface="+mn-cs"/>
              </a:defRPr>
            </a:lvl7pPr>
            <a:lvl8pPr marL="360363" indent="-360363" algn="l" defTabSz="361950" rtl="0" eaLnBrk="1" latinLnBrk="0" hangingPunct="1">
              <a:lnSpc>
                <a:spcPct val="100000"/>
              </a:lnSpc>
              <a:spcBef>
                <a:spcPts val="300"/>
              </a:spcBef>
              <a:spcAft>
                <a:spcPts val="600"/>
              </a:spcAft>
              <a:buClr>
                <a:schemeClr val="tx2"/>
              </a:buClr>
              <a:buSzPct val="100000"/>
              <a:buFontTx/>
              <a:buBlip>
                <a:blip r:embed="rId4"/>
              </a:buBlip>
              <a:defRPr sz="1800" kern="1200">
                <a:solidFill>
                  <a:schemeClr val="tx1">
                    <a:lumMod val="65000"/>
                    <a:lumOff val="35000"/>
                  </a:schemeClr>
                </a:solidFill>
                <a:latin typeface="+mn-lt"/>
                <a:ea typeface="+mn-ea"/>
                <a:cs typeface="+mn-cs"/>
              </a:defRPr>
            </a:lvl8pPr>
            <a:lvl9pPr marL="360363" indent="-360363" algn="l" defTabSz="361950" rtl="0" eaLnBrk="1" latinLnBrk="0" hangingPunct="1">
              <a:lnSpc>
                <a:spcPct val="100000"/>
              </a:lnSpc>
              <a:spcBef>
                <a:spcPts val="300"/>
              </a:spcBef>
              <a:spcAft>
                <a:spcPts val="600"/>
              </a:spcAft>
              <a:buClr>
                <a:schemeClr val="tx2"/>
              </a:buClr>
              <a:buFontTx/>
              <a:buBlip>
                <a:blip r:embed="rId5"/>
              </a:buBlip>
              <a:defRPr sz="1800" kern="1200">
                <a:solidFill>
                  <a:schemeClr val="tx1">
                    <a:lumMod val="65000"/>
                    <a:lumOff val="35000"/>
                  </a:schemeClr>
                </a:solidFill>
                <a:latin typeface="+mn-lt"/>
                <a:ea typeface="+mn-ea"/>
                <a:cs typeface="+mn-cs"/>
              </a:defRPr>
            </a:lvl9pPr>
          </a:lstStyle>
          <a:p>
            <a:pPr>
              <a:buFont typeface="Courier New" panose="02070309020205020404" pitchFamily="49" charset="0"/>
              <a:buChar char="o"/>
            </a:pPr>
            <a:endParaRPr lang="nl-NL" sz="1200" b="1" u="sng" dirty="0">
              <a:latin typeface="TT5B6t00"/>
            </a:endParaRPr>
          </a:p>
          <a:p>
            <a:pPr marL="0" indent="0">
              <a:buNone/>
            </a:pPr>
            <a:r>
              <a:rPr lang="nl-NL" sz="1200" b="1" u="sng" dirty="0">
                <a:latin typeface="DM Sans Regular"/>
              </a:rPr>
              <a:t>Gemeente &lt;naam gemeente&gt;</a:t>
            </a:r>
          </a:p>
        </p:txBody>
      </p:sp>
      <p:sp>
        <p:nvSpPr>
          <p:cNvPr id="46" name="Rechthoek 45">
            <a:extLst>
              <a:ext uri="{FF2B5EF4-FFF2-40B4-BE49-F238E27FC236}">
                <a16:creationId xmlns:a16="http://schemas.microsoft.com/office/drawing/2014/main" id="{D32480FC-C7FC-A088-00B0-7285D756B46A}"/>
              </a:ext>
            </a:extLst>
          </p:cNvPr>
          <p:cNvSpPr/>
          <p:nvPr/>
        </p:nvSpPr>
        <p:spPr>
          <a:xfrm>
            <a:off x="2945303" y="3439054"/>
            <a:ext cx="8617303" cy="287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47" name="Vijfhoek 56">
            <a:extLst>
              <a:ext uri="{FF2B5EF4-FFF2-40B4-BE49-F238E27FC236}">
                <a16:creationId xmlns:a16="http://schemas.microsoft.com/office/drawing/2014/main" id="{5C417602-D430-4965-09A3-EE9A47E39719}"/>
              </a:ext>
            </a:extLst>
          </p:cNvPr>
          <p:cNvSpPr/>
          <p:nvPr/>
        </p:nvSpPr>
        <p:spPr>
          <a:xfrm>
            <a:off x="2998842" y="3495196"/>
            <a:ext cx="2970990" cy="175191"/>
          </a:xfrm>
          <a:prstGeom prst="homePlate">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48" name="Punthaak 58">
            <a:extLst>
              <a:ext uri="{FF2B5EF4-FFF2-40B4-BE49-F238E27FC236}">
                <a16:creationId xmlns:a16="http://schemas.microsoft.com/office/drawing/2014/main" id="{80EC0D7D-483C-27B2-F603-A8232B3FA846}"/>
              </a:ext>
            </a:extLst>
          </p:cNvPr>
          <p:cNvSpPr/>
          <p:nvPr/>
        </p:nvSpPr>
        <p:spPr>
          <a:xfrm>
            <a:off x="5977125" y="3487640"/>
            <a:ext cx="5518850" cy="190302"/>
          </a:xfrm>
          <a:prstGeom prst="chevron">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49" name="Afgeronde rechthoek 59">
            <a:extLst>
              <a:ext uri="{FF2B5EF4-FFF2-40B4-BE49-F238E27FC236}">
                <a16:creationId xmlns:a16="http://schemas.microsoft.com/office/drawing/2014/main" id="{6C0FA13C-1288-225B-EFFC-90241883452F}"/>
              </a:ext>
            </a:extLst>
          </p:cNvPr>
          <p:cNvSpPr/>
          <p:nvPr/>
        </p:nvSpPr>
        <p:spPr>
          <a:xfrm>
            <a:off x="680068" y="3800901"/>
            <a:ext cx="2112685" cy="274598"/>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Meervoudig onderhands </a:t>
            </a:r>
            <a:r>
              <a:rPr lang="nl-NL" sz="700" dirty="0">
                <a:solidFill>
                  <a:schemeClr val="tx1"/>
                </a:solidFill>
              </a:rPr>
              <a:t>(regioaannemers)</a:t>
            </a:r>
            <a:r>
              <a:rPr lang="nl-NL" sz="900" dirty="0">
                <a:solidFill>
                  <a:schemeClr val="tx1"/>
                </a:solidFill>
              </a:rPr>
              <a:t> 4️⃣</a:t>
            </a:r>
          </a:p>
        </p:txBody>
      </p:sp>
      <p:sp>
        <p:nvSpPr>
          <p:cNvPr id="50" name="Rechthoek 49">
            <a:extLst>
              <a:ext uri="{FF2B5EF4-FFF2-40B4-BE49-F238E27FC236}">
                <a16:creationId xmlns:a16="http://schemas.microsoft.com/office/drawing/2014/main" id="{07E2F260-962C-EEF1-1C6B-9358F70B3717}"/>
              </a:ext>
            </a:extLst>
          </p:cNvPr>
          <p:cNvSpPr/>
          <p:nvPr/>
        </p:nvSpPr>
        <p:spPr>
          <a:xfrm>
            <a:off x="2943271" y="3806671"/>
            <a:ext cx="8617303" cy="2630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51" name="Vijfhoek 61">
            <a:extLst>
              <a:ext uri="{FF2B5EF4-FFF2-40B4-BE49-F238E27FC236}">
                <a16:creationId xmlns:a16="http://schemas.microsoft.com/office/drawing/2014/main" id="{6CE13D02-6273-6193-5DA3-E216085D2D18}"/>
              </a:ext>
            </a:extLst>
          </p:cNvPr>
          <p:cNvSpPr/>
          <p:nvPr/>
        </p:nvSpPr>
        <p:spPr>
          <a:xfrm>
            <a:off x="2998842" y="3851795"/>
            <a:ext cx="2978282" cy="172811"/>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52" name="Punthaak 62">
            <a:extLst>
              <a:ext uri="{FF2B5EF4-FFF2-40B4-BE49-F238E27FC236}">
                <a16:creationId xmlns:a16="http://schemas.microsoft.com/office/drawing/2014/main" id="{7869D42D-3772-2F31-A1FF-F53E1D2924DA}"/>
              </a:ext>
            </a:extLst>
          </p:cNvPr>
          <p:cNvSpPr/>
          <p:nvPr/>
        </p:nvSpPr>
        <p:spPr>
          <a:xfrm>
            <a:off x="5977125" y="3858135"/>
            <a:ext cx="1807881" cy="160130"/>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53" name="Punthaak 64">
            <a:extLst>
              <a:ext uri="{FF2B5EF4-FFF2-40B4-BE49-F238E27FC236}">
                <a16:creationId xmlns:a16="http://schemas.microsoft.com/office/drawing/2014/main" id="{734867B6-1CEF-89F1-A33B-6B5824D68DB9}"/>
              </a:ext>
            </a:extLst>
          </p:cNvPr>
          <p:cNvSpPr/>
          <p:nvPr/>
        </p:nvSpPr>
        <p:spPr>
          <a:xfrm>
            <a:off x="7802449" y="3852417"/>
            <a:ext cx="3693526" cy="171567"/>
          </a:xfrm>
          <a:prstGeom prst="chevron">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54" name="Afgeronde rechthoek 65">
            <a:extLst>
              <a:ext uri="{FF2B5EF4-FFF2-40B4-BE49-F238E27FC236}">
                <a16:creationId xmlns:a16="http://schemas.microsoft.com/office/drawing/2014/main" id="{DD464FBE-52F7-A86C-7E18-EED297FFDE48}"/>
              </a:ext>
            </a:extLst>
          </p:cNvPr>
          <p:cNvSpPr/>
          <p:nvPr/>
        </p:nvSpPr>
        <p:spPr>
          <a:xfrm>
            <a:off x="680067" y="4158420"/>
            <a:ext cx="2112685" cy="274598"/>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Meervoudig onderhands </a:t>
            </a:r>
            <a:br>
              <a:rPr lang="nl-NL" sz="900" dirty="0">
                <a:solidFill>
                  <a:schemeClr val="tx1"/>
                </a:solidFill>
              </a:rPr>
            </a:br>
            <a:r>
              <a:rPr lang="nl-NL" sz="700" dirty="0">
                <a:solidFill>
                  <a:schemeClr val="tx1"/>
                </a:solidFill>
              </a:rPr>
              <a:t>(erkende partijen)</a:t>
            </a:r>
            <a:r>
              <a:rPr lang="nl-NL" sz="900" dirty="0">
                <a:solidFill>
                  <a:schemeClr val="tx1"/>
                </a:solidFill>
              </a:rPr>
              <a:t> 5️⃣</a:t>
            </a:r>
          </a:p>
        </p:txBody>
      </p:sp>
      <p:sp>
        <p:nvSpPr>
          <p:cNvPr id="55" name="Rechthoek 54">
            <a:extLst>
              <a:ext uri="{FF2B5EF4-FFF2-40B4-BE49-F238E27FC236}">
                <a16:creationId xmlns:a16="http://schemas.microsoft.com/office/drawing/2014/main" id="{6929AEC1-237F-E2C9-F605-9A90D0F42E5F}"/>
              </a:ext>
            </a:extLst>
          </p:cNvPr>
          <p:cNvSpPr/>
          <p:nvPr/>
        </p:nvSpPr>
        <p:spPr>
          <a:xfrm>
            <a:off x="2943271" y="4164190"/>
            <a:ext cx="8617303" cy="2630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56" name="Vijfhoek 67">
            <a:extLst>
              <a:ext uri="{FF2B5EF4-FFF2-40B4-BE49-F238E27FC236}">
                <a16:creationId xmlns:a16="http://schemas.microsoft.com/office/drawing/2014/main" id="{5FF71FCD-17A7-114A-DE2C-3E697388BDB6}"/>
              </a:ext>
            </a:extLst>
          </p:cNvPr>
          <p:cNvSpPr/>
          <p:nvPr/>
        </p:nvSpPr>
        <p:spPr>
          <a:xfrm>
            <a:off x="2998842" y="4210636"/>
            <a:ext cx="4803605" cy="170167"/>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57" name="Punthaak 68">
            <a:extLst>
              <a:ext uri="{FF2B5EF4-FFF2-40B4-BE49-F238E27FC236}">
                <a16:creationId xmlns:a16="http://schemas.microsoft.com/office/drawing/2014/main" id="{1D76FB6C-F3A5-4118-5192-BC382CC2A31B}"/>
              </a:ext>
            </a:extLst>
          </p:cNvPr>
          <p:cNvSpPr/>
          <p:nvPr/>
        </p:nvSpPr>
        <p:spPr>
          <a:xfrm>
            <a:off x="7802449" y="4212849"/>
            <a:ext cx="3693526" cy="165740"/>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58" name="Tijdelijke aanduiding voor verticale tekst 3">
            <a:extLst>
              <a:ext uri="{FF2B5EF4-FFF2-40B4-BE49-F238E27FC236}">
                <a16:creationId xmlns:a16="http://schemas.microsoft.com/office/drawing/2014/main" id="{CDE70301-AEF6-E4E3-C3C1-00991E941E7F}"/>
              </a:ext>
            </a:extLst>
          </p:cNvPr>
          <p:cNvSpPr txBox="1">
            <a:spLocks/>
          </p:cNvSpPr>
          <p:nvPr/>
        </p:nvSpPr>
        <p:spPr>
          <a:xfrm>
            <a:off x="725907" y="4843413"/>
            <a:ext cx="2051585" cy="262798"/>
          </a:xfrm>
          <a:prstGeom prst="rect">
            <a:avLst/>
          </a:prstGeom>
          <a:solidFill>
            <a:schemeClr val="bg1"/>
          </a:solidFill>
        </p:spPr>
        <p:txBody>
          <a:bodyPr vert="horz" wrap="square" lIns="0" tIns="0" rIns="0" bIns="0" rtlCol="0" anchor="t">
            <a:noAutofit/>
          </a:bodyPr>
          <a:lstStyle>
            <a:lvl1pPr marL="352425" indent="-352425" algn="l" defTabSz="534988" rtl="0" eaLnBrk="1" latinLnBrk="0" hangingPunct="1">
              <a:lnSpc>
                <a:spcPct val="100000"/>
              </a:lnSpc>
              <a:spcBef>
                <a:spcPts val="300"/>
              </a:spcBef>
              <a:spcAft>
                <a:spcPts val="600"/>
              </a:spcAft>
              <a:buClr>
                <a:schemeClr val="tx2"/>
              </a:buClr>
              <a:buFont typeface="Arial" panose="020B0604020202020204" pitchFamily="34" charset="0"/>
              <a:buChar char="•"/>
              <a:defRPr sz="1800" b="0" kern="1200">
                <a:solidFill>
                  <a:schemeClr val="tx1">
                    <a:lumMod val="65000"/>
                    <a:lumOff val="35000"/>
                  </a:schemeClr>
                </a:solidFill>
                <a:latin typeface="+mn-lt"/>
                <a:ea typeface="+mn-ea"/>
                <a:cs typeface="+mn-cs"/>
              </a:defRPr>
            </a:lvl1pPr>
            <a:lvl2pPr marL="719138" indent="-366713" algn="l" defTabSz="361950" rtl="0" eaLnBrk="1" latinLnBrk="0" hangingPunct="1">
              <a:lnSpc>
                <a:spcPct val="100000"/>
              </a:lnSpc>
              <a:spcBef>
                <a:spcPts val="300"/>
              </a:spcBef>
              <a:spcAft>
                <a:spcPts val="600"/>
              </a:spcAft>
              <a:buClr>
                <a:schemeClr val="accent2"/>
              </a:buClr>
              <a:buFont typeface="Arial" pitchFamily="34" charset="0"/>
              <a:buChar char="•"/>
              <a:defRPr sz="1800" kern="1200">
                <a:solidFill>
                  <a:schemeClr val="tx1">
                    <a:lumMod val="65000"/>
                    <a:lumOff val="35000"/>
                  </a:schemeClr>
                </a:solidFill>
                <a:latin typeface="+mn-lt"/>
                <a:ea typeface="+mn-ea"/>
                <a:cs typeface="+mn-cs"/>
              </a:defRPr>
            </a:lvl2pPr>
            <a:lvl3pPr marL="0" indent="0" algn="l" defTabSz="361950" rtl="0" eaLnBrk="1" latinLnBrk="0" hangingPunct="1">
              <a:lnSpc>
                <a:spcPct val="100000"/>
              </a:lnSpc>
              <a:spcBef>
                <a:spcPts val="300"/>
              </a:spcBef>
              <a:spcAft>
                <a:spcPts val="600"/>
              </a:spcAft>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0" indent="0" algn="l" defTabSz="361950" rtl="0" eaLnBrk="1" latinLnBrk="0" hangingPunct="1">
              <a:lnSpc>
                <a:spcPct val="100000"/>
              </a:lnSpc>
              <a:spcBef>
                <a:spcPts val="300"/>
              </a:spcBef>
              <a:spcAft>
                <a:spcPts val="1200"/>
              </a:spcAft>
              <a:buClr>
                <a:schemeClr val="tx2"/>
              </a:buClr>
              <a:buFont typeface="Arial" pitchFamily="34" charset="0"/>
              <a:buNone/>
              <a:defRPr sz="2000" b="1" kern="1200">
                <a:solidFill>
                  <a:schemeClr val="tx2"/>
                </a:solidFill>
                <a:latin typeface="+mn-lt"/>
                <a:ea typeface="+mn-ea"/>
                <a:cs typeface="+mn-cs"/>
              </a:defRPr>
            </a:lvl4pPr>
            <a:lvl5pPr marL="352425" indent="-352425" algn="l" defTabSz="361950" rtl="0" eaLnBrk="1" latinLnBrk="0" hangingPunct="1">
              <a:lnSpc>
                <a:spcPct val="100000"/>
              </a:lnSpc>
              <a:spcBef>
                <a:spcPts val="300"/>
              </a:spcBef>
              <a:spcAft>
                <a:spcPts val="300"/>
              </a:spcAft>
              <a:buClr>
                <a:schemeClr val="tx2"/>
              </a:buClr>
              <a:buFont typeface="+mj-lt"/>
              <a:buAutoNum type="arabicPeriod"/>
              <a:defRPr sz="1800" i="0" kern="1200" baseline="0">
                <a:solidFill>
                  <a:schemeClr val="tx1">
                    <a:lumMod val="65000"/>
                    <a:lumOff val="35000"/>
                  </a:schemeClr>
                </a:solidFill>
                <a:latin typeface="+mn-lt"/>
                <a:ea typeface="+mn-ea"/>
                <a:cs typeface="+mn-cs"/>
              </a:defRPr>
            </a:lvl5pPr>
            <a:lvl6pPr marL="719138" indent="-366713" algn="l" defTabSz="361950" rtl="0" eaLnBrk="1" latinLnBrk="0" hangingPunct="1">
              <a:lnSpc>
                <a:spcPct val="100000"/>
              </a:lnSpc>
              <a:spcBef>
                <a:spcPts val="300"/>
              </a:spcBef>
              <a:spcAft>
                <a:spcPts val="600"/>
              </a:spcAft>
              <a:buClr>
                <a:schemeClr val="tx2"/>
              </a:buClr>
              <a:buFont typeface="Arial" pitchFamily="34" charset="0"/>
              <a:buChar char="•"/>
              <a:defRPr sz="1800" kern="1200">
                <a:solidFill>
                  <a:schemeClr val="tx1">
                    <a:lumMod val="65000"/>
                    <a:lumOff val="35000"/>
                  </a:schemeClr>
                </a:solidFill>
                <a:latin typeface="+mn-lt"/>
                <a:ea typeface="+mn-ea"/>
                <a:cs typeface="+mn-cs"/>
              </a:defRPr>
            </a:lvl6pPr>
            <a:lvl7pPr marL="719138" indent="-366713" algn="l" defTabSz="361950" rtl="0" eaLnBrk="1" latinLnBrk="0" hangingPunct="1">
              <a:lnSpc>
                <a:spcPct val="100000"/>
              </a:lnSpc>
              <a:spcBef>
                <a:spcPts val="300"/>
              </a:spcBef>
              <a:spcAft>
                <a:spcPts val="600"/>
              </a:spcAft>
              <a:buClr>
                <a:schemeClr val="tx2"/>
              </a:buClr>
              <a:buFont typeface="+mj-lt"/>
              <a:buAutoNum type="alphaLcPeriod"/>
              <a:defRPr sz="1800" kern="1200">
                <a:solidFill>
                  <a:schemeClr val="tx1">
                    <a:lumMod val="65000"/>
                    <a:lumOff val="35000"/>
                  </a:schemeClr>
                </a:solidFill>
                <a:latin typeface="+mn-lt"/>
                <a:ea typeface="+mn-ea"/>
                <a:cs typeface="+mn-cs"/>
              </a:defRPr>
            </a:lvl7pPr>
            <a:lvl8pPr marL="360363" indent="-360363" algn="l" defTabSz="361950" rtl="0" eaLnBrk="1" latinLnBrk="0" hangingPunct="1">
              <a:lnSpc>
                <a:spcPct val="100000"/>
              </a:lnSpc>
              <a:spcBef>
                <a:spcPts val="300"/>
              </a:spcBef>
              <a:spcAft>
                <a:spcPts val="600"/>
              </a:spcAft>
              <a:buClr>
                <a:schemeClr val="tx2"/>
              </a:buClr>
              <a:buSzPct val="100000"/>
              <a:buFontTx/>
              <a:buBlip>
                <a:blip r:embed="rId4"/>
              </a:buBlip>
              <a:defRPr sz="1800" kern="1200">
                <a:solidFill>
                  <a:schemeClr val="tx1">
                    <a:lumMod val="65000"/>
                    <a:lumOff val="35000"/>
                  </a:schemeClr>
                </a:solidFill>
                <a:latin typeface="+mn-lt"/>
                <a:ea typeface="+mn-ea"/>
                <a:cs typeface="+mn-cs"/>
              </a:defRPr>
            </a:lvl8pPr>
            <a:lvl9pPr marL="360363" indent="-360363" algn="l" defTabSz="361950" rtl="0" eaLnBrk="1" latinLnBrk="0" hangingPunct="1">
              <a:lnSpc>
                <a:spcPct val="100000"/>
              </a:lnSpc>
              <a:spcBef>
                <a:spcPts val="300"/>
              </a:spcBef>
              <a:spcAft>
                <a:spcPts val="600"/>
              </a:spcAft>
              <a:buClr>
                <a:schemeClr val="tx2"/>
              </a:buClr>
              <a:buFontTx/>
              <a:buBlip>
                <a:blip r:embed="rId5"/>
              </a:buBlip>
              <a:defRPr sz="1800" kern="1200">
                <a:solidFill>
                  <a:schemeClr val="tx1">
                    <a:lumMod val="65000"/>
                    <a:lumOff val="35000"/>
                  </a:schemeClr>
                </a:solidFill>
                <a:latin typeface="+mn-lt"/>
                <a:ea typeface="+mn-ea"/>
                <a:cs typeface="+mn-cs"/>
              </a:defRPr>
            </a:lvl9pPr>
          </a:lstStyle>
          <a:p>
            <a:pPr marL="0" indent="0">
              <a:buNone/>
            </a:pPr>
            <a:r>
              <a:rPr lang="nl-NL" sz="1200" b="1" u="sng" dirty="0">
                <a:latin typeface="DM Sans Regular"/>
              </a:rPr>
              <a:t>&lt;Naam E/G netbeheerder&gt; /&lt;naam waterbedrijf&gt;</a:t>
            </a:r>
            <a:endParaRPr lang="nl-NL" dirty="0"/>
          </a:p>
        </p:txBody>
      </p:sp>
      <p:sp>
        <p:nvSpPr>
          <p:cNvPr id="59" name="Afgeronde rechthoek 73">
            <a:extLst>
              <a:ext uri="{FF2B5EF4-FFF2-40B4-BE49-F238E27FC236}">
                <a16:creationId xmlns:a16="http://schemas.microsoft.com/office/drawing/2014/main" id="{460FF40B-50DE-D807-44F5-364F1212C542}"/>
              </a:ext>
            </a:extLst>
          </p:cNvPr>
          <p:cNvSpPr/>
          <p:nvPr/>
        </p:nvSpPr>
        <p:spPr>
          <a:xfrm>
            <a:off x="4833965" y="4886120"/>
            <a:ext cx="831197" cy="264699"/>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€ 200.000</a:t>
            </a:r>
          </a:p>
        </p:txBody>
      </p:sp>
      <p:sp>
        <p:nvSpPr>
          <p:cNvPr id="60" name="Rechthoek 59">
            <a:extLst>
              <a:ext uri="{FF2B5EF4-FFF2-40B4-BE49-F238E27FC236}">
                <a16:creationId xmlns:a16="http://schemas.microsoft.com/office/drawing/2014/main" id="{919E062C-5386-A45A-00C3-7F3C895E33BD}"/>
              </a:ext>
            </a:extLst>
          </p:cNvPr>
          <p:cNvSpPr/>
          <p:nvPr/>
        </p:nvSpPr>
        <p:spPr>
          <a:xfrm>
            <a:off x="2940318" y="5207054"/>
            <a:ext cx="8617303" cy="287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61" name="Vijfhoek 78">
            <a:extLst>
              <a:ext uri="{FF2B5EF4-FFF2-40B4-BE49-F238E27FC236}">
                <a16:creationId xmlns:a16="http://schemas.microsoft.com/office/drawing/2014/main" id="{E0353AE6-4C47-38F3-F820-C2326766C51C}"/>
              </a:ext>
            </a:extLst>
          </p:cNvPr>
          <p:cNvSpPr/>
          <p:nvPr/>
        </p:nvSpPr>
        <p:spPr>
          <a:xfrm>
            <a:off x="2990264" y="5263197"/>
            <a:ext cx="8468965" cy="173568"/>
          </a:xfrm>
          <a:prstGeom prst="homePlate">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62" name="Afgeronde rechthoek 80">
            <a:extLst>
              <a:ext uri="{FF2B5EF4-FFF2-40B4-BE49-F238E27FC236}">
                <a16:creationId xmlns:a16="http://schemas.microsoft.com/office/drawing/2014/main" id="{707D87E5-6626-5D23-B09E-40DEA6903B21}"/>
              </a:ext>
            </a:extLst>
          </p:cNvPr>
          <p:cNvSpPr/>
          <p:nvPr/>
        </p:nvSpPr>
        <p:spPr>
          <a:xfrm>
            <a:off x="680067" y="5583356"/>
            <a:ext cx="2112681" cy="266797"/>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1 op 1 – Buiten </a:t>
            </a:r>
            <a:r>
              <a:rPr lang="nl-NL" sz="900" dirty="0" err="1">
                <a:solidFill>
                  <a:schemeClr val="tx1"/>
                </a:solidFill>
              </a:rPr>
              <a:t>coombi</a:t>
            </a:r>
            <a:r>
              <a:rPr lang="nl-NL" sz="900" dirty="0">
                <a:solidFill>
                  <a:schemeClr val="tx1"/>
                </a:solidFill>
              </a:rPr>
              <a:t> contract 8️⃣</a:t>
            </a:r>
          </a:p>
        </p:txBody>
      </p:sp>
      <p:sp>
        <p:nvSpPr>
          <p:cNvPr id="63" name="Rechthoek 62">
            <a:extLst>
              <a:ext uri="{FF2B5EF4-FFF2-40B4-BE49-F238E27FC236}">
                <a16:creationId xmlns:a16="http://schemas.microsoft.com/office/drawing/2014/main" id="{9556FC43-A54C-B3B6-06CA-071EC9539BDB}"/>
              </a:ext>
            </a:extLst>
          </p:cNvPr>
          <p:cNvSpPr/>
          <p:nvPr/>
        </p:nvSpPr>
        <p:spPr>
          <a:xfrm>
            <a:off x="2940318" y="5584175"/>
            <a:ext cx="8617303" cy="287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92" name="Vijfhoek 82">
            <a:extLst>
              <a:ext uri="{FF2B5EF4-FFF2-40B4-BE49-F238E27FC236}">
                <a16:creationId xmlns:a16="http://schemas.microsoft.com/office/drawing/2014/main" id="{ACE26E21-945F-5253-EEF9-09003624686A}"/>
              </a:ext>
            </a:extLst>
          </p:cNvPr>
          <p:cNvSpPr/>
          <p:nvPr/>
        </p:nvSpPr>
        <p:spPr>
          <a:xfrm>
            <a:off x="2990264" y="5640317"/>
            <a:ext cx="2275760" cy="182746"/>
          </a:xfrm>
          <a:prstGeom prst="homePlate">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93" name="Punthaak 83">
            <a:extLst>
              <a:ext uri="{FF2B5EF4-FFF2-40B4-BE49-F238E27FC236}">
                <a16:creationId xmlns:a16="http://schemas.microsoft.com/office/drawing/2014/main" id="{CDE43771-90C9-EEFB-DA85-81216B1CBFC3}"/>
              </a:ext>
            </a:extLst>
          </p:cNvPr>
          <p:cNvSpPr/>
          <p:nvPr/>
        </p:nvSpPr>
        <p:spPr>
          <a:xfrm>
            <a:off x="5258413" y="5632761"/>
            <a:ext cx="6240151" cy="190302"/>
          </a:xfrm>
          <a:prstGeom prst="chevron">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194" name="Afgeronde rechthoek 102">
            <a:extLst>
              <a:ext uri="{FF2B5EF4-FFF2-40B4-BE49-F238E27FC236}">
                <a16:creationId xmlns:a16="http://schemas.microsoft.com/office/drawing/2014/main" id="{7400A977-ECB2-0B93-344C-C5205A8F1CF6}"/>
              </a:ext>
            </a:extLst>
          </p:cNvPr>
          <p:cNvSpPr/>
          <p:nvPr/>
        </p:nvSpPr>
        <p:spPr>
          <a:xfrm>
            <a:off x="680067" y="5937719"/>
            <a:ext cx="2112681" cy="266797"/>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Meervoudig onderhands 9️⃣</a:t>
            </a:r>
          </a:p>
        </p:txBody>
      </p:sp>
      <p:sp>
        <p:nvSpPr>
          <p:cNvPr id="195" name="Rechthoek 194">
            <a:extLst>
              <a:ext uri="{FF2B5EF4-FFF2-40B4-BE49-F238E27FC236}">
                <a16:creationId xmlns:a16="http://schemas.microsoft.com/office/drawing/2014/main" id="{1902E77D-EF32-BFB3-5E70-DF8157C494A8}"/>
              </a:ext>
            </a:extLst>
          </p:cNvPr>
          <p:cNvSpPr/>
          <p:nvPr/>
        </p:nvSpPr>
        <p:spPr>
          <a:xfrm>
            <a:off x="2940318" y="5938538"/>
            <a:ext cx="8617303" cy="287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96" name="Punthaak 105">
            <a:extLst>
              <a:ext uri="{FF2B5EF4-FFF2-40B4-BE49-F238E27FC236}">
                <a16:creationId xmlns:a16="http://schemas.microsoft.com/office/drawing/2014/main" id="{D8544528-C8D4-14CA-1BD0-79526F5E2D91}"/>
              </a:ext>
            </a:extLst>
          </p:cNvPr>
          <p:cNvSpPr/>
          <p:nvPr/>
        </p:nvSpPr>
        <p:spPr>
          <a:xfrm>
            <a:off x="10768213" y="5987124"/>
            <a:ext cx="708192" cy="167017"/>
          </a:xfrm>
          <a:prstGeom prst="chevron">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197" name="Vijfhoek 106">
            <a:extLst>
              <a:ext uri="{FF2B5EF4-FFF2-40B4-BE49-F238E27FC236}">
                <a16:creationId xmlns:a16="http://schemas.microsoft.com/office/drawing/2014/main" id="{90892CCE-1A68-4AAD-3E34-9D3CD290481E}"/>
              </a:ext>
            </a:extLst>
          </p:cNvPr>
          <p:cNvSpPr/>
          <p:nvPr/>
        </p:nvSpPr>
        <p:spPr>
          <a:xfrm>
            <a:off x="2990264" y="5994011"/>
            <a:ext cx="2275760" cy="160130"/>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98" name="Punthaak 107">
            <a:extLst>
              <a:ext uri="{FF2B5EF4-FFF2-40B4-BE49-F238E27FC236}">
                <a16:creationId xmlns:a16="http://schemas.microsoft.com/office/drawing/2014/main" id="{99886AE3-8A5E-0C48-BC9D-14E03D01E72F}"/>
              </a:ext>
            </a:extLst>
          </p:cNvPr>
          <p:cNvSpPr/>
          <p:nvPr/>
        </p:nvSpPr>
        <p:spPr>
          <a:xfrm>
            <a:off x="5258412" y="5994011"/>
            <a:ext cx="5522929" cy="160130"/>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199" name="Afgeronde rechthoek 108">
            <a:extLst>
              <a:ext uri="{FF2B5EF4-FFF2-40B4-BE49-F238E27FC236}">
                <a16:creationId xmlns:a16="http://schemas.microsoft.com/office/drawing/2014/main" id="{2E4AB609-2202-4035-1C99-A06310B5C2AD}"/>
              </a:ext>
            </a:extLst>
          </p:cNvPr>
          <p:cNvSpPr/>
          <p:nvPr/>
        </p:nvSpPr>
        <p:spPr>
          <a:xfrm>
            <a:off x="680067" y="6301047"/>
            <a:ext cx="2109735" cy="270074"/>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Europees 🔟</a:t>
            </a:r>
          </a:p>
        </p:txBody>
      </p:sp>
      <p:sp>
        <p:nvSpPr>
          <p:cNvPr id="200" name="Rechthoek 199">
            <a:extLst>
              <a:ext uri="{FF2B5EF4-FFF2-40B4-BE49-F238E27FC236}">
                <a16:creationId xmlns:a16="http://schemas.microsoft.com/office/drawing/2014/main" id="{7B60B0DF-883C-B51A-744B-F3DE61E9C077}"/>
              </a:ext>
            </a:extLst>
          </p:cNvPr>
          <p:cNvSpPr/>
          <p:nvPr/>
        </p:nvSpPr>
        <p:spPr>
          <a:xfrm>
            <a:off x="2940318" y="6308549"/>
            <a:ext cx="8617303" cy="2550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01" name="Vijfhoek 110">
            <a:extLst>
              <a:ext uri="{FF2B5EF4-FFF2-40B4-BE49-F238E27FC236}">
                <a16:creationId xmlns:a16="http://schemas.microsoft.com/office/drawing/2014/main" id="{D304F243-12D2-D3E6-5754-7D542788BD78}"/>
              </a:ext>
            </a:extLst>
          </p:cNvPr>
          <p:cNvSpPr/>
          <p:nvPr/>
        </p:nvSpPr>
        <p:spPr>
          <a:xfrm>
            <a:off x="2990264" y="6354701"/>
            <a:ext cx="7791079" cy="162766"/>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02" name="Punthaak 111">
            <a:extLst>
              <a:ext uri="{FF2B5EF4-FFF2-40B4-BE49-F238E27FC236}">
                <a16:creationId xmlns:a16="http://schemas.microsoft.com/office/drawing/2014/main" id="{A4867D01-863A-FF86-0547-9123D59B7DE6}"/>
              </a:ext>
            </a:extLst>
          </p:cNvPr>
          <p:cNvSpPr/>
          <p:nvPr/>
        </p:nvSpPr>
        <p:spPr>
          <a:xfrm>
            <a:off x="10768213" y="6354701"/>
            <a:ext cx="726808" cy="162766"/>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203" name="Afgeronde rechthoek 1">
            <a:extLst>
              <a:ext uri="{FF2B5EF4-FFF2-40B4-BE49-F238E27FC236}">
                <a16:creationId xmlns:a16="http://schemas.microsoft.com/office/drawing/2014/main" id="{76217B58-6D1B-0240-9AC2-6F8B05C91BF2}"/>
              </a:ext>
            </a:extLst>
          </p:cNvPr>
          <p:cNvSpPr/>
          <p:nvPr/>
        </p:nvSpPr>
        <p:spPr>
          <a:xfrm>
            <a:off x="678852" y="4508331"/>
            <a:ext cx="2112685" cy="274598"/>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Europees 6️⃣</a:t>
            </a:r>
          </a:p>
        </p:txBody>
      </p:sp>
      <p:sp>
        <p:nvSpPr>
          <p:cNvPr id="204" name="Rechthoek 203">
            <a:extLst>
              <a:ext uri="{FF2B5EF4-FFF2-40B4-BE49-F238E27FC236}">
                <a16:creationId xmlns:a16="http://schemas.microsoft.com/office/drawing/2014/main" id="{0DD0E120-E42D-6AB9-F4C0-30B4F6CD4768}"/>
              </a:ext>
            </a:extLst>
          </p:cNvPr>
          <p:cNvSpPr/>
          <p:nvPr/>
        </p:nvSpPr>
        <p:spPr>
          <a:xfrm>
            <a:off x="2942056" y="4514101"/>
            <a:ext cx="8617303" cy="2630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05" name="Vijfhoek 14">
            <a:extLst>
              <a:ext uri="{FF2B5EF4-FFF2-40B4-BE49-F238E27FC236}">
                <a16:creationId xmlns:a16="http://schemas.microsoft.com/office/drawing/2014/main" id="{33FE33D0-C325-34C6-341A-5352A0441387}"/>
              </a:ext>
            </a:extLst>
          </p:cNvPr>
          <p:cNvSpPr/>
          <p:nvPr/>
        </p:nvSpPr>
        <p:spPr>
          <a:xfrm>
            <a:off x="2997627" y="4560548"/>
            <a:ext cx="7783714" cy="169564"/>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06" name="Punthaak 18">
            <a:extLst>
              <a:ext uri="{FF2B5EF4-FFF2-40B4-BE49-F238E27FC236}">
                <a16:creationId xmlns:a16="http://schemas.microsoft.com/office/drawing/2014/main" id="{0474F901-2B85-9F1E-6489-CBD3FE498BD5}"/>
              </a:ext>
            </a:extLst>
          </p:cNvPr>
          <p:cNvSpPr/>
          <p:nvPr/>
        </p:nvSpPr>
        <p:spPr>
          <a:xfrm>
            <a:off x="10768212" y="4562760"/>
            <a:ext cx="726547" cy="160241"/>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208" name="Afgeronde rechthoek 4">
            <a:extLst>
              <a:ext uri="{FF2B5EF4-FFF2-40B4-BE49-F238E27FC236}">
                <a16:creationId xmlns:a16="http://schemas.microsoft.com/office/drawing/2014/main" id="{D629C850-B82D-BB90-48E5-544E29683461}"/>
              </a:ext>
            </a:extLst>
          </p:cNvPr>
          <p:cNvSpPr/>
          <p:nvPr/>
        </p:nvSpPr>
        <p:spPr>
          <a:xfrm>
            <a:off x="10074532" y="3001196"/>
            <a:ext cx="1344515" cy="340372"/>
          </a:xfrm>
          <a:prstGeom prst="roundRect">
            <a:avLst/>
          </a:prstGeom>
          <a:solidFill>
            <a:schemeClr val="bg1"/>
          </a:solid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Europese drempel; </a:t>
            </a:r>
          </a:p>
          <a:p>
            <a:pPr algn="ctr"/>
            <a:r>
              <a:rPr lang="nl-NL" sz="900" dirty="0">
                <a:solidFill>
                  <a:schemeClr val="tx1"/>
                </a:solidFill>
              </a:rPr>
              <a:t>€ 5.382.000</a:t>
            </a:r>
          </a:p>
        </p:txBody>
      </p:sp>
      <p:sp>
        <p:nvSpPr>
          <p:cNvPr id="209" name="Afgeronde rechthoek 70">
            <a:extLst>
              <a:ext uri="{FF2B5EF4-FFF2-40B4-BE49-F238E27FC236}">
                <a16:creationId xmlns:a16="http://schemas.microsoft.com/office/drawing/2014/main" id="{E27DA3A8-7154-F746-3C42-9B830EEB317D}"/>
              </a:ext>
            </a:extLst>
          </p:cNvPr>
          <p:cNvSpPr/>
          <p:nvPr/>
        </p:nvSpPr>
        <p:spPr>
          <a:xfrm>
            <a:off x="10071952" y="4812648"/>
            <a:ext cx="1344515" cy="340372"/>
          </a:xfrm>
          <a:prstGeom prst="roundRect">
            <a:avLst/>
          </a:prstGeom>
          <a:solidFill>
            <a:schemeClr val="bg1"/>
          </a:solid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Europese drempel; </a:t>
            </a:r>
          </a:p>
          <a:p>
            <a:pPr algn="ctr"/>
            <a:r>
              <a:rPr lang="nl-NL" sz="900" dirty="0">
                <a:solidFill>
                  <a:schemeClr val="tx1"/>
                </a:solidFill>
              </a:rPr>
              <a:t>€ 5.382.000</a:t>
            </a:r>
          </a:p>
        </p:txBody>
      </p:sp>
      <p:sp>
        <p:nvSpPr>
          <p:cNvPr id="210" name="Paginatitel">
            <a:extLst>
              <a:ext uri="{FF2B5EF4-FFF2-40B4-BE49-F238E27FC236}">
                <a16:creationId xmlns:a16="http://schemas.microsoft.com/office/drawing/2014/main" id="{BA883A26-C6B0-0B41-5E5F-C2E959076CB5}"/>
              </a:ext>
            </a:extLst>
          </p:cNvPr>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Keuze variant aanbesteding – financiële grenzen</a:t>
            </a:r>
            <a:endParaRPr b="1">
              <a:latin typeface="DM Sans Regular" pitchFamily="2" charset="0"/>
            </a:endParaRPr>
          </a:p>
        </p:txBody>
      </p:sp>
      <p:sp>
        <p:nvSpPr>
          <p:cNvPr id="3" name="Tekstvak 2">
            <a:extLst>
              <a:ext uri="{FF2B5EF4-FFF2-40B4-BE49-F238E27FC236}">
                <a16:creationId xmlns:a16="http://schemas.microsoft.com/office/drawing/2014/main" id="{20A2063E-A9AD-BA24-D93C-586A0AD50D5F}"/>
              </a:ext>
            </a:extLst>
          </p:cNvPr>
          <p:cNvSpPr txBox="1"/>
          <p:nvPr/>
        </p:nvSpPr>
        <p:spPr>
          <a:xfrm>
            <a:off x="197224" y="167131"/>
            <a:ext cx="2572008" cy="103105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1100" b="1" dirty="0">
                <a:latin typeface="DM Sans Regular"/>
              </a:rPr>
              <a:t>LET OP:</a:t>
            </a:r>
          </a:p>
          <a:p>
            <a:r>
              <a:rPr lang="nl-NL" sz="1000" dirty="0">
                <a:latin typeface="DM Sans Regular"/>
              </a:rPr>
              <a:t>De hier genoemde bedragen zijn gebaseerd op één voorbeeld. Het is belangrijk na te gaan of ze voor de partijen in jouw samenwerking hetzelfde zijn of aangepast moeten worden.</a:t>
            </a:r>
          </a:p>
        </p:txBody>
      </p:sp>
    </p:spTree>
    <p:extLst>
      <p:ext uri="{BB962C8B-B14F-4D97-AF65-F5344CB8AC3E}">
        <p14:creationId xmlns:p14="http://schemas.microsoft.com/office/powerpoint/2010/main" val="40422928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7235-D823-E53C-2420-9B5215BA23CB}"/>
            </a:ext>
          </a:extLst>
        </p:cNvPr>
        <p:cNvGrpSpPr/>
        <p:nvPr/>
      </p:nvGrpSpPr>
      <p:grpSpPr>
        <a:xfrm>
          <a:off x="0" y="0"/>
          <a:ext cx="0" cy="0"/>
          <a:chOff x="0" y="0"/>
          <a:chExt cx="0" cy="0"/>
        </a:xfrm>
      </p:grpSpPr>
      <p:pic>
        <p:nvPicPr>
          <p:cNvPr id="2" name="DSMW_Alle_logos_14.pdf" descr="DSMW_Alle_logos_14.pdf">
            <a:extLst>
              <a:ext uri="{FF2B5EF4-FFF2-40B4-BE49-F238E27FC236}">
                <a16:creationId xmlns:a16="http://schemas.microsoft.com/office/drawing/2014/main" id="{52E629F7-D8F5-479D-0CEC-05BB6AFD6025}"/>
              </a:ext>
            </a:extLst>
          </p:cNvPr>
          <p:cNvPicPr>
            <a:picLocks noChangeAspect="1"/>
          </p:cNvPicPr>
          <p:nvPr/>
        </p:nvPicPr>
        <p:blipFill>
          <a:blip r:embed="rId2"/>
          <a:stretch>
            <a:fillRect/>
          </a:stretch>
        </p:blipFill>
        <p:spPr>
          <a:xfrm>
            <a:off x="11089945" y="5755878"/>
            <a:ext cx="1102982" cy="1102983"/>
          </a:xfrm>
          <a:prstGeom prst="rect">
            <a:avLst/>
          </a:prstGeom>
          <a:ln w="12700">
            <a:miter lim="400000"/>
          </a:ln>
        </p:spPr>
      </p:pic>
      <p:pic>
        <p:nvPicPr>
          <p:cNvPr id="213" name="Afbeelding" descr="Afbeelding">
            <a:extLst>
              <a:ext uri="{FF2B5EF4-FFF2-40B4-BE49-F238E27FC236}">
                <a16:creationId xmlns:a16="http://schemas.microsoft.com/office/drawing/2014/main" id="{3EEAC858-3845-54B4-70AA-8BC3BF29FE16}"/>
              </a:ext>
            </a:extLst>
          </p:cNvPr>
          <p:cNvPicPr>
            <a:picLocks noChangeAspect="1"/>
          </p:cNvPicPr>
          <p:nvPr/>
        </p:nvPicPr>
        <p:blipFill>
          <a:blip r:embed="rId3"/>
          <a:stretch>
            <a:fillRect/>
          </a:stretch>
        </p:blipFill>
        <p:spPr>
          <a:xfrm flipH="1">
            <a:off x="-22170" y="-196711"/>
            <a:ext cx="4993635" cy="7065155"/>
          </a:xfrm>
          <a:prstGeom prst="rect">
            <a:avLst/>
          </a:prstGeom>
          <a:ln w="12700">
            <a:miter lim="400000"/>
          </a:ln>
        </p:spPr>
      </p:pic>
      <p:graphicFrame>
        <p:nvGraphicFramePr>
          <p:cNvPr id="13" name="Tabel 12">
            <a:extLst>
              <a:ext uri="{FF2B5EF4-FFF2-40B4-BE49-F238E27FC236}">
                <a16:creationId xmlns:a16="http://schemas.microsoft.com/office/drawing/2014/main" id="{F198CCE4-D778-AF3A-AAAC-FD4464DC565C}"/>
              </a:ext>
            </a:extLst>
          </p:cNvPr>
          <p:cNvGraphicFramePr>
            <a:graphicFrameLocks noGrp="1"/>
          </p:cNvGraphicFramePr>
          <p:nvPr>
            <p:extLst>
              <p:ext uri="{D42A27DB-BD31-4B8C-83A1-F6EECF244321}">
                <p14:modId xmlns:p14="http://schemas.microsoft.com/office/powerpoint/2010/main" val="4221975025"/>
              </p:ext>
            </p:extLst>
          </p:nvPr>
        </p:nvGraphicFramePr>
        <p:xfrm>
          <a:off x="229090" y="1008894"/>
          <a:ext cx="11741646" cy="5685950"/>
        </p:xfrm>
        <a:graphic>
          <a:graphicData uri="http://schemas.openxmlformats.org/drawingml/2006/table">
            <a:tbl>
              <a:tblPr firstRow="1" bandRow="1">
                <a:tableStyleId>{72833802-FEF1-4C79-8D5D-14CF1EAF98D9}</a:tableStyleId>
              </a:tblPr>
              <a:tblGrid>
                <a:gridCol w="938743">
                  <a:extLst>
                    <a:ext uri="{9D8B030D-6E8A-4147-A177-3AD203B41FA5}">
                      <a16:colId xmlns:a16="http://schemas.microsoft.com/office/drawing/2014/main" val="3529939532"/>
                    </a:ext>
                  </a:extLst>
                </a:gridCol>
                <a:gridCol w="1719943">
                  <a:extLst>
                    <a:ext uri="{9D8B030D-6E8A-4147-A177-3AD203B41FA5}">
                      <a16:colId xmlns:a16="http://schemas.microsoft.com/office/drawing/2014/main" val="3343447187"/>
                    </a:ext>
                  </a:extLst>
                </a:gridCol>
                <a:gridCol w="9082960">
                  <a:extLst>
                    <a:ext uri="{9D8B030D-6E8A-4147-A177-3AD203B41FA5}">
                      <a16:colId xmlns:a16="http://schemas.microsoft.com/office/drawing/2014/main" val="1912171347"/>
                    </a:ext>
                  </a:extLst>
                </a:gridCol>
              </a:tblGrid>
              <a:tr h="290990">
                <a:tc>
                  <a:txBody>
                    <a:bodyPr/>
                    <a:lstStyle/>
                    <a:p>
                      <a:endParaRPr lang="nl-NL" sz="1200" dirty="0">
                        <a:solidFill>
                          <a:schemeClr val="tx1"/>
                        </a:solidFill>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75000"/>
                      </a:schemeClr>
                    </a:solidFill>
                  </a:tcPr>
                </a:tc>
                <a:tc>
                  <a:txBody>
                    <a:bodyPr/>
                    <a:lstStyle/>
                    <a:p>
                      <a:r>
                        <a:rPr lang="nl-NL" sz="1200" dirty="0">
                          <a:solidFill>
                            <a:schemeClr val="tx1"/>
                          </a:solidFill>
                          <a:latin typeface="DM Sans Regular" pitchFamily="2" charset="0"/>
                        </a:rPr>
                        <a:t>Type contract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75000"/>
                      </a:schemeClr>
                    </a:solidFill>
                  </a:tcPr>
                </a:tc>
                <a:tc>
                  <a:txBody>
                    <a:bodyPr/>
                    <a:lstStyle/>
                    <a:p>
                      <a:r>
                        <a:rPr lang="nl-NL" sz="1200" dirty="0">
                          <a:solidFill>
                            <a:schemeClr val="tx1"/>
                          </a:solidFill>
                          <a:latin typeface="DM Sans Regular" pitchFamily="2" charset="0"/>
                        </a:rPr>
                        <a:t>Contractpartners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369706049"/>
                  </a:ext>
                </a:extLst>
              </a:tr>
              <a:tr h="332675">
                <a:tc>
                  <a:txBody>
                    <a:bodyPr/>
                    <a:lstStyle/>
                    <a:p>
                      <a:r>
                        <a:rPr lang="nl-NL" sz="900" b="1" dirty="0">
                          <a:latin typeface="DM Sans Regular" pitchFamily="2" charset="0"/>
                        </a:rPr>
                        <a:t>Gemeente </a:t>
                      </a:r>
                      <a:r>
                        <a:rPr lang="nl-NL" sz="900" b="1" dirty="0">
                          <a:highlight>
                            <a:srgbClr val="FFFF00"/>
                          </a:highlight>
                          <a:latin typeface="DM Sans Regular" pitchFamily="2" charset="0"/>
                        </a:rPr>
                        <a:t>&lt;naam gemeente&gt;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dirty="0">
                          <a:solidFill>
                            <a:schemeClr val="tx1"/>
                          </a:solidFill>
                          <a:latin typeface="DM Sans Regular" pitchFamily="2" charset="0"/>
                          <a:ea typeface="+mn-ea"/>
                          <a:cs typeface="+mn-cs"/>
                        </a:rPr>
                        <a:t>Raamcontract met MKB-aannemers </a:t>
                      </a:r>
                      <a:endParaRPr lang="nl-NL" sz="900" dirty="0">
                        <a:solidFill>
                          <a:schemeClr val="accent1"/>
                        </a:solidFill>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nl-NL" sz="900" kern="1200" dirty="0">
                          <a:solidFill>
                            <a:schemeClr val="tx1"/>
                          </a:solidFill>
                          <a:latin typeface="DM Sans Regular"/>
                          <a:ea typeface="+mn-ea"/>
                          <a:cs typeface="+mn-cs"/>
                        </a:rPr>
                        <a:t>Gemeente </a:t>
                      </a:r>
                      <a:r>
                        <a:rPr lang="nl-NL" sz="900" kern="1200" dirty="0">
                          <a:solidFill>
                            <a:schemeClr val="tx1"/>
                          </a:solidFill>
                          <a:highlight>
                            <a:srgbClr val="FFFF00"/>
                          </a:highlight>
                          <a:latin typeface="DM Sans Regular"/>
                          <a:ea typeface="+mn-ea"/>
                          <a:cs typeface="+mn-cs"/>
                        </a:rPr>
                        <a:t>&lt;naam gemeente&gt; </a:t>
                      </a:r>
                      <a:r>
                        <a:rPr lang="nl-NL" sz="900" kern="1200" dirty="0">
                          <a:solidFill>
                            <a:schemeClr val="tx1"/>
                          </a:solidFill>
                          <a:latin typeface="DM Sans Regular"/>
                          <a:ea typeface="+mn-ea"/>
                          <a:cs typeface="+mn-cs"/>
                        </a:rPr>
                        <a:t>heeft (nog) geen formeel raamcontract met MKB-aannemers, maar werkt wel met een lijst van ca. </a:t>
                      </a:r>
                      <a:r>
                        <a:rPr lang="nl-NL" sz="900" kern="1200" dirty="0">
                          <a:solidFill>
                            <a:schemeClr val="tx1"/>
                          </a:solidFill>
                          <a:highlight>
                            <a:srgbClr val="FFFF00"/>
                          </a:highlight>
                          <a:latin typeface="DM Sans Regular"/>
                          <a:ea typeface="+mn-ea"/>
                          <a:cs typeface="+mn-cs"/>
                        </a:rPr>
                        <a:t>&lt;aantal&gt;</a:t>
                      </a:r>
                      <a:r>
                        <a:rPr lang="nl-NL" sz="900" kern="1200" dirty="0">
                          <a:solidFill>
                            <a:schemeClr val="tx1"/>
                          </a:solidFill>
                          <a:latin typeface="DM Sans Regular"/>
                          <a:ea typeface="+mn-ea"/>
                          <a:cs typeface="+mn-cs"/>
                        </a:rPr>
                        <a:t> (regionale) aannemers die worden uitgenodigd voor een inschrijving. Er wordt voorafgaand aan de aanbesteding een aannemerskeuze gemaakt. Er wordt ook gekeken naar de aard van het werk, constructie, asfalt, riolering en of straatwerk. </a:t>
                      </a:r>
                      <a:r>
                        <a:rPr lang="nl-NL" sz="900" kern="1200" dirty="0">
                          <a:solidFill>
                            <a:schemeClr val="tx1"/>
                          </a:solidFill>
                          <a:highlight>
                            <a:srgbClr val="FFFF00"/>
                          </a:highlight>
                          <a:latin typeface="DM Sans Regular"/>
                          <a:ea typeface="+mn-ea"/>
                          <a:cs typeface="+mn-cs"/>
                        </a:rPr>
                        <a:t>&lt;naam gemeente&gt; </a:t>
                      </a:r>
                      <a:r>
                        <a:rPr lang="nl-NL" sz="900" kern="1200" dirty="0">
                          <a:solidFill>
                            <a:schemeClr val="tx1"/>
                          </a:solidFill>
                          <a:latin typeface="DM Sans Regular"/>
                          <a:ea typeface="+mn-ea"/>
                          <a:cs typeface="+mn-cs"/>
                        </a:rPr>
                        <a:t>is wel gebonden aan het regionale aanbestedingsbeleid.</a:t>
                      </a:r>
                    </a:p>
                    <a:p>
                      <a:r>
                        <a:rPr lang="nl-NL" sz="900" kern="1200" dirty="0">
                          <a:solidFill>
                            <a:schemeClr val="tx1"/>
                          </a:solidFill>
                          <a:latin typeface="DM Sans Regular"/>
                          <a:ea typeface="+mn-ea"/>
                          <a:cs typeface="+mn-cs"/>
                        </a:rPr>
                        <a:t>Als een aannemer slecht presteert bij een werk wordt deze een tijdje niet uitgenodigd. Wanneer een nieuwe aannemer laat weten graag een keer mee te willen doen, dan kan de gemeente deze aannemer een kans geven.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31870765"/>
                  </a:ext>
                </a:extLst>
              </a:tr>
              <a:tr h="221783">
                <a:tc rowSpan="2">
                  <a:txBody>
                    <a:bodyPr/>
                    <a:lstStyle/>
                    <a:p>
                      <a:r>
                        <a:rPr lang="nl-NL" sz="900" b="1" dirty="0">
                          <a:highlight>
                            <a:srgbClr val="FFFF00"/>
                          </a:highlight>
                          <a:latin typeface="DM Sans Regular" pitchFamily="2" charset="0"/>
                        </a:rPr>
                        <a:t>&lt;naam warmtebedrijf&gt;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dirty="0">
                          <a:solidFill>
                            <a:schemeClr val="tx1"/>
                          </a:solidFill>
                          <a:latin typeface="DM Sans Regular" pitchFamily="2" charset="0"/>
                          <a:ea typeface="+mn-ea"/>
                          <a:cs typeface="+mn-cs"/>
                        </a:rPr>
                        <a:t>Regioaannemers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dirty="0">
                          <a:solidFill>
                            <a:schemeClr val="tx1"/>
                          </a:solidFill>
                          <a:latin typeface="DM Sans Regular" pitchFamily="2" charset="0"/>
                          <a:ea typeface="+mn-ea"/>
                          <a:cs typeface="+mn-cs"/>
                        </a:rPr>
                        <a:t>(opdrachten tot </a:t>
                      </a:r>
                      <a:r>
                        <a:rPr lang="nl-NL" sz="900" kern="1200" dirty="0">
                          <a:solidFill>
                            <a:schemeClr val="tx1"/>
                          </a:solidFill>
                          <a:highlight>
                            <a:srgbClr val="FFFF00"/>
                          </a:highlight>
                          <a:latin typeface="DM Sans Regular" pitchFamily="2" charset="0"/>
                          <a:ea typeface="+mn-ea"/>
                          <a:cs typeface="+mn-cs"/>
                        </a:rPr>
                        <a:t>&lt;aantal&gt;</a:t>
                      </a:r>
                      <a:r>
                        <a:rPr lang="nl-NL" sz="900" kern="1200" dirty="0">
                          <a:solidFill>
                            <a:schemeClr val="tx1"/>
                          </a:solidFill>
                          <a:latin typeface="DM Sans Regular" pitchFamily="2" charset="0"/>
                          <a:ea typeface="+mn-ea"/>
                          <a:cs typeface="+mn-cs"/>
                        </a:rPr>
                        <a:t> </a:t>
                      </a:r>
                      <a:r>
                        <a:rPr lang="nl-NL" sz="900" kern="1200" dirty="0" err="1">
                          <a:solidFill>
                            <a:schemeClr val="tx1"/>
                          </a:solidFill>
                          <a:latin typeface="DM Sans Regular" pitchFamily="2" charset="0"/>
                          <a:ea typeface="+mn-ea"/>
                          <a:cs typeface="+mn-cs"/>
                        </a:rPr>
                        <a:t>mln</a:t>
                      </a:r>
                      <a:r>
                        <a:rPr lang="nl-NL" sz="900" kern="1200" dirty="0">
                          <a:solidFill>
                            <a:schemeClr val="tx1"/>
                          </a:solidFill>
                          <a:latin typeface="DM Sans Regular" pitchFamily="2" charset="0"/>
                          <a:ea typeface="+mn-ea"/>
                          <a:cs typeface="+mn-cs"/>
                        </a:rPr>
                        <a:t>)</a:t>
                      </a:r>
                      <a:endParaRPr lang="nl-NL" sz="1000" dirty="0">
                        <a:solidFill>
                          <a:schemeClr val="accent1"/>
                        </a:solidFill>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dirty="0">
                          <a:solidFill>
                            <a:schemeClr val="tx1"/>
                          </a:solidFill>
                          <a:latin typeface="DM Sans Regular" pitchFamily="2" charset="0"/>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dirty="0">
                          <a:solidFill>
                            <a:schemeClr val="tx1"/>
                          </a:solidFill>
                          <a:latin typeface="DM Sans Regular" pitchFamily="2" charset="0"/>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dirty="0">
                          <a:solidFill>
                            <a:schemeClr val="tx1"/>
                          </a:solidFill>
                          <a:latin typeface="DM Sans Regular" pitchFamily="2" charset="0"/>
                          <a:ea typeface="+mn-ea"/>
                          <a:cs typeface="+mn-cs"/>
                        </a:rPr>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937383"/>
                  </a:ext>
                </a:extLst>
              </a:tr>
              <a:tr h="332675">
                <a:tc vMerge="1">
                  <a:txBody>
                    <a:bodyPr/>
                    <a:lstStyle/>
                    <a:p>
                      <a:endParaRPr lang="nl-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dirty="0">
                          <a:solidFill>
                            <a:schemeClr val="tx1"/>
                          </a:solidFill>
                          <a:latin typeface="DM Sans Regular" pitchFamily="2" charset="0"/>
                          <a:ea typeface="+mn-ea"/>
                          <a:cs typeface="+mn-cs"/>
                        </a:rPr>
                        <a:t>Erkende aannemers (opdrachten vanaf </a:t>
                      </a:r>
                      <a:r>
                        <a:rPr lang="nl-NL" sz="900" kern="1200" dirty="0">
                          <a:solidFill>
                            <a:schemeClr val="tx1"/>
                          </a:solidFill>
                          <a:highlight>
                            <a:srgbClr val="FFFF00"/>
                          </a:highlight>
                          <a:latin typeface="DM Sans Regular" pitchFamily="2" charset="0"/>
                          <a:ea typeface="+mn-ea"/>
                          <a:cs typeface="+mn-cs"/>
                        </a:rPr>
                        <a:t>&lt;aantal&gt;</a:t>
                      </a:r>
                      <a:r>
                        <a:rPr lang="nl-NL" sz="900" kern="1200" dirty="0">
                          <a:solidFill>
                            <a:schemeClr val="tx1"/>
                          </a:solidFill>
                          <a:latin typeface="DM Sans Regular" pitchFamily="2" charset="0"/>
                          <a:ea typeface="+mn-ea"/>
                          <a:cs typeface="+mn-cs"/>
                        </a:rPr>
                        <a:t> </a:t>
                      </a:r>
                      <a:r>
                        <a:rPr lang="nl-NL" sz="900" kern="1200" dirty="0" err="1">
                          <a:solidFill>
                            <a:schemeClr val="tx1"/>
                          </a:solidFill>
                          <a:latin typeface="DM Sans Regular" pitchFamily="2" charset="0"/>
                          <a:ea typeface="+mn-ea"/>
                          <a:cs typeface="+mn-cs"/>
                        </a:rPr>
                        <a:t>mln</a:t>
                      </a:r>
                      <a:r>
                        <a:rPr lang="nl-NL" sz="900" kern="1200" dirty="0">
                          <a:solidFill>
                            <a:schemeClr val="tx1"/>
                          </a:solidFill>
                          <a:latin typeface="DM Sans Regular" pitchFamily="2" charset="0"/>
                          <a:ea typeface="+mn-ea"/>
                          <a:cs typeface="+mn-cs"/>
                        </a:rPr>
                        <a:t> &amp; voor alle werkzaamheden die niet via de regioaannemers in opdracht worden gegeven)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dirty="0">
                        <a:solidFill>
                          <a:schemeClr val="accent1"/>
                        </a:solidFill>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kern="1200" dirty="0">
                          <a:solidFill>
                            <a:schemeClr val="tx1"/>
                          </a:solidFill>
                          <a:latin typeface="DM Sans Regular" pitchFamily="2" charset="0"/>
                          <a:ea typeface="+mn-ea"/>
                          <a:cs typeface="+mn-cs"/>
                        </a:rPr>
                        <a:t>Categorie A </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nl-NL" sz="900" kern="1200" dirty="0">
                          <a:solidFill>
                            <a:schemeClr val="tx1"/>
                          </a:solidFill>
                          <a:latin typeface="DM Sans Regular" pitchFamily="2" charset="0"/>
                          <a:ea typeface="+mn-ea"/>
                          <a:cs typeface="+mn-cs"/>
                        </a:rPr>
                        <a:t>Referentieproject, MT-systeem &lt;DN300 tot 1 km tracé</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nl-NL" sz="900" kern="1200" dirty="0">
                          <a:solidFill>
                            <a:schemeClr val="tx1"/>
                          </a:solidFill>
                          <a:latin typeface="DM Sans Regular" pitchFamily="2" charset="0"/>
                          <a:ea typeface="+mn-ea"/>
                          <a:cs typeface="+mn-cs"/>
                        </a:rPr>
                        <a:t>Referentie, HT-systeem &lt;DN200 tot 1 km tracé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kern="1200" dirty="0">
                          <a:solidFill>
                            <a:schemeClr val="tx1"/>
                          </a:solidFill>
                          <a:latin typeface="DM Sans Regular" pitchFamily="2" charset="0"/>
                          <a:ea typeface="+mn-ea"/>
                          <a:cs typeface="+mn-cs"/>
                        </a:rPr>
                        <a:t>Categorie B</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nl-NL" sz="900" kern="1200" dirty="0">
                          <a:solidFill>
                            <a:schemeClr val="tx1"/>
                          </a:solidFill>
                          <a:latin typeface="DM Sans Regular" pitchFamily="2" charset="0"/>
                          <a:ea typeface="+mn-ea"/>
                          <a:cs typeface="+mn-cs"/>
                        </a:rPr>
                        <a:t>Referentieproject, MT-systeem &gt;DN300 vanaf 1 km tracé in zwaar stedelijk gebied </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nl-NL" sz="900" kern="1200" dirty="0">
                          <a:solidFill>
                            <a:schemeClr val="tx1"/>
                          </a:solidFill>
                          <a:latin typeface="DM Sans Regular" pitchFamily="2" charset="0"/>
                          <a:ea typeface="+mn-ea"/>
                          <a:cs typeface="+mn-cs"/>
                        </a:rPr>
                        <a:t>Referentieproject, HT-systeem &gt;DN200 vanaf 1 km tracé in zwaar stedelijk gebied </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nl-NL" sz="900" kern="1200" dirty="0">
                          <a:solidFill>
                            <a:schemeClr val="tx1"/>
                          </a:solidFill>
                          <a:latin typeface="DM Sans Regular" pitchFamily="2" charset="0"/>
                          <a:ea typeface="+mn-ea"/>
                          <a:cs typeface="+mn-cs"/>
                        </a:rPr>
                        <a:t>Referentieproject, horizontaal gestuurde beringen 12 ton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kern="1200" dirty="0">
                          <a:solidFill>
                            <a:schemeClr val="tx1"/>
                          </a:solidFill>
                          <a:latin typeface="DM Sans Regular" pitchFamily="2" charset="0"/>
                          <a:ea typeface="+mn-ea"/>
                          <a:cs typeface="+mn-cs"/>
                        </a:rPr>
                        <a:t>Categorie C</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nl-NL" sz="900" kern="1200" dirty="0">
                          <a:solidFill>
                            <a:schemeClr val="tx1"/>
                          </a:solidFill>
                          <a:latin typeface="DM Sans Regular" pitchFamily="2" charset="0"/>
                          <a:ea typeface="+mn-ea"/>
                          <a:cs typeface="+mn-cs"/>
                        </a:rPr>
                        <a:t>Referentieproject, horizontaal gestuurde boringen 12 ton, 12-80 &amp; &gt; 80 ton</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nl-NL" sz="900" kern="1200" dirty="0">
                          <a:solidFill>
                            <a:schemeClr val="tx1"/>
                          </a:solidFill>
                          <a:latin typeface="DM Sans Regular" pitchFamily="2" charset="0"/>
                          <a:ea typeface="+mn-ea"/>
                          <a:cs typeface="+mn-cs"/>
                        </a:rPr>
                        <a:t>Referentieproject, openfront techniek </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nl-NL" sz="900" kern="1200" dirty="0">
                          <a:solidFill>
                            <a:schemeClr val="tx1"/>
                          </a:solidFill>
                          <a:latin typeface="DM Sans Regular" pitchFamily="2" charset="0"/>
                          <a:ea typeface="+mn-ea"/>
                          <a:cs typeface="+mn-cs"/>
                        </a:rPr>
                        <a:t>Referentieproject, gesloten front techniek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nl-NL" sz="900" kern="1200" dirty="0">
                        <a:solidFill>
                          <a:schemeClr val="tx1"/>
                        </a:solidFill>
                        <a:latin typeface="DM Sans Regul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nl-NL" sz="900" kern="1200" dirty="0">
                        <a:solidFill>
                          <a:schemeClr val="tx1"/>
                        </a:solidFill>
                        <a:latin typeface="DM Sans Regular" pitchFamily="2" charset="0"/>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193317166"/>
                  </a:ext>
                </a:extLst>
              </a:tr>
              <a:tr h="332675">
                <a:tc rowSpan="2">
                  <a:txBody>
                    <a:bodyPr/>
                    <a:lstStyle/>
                    <a:p>
                      <a:r>
                        <a:rPr lang="nl-NL" sz="900" b="1" dirty="0">
                          <a:highlight>
                            <a:srgbClr val="FFFF00"/>
                          </a:highlight>
                          <a:latin typeface="DM Sans Regular" pitchFamily="2" charset="0"/>
                        </a:rPr>
                        <a:t>&lt;E/G netbeheerder&gt; / &lt;naam waterbedrijf&gt;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dirty="0">
                          <a:solidFill>
                            <a:schemeClr val="tx1"/>
                          </a:solidFill>
                          <a:latin typeface="DM Sans Regular"/>
                          <a:ea typeface="+mn-ea"/>
                          <a:cs typeface="+mn-cs"/>
                        </a:rPr>
                        <a:t>Combi-contract</a:t>
                      </a:r>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dirty="0">
                          <a:solidFill>
                            <a:schemeClr val="tx1"/>
                          </a:solidFill>
                          <a:latin typeface="DM Sans Regular" pitchFamily="2" charset="0"/>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dirty="0">
                          <a:solidFill>
                            <a:schemeClr val="tx1"/>
                          </a:solidFill>
                          <a:latin typeface="DM Sans Regular" pitchFamily="2" charset="0"/>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dirty="0">
                          <a:solidFill>
                            <a:schemeClr val="tx1"/>
                          </a:solidFill>
                          <a:latin typeface="DM Sans Regular" pitchFamily="2" charset="0"/>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dirty="0">
                          <a:solidFill>
                            <a:schemeClr val="tx1"/>
                          </a:solidFill>
                          <a:latin typeface="DM Sans Regular" pitchFamily="2" charset="0"/>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dirty="0">
                          <a:solidFill>
                            <a:schemeClr val="tx1"/>
                          </a:solidFill>
                          <a:latin typeface="DM Sans Regular" pitchFamily="2" charset="0"/>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dirty="0">
                          <a:solidFill>
                            <a:schemeClr val="tx1"/>
                          </a:solidFill>
                          <a:latin typeface="DM Sans Regular" pitchFamily="2" charset="0"/>
                          <a:ea typeface="+mn-ea"/>
                          <a:cs typeface="+mn-cs"/>
                        </a:rPr>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784881907"/>
                  </a:ext>
                </a:extLst>
              </a:tr>
              <a:tr h="332675">
                <a:tc vMerge="1">
                  <a:txBody>
                    <a:bodyPr/>
                    <a:lstStyle/>
                    <a:p>
                      <a:endParaRPr lang="nl-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dirty="0">
                          <a:solidFill>
                            <a:schemeClr val="tx1"/>
                          </a:solidFill>
                          <a:latin typeface="DM Sans Regular" pitchFamily="2" charset="0"/>
                          <a:ea typeface="+mn-ea"/>
                          <a:cs typeface="+mn-cs"/>
                        </a:rPr>
                        <a:t>Erkende aannemers </a:t>
                      </a:r>
                      <a:endParaRPr lang="nl-NL" sz="900" dirty="0">
                        <a:solidFill>
                          <a:schemeClr val="accent1"/>
                        </a:solidFill>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nl-NL" sz="900" kern="1200" dirty="0">
                          <a:solidFill>
                            <a:schemeClr val="tx1"/>
                          </a:solidFill>
                          <a:latin typeface="DM Sans Regular" pitchFamily="2" charset="0"/>
                          <a:ea typeface="+mn-ea"/>
                          <a:cs typeface="+mn-cs"/>
                        </a:rPr>
                        <a:t>Naast gecontracteerde aannemers, zijn meerdere aannemers erkend en kunnen via minicompetitie / aanbesteding geselecteerd worden. Primair is het de bedoeling dat het werk van </a:t>
                      </a:r>
                      <a:r>
                        <a:rPr lang="nl-NL" sz="900" kern="1200" dirty="0">
                          <a:solidFill>
                            <a:schemeClr val="tx1"/>
                          </a:solidFill>
                          <a:highlight>
                            <a:srgbClr val="FFFF00"/>
                          </a:highlight>
                          <a:latin typeface="DM Sans Regular" pitchFamily="2" charset="0"/>
                          <a:ea typeface="+mn-ea"/>
                          <a:cs typeface="+mn-cs"/>
                        </a:rPr>
                        <a:t>&lt;naam waterbedrijf&gt; / &lt;naam E/G netbeheerder&gt;</a:t>
                      </a:r>
                      <a:r>
                        <a:rPr lang="nl-NL" sz="900" kern="1200" dirty="0">
                          <a:solidFill>
                            <a:schemeClr val="tx1"/>
                          </a:solidFill>
                          <a:latin typeface="DM Sans Regular" pitchFamily="2" charset="0"/>
                          <a:ea typeface="+mn-ea"/>
                          <a:cs typeface="+mn-cs"/>
                        </a:rPr>
                        <a:t> naar de aannemer uit het combicontract gaat.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610050832"/>
                  </a:ext>
                </a:extLst>
              </a:tr>
            </a:tbl>
          </a:graphicData>
        </a:graphic>
      </p:graphicFrame>
      <p:graphicFrame>
        <p:nvGraphicFramePr>
          <p:cNvPr id="4" name="Tabel 3">
            <a:extLst>
              <a:ext uri="{FF2B5EF4-FFF2-40B4-BE49-F238E27FC236}">
                <a16:creationId xmlns:a16="http://schemas.microsoft.com/office/drawing/2014/main" id="{A15A55FF-EC37-65A6-B500-F5F122DC9E77}"/>
              </a:ext>
            </a:extLst>
          </p:cNvPr>
          <p:cNvGraphicFramePr>
            <a:graphicFrameLocks noGrp="1"/>
          </p:cNvGraphicFramePr>
          <p:nvPr>
            <p:extLst>
              <p:ext uri="{D42A27DB-BD31-4B8C-83A1-F6EECF244321}">
                <p14:modId xmlns:p14="http://schemas.microsoft.com/office/powerpoint/2010/main" val="633170079"/>
              </p:ext>
            </p:extLst>
          </p:nvPr>
        </p:nvGraphicFramePr>
        <p:xfrm>
          <a:off x="2906588" y="4303132"/>
          <a:ext cx="9061085" cy="838200"/>
        </p:xfrm>
        <a:graphic>
          <a:graphicData uri="http://schemas.openxmlformats.org/drawingml/2006/table">
            <a:tbl>
              <a:tblPr firstRow="1" bandRow="1">
                <a:tableStyleId>{72833802-FEF1-4C79-8D5D-14CF1EAF98D9}</a:tableStyleId>
              </a:tblPr>
              <a:tblGrid>
                <a:gridCol w="1278098">
                  <a:extLst>
                    <a:ext uri="{9D8B030D-6E8A-4147-A177-3AD203B41FA5}">
                      <a16:colId xmlns:a16="http://schemas.microsoft.com/office/drawing/2014/main" val="1612694296"/>
                    </a:ext>
                  </a:extLst>
                </a:gridCol>
                <a:gridCol w="577175">
                  <a:extLst>
                    <a:ext uri="{9D8B030D-6E8A-4147-A177-3AD203B41FA5}">
                      <a16:colId xmlns:a16="http://schemas.microsoft.com/office/drawing/2014/main" val="2410152659"/>
                    </a:ext>
                  </a:extLst>
                </a:gridCol>
                <a:gridCol w="704305">
                  <a:extLst>
                    <a:ext uri="{9D8B030D-6E8A-4147-A177-3AD203B41FA5}">
                      <a16:colId xmlns:a16="http://schemas.microsoft.com/office/drawing/2014/main" val="2487675513"/>
                    </a:ext>
                  </a:extLst>
                </a:gridCol>
                <a:gridCol w="667966">
                  <a:extLst>
                    <a:ext uri="{9D8B030D-6E8A-4147-A177-3AD203B41FA5}">
                      <a16:colId xmlns:a16="http://schemas.microsoft.com/office/drawing/2014/main" val="3781141001"/>
                    </a:ext>
                  </a:extLst>
                </a:gridCol>
                <a:gridCol w="609600">
                  <a:extLst>
                    <a:ext uri="{9D8B030D-6E8A-4147-A177-3AD203B41FA5}">
                      <a16:colId xmlns:a16="http://schemas.microsoft.com/office/drawing/2014/main" val="3467000687"/>
                    </a:ext>
                  </a:extLst>
                </a:gridCol>
                <a:gridCol w="590144">
                  <a:extLst>
                    <a:ext uri="{9D8B030D-6E8A-4147-A177-3AD203B41FA5}">
                      <a16:colId xmlns:a16="http://schemas.microsoft.com/office/drawing/2014/main" val="225942864"/>
                    </a:ext>
                  </a:extLst>
                </a:gridCol>
                <a:gridCol w="603115">
                  <a:extLst>
                    <a:ext uri="{9D8B030D-6E8A-4147-A177-3AD203B41FA5}">
                      <a16:colId xmlns:a16="http://schemas.microsoft.com/office/drawing/2014/main" val="1875223623"/>
                    </a:ext>
                  </a:extLst>
                </a:gridCol>
                <a:gridCol w="740618">
                  <a:extLst>
                    <a:ext uri="{9D8B030D-6E8A-4147-A177-3AD203B41FA5}">
                      <a16:colId xmlns:a16="http://schemas.microsoft.com/office/drawing/2014/main" val="3909161891"/>
                    </a:ext>
                  </a:extLst>
                </a:gridCol>
                <a:gridCol w="666650">
                  <a:extLst>
                    <a:ext uri="{9D8B030D-6E8A-4147-A177-3AD203B41FA5}">
                      <a16:colId xmlns:a16="http://schemas.microsoft.com/office/drawing/2014/main" val="1160019189"/>
                    </a:ext>
                  </a:extLst>
                </a:gridCol>
                <a:gridCol w="609600">
                  <a:extLst>
                    <a:ext uri="{9D8B030D-6E8A-4147-A177-3AD203B41FA5}">
                      <a16:colId xmlns:a16="http://schemas.microsoft.com/office/drawing/2014/main" val="559164434"/>
                    </a:ext>
                  </a:extLst>
                </a:gridCol>
                <a:gridCol w="639125">
                  <a:extLst>
                    <a:ext uri="{9D8B030D-6E8A-4147-A177-3AD203B41FA5}">
                      <a16:colId xmlns:a16="http://schemas.microsoft.com/office/drawing/2014/main" val="563282671"/>
                    </a:ext>
                  </a:extLst>
                </a:gridCol>
                <a:gridCol w="644927">
                  <a:extLst>
                    <a:ext uri="{9D8B030D-6E8A-4147-A177-3AD203B41FA5}">
                      <a16:colId xmlns:a16="http://schemas.microsoft.com/office/drawing/2014/main" val="2493101498"/>
                    </a:ext>
                  </a:extLst>
                </a:gridCol>
                <a:gridCol w="729762">
                  <a:extLst>
                    <a:ext uri="{9D8B030D-6E8A-4147-A177-3AD203B41FA5}">
                      <a16:colId xmlns:a16="http://schemas.microsoft.com/office/drawing/2014/main" val="821563912"/>
                    </a:ext>
                  </a:extLst>
                </a:gridCol>
              </a:tblGrid>
              <a:tr h="122299">
                <a:tc>
                  <a:txBody>
                    <a:bodyPr/>
                    <a:lstStyle/>
                    <a:p>
                      <a:endParaRPr lang="nl-NL" sz="700" dirty="0"/>
                    </a:p>
                  </a:txBody>
                  <a:tcPr/>
                </a:tc>
                <a:tc>
                  <a:txBody>
                    <a:bodyPr/>
                    <a:lstStyle/>
                    <a:p>
                      <a:r>
                        <a:rPr lang="nl-NL" sz="700" dirty="0"/>
                        <a:t>Partij 1</a:t>
                      </a:r>
                    </a:p>
                  </a:txBody>
                  <a:tcPr/>
                </a:tc>
                <a:tc>
                  <a:txBody>
                    <a:bodyPr/>
                    <a:lstStyle/>
                    <a:p>
                      <a:r>
                        <a:rPr lang="nl-NL" sz="700" dirty="0"/>
                        <a:t>Partij 2</a:t>
                      </a:r>
                    </a:p>
                  </a:txBody>
                  <a:tcPr/>
                </a:tc>
                <a:tc>
                  <a:txBody>
                    <a:bodyPr/>
                    <a:lstStyle/>
                    <a:p>
                      <a:r>
                        <a:rPr lang="nl-NL" sz="700" dirty="0"/>
                        <a:t>Partij 3</a:t>
                      </a:r>
                    </a:p>
                  </a:txBody>
                  <a:tcPr/>
                </a:tc>
                <a:tc>
                  <a:txBody>
                    <a:bodyPr/>
                    <a:lstStyle/>
                    <a:p>
                      <a:r>
                        <a:rPr lang="nl-NL" sz="700" dirty="0"/>
                        <a:t>Partij 4</a:t>
                      </a:r>
                    </a:p>
                  </a:txBody>
                  <a:tcPr/>
                </a:tc>
                <a:tc>
                  <a:txBody>
                    <a:bodyPr/>
                    <a:lstStyle/>
                    <a:p>
                      <a:r>
                        <a:rPr lang="nl-NL" sz="700" dirty="0"/>
                        <a:t>…</a:t>
                      </a:r>
                    </a:p>
                  </a:txBody>
                  <a:tcPr/>
                </a:tc>
                <a:tc>
                  <a:txBody>
                    <a:bodyPr/>
                    <a:lstStyle/>
                    <a:p>
                      <a:r>
                        <a:rPr lang="nl-NL" sz="700" dirty="0"/>
                        <a:t>…</a:t>
                      </a:r>
                    </a:p>
                  </a:txBody>
                  <a:tcPr/>
                </a:tc>
                <a:tc>
                  <a:txBody>
                    <a:bodyPr/>
                    <a:lstStyle/>
                    <a:p>
                      <a:r>
                        <a:rPr lang="nl-NL" sz="700" dirty="0"/>
                        <a:t>…</a:t>
                      </a:r>
                    </a:p>
                  </a:txBody>
                  <a:tcPr/>
                </a:tc>
                <a:tc>
                  <a:txBody>
                    <a:bodyPr/>
                    <a:lstStyle/>
                    <a:p>
                      <a:r>
                        <a:rPr lang="nl-NL" sz="700" dirty="0"/>
                        <a:t>…</a:t>
                      </a:r>
                    </a:p>
                  </a:txBody>
                  <a:tcPr/>
                </a:tc>
                <a:tc>
                  <a:txBody>
                    <a:bodyPr/>
                    <a:lstStyle/>
                    <a:p>
                      <a:r>
                        <a:rPr lang="nl-NL" sz="700" dirty="0"/>
                        <a:t>…</a:t>
                      </a:r>
                    </a:p>
                  </a:txBody>
                  <a:tcPr/>
                </a:tc>
                <a:tc>
                  <a:txBody>
                    <a:bodyPr/>
                    <a:lstStyle/>
                    <a:p>
                      <a:r>
                        <a:rPr lang="nl-NL" sz="700" dirty="0"/>
                        <a:t>…</a:t>
                      </a:r>
                    </a:p>
                  </a:txBody>
                  <a:tcPr/>
                </a:tc>
                <a:tc>
                  <a:txBody>
                    <a:bodyPr/>
                    <a:lstStyle/>
                    <a:p>
                      <a:r>
                        <a:rPr lang="nl-NL" sz="700" dirty="0"/>
                        <a:t>..</a:t>
                      </a:r>
                    </a:p>
                  </a:txBody>
                  <a:tcPr/>
                </a:tc>
                <a:tc>
                  <a:txBody>
                    <a:bodyPr/>
                    <a:lstStyle/>
                    <a:p>
                      <a:r>
                        <a:rPr lang="nl-NL" sz="700" dirty="0"/>
                        <a:t>….</a:t>
                      </a:r>
                    </a:p>
                  </a:txBody>
                  <a:tcPr/>
                </a:tc>
                <a:extLst>
                  <a:ext uri="{0D108BD9-81ED-4DB2-BD59-A6C34878D82A}">
                    <a16:rowId xmlns:a16="http://schemas.microsoft.com/office/drawing/2014/main" val="504316854"/>
                  </a:ext>
                </a:extLst>
              </a:tr>
              <a:tr h="152509">
                <a:tc>
                  <a:txBody>
                    <a:bodyPr/>
                    <a:lstStyle/>
                    <a:p>
                      <a:r>
                        <a:rPr lang="nl-NL" sz="800" dirty="0"/>
                        <a:t>Categorie 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algn="ctr"/>
                      <a:r>
                        <a:rPr lang="nl-NL" sz="800" kern="1200" dirty="0">
                          <a:solidFill>
                            <a:schemeClr val="tx1"/>
                          </a:solidFill>
                          <a:latin typeface="+mn-lt"/>
                          <a:ea typeface="+mn-ea"/>
                          <a:cs typeface="+mn-cs"/>
                        </a:rPr>
                        <a:t>❌</a:t>
                      </a:r>
                      <a:endParaRPr lang="nl-NL" sz="800" dirty="0"/>
                    </a:p>
                  </a:txBody>
                  <a:tcPr/>
                </a:tc>
                <a:extLst>
                  <a:ext uri="{0D108BD9-81ED-4DB2-BD59-A6C34878D82A}">
                    <a16:rowId xmlns:a16="http://schemas.microsoft.com/office/drawing/2014/main" val="2871461714"/>
                  </a:ext>
                </a:extLst>
              </a:tr>
              <a:tr h="0">
                <a:tc>
                  <a:txBody>
                    <a:bodyPr/>
                    <a:lstStyle/>
                    <a:p>
                      <a:r>
                        <a:rPr lang="nl-NL" sz="800" dirty="0"/>
                        <a:t>Categorie 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algn="ctr"/>
                      <a:r>
                        <a:rPr lang="nl-NL" sz="800" kern="1200" dirty="0">
                          <a:solidFill>
                            <a:schemeClr val="tx1"/>
                          </a:solidFill>
                          <a:latin typeface="+mn-lt"/>
                          <a:ea typeface="+mn-ea"/>
                          <a:cs typeface="+mn-cs"/>
                        </a:rPr>
                        <a:t>❌</a:t>
                      </a:r>
                      <a:endParaRPr lang="nl-NL" sz="800" dirty="0"/>
                    </a:p>
                  </a:txBody>
                  <a:tcPr/>
                </a:tc>
                <a:tc>
                  <a:txBody>
                    <a:bodyPr/>
                    <a:lstStyle/>
                    <a:p>
                      <a:pPr algn="ctr"/>
                      <a:r>
                        <a:rPr lang="nl-NL" sz="800" kern="1200" dirty="0">
                          <a:solidFill>
                            <a:schemeClr val="tx1"/>
                          </a:solidFill>
                          <a:latin typeface="+mn-lt"/>
                          <a:ea typeface="+mn-ea"/>
                          <a:cs typeface="+mn-cs"/>
                        </a:rPr>
                        <a:t>❌</a:t>
                      </a:r>
                      <a:endParaRPr lang="nl-NL" sz="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endParaRPr lang="nl-NL" sz="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algn="ctr"/>
                      <a:r>
                        <a:rPr lang="nl-NL" sz="800" kern="1200" dirty="0">
                          <a:solidFill>
                            <a:schemeClr val="tx1"/>
                          </a:solidFill>
                          <a:latin typeface="+mn-lt"/>
                          <a:ea typeface="+mn-ea"/>
                          <a:cs typeface="+mn-cs"/>
                        </a:rPr>
                        <a:t>❌</a:t>
                      </a:r>
                      <a:endParaRPr lang="nl-NL" sz="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algn="ctr"/>
                      <a:r>
                        <a:rPr lang="nl-NL" sz="800" kern="1200" dirty="0">
                          <a:solidFill>
                            <a:schemeClr val="tx1"/>
                          </a:solidFill>
                          <a:latin typeface="+mn-lt"/>
                          <a:ea typeface="+mn-ea"/>
                          <a:cs typeface="+mn-cs"/>
                        </a:rPr>
                        <a:t>❌</a:t>
                      </a:r>
                      <a:endParaRPr lang="nl-NL" sz="800" dirty="0"/>
                    </a:p>
                  </a:txBody>
                  <a:tcPr/>
                </a:tc>
                <a:extLst>
                  <a:ext uri="{0D108BD9-81ED-4DB2-BD59-A6C34878D82A}">
                    <a16:rowId xmlns:a16="http://schemas.microsoft.com/office/drawing/2014/main" val="172959586"/>
                  </a:ext>
                </a:extLst>
              </a:tr>
              <a:tr h="0">
                <a:tc>
                  <a:txBody>
                    <a:bodyPr/>
                    <a:lstStyle/>
                    <a:p>
                      <a:r>
                        <a:rPr lang="nl-NL" sz="800" dirty="0"/>
                        <a:t>Categorie 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algn="ctr"/>
                      <a:r>
                        <a:rPr lang="nl-NL" sz="800" kern="1200" dirty="0">
                          <a:solidFill>
                            <a:schemeClr val="tx1"/>
                          </a:solidFill>
                          <a:latin typeface="+mn-lt"/>
                          <a:ea typeface="+mn-ea"/>
                          <a:cs typeface="+mn-cs"/>
                        </a:rPr>
                        <a:t>❌</a:t>
                      </a:r>
                      <a:endParaRPr lang="nl-NL" sz="800" dirty="0"/>
                    </a:p>
                  </a:txBody>
                  <a:tcPr/>
                </a:tc>
                <a:tc>
                  <a:txBody>
                    <a:bodyPr/>
                    <a:lstStyle/>
                    <a:p>
                      <a:pPr algn="ctr"/>
                      <a:r>
                        <a:rPr lang="nl-NL" sz="800" kern="1200" dirty="0">
                          <a:solidFill>
                            <a:schemeClr val="tx1"/>
                          </a:solidFill>
                          <a:latin typeface="+mn-lt"/>
                          <a:ea typeface="+mn-ea"/>
                          <a:cs typeface="+mn-cs"/>
                        </a:rPr>
                        <a:t>❌</a:t>
                      </a:r>
                      <a:endParaRPr lang="nl-NL" sz="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endParaRPr lang="nl-NL" sz="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algn="ctr"/>
                      <a:r>
                        <a:rPr lang="nl-NL" sz="800" kern="1200" dirty="0">
                          <a:solidFill>
                            <a:schemeClr val="tx1"/>
                          </a:solidFill>
                          <a:latin typeface="+mn-lt"/>
                          <a:ea typeface="+mn-ea"/>
                          <a:cs typeface="+mn-cs"/>
                        </a:rPr>
                        <a:t>❌</a:t>
                      </a:r>
                      <a:endParaRPr lang="nl-NL" sz="800" dirty="0"/>
                    </a:p>
                  </a:txBody>
                  <a:tcPr/>
                </a:tc>
                <a:tc>
                  <a:txBody>
                    <a:bodyPr/>
                    <a:lstStyle/>
                    <a:p>
                      <a:pPr algn="ctr"/>
                      <a:r>
                        <a:rPr lang="nl-NL" sz="800" kern="1200" dirty="0">
                          <a:solidFill>
                            <a:schemeClr val="tx1"/>
                          </a:solidFill>
                          <a:latin typeface="+mn-lt"/>
                          <a:ea typeface="+mn-ea"/>
                          <a:cs typeface="+mn-cs"/>
                        </a:rPr>
                        <a:t>❌</a:t>
                      </a:r>
                      <a:endParaRPr lang="nl-NL" sz="800" dirty="0"/>
                    </a:p>
                  </a:txBody>
                  <a:tcPr/>
                </a:tc>
                <a:tc>
                  <a:txBody>
                    <a:bodyPr/>
                    <a:lstStyle/>
                    <a:p>
                      <a:pPr algn="ctr"/>
                      <a:r>
                        <a:rPr lang="nl-NL" sz="800" kern="1200" dirty="0">
                          <a:solidFill>
                            <a:schemeClr val="tx1"/>
                          </a:solidFill>
                          <a:latin typeface="+mn-lt"/>
                          <a:ea typeface="+mn-ea"/>
                          <a:cs typeface="+mn-cs"/>
                        </a:rPr>
                        <a:t>❌</a:t>
                      </a:r>
                      <a:endParaRPr lang="nl-NL" sz="800" dirty="0"/>
                    </a:p>
                  </a:txBody>
                  <a:tcPr/>
                </a:tc>
                <a:tc>
                  <a:txBody>
                    <a:bodyPr/>
                    <a:lstStyle/>
                    <a:p>
                      <a:pPr algn="ctr"/>
                      <a:r>
                        <a:rPr lang="nl-NL" sz="800" kern="1200" dirty="0">
                          <a:solidFill>
                            <a:schemeClr val="tx1"/>
                          </a:solidFill>
                          <a:latin typeface="+mn-lt"/>
                          <a:ea typeface="+mn-ea"/>
                          <a:cs typeface="+mn-cs"/>
                        </a:rPr>
                        <a:t>❌</a:t>
                      </a:r>
                      <a:endParaRPr lang="nl-NL" sz="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a:t>
                      </a:r>
                    </a:p>
                  </a:txBody>
                  <a:tcPr/>
                </a:tc>
                <a:extLst>
                  <a:ext uri="{0D108BD9-81ED-4DB2-BD59-A6C34878D82A}">
                    <a16:rowId xmlns:a16="http://schemas.microsoft.com/office/drawing/2014/main" val="1722527068"/>
                  </a:ext>
                </a:extLst>
              </a:tr>
            </a:tbl>
          </a:graphicData>
        </a:graphic>
      </p:graphicFrame>
      <p:sp>
        <p:nvSpPr>
          <p:cNvPr id="14" name="Paginatitel">
            <a:extLst>
              <a:ext uri="{FF2B5EF4-FFF2-40B4-BE49-F238E27FC236}">
                <a16:creationId xmlns:a16="http://schemas.microsoft.com/office/drawing/2014/main" id="{0F0617E2-AD44-44FB-7B07-3660AA46BDF6}"/>
              </a:ext>
            </a:extLst>
          </p:cNvPr>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Keuze variant aanbesteding – contractpartners</a:t>
            </a:r>
            <a:endParaRPr b="1">
              <a:latin typeface="DM Sans Regular" pitchFamily="2" charset="0"/>
            </a:endParaRPr>
          </a:p>
        </p:txBody>
      </p:sp>
    </p:spTree>
    <p:extLst>
      <p:ext uri="{BB962C8B-B14F-4D97-AF65-F5344CB8AC3E}">
        <p14:creationId xmlns:p14="http://schemas.microsoft.com/office/powerpoint/2010/main" val="26644061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C126-5281-A0BB-06FA-B3A7785D0937}"/>
            </a:ext>
          </a:extLst>
        </p:cNvPr>
        <p:cNvGrpSpPr/>
        <p:nvPr/>
      </p:nvGrpSpPr>
      <p:grpSpPr>
        <a:xfrm>
          <a:off x="0" y="0"/>
          <a:ext cx="0" cy="0"/>
          <a:chOff x="0" y="0"/>
          <a:chExt cx="0" cy="0"/>
        </a:xfrm>
      </p:grpSpPr>
      <p:pic>
        <p:nvPicPr>
          <p:cNvPr id="218" name="Afbeelding" descr="Afbeelding">
            <a:extLst>
              <a:ext uri="{FF2B5EF4-FFF2-40B4-BE49-F238E27FC236}">
                <a16:creationId xmlns:a16="http://schemas.microsoft.com/office/drawing/2014/main" id="{5ACEE46B-5289-90B9-AA72-7FAC1F3A3F52}"/>
              </a:ext>
            </a:extLst>
          </p:cNvPr>
          <p:cNvPicPr>
            <a:picLocks noChangeAspect="1"/>
          </p:cNvPicPr>
          <p:nvPr/>
        </p:nvPicPr>
        <p:blipFill>
          <a:blip r:embed="rId2"/>
          <a:stretch>
            <a:fillRect/>
          </a:stretch>
        </p:blipFill>
        <p:spPr>
          <a:xfrm flipH="1">
            <a:off x="-22170" y="-196711"/>
            <a:ext cx="4993635" cy="7065155"/>
          </a:xfrm>
          <a:prstGeom prst="rect">
            <a:avLst/>
          </a:prstGeom>
          <a:ln w="12700">
            <a:miter lim="400000"/>
          </a:ln>
        </p:spPr>
      </p:pic>
      <p:pic>
        <p:nvPicPr>
          <p:cNvPr id="216" name="DSMW_Alle_logos_27.pdf" descr="DSMW_Alle_logos_27.pdf">
            <a:extLst>
              <a:ext uri="{FF2B5EF4-FFF2-40B4-BE49-F238E27FC236}">
                <a16:creationId xmlns:a16="http://schemas.microsoft.com/office/drawing/2014/main" id="{A8BD518F-9B73-73F6-95BB-322FF2C5D942}"/>
              </a:ext>
            </a:extLst>
          </p:cNvPr>
          <p:cNvPicPr>
            <a:picLocks noChangeAspect="1"/>
          </p:cNvPicPr>
          <p:nvPr/>
        </p:nvPicPr>
        <p:blipFill>
          <a:blip r:embed="rId3"/>
          <a:stretch>
            <a:fillRect/>
          </a:stretch>
        </p:blipFill>
        <p:spPr>
          <a:xfrm>
            <a:off x="11089945" y="5755878"/>
            <a:ext cx="1102982" cy="1102983"/>
          </a:xfrm>
          <a:prstGeom prst="rect">
            <a:avLst/>
          </a:prstGeom>
          <a:ln w="12700">
            <a:miter lim="400000"/>
          </a:ln>
        </p:spPr>
      </p:pic>
      <p:sp>
        <p:nvSpPr>
          <p:cNvPr id="3" name="Paginatitel">
            <a:extLst>
              <a:ext uri="{FF2B5EF4-FFF2-40B4-BE49-F238E27FC236}">
                <a16:creationId xmlns:a16="http://schemas.microsoft.com/office/drawing/2014/main" id="{8A665CA4-E902-2393-5817-A6BBD588C7FC}"/>
              </a:ext>
            </a:extLst>
          </p:cNvPr>
          <p:cNvSpPr txBox="1"/>
          <p:nvPr/>
        </p:nvSpPr>
        <p:spPr>
          <a:xfrm>
            <a:off x="133254" y="86916"/>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Keuzematrix voor variant bepaling samenwerken</a:t>
            </a:r>
            <a:endParaRPr b="1">
              <a:latin typeface="DM Sans Regular" pitchFamily="2" charset="0"/>
            </a:endParaRPr>
          </a:p>
        </p:txBody>
      </p:sp>
      <p:graphicFrame>
        <p:nvGraphicFramePr>
          <p:cNvPr id="13" name="Tabel 12">
            <a:extLst>
              <a:ext uri="{FF2B5EF4-FFF2-40B4-BE49-F238E27FC236}">
                <a16:creationId xmlns:a16="http://schemas.microsoft.com/office/drawing/2014/main" id="{556589CD-09D5-7EAE-9246-38DF896762C6}"/>
              </a:ext>
            </a:extLst>
          </p:cNvPr>
          <p:cNvGraphicFramePr>
            <a:graphicFrameLocks noGrp="1"/>
          </p:cNvGraphicFramePr>
          <p:nvPr>
            <p:extLst>
              <p:ext uri="{D42A27DB-BD31-4B8C-83A1-F6EECF244321}">
                <p14:modId xmlns:p14="http://schemas.microsoft.com/office/powerpoint/2010/main" val="2873168373"/>
              </p:ext>
            </p:extLst>
          </p:nvPr>
        </p:nvGraphicFramePr>
        <p:xfrm>
          <a:off x="364005" y="456463"/>
          <a:ext cx="11523485" cy="6268743"/>
        </p:xfrm>
        <a:graphic>
          <a:graphicData uri="http://schemas.openxmlformats.org/drawingml/2006/table">
            <a:tbl>
              <a:tblPr firstRow="1" bandRow="1">
                <a:tableStyleId>{5DA37D80-6434-44D0-A028-1B22A696006F}</a:tableStyleId>
              </a:tblPr>
              <a:tblGrid>
                <a:gridCol w="1371485">
                  <a:extLst>
                    <a:ext uri="{9D8B030D-6E8A-4147-A177-3AD203B41FA5}">
                      <a16:colId xmlns:a16="http://schemas.microsoft.com/office/drawing/2014/main" val="508336776"/>
                    </a:ext>
                  </a:extLst>
                </a:gridCol>
                <a:gridCol w="270592">
                  <a:extLst>
                    <a:ext uri="{9D8B030D-6E8A-4147-A177-3AD203B41FA5}">
                      <a16:colId xmlns:a16="http://schemas.microsoft.com/office/drawing/2014/main" val="2456566324"/>
                    </a:ext>
                  </a:extLst>
                </a:gridCol>
                <a:gridCol w="575408">
                  <a:extLst>
                    <a:ext uri="{9D8B030D-6E8A-4147-A177-3AD203B41FA5}">
                      <a16:colId xmlns:a16="http://schemas.microsoft.com/office/drawing/2014/main" val="136379387"/>
                    </a:ext>
                  </a:extLst>
                </a:gridCol>
                <a:gridCol w="846000">
                  <a:extLst>
                    <a:ext uri="{9D8B030D-6E8A-4147-A177-3AD203B41FA5}">
                      <a16:colId xmlns:a16="http://schemas.microsoft.com/office/drawing/2014/main" val="832649886"/>
                    </a:ext>
                  </a:extLst>
                </a:gridCol>
                <a:gridCol w="846000">
                  <a:extLst>
                    <a:ext uri="{9D8B030D-6E8A-4147-A177-3AD203B41FA5}">
                      <a16:colId xmlns:a16="http://schemas.microsoft.com/office/drawing/2014/main" val="1215139503"/>
                    </a:ext>
                  </a:extLst>
                </a:gridCol>
                <a:gridCol w="846000">
                  <a:extLst>
                    <a:ext uri="{9D8B030D-6E8A-4147-A177-3AD203B41FA5}">
                      <a16:colId xmlns:a16="http://schemas.microsoft.com/office/drawing/2014/main" val="1234020780"/>
                    </a:ext>
                  </a:extLst>
                </a:gridCol>
                <a:gridCol w="846000">
                  <a:extLst>
                    <a:ext uri="{9D8B030D-6E8A-4147-A177-3AD203B41FA5}">
                      <a16:colId xmlns:a16="http://schemas.microsoft.com/office/drawing/2014/main" val="2446565786"/>
                    </a:ext>
                  </a:extLst>
                </a:gridCol>
                <a:gridCol w="846000">
                  <a:extLst>
                    <a:ext uri="{9D8B030D-6E8A-4147-A177-3AD203B41FA5}">
                      <a16:colId xmlns:a16="http://schemas.microsoft.com/office/drawing/2014/main" val="2533444967"/>
                    </a:ext>
                  </a:extLst>
                </a:gridCol>
                <a:gridCol w="846000">
                  <a:extLst>
                    <a:ext uri="{9D8B030D-6E8A-4147-A177-3AD203B41FA5}">
                      <a16:colId xmlns:a16="http://schemas.microsoft.com/office/drawing/2014/main" val="2948204091"/>
                    </a:ext>
                  </a:extLst>
                </a:gridCol>
                <a:gridCol w="846000">
                  <a:extLst>
                    <a:ext uri="{9D8B030D-6E8A-4147-A177-3AD203B41FA5}">
                      <a16:colId xmlns:a16="http://schemas.microsoft.com/office/drawing/2014/main" val="3019910651"/>
                    </a:ext>
                  </a:extLst>
                </a:gridCol>
                <a:gridCol w="846000">
                  <a:extLst>
                    <a:ext uri="{9D8B030D-6E8A-4147-A177-3AD203B41FA5}">
                      <a16:colId xmlns:a16="http://schemas.microsoft.com/office/drawing/2014/main" val="4070803947"/>
                    </a:ext>
                  </a:extLst>
                </a:gridCol>
                <a:gridCol w="846000">
                  <a:extLst>
                    <a:ext uri="{9D8B030D-6E8A-4147-A177-3AD203B41FA5}">
                      <a16:colId xmlns:a16="http://schemas.microsoft.com/office/drawing/2014/main" val="2214228931"/>
                    </a:ext>
                  </a:extLst>
                </a:gridCol>
                <a:gridCol w="846000">
                  <a:extLst>
                    <a:ext uri="{9D8B030D-6E8A-4147-A177-3AD203B41FA5}">
                      <a16:colId xmlns:a16="http://schemas.microsoft.com/office/drawing/2014/main" val="1845601008"/>
                    </a:ext>
                  </a:extLst>
                </a:gridCol>
                <a:gridCol w="846000">
                  <a:extLst>
                    <a:ext uri="{9D8B030D-6E8A-4147-A177-3AD203B41FA5}">
                      <a16:colId xmlns:a16="http://schemas.microsoft.com/office/drawing/2014/main" val="2433334651"/>
                    </a:ext>
                  </a:extLst>
                </a:gridCol>
              </a:tblGrid>
              <a:tr h="552676">
                <a:tc>
                  <a:txBody>
                    <a:bodyPr/>
                    <a:lstStyle/>
                    <a:p>
                      <a:r>
                        <a:rPr lang="nl-NL" sz="1200" b="0" dirty="0">
                          <a:latin typeface="DM Sans Regular" pitchFamily="2" charset="0"/>
                        </a:rPr>
                        <a:t>Samenwerkings-varianten:</a:t>
                      </a:r>
                    </a:p>
                  </a:txBody>
                  <a:tcPr>
                    <a:solidFill>
                      <a:schemeClr val="bg2">
                        <a:lumMod val="75000"/>
                      </a:schemeClr>
                    </a:solidFill>
                  </a:tcPr>
                </a:tc>
                <a:tc gridSpan="2">
                  <a:txBody>
                    <a:bodyPr/>
                    <a:lstStyle/>
                    <a:p>
                      <a:r>
                        <a:rPr lang="nl-NL" sz="900" b="0" dirty="0">
                          <a:latin typeface="DM Sans Regular" pitchFamily="2" charset="0"/>
                        </a:rPr>
                        <a:t>Omgeving </a:t>
                      </a:r>
                      <a:endParaRPr lang="nl-NL" sz="1200" b="0" dirty="0">
                        <a:latin typeface="DM Sans Regular" pitchFamily="2" charset="0"/>
                      </a:endParaRPr>
                    </a:p>
                  </a:txBody>
                  <a:tcPr>
                    <a:solidFill>
                      <a:schemeClr val="bg2">
                        <a:lumMod val="75000"/>
                      </a:schemeClr>
                    </a:solidFill>
                  </a:tcPr>
                </a:tc>
                <a:tc hMerge="1">
                  <a:txBody>
                    <a:bodyPr/>
                    <a:lstStyle/>
                    <a:p>
                      <a:endParaRPr lang="nl-NL" sz="1200" b="0" dirty="0">
                        <a:latin typeface="DM Sans Regular" pitchFamily="2" charset="0"/>
                      </a:endParaRPr>
                    </a:p>
                  </a:txBody>
                  <a:tcPr>
                    <a:solidFill>
                      <a:schemeClr val="bg2">
                        <a:lumMod val="75000"/>
                      </a:schemeClr>
                    </a:solidFill>
                  </a:tcPr>
                </a:tc>
                <a:tc>
                  <a:txBody>
                    <a:bodyPr/>
                    <a:lstStyle/>
                    <a:p>
                      <a:r>
                        <a:rPr lang="nl-NL" sz="900" b="0" dirty="0">
                          <a:latin typeface="DM Sans Regular" pitchFamily="2" charset="0"/>
                        </a:rPr>
                        <a:t>Scope/ </a:t>
                      </a:r>
                      <a:r>
                        <a:rPr lang="nl-NL" sz="900" b="0" dirty="0" err="1">
                          <a:latin typeface="DM Sans Regular" pitchFamily="2" charset="0"/>
                        </a:rPr>
                        <a:t>complexi-teit</a:t>
                      </a:r>
                      <a:r>
                        <a:rPr lang="nl-NL" sz="900" b="0" dirty="0">
                          <a:latin typeface="DM Sans Regular" pitchFamily="2" charset="0"/>
                        </a:rPr>
                        <a:t> </a:t>
                      </a:r>
                    </a:p>
                  </a:txBody>
                  <a:tcPr>
                    <a:solidFill>
                      <a:schemeClr val="bg2">
                        <a:lumMod val="75000"/>
                      </a:schemeClr>
                    </a:solidFill>
                  </a:tcPr>
                </a:tc>
                <a:tc>
                  <a:txBody>
                    <a:bodyPr/>
                    <a:lstStyle/>
                    <a:p>
                      <a:r>
                        <a:rPr lang="nl-NL" sz="900" b="0" dirty="0">
                          <a:latin typeface="DM Sans Regular" pitchFamily="2" charset="0"/>
                        </a:rPr>
                        <a:t>Combi </a:t>
                      </a:r>
                    </a:p>
                  </a:txBody>
                  <a:tcPr>
                    <a:solidFill>
                      <a:schemeClr val="bg2">
                        <a:lumMod val="75000"/>
                      </a:schemeClr>
                    </a:solidFill>
                  </a:tcPr>
                </a:tc>
                <a:tc>
                  <a:txBody>
                    <a:bodyPr/>
                    <a:lstStyle/>
                    <a:p>
                      <a:r>
                        <a:rPr lang="nl-NL" sz="900" b="0" dirty="0">
                          <a:latin typeface="DM Sans Regular" pitchFamily="2" charset="0"/>
                        </a:rPr>
                        <a:t>Engineering &amp; bestek </a:t>
                      </a:r>
                    </a:p>
                  </a:txBody>
                  <a:tcPr>
                    <a:solidFill>
                      <a:schemeClr val="bg2">
                        <a:lumMod val="75000"/>
                      </a:schemeClr>
                    </a:solidFill>
                  </a:tcPr>
                </a:tc>
                <a:tc>
                  <a:txBody>
                    <a:bodyPr/>
                    <a:lstStyle/>
                    <a:p>
                      <a:r>
                        <a:rPr lang="nl-NL" sz="900" b="0" dirty="0">
                          <a:latin typeface="DM Sans Regular"/>
                        </a:rPr>
                        <a:t>Risico in </a:t>
                      </a:r>
                      <a:r>
                        <a:rPr lang="nl-NL" sz="900" b="0">
                          <a:latin typeface="DM Sans Regular"/>
                        </a:rPr>
                        <a:t>aan-</a:t>
                      </a:r>
                      <a:endParaRPr lang="en-US"/>
                    </a:p>
                    <a:p>
                      <a:pPr lvl="0">
                        <a:buNone/>
                      </a:pPr>
                      <a:r>
                        <a:rPr lang="nl-NL" sz="900" b="0" dirty="0">
                          <a:latin typeface="DM Sans Regular"/>
                        </a:rPr>
                        <a:t>besteding uitvraag</a:t>
                      </a:r>
                    </a:p>
                  </a:txBody>
                  <a:tcPr>
                    <a:solidFill>
                      <a:schemeClr val="bg2">
                        <a:lumMod val="75000"/>
                      </a:schemeClr>
                    </a:solidFill>
                  </a:tcPr>
                </a:tc>
                <a:tc>
                  <a:txBody>
                    <a:bodyPr/>
                    <a:lstStyle/>
                    <a:p>
                      <a:r>
                        <a:rPr lang="nl-NL" sz="900" b="0" dirty="0" err="1">
                          <a:latin typeface="DM Sans Regular" pitchFamily="2" charset="0"/>
                        </a:rPr>
                        <a:t>Beheers-baarheid</a:t>
                      </a:r>
                      <a:r>
                        <a:rPr lang="nl-NL" sz="900" b="0" dirty="0">
                          <a:latin typeface="DM Sans Regular" pitchFamily="2" charset="0"/>
                        </a:rPr>
                        <a:t> financiële risico’s </a:t>
                      </a:r>
                    </a:p>
                  </a:txBody>
                  <a:tcPr>
                    <a:solidFill>
                      <a:schemeClr val="bg2">
                        <a:lumMod val="75000"/>
                      </a:schemeClr>
                    </a:solidFill>
                  </a:tcPr>
                </a:tc>
                <a:tc>
                  <a:txBody>
                    <a:bodyPr/>
                    <a:lstStyle/>
                    <a:p>
                      <a:r>
                        <a:rPr lang="nl-NL" sz="900" b="0">
                          <a:latin typeface="DM Sans Regular"/>
                        </a:rPr>
                        <a:t>Aan-</a:t>
                      </a:r>
                      <a:endParaRPr lang="nl-NL" sz="900" b="0" dirty="0">
                        <a:latin typeface="DM Sans Regular" pitchFamily="2" charset="0"/>
                      </a:endParaRPr>
                    </a:p>
                    <a:p>
                      <a:pPr lvl="0">
                        <a:buNone/>
                      </a:pPr>
                      <a:r>
                        <a:rPr lang="nl-NL" sz="900" b="0" dirty="0" err="1">
                          <a:latin typeface="DM Sans Regular"/>
                        </a:rPr>
                        <a:t>bestedings</a:t>
                      </a:r>
                    </a:p>
                    <a:p>
                      <a:r>
                        <a:rPr lang="nl-NL" sz="900" b="0" dirty="0">
                          <a:latin typeface="DM Sans Regular" pitchFamily="2" charset="0"/>
                        </a:rPr>
                        <a:t>planning (DLT)</a:t>
                      </a:r>
                    </a:p>
                  </a:txBody>
                  <a:tcPr>
                    <a:solidFill>
                      <a:schemeClr val="bg2">
                        <a:lumMod val="75000"/>
                      </a:schemeClr>
                    </a:solidFill>
                  </a:tcPr>
                </a:tc>
                <a:tc>
                  <a:txBody>
                    <a:bodyPr/>
                    <a:lstStyle/>
                    <a:p>
                      <a:r>
                        <a:rPr lang="nl-NL" sz="900" b="0" dirty="0" err="1">
                          <a:latin typeface="DM Sans Regular"/>
                        </a:rPr>
                        <a:t>Aanbeste-dingstijd</a:t>
                      </a:r>
                      <a:r>
                        <a:rPr lang="nl-NL" sz="900" b="0" dirty="0">
                          <a:latin typeface="DM Sans Regular"/>
                        </a:rPr>
                        <a:t> i.r.t. start uitvoering</a:t>
                      </a:r>
                      <a:endParaRPr lang="en-US"/>
                    </a:p>
                  </a:txBody>
                  <a:tcPr>
                    <a:solidFill>
                      <a:schemeClr val="bg2">
                        <a:lumMod val="75000"/>
                      </a:schemeClr>
                    </a:solidFill>
                  </a:tcPr>
                </a:tc>
                <a:tc>
                  <a:txBody>
                    <a:bodyPr/>
                    <a:lstStyle/>
                    <a:p>
                      <a:r>
                        <a:rPr lang="nl-NL" sz="900" b="0" dirty="0">
                          <a:latin typeface="DM Sans Regular" pitchFamily="2" charset="0"/>
                        </a:rPr>
                        <a:t>Markt-</a:t>
                      </a:r>
                    </a:p>
                    <a:p>
                      <a:r>
                        <a:rPr lang="nl-NL" sz="900" b="0" dirty="0">
                          <a:latin typeface="DM Sans Regular"/>
                        </a:rPr>
                        <a:t>werking (euro’s) </a:t>
                      </a:r>
                    </a:p>
                  </a:txBody>
                  <a:tcPr>
                    <a:solidFill>
                      <a:schemeClr val="bg2">
                        <a:lumMod val="75000"/>
                      </a:schemeClr>
                    </a:solidFill>
                  </a:tcPr>
                </a:tc>
                <a:tc>
                  <a:txBody>
                    <a:bodyPr/>
                    <a:lstStyle/>
                    <a:p>
                      <a:r>
                        <a:rPr lang="nl-NL" sz="900" b="0" dirty="0" err="1">
                          <a:latin typeface="DM Sans Regular" pitchFamily="2" charset="0"/>
                        </a:rPr>
                        <a:t>Workload</a:t>
                      </a:r>
                      <a:r>
                        <a:rPr lang="nl-NL" sz="900" b="0" dirty="0">
                          <a:latin typeface="DM Sans Regular" pitchFamily="2" charset="0"/>
                        </a:rPr>
                        <a:t> projectteam in uitvoering</a:t>
                      </a:r>
                    </a:p>
                  </a:txBody>
                  <a:tcPr>
                    <a:solidFill>
                      <a:schemeClr val="bg2">
                        <a:lumMod val="75000"/>
                      </a:schemeClr>
                    </a:solidFill>
                  </a:tcPr>
                </a:tc>
                <a:tc>
                  <a:txBody>
                    <a:bodyPr/>
                    <a:lstStyle/>
                    <a:p>
                      <a:r>
                        <a:rPr lang="nl-NL" sz="900" b="0" dirty="0">
                          <a:latin typeface="DM Sans Regular" pitchFamily="2" charset="0"/>
                        </a:rPr>
                        <a:t>Gewenste leercurve</a:t>
                      </a:r>
                    </a:p>
                  </a:txBody>
                  <a:tcPr>
                    <a:solidFill>
                      <a:schemeClr val="bg2">
                        <a:lumMod val="75000"/>
                      </a:schemeClr>
                    </a:solidFill>
                  </a:tcPr>
                </a:tc>
                <a:tc>
                  <a:txBody>
                    <a:bodyPr/>
                    <a:lstStyle/>
                    <a:p>
                      <a:r>
                        <a:rPr lang="nl-NL" sz="900" b="0" dirty="0">
                          <a:latin typeface="DM Sans Regular" pitchFamily="2" charset="0"/>
                        </a:rPr>
                        <a:t>Telling/ weging</a:t>
                      </a:r>
                    </a:p>
                  </a:txBody>
                  <a:tcPr>
                    <a:solidFill>
                      <a:schemeClr val="bg2">
                        <a:lumMod val="75000"/>
                      </a:schemeClr>
                    </a:solidFill>
                  </a:tcPr>
                </a:tc>
                <a:extLst>
                  <a:ext uri="{0D108BD9-81ED-4DB2-BD59-A6C34878D82A}">
                    <a16:rowId xmlns:a16="http://schemas.microsoft.com/office/drawing/2014/main" val="2336165915"/>
                  </a:ext>
                </a:extLst>
              </a:tr>
              <a:tr h="277288">
                <a:tc>
                  <a:txBody>
                    <a:bodyPr/>
                    <a:lstStyle/>
                    <a:p>
                      <a:pPr algn="ctr"/>
                      <a:r>
                        <a:rPr lang="nl-NL" sz="1100" b="1" dirty="0">
                          <a:latin typeface="DM Sans Regular" pitchFamily="2" charset="0"/>
                        </a:rPr>
                        <a:t>Variant 1</a:t>
                      </a:r>
                    </a:p>
                  </a:txBody>
                  <a:tcPr/>
                </a:tc>
                <a:tc gridSpan="2">
                  <a:txBody>
                    <a:bodyPr/>
                    <a:lstStyle/>
                    <a:p>
                      <a:pPr algn="ctr"/>
                      <a:endParaRPr lang="nl-NL" sz="1100" b="1" dirty="0">
                        <a:latin typeface="DM Sans Regular" pitchFamily="2" charset="0"/>
                      </a:endParaRPr>
                    </a:p>
                  </a:txBody>
                  <a:tcPr/>
                </a:tc>
                <a:tc hMerge="1">
                  <a:txBody>
                    <a:bodyPr/>
                    <a:lstStyle/>
                    <a:p>
                      <a:pPr algn="ctr"/>
                      <a:endParaRPr lang="nl-NL" sz="1100" b="1" dirty="0">
                        <a:latin typeface="DM Sans Regular"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solidFill>
                      <a:srgbClr val="0070C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solidFill>
                      <a:srgbClr val="92D050">
                        <a:alpha val="40000"/>
                      </a:srgbClr>
                    </a:solidFill>
                  </a:tcPr>
                </a:tc>
                <a:extLst>
                  <a:ext uri="{0D108BD9-81ED-4DB2-BD59-A6C34878D82A}">
                    <a16:rowId xmlns:a16="http://schemas.microsoft.com/office/drawing/2014/main" val="3725366817"/>
                  </a:ext>
                </a:extLst>
              </a:tr>
              <a:tr h="250371">
                <a:tc>
                  <a:txBody>
                    <a:bodyPr/>
                    <a:lstStyle/>
                    <a:p>
                      <a:pPr algn="ctr"/>
                      <a:r>
                        <a:rPr lang="nl-NL" sz="1100" b="1" dirty="0">
                          <a:latin typeface="DM Sans Regular" pitchFamily="2" charset="0"/>
                        </a:rPr>
                        <a:t>Variant 2</a:t>
                      </a:r>
                    </a:p>
                  </a:txBody>
                  <a:tcPr/>
                </a:tc>
                <a:tc gridSpan="2">
                  <a:txBody>
                    <a:bodyPr/>
                    <a:lstStyle/>
                    <a:p>
                      <a:pPr algn="ctr"/>
                      <a:endParaRPr lang="nl-NL" sz="1100" b="1" dirty="0">
                        <a:latin typeface="DM Sans Regular" pitchFamily="2" charset="0"/>
                      </a:endParaRPr>
                    </a:p>
                  </a:txBody>
                  <a:tcPr/>
                </a:tc>
                <a:tc hMerge="1">
                  <a:txBody>
                    <a:bodyPr/>
                    <a:lstStyle/>
                    <a:p>
                      <a:pPr algn="ctr"/>
                      <a:endParaRPr lang="nl-NL" sz="1100" b="1" dirty="0">
                        <a:latin typeface="DM Sans Regular"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solidFill>
                      <a:srgbClr val="92D050">
                        <a:alpha val="40000"/>
                      </a:srgbClr>
                    </a:solidFill>
                  </a:tcPr>
                </a:tc>
                <a:extLst>
                  <a:ext uri="{0D108BD9-81ED-4DB2-BD59-A6C34878D82A}">
                    <a16:rowId xmlns:a16="http://schemas.microsoft.com/office/drawing/2014/main" val="3446679452"/>
                  </a:ext>
                </a:extLst>
              </a:tr>
              <a:tr h="272143">
                <a:tc>
                  <a:txBody>
                    <a:bodyPr/>
                    <a:lstStyle/>
                    <a:p>
                      <a:pPr algn="ctr"/>
                      <a:r>
                        <a:rPr lang="nl-NL" sz="1100" b="1" dirty="0">
                          <a:latin typeface="DM Sans Regular" pitchFamily="2" charset="0"/>
                        </a:rPr>
                        <a:t>Variant 3</a:t>
                      </a:r>
                    </a:p>
                  </a:txBody>
                  <a:tcPr/>
                </a:tc>
                <a:tc gridSpan="2">
                  <a:txBody>
                    <a:bodyPr/>
                    <a:lstStyle/>
                    <a:p>
                      <a:pPr algn="ctr"/>
                      <a:endParaRPr lang="nl-NL" sz="1100" b="1" dirty="0">
                        <a:latin typeface="DM Sans Regular" pitchFamily="2" charset="0"/>
                      </a:endParaRPr>
                    </a:p>
                  </a:txBody>
                  <a:tcPr/>
                </a:tc>
                <a:tc hMerge="1">
                  <a:txBody>
                    <a:bodyPr/>
                    <a:lstStyle/>
                    <a:p>
                      <a:pPr algn="ctr"/>
                      <a:endParaRPr lang="nl-NL" sz="1100" b="1" dirty="0">
                        <a:latin typeface="DM Sans Regular"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solidFill>
                      <a:srgbClr val="0070C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solidFill>
                      <a:srgbClr val="92D050">
                        <a:alpha val="40000"/>
                      </a:srgbClr>
                    </a:solidFill>
                  </a:tcPr>
                </a:tc>
                <a:extLst>
                  <a:ext uri="{0D108BD9-81ED-4DB2-BD59-A6C34878D82A}">
                    <a16:rowId xmlns:a16="http://schemas.microsoft.com/office/drawing/2014/main" val="2829441365"/>
                  </a:ext>
                </a:extLst>
              </a:tr>
              <a:tr h="304800">
                <a:tc>
                  <a:txBody>
                    <a:bodyPr/>
                    <a:lstStyle/>
                    <a:p>
                      <a:pPr algn="ctr"/>
                      <a:r>
                        <a:rPr lang="nl-NL" sz="1100" b="1" dirty="0">
                          <a:latin typeface="DM Sans Regular" pitchFamily="2" charset="0"/>
                        </a:rPr>
                        <a:t>Variant 4</a:t>
                      </a:r>
                    </a:p>
                  </a:txBody>
                  <a:tcPr/>
                </a:tc>
                <a:tc gridSpan="2">
                  <a:txBody>
                    <a:bodyPr/>
                    <a:lstStyle/>
                    <a:p>
                      <a:pPr algn="ctr"/>
                      <a:endParaRPr lang="nl-NL" sz="1100" b="1" dirty="0">
                        <a:latin typeface="DM Sans Regular" pitchFamily="2" charset="0"/>
                      </a:endParaRPr>
                    </a:p>
                  </a:txBody>
                  <a:tcPr/>
                </a:tc>
                <a:tc hMerge="1">
                  <a:txBody>
                    <a:bodyPr/>
                    <a:lstStyle/>
                    <a:p>
                      <a:pPr algn="ctr"/>
                      <a:endParaRPr lang="nl-NL" sz="1100" b="1" dirty="0">
                        <a:latin typeface="DM Sans Regular"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DM Sans Regular" pitchFamily="2" charset="0"/>
                        <a:ea typeface="+mn-ea"/>
                        <a:cs typeface="+mn-cs"/>
                      </a:endParaRPr>
                    </a:p>
                  </a:txBody>
                  <a:tcPr>
                    <a:solidFill>
                      <a:srgbClr val="92D050">
                        <a:alpha val="40000"/>
                      </a:srgbClr>
                    </a:solidFill>
                  </a:tcPr>
                </a:tc>
                <a:extLst>
                  <a:ext uri="{0D108BD9-81ED-4DB2-BD59-A6C34878D82A}">
                    <a16:rowId xmlns:a16="http://schemas.microsoft.com/office/drawing/2014/main" val="1396149220"/>
                  </a:ext>
                </a:extLst>
              </a:tr>
              <a:tr h="468065">
                <a:tc gridSpan="14">
                  <a:txBody>
                    <a:bodyPr/>
                    <a:lstStyle/>
                    <a:p>
                      <a:r>
                        <a:rPr lang="nl-NL" sz="1100" b="1" u="sng" dirty="0">
                          <a:latin typeface="DM Sans Regular" pitchFamily="2" charset="0"/>
                        </a:rPr>
                        <a:t>Invulinstructie: </a:t>
                      </a:r>
                    </a:p>
                    <a:p>
                      <a:r>
                        <a:rPr lang="nl-NL" sz="1100" dirty="0">
                          <a:latin typeface="DM Sans Regular"/>
                        </a:rPr>
                        <a:t>Geef in bovenstaande matrix per kolom en cel een weging van 1 tot 3. Per variant krijg je zo een gewogen telling en kan een keuze voor een specifieke variant onderbouwd worden. Vul de totaalscore in, in de laatste kolom. Onderstaand is extra context gegeven per afwegingskader. </a:t>
                      </a:r>
                    </a:p>
                  </a:txBody>
                  <a:tcPr/>
                </a:tc>
                <a:tc hMerge="1">
                  <a:txBody>
                    <a:bodyPr/>
                    <a:lstStyle/>
                    <a:p>
                      <a:endParaRPr lang="nl-NL"/>
                    </a:p>
                  </a:txBody>
                  <a:tcPr/>
                </a:tc>
                <a:tc hMerge="1">
                  <a:txBody>
                    <a:bodyPr/>
                    <a:lstStyle/>
                    <a:p>
                      <a:endParaRPr lang="nl-NL"/>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latin typeface="+mn-lt"/>
                        <a:ea typeface="+mn-ea"/>
                        <a:cs typeface="+mn-cs"/>
                      </a:endParaRPr>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latin typeface="+mn-lt"/>
                        <a:ea typeface="+mn-ea"/>
                        <a:cs typeface="+mn-cs"/>
                      </a:endParaRPr>
                    </a:p>
                  </a:txBody>
                  <a:tcPr/>
                </a:tc>
                <a:tc hMerge="1">
                  <a:txBody>
                    <a:bodyPr/>
                    <a:lstStyle/>
                    <a:p>
                      <a:endParaRPr lang="nl-NL"/>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latin typeface="+mn-lt"/>
                        <a:ea typeface="+mn-ea"/>
                        <a:cs typeface="+mn-cs"/>
                      </a:endParaRPr>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983699018"/>
                  </a:ext>
                </a:extLst>
              </a:tr>
              <a:tr h="634616">
                <a:tc gridSpan="2">
                  <a:txBody>
                    <a:bodyPr/>
                    <a:lstStyle/>
                    <a:p>
                      <a:r>
                        <a:rPr lang="nl-NL" sz="1050" i="1" u="sng" dirty="0">
                          <a:latin typeface="DM Sans Regular" pitchFamily="2" charset="0"/>
                        </a:rPr>
                        <a:t>Omgeving: </a:t>
                      </a:r>
                    </a:p>
                  </a:txBody>
                  <a:tcPr/>
                </a:tc>
                <a:tc hMerge="1">
                  <a:txBody>
                    <a:bodyPr/>
                    <a:lstStyle/>
                    <a:p>
                      <a:endParaRPr lang="nl-NL" sz="1050" i="1" u="sng" dirty="0">
                        <a:latin typeface="DM Sans Regular" pitchFamily="2" charset="0"/>
                      </a:endParaRPr>
                    </a:p>
                  </a:txBody>
                  <a:tcPr/>
                </a:tc>
                <a:tc gridSpan="5">
                  <a:txBody>
                    <a:bodyPr/>
                    <a:lstStyle/>
                    <a:p>
                      <a:r>
                        <a:rPr lang="nl-NL" sz="1000" kern="1200" dirty="0">
                          <a:solidFill>
                            <a:schemeClr val="tx1"/>
                          </a:solidFill>
                          <a:latin typeface="DM Sans Regular"/>
                          <a:ea typeface="+mn-ea"/>
                          <a:cs typeface="+mn-cs"/>
                        </a:rPr>
                        <a:t>Impact van de variant op omgeving (bewoners/ bedrijven/ belanghebbenden). Coördinatie &amp; communicatie naar omgeving. Beheersbaarheid van overlast (score 1 weinig overlast tot score 3 veel overlast).</a:t>
                      </a:r>
                      <a:endParaRPr lang="nl-NL" sz="1050" i="1" u="sng" dirty="0">
                        <a:latin typeface="DM Sans Regular"/>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latin typeface="DM Sans Regular" pitchFamily="2" charset="0"/>
                          <a:ea typeface="+mn-ea"/>
                          <a:cs typeface="+mn-cs"/>
                        </a:rPr>
                        <a:t>Impact van de variant op omgeving (bewoners/ bedrijven/ belanghebbende). Coördinatie &amp; communicatie naar omgeving. Beheersbaarheid van overlast (score: 1 weinig overlast tot 3 veel overlast).</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u="sng" kern="1200" dirty="0">
                          <a:solidFill>
                            <a:schemeClr val="tx1"/>
                          </a:solidFill>
                          <a:latin typeface="DM Sans Regular" pitchFamily="2" charset="0"/>
                          <a:ea typeface="+mn-ea"/>
                          <a:cs typeface="+mn-cs"/>
                        </a:rPr>
                        <a:t>Aanbestedingsplanning (doorlooptijd):</a:t>
                      </a:r>
                    </a:p>
                  </a:txBody>
                  <a:tcPr/>
                </a:tc>
                <a:tc hMerge="1">
                  <a:txBody>
                    <a:bodyPr/>
                    <a:lstStyle/>
                    <a:p>
                      <a:endParaRPr lang="nl-NL"/>
                    </a:p>
                  </a:txBody>
                  <a:tcPr/>
                </a:tc>
                <a:tc gridSpan="5">
                  <a:txBody>
                    <a:bodyPr/>
                    <a:lstStyle/>
                    <a:p>
                      <a:pPr marL="0" marR="0" lvl="0" indent="0" algn="l" rtl="0" eaLnBrk="1" fontAlgn="auto" latinLnBrk="0" hangingPunct="1">
                        <a:lnSpc>
                          <a:spcPct val="100000"/>
                        </a:lnSpc>
                        <a:spcBef>
                          <a:spcPts val="0"/>
                        </a:spcBef>
                        <a:spcAft>
                          <a:spcPts val="0"/>
                        </a:spcAft>
                        <a:buClrTx/>
                        <a:buSzTx/>
                        <a:buFontTx/>
                        <a:buNone/>
                      </a:pPr>
                      <a:r>
                        <a:rPr lang="nl-NL" sz="1000" kern="1200" dirty="0">
                          <a:solidFill>
                            <a:schemeClr val="tx1"/>
                          </a:solidFill>
                          <a:latin typeface="DM Sans Regular"/>
                          <a:ea typeface="+mn-ea"/>
                          <a:cs typeface="+mn-cs"/>
                        </a:rPr>
                        <a:t>Mate waarin de doorlooptijd past bij de benodigde tijd voor de </a:t>
                      </a:r>
                      <a:r>
                        <a:rPr lang="nl-NL" sz="1000" kern="1200">
                          <a:solidFill>
                            <a:schemeClr val="tx1"/>
                          </a:solidFill>
                          <a:latin typeface="DM Sans Regular"/>
                          <a:ea typeface="+mn-ea"/>
                          <a:cs typeface="+mn-cs"/>
                        </a:rPr>
                        <a:t>variant (score 1 bij geen conflict met geplande aankondiging en </a:t>
                      </a:r>
                      <a:r>
                        <a:rPr lang="nl-NL" sz="1000" kern="1200" dirty="0">
                          <a:solidFill>
                            <a:schemeClr val="tx1"/>
                          </a:solidFill>
                          <a:latin typeface="DM Sans Regular"/>
                          <a:ea typeface="+mn-ea"/>
                          <a:cs typeface="+mn-cs"/>
                        </a:rPr>
                        <a:t>score 3 bij veel inspanning om gewenste publicatiedatum te halen). </a:t>
                      </a:r>
                      <a:endParaRPr lang="nl-NL" sz="1000" kern="1200" dirty="0">
                        <a:solidFill>
                          <a:schemeClr val="tx1"/>
                        </a:solidFill>
                        <a:latin typeface="DM Sans Regular" pitchFamily="2" charset="0"/>
                        <a:ea typeface="+mn-ea"/>
                        <a:cs typeface="+mn-cs"/>
                      </a:endParaRPr>
                    </a:p>
                  </a:txBody>
                  <a:tcPr/>
                </a:tc>
                <a:tc hMerge="1">
                  <a:txBody>
                    <a:bodyPr/>
                    <a:lstStyle/>
                    <a:p>
                      <a:endParaRPr lang="nl-NL"/>
                    </a:p>
                  </a:txBody>
                  <a:tcPr/>
                </a:tc>
                <a:tc hMerge="1">
                  <a:txBody>
                    <a:bodyPr/>
                    <a:lstStyle/>
                    <a:p>
                      <a:endParaRPr lang="nl-NL"/>
                    </a:p>
                  </a:txBody>
                  <a:tcPr/>
                </a:tc>
                <a:tc hMerge="1">
                  <a:txBody>
                    <a:bodyPr/>
                    <a:lstStyle/>
                    <a:p>
                      <a:endParaRPr lang="nl-NL"/>
                    </a:p>
                  </a:txBody>
                  <a:tcPr>
                    <a:solidFill>
                      <a:srgbClr val="92D050"/>
                    </a:solidFill>
                  </a:tcPr>
                </a:tc>
                <a:tc hMerge="1">
                  <a:txBody>
                    <a:bodyPr/>
                    <a:lstStyle/>
                    <a:p>
                      <a:endParaRPr lang="nl-NL"/>
                    </a:p>
                  </a:txBody>
                  <a:tcPr/>
                </a:tc>
                <a:extLst>
                  <a:ext uri="{0D108BD9-81ED-4DB2-BD59-A6C34878D82A}">
                    <a16:rowId xmlns:a16="http://schemas.microsoft.com/office/drawing/2014/main" val="318137355"/>
                  </a:ext>
                </a:extLst>
              </a:tr>
              <a:tr h="634616">
                <a:tc gridSpan="2">
                  <a:txBody>
                    <a:bodyPr/>
                    <a:lstStyle/>
                    <a:p>
                      <a:r>
                        <a:rPr lang="nl-NL" sz="1050" i="1" u="sng" dirty="0">
                          <a:latin typeface="DM Sans Regular" pitchFamily="2" charset="0"/>
                        </a:rPr>
                        <a:t>Scope/ complexiteit:</a:t>
                      </a:r>
                    </a:p>
                  </a:txBody>
                  <a:tcPr/>
                </a:tc>
                <a:tc hMerge="1">
                  <a:txBody>
                    <a:bodyPr/>
                    <a:lstStyle/>
                    <a:p>
                      <a:endParaRPr lang="nl-NL" sz="1050" i="1" u="sng" dirty="0">
                        <a:latin typeface="DM Sans Regular" pitchFamily="2" charset="0"/>
                      </a:endParaRPr>
                    </a:p>
                  </a:txBody>
                  <a:tcPr/>
                </a:tc>
                <a:tc gridSpan="5">
                  <a:txBody>
                    <a:bodyPr/>
                    <a:lstStyle/>
                    <a:p>
                      <a:r>
                        <a:rPr lang="nl-NL" sz="1000" kern="1200" dirty="0">
                          <a:solidFill>
                            <a:schemeClr val="tx1"/>
                          </a:solidFill>
                          <a:latin typeface="DM Sans Regular"/>
                          <a:ea typeface="+mn-ea"/>
                          <a:cs typeface="+mn-cs"/>
                        </a:rPr>
                        <a:t>De mate van complexiteit van verschillende disciplines en onderlinge interactie. Hoe complexer de scope, meer voorbereiding en wens van/naar eenduidige aansturing (score 1 voor weinig aansturing nodig tot score 3 voor veel aansturing noodzakelijk). </a:t>
                      </a:r>
                      <a:endParaRPr lang="nl-NL" sz="1050" i="1" u="sng" dirty="0">
                        <a:latin typeface="DM Sans Regular" pitchFamily="2"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latin typeface="DM Sans Regular" pitchFamily="2" charset="0"/>
                          <a:ea typeface="+mn-ea"/>
                          <a:cs typeface="+mn-cs"/>
                        </a:rPr>
                        <a:t>De mate van complexiteit van verschillende disciplines en onderlinge interactie. Hoe complexer de scope, meer voorbereiding en wens van/naar eenduidige aansturing (score: 1 voor weinig aansturing nodig tot 3 voor veel aansturing noodzakelijk). </a:t>
                      </a:r>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u="sng" kern="1200" dirty="0">
                          <a:solidFill>
                            <a:schemeClr val="tx1"/>
                          </a:solidFill>
                          <a:latin typeface="DM Sans Regular" pitchFamily="2" charset="0"/>
                          <a:ea typeface="+mn-ea"/>
                          <a:cs typeface="+mn-cs"/>
                        </a:rPr>
                        <a:t>Aanbestedingstijd in relatie tot start uitvoering:</a:t>
                      </a:r>
                    </a:p>
                  </a:txBody>
                  <a:tcPr/>
                </a:tc>
                <a:tc hMerge="1">
                  <a:txBody>
                    <a:bodyPr/>
                    <a:lstStyle/>
                    <a:p>
                      <a:endParaRPr lang="nl-NL"/>
                    </a:p>
                  </a:txBody>
                  <a:tcPr/>
                </a:tc>
                <a:tc gridSpan="5">
                  <a:txBody>
                    <a:bodyPr/>
                    <a:lstStyle/>
                    <a:p>
                      <a:pPr marL="0" marR="0" lvl="0" indent="0" algn="l" rtl="0" eaLnBrk="1" fontAlgn="auto" latinLnBrk="0" hangingPunct="1">
                        <a:lnSpc>
                          <a:spcPct val="100000"/>
                        </a:lnSpc>
                        <a:spcBef>
                          <a:spcPts val="0"/>
                        </a:spcBef>
                        <a:spcAft>
                          <a:spcPts val="0"/>
                        </a:spcAft>
                        <a:buClrTx/>
                        <a:buSzTx/>
                        <a:buFontTx/>
                        <a:buNone/>
                      </a:pPr>
                      <a:r>
                        <a:rPr lang="nl-NL" sz="1000" kern="1200" dirty="0">
                          <a:solidFill>
                            <a:schemeClr val="tx1"/>
                          </a:solidFill>
                          <a:latin typeface="DM Sans Regular"/>
                          <a:ea typeface="+mn-ea"/>
                          <a:cs typeface="+mn-cs"/>
                        </a:rPr>
                        <a:t>Is er nog voldoende tijd tot aan de geplande startuitvoering om deze samenwerkingsvariant te gebruiken? (score 1 bij (ruim) voldoende tijd voor deze variant en score 3 bij (te) weinig tijd).</a:t>
                      </a:r>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578671194"/>
                  </a:ext>
                </a:extLst>
              </a:tr>
              <a:tr h="190162">
                <a:tc gridSpan="2">
                  <a:txBody>
                    <a:bodyPr/>
                    <a:lstStyle/>
                    <a:p>
                      <a:r>
                        <a:rPr lang="nl-NL" sz="1050" i="1" u="sng" dirty="0">
                          <a:latin typeface="DM Sans Regular" pitchFamily="2" charset="0"/>
                        </a:rPr>
                        <a:t>Combi: </a:t>
                      </a:r>
                    </a:p>
                  </a:txBody>
                  <a:tcPr/>
                </a:tc>
                <a:tc hMerge="1">
                  <a:txBody>
                    <a:bodyPr/>
                    <a:lstStyle/>
                    <a:p>
                      <a:endParaRPr lang="nl-NL" sz="1050" i="1" u="sng" dirty="0">
                        <a:latin typeface="DM Sans Regular" pitchFamily="2" charset="0"/>
                      </a:endParaRPr>
                    </a:p>
                  </a:txBody>
                  <a:tcPr/>
                </a:tc>
                <a:tc gridSpan="5">
                  <a:txBody>
                    <a:bodyPr/>
                    <a:lstStyle/>
                    <a:p>
                      <a:r>
                        <a:rPr lang="nl-NL" sz="1000" kern="1200" dirty="0">
                          <a:solidFill>
                            <a:schemeClr val="tx1"/>
                          </a:solidFill>
                          <a:latin typeface="DM Sans Regular"/>
                          <a:ea typeface="+mn-ea"/>
                          <a:cs typeface="+mn-cs"/>
                        </a:rPr>
                        <a:t>De mate waarin scope van het werk zich leent voor combiwerk (score 1 het werk leent zich goed voor combiwerk en score 3 weinig kans op combiwerk.)</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latin typeface="DM Sans Regular" pitchFamily="2" charset="0"/>
                          <a:ea typeface="+mn-ea"/>
                          <a:cs typeface="+mn-cs"/>
                        </a:rPr>
                        <a:t>De impact van de gekozen combi op de samenwerkingsvariant. </a:t>
                      </a:r>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u="sng" kern="1200" dirty="0">
                          <a:solidFill>
                            <a:schemeClr val="tx1"/>
                          </a:solidFill>
                          <a:latin typeface="DM Sans Regular" pitchFamily="2" charset="0"/>
                          <a:ea typeface="+mn-ea"/>
                          <a:cs typeface="+mn-cs"/>
                        </a:rPr>
                        <a:t>Marktwerking:</a:t>
                      </a:r>
                    </a:p>
                  </a:txBody>
                  <a:tcPr/>
                </a:tc>
                <a:tc hMerge="1">
                  <a:txBody>
                    <a:bodyPr/>
                    <a:lstStyle/>
                    <a:p>
                      <a:endParaRPr lang="nl-NL"/>
                    </a:p>
                  </a:txBody>
                  <a:tcPr/>
                </a:tc>
                <a:tc gridSpan="5">
                  <a:txBody>
                    <a:bodyPr/>
                    <a:lstStyle/>
                    <a:p>
                      <a:pPr marL="0" marR="0" lvl="0" indent="0" algn="l" rtl="0" eaLnBrk="1" fontAlgn="auto" latinLnBrk="0" hangingPunct="1">
                        <a:lnSpc>
                          <a:spcPct val="100000"/>
                        </a:lnSpc>
                        <a:spcBef>
                          <a:spcPts val="0"/>
                        </a:spcBef>
                        <a:spcAft>
                          <a:spcPts val="0"/>
                        </a:spcAft>
                        <a:buClrTx/>
                        <a:buSzTx/>
                        <a:buFontTx/>
                        <a:buNone/>
                      </a:pPr>
                      <a:r>
                        <a:rPr lang="nl-NL" sz="1000" kern="1200" dirty="0">
                          <a:solidFill>
                            <a:schemeClr val="tx1"/>
                          </a:solidFill>
                          <a:latin typeface="DM Sans Regular"/>
                          <a:ea typeface="+mn-ea"/>
                          <a:cs typeface="+mn-cs"/>
                        </a:rPr>
                        <a:t>Concurrentie op de markt voor dit werk gerelateerd tot de prijs &amp; kwaliteit van dit werk (score 1 voor redelijke geprijsde aanbiedingen en score 3 voor te verwachten hoge inschrijvingen). </a:t>
                      </a:r>
                      <a:endParaRPr lang="nl-NL" sz="1000" kern="1200" dirty="0">
                        <a:solidFill>
                          <a:schemeClr val="tx1"/>
                        </a:solidFill>
                        <a:latin typeface="DM Sans Regular" pitchFamily="2" charset="0"/>
                        <a:ea typeface="+mn-ea"/>
                        <a:cs typeface="+mn-cs"/>
                      </a:endParaRPr>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824902407"/>
                  </a:ext>
                </a:extLst>
              </a:tr>
              <a:tr h="440966">
                <a:tc gridSpan="2">
                  <a:txBody>
                    <a:bodyPr/>
                    <a:lstStyle/>
                    <a:p>
                      <a:r>
                        <a:rPr lang="nl-NL" sz="1050" i="1" u="sng" dirty="0">
                          <a:latin typeface="DM Sans Regular" pitchFamily="2" charset="0"/>
                        </a:rPr>
                        <a:t>Engineering &amp; bestek:</a:t>
                      </a:r>
                    </a:p>
                  </a:txBody>
                  <a:tcPr/>
                </a:tc>
                <a:tc hMerge="1">
                  <a:txBody>
                    <a:bodyPr/>
                    <a:lstStyle/>
                    <a:p>
                      <a:endParaRPr lang="nl-NL" sz="1050" i="1" u="sng" dirty="0">
                        <a:latin typeface="DM Sans Regular" pitchFamily="2" charset="0"/>
                      </a:endParaRPr>
                    </a:p>
                  </a:txBody>
                  <a:tcPr/>
                </a:tc>
                <a:tc gridSpan="5">
                  <a:txBody>
                    <a:bodyPr/>
                    <a:lstStyle/>
                    <a:p>
                      <a:r>
                        <a:rPr lang="nl-NL" sz="1000" kern="1200" dirty="0">
                          <a:solidFill>
                            <a:schemeClr val="tx1"/>
                          </a:solidFill>
                          <a:latin typeface="DM Sans Regular"/>
                          <a:ea typeface="+mn-ea"/>
                          <a:cs typeface="+mn-cs"/>
                        </a:rPr>
                        <a:t>De mate van impact/ inspanning voor engineering en/of bestek &amp; formulering van inschrijvingscriteria (score 1 voor weinig interne organisatie en score 3 voor veel interne organisatie).</a:t>
                      </a:r>
                      <a:endParaRPr lang="nl-NL" sz="1050" i="1" u="sng" dirty="0">
                        <a:latin typeface="DM Sans Regular"/>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latin typeface="DM Sans Regular" pitchFamily="2" charset="0"/>
                          <a:ea typeface="+mn-ea"/>
                          <a:cs typeface="+mn-cs"/>
                        </a:rPr>
                        <a:t>De mate van impact/ inspanning voor engineering en/of bestek &amp; formulering van inschrijvingscriteria (score: 1 voor weinig interne organisatie en 3 voor veel interne organisatie).</a:t>
                      </a:r>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u="sng" kern="1200" dirty="0" err="1">
                          <a:solidFill>
                            <a:schemeClr val="tx1"/>
                          </a:solidFill>
                          <a:latin typeface="DM Sans Regular" pitchFamily="2" charset="0"/>
                          <a:ea typeface="+mn-ea"/>
                          <a:cs typeface="+mn-cs"/>
                        </a:rPr>
                        <a:t>Workload</a:t>
                      </a:r>
                      <a:r>
                        <a:rPr lang="nl-NL" sz="1000" i="1" u="sng" kern="1200" dirty="0">
                          <a:solidFill>
                            <a:schemeClr val="tx1"/>
                          </a:solidFill>
                          <a:latin typeface="DM Sans Regular" pitchFamily="2" charset="0"/>
                          <a:ea typeface="+mn-ea"/>
                          <a:cs typeface="+mn-cs"/>
                        </a:rPr>
                        <a:t> projectteam in uitvoering: </a:t>
                      </a:r>
                    </a:p>
                  </a:txBody>
                  <a:tcPr/>
                </a:tc>
                <a:tc hMerge="1">
                  <a:txBody>
                    <a:bodyPr/>
                    <a:lstStyle/>
                    <a:p>
                      <a:endParaRPr lang="nl-NL"/>
                    </a:p>
                  </a:txBody>
                  <a:tcPr/>
                </a:tc>
                <a:tc gridSpan="5">
                  <a:txBody>
                    <a:bodyPr/>
                    <a:lstStyle/>
                    <a:p>
                      <a:pPr marL="0" marR="0" lvl="0" indent="0" algn="l" rtl="0" eaLnBrk="1" fontAlgn="auto" latinLnBrk="0" hangingPunct="1">
                        <a:lnSpc>
                          <a:spcPct val="100000"/>
                        </a:lnSpc>
                        <a:spcBef>
                          <a:spcPts val="0"/>
                        </a:spcBef>
                        <a:spcAft>
                          <a:spcPts val="0"/>
                        </a:spcAft>
                        <a:buClrTx/>
                        <a:buSzTx/>
                        <a:buFontTx/>
                        <a:buNone/>
                      </a:pPr>
                      <a:r>
                        <a:rPr lang="nl-NL" sz="1000" kern="1200" dirty="0">
                          <a:solidFill>
                            <a:schemeClr val="tx1"/>
                          </a:solidFill>
                          <a:latin typeface="DM Sans Regular"/>
                          <a:ea typeface="+mn-ea"/>
                          <a:cs typeface="+mn-cs"/>
                        </a:rPr>
                        <a:t>Effect op de interne </a:t>
                      </a:r>
                      <a:r>
                        <a:rPr lang="nl-NL" sz="1000" kern="1200" dirty="0" err="1">
                          <a:solidFill>
                            <a:schemeClr val="tx1"/>
                          </a:solidFill>
                          <a:latin typeface="DM Sans Regular"/>
                          <a:ea typeface="+mn-ea"/>
                          <a:cs typeface="+mn-cs"/>
                        </a:rPr>
                        <a:t>workload</a:t>
                      </a:r>
                      <a:r>
                        <a:rPr lang="nl-NL" sz="1000" kern="1200" dirty="0">
                          <a:solidFill>
                            <a:schemeClr val="tx1"/>
                          </a:solidFill>
                          <a:latin typeface="DM Sans Regular"/>
                          <a:ea typeface="+mn-ea"/>
                          <a:cs typeface="+mn-cs"/>
                        </a:rPr>
                        <a:t> door de keuze van een variant (score 1 voor weinig </a:t>
                      </a:r>
                      <a:r>
                        <a:rPr lang="nl-NL" sz="1000" kern="1200" dirty="0" err="1">
                          <a:solidFill>
                            <a:schemeClr val="tx1"/>
                          </a:solidFill>
                          <a:latin typeface="DM Sans Regular"/>
                          <a:ea typeface="+mn-ea"/>
                          <a:cs typeface="+mn-cs"/>
                        </a:rPr>
                        <a:t>workload</a:t>
                      </a:r>
                      <a:r>
                        <a:rPr lang="nl-NL" sz="1000" kern="1200" dirty="0">
                          <a:solidFill>
                            <a:schemeClr val="tx1"/>
                          </a:solidFill>
                          <a:latin typeface="DM Sans Regular"/>
                          <a:ea typeface="+mn-ea"/>
                          <a:cs typeface="+mn-cs"/>
                        </a:rPr>
                        <a:t> en score 3 voor hoge </a:t>
                      </a:r>
                      <a:r>
                        <a:rPr lang="nl-NL" sz="1000" kern="1200" dirty="0" err="1">
                          <a:solidFill>
                            <a:schemeClr val="tx1"/>
                          </a:solidFill>
                          <a:latin typeface="DM Sans Regular"/>
                          <a:ea typeface="+mn-ea"/>
                          <a:cs typeface="+mn-cs"/>
                        </a:rPr>
                        <a:t>workload</a:t>
                      </a:r>
                      <a:r>
                        <a:rPr lang="nl-NL" sz="1000" kern="1200" dirty="0">
                          <a:solidFill>
                            <a:schemeClr val="tx1"/>
                          </a:solidFill>
                          <a:latin typeface="DM Sans Regular"/>
                          <a:ea typeface="+mn-ea"/>
                          <a:cs typeface="+mn-cs"/>
                        </a:rPr>
                        <a:t>). </a:t>
                      </a:r>
                      <a:endParaRPr lang="nl-NL" sz="1000" kern="1200" dirty="0">
                        <a:solidFill>
                          <a:schemeClr val="tx1"/>
                        </a:solidFill>
                        <a:latin typeface="DM Sans Regular" pitchFamily="2" charset="0"/>
                        <a:ea typeface="+mn-ea"/>
                        <a:cs typeface="+mn-cs"/>
                      </a:endParaRPr>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722638819"/>
                  </a:ext>
                </a:extLst>
              </a:tr>
              <a:tr h="634616">
                <a:tc gridSpan="2">
                  <a:txBody>
                    <a:bodyPr/>
                    <a:lstStyle/>
                    <a:p>
                      <a:r>
                        <a:rPr lang="nl-NL" sz="1050" i="1" u="sng" dirty="0">
                          <a:latin typeface="DM Sans Regular" pitchFamily="2" charset="0"/>
                        </a:rPr>
                        <a:t>Risico in aanbesteding uitvraag:</a:t>
                      </a:r>
                    </a:p>
                  </a:txBody>
                  <a:tcPr/>
                </a:tc>
                <a:tc hMerge="1">
                  <a:txBody>
                    <a:bodyPr/>
                    <a:lstStyle/>
                    <a:p>
                      <a:endParaRPr lang="nl-NL" sz="1050" i="1" u="sng" dirty="0">
                        <a:latin typeface="DM Sans Regular" pitchFamily="2" charset="0"/>
                      </a:endParaRPr>
                    </a:p>
                  </a:txBody>
                  <a:tcPr/>
                </a:tc>
                <a:tc gridSpan="5">
                  <a:txBody>
                    <a:bodyPr/>
                    <a:lstStyle/>
                    <a:p>
                      <a:r>
                        <a:rPr lang="nl-NL" sz="1000" kern="1200" dirty="0">
                          <a:solidFill>
                            <a:schemeClr val="tx1"/>
                          </a:solidFill>
                          <a:latin typeface="DM Sans Regular"/>
                          <a:ea typeface="+mn-ea"/>
                          <a:cs typeface="+mn-cs"/>
                        </a:rPr>
                        <a:t>De risicobenadering van marktuitvraag (score 1 voor vertrouwde inschrijvers en score 3 bij kans op onbekende winnaars). </a:t>
                      </a:r>
                      <a:endParaRPr lang="nl-NL" sz="1050" i="1" u="sng" dirty="0">
                        <a:latin typeface="DM Sans Regular" pitchFamily="2"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latin typeface="DM Sans Regular" pitchFamily="2" charset="0"/>
                          <a:ea typeface="+mn-ea"/>
                          <a:cs typeface="+mn-cs"/>
                        </a:rPr>
                        <a:t>De risico benadering van marktuitvraag (score: 1 voor vertrouwde inschrijvers en 3 bij kans op onbekende winnaars). </a:t>
                      </a:r>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u="sng" kern="1200" dirty="0">
                          <a:solidFill>
                            <a:schemeClr val="tx1"/>
                          </a:solidFill>
                          <a:latin typeface="DM Sans Regular" pitchFamily="2" charset="0"/>
                          <a:ea typeface="+mn-ea"/>
                          <a:cs typeface="+mn-cs"/>
                        </a:rPr>
                        <a:t>Gewenste leercurve: </a:t>
                      </a:r>
                    </a:p>
                  </a:txBody>
                  <a:tcPr/>
                </a:tc>
                <a:tc hMerge="1">
                  <a:txBody>
                    <a:bodyPr/>
                    <a:lstStyle/>
                    <a:p>
                      <a:endParaRPr lang="nl-NL"/>
                    </a:p>
                  </a:txBody>
                  <a:tcPr/>
                </a:tc>
                <a:tc gridSpan="5">
                  <a:txBody>
                    <a:bodyPr/>
                    <a:lstStyle/>
                    <a:p>
                      <a:pPr marL="0" marR="0" lvl="0" indent="0" algn="l" rtl="0" eaLnBrk="1" fontAlgn="auto" latinLnBrk="0" hangingPunct="1">
                        <a:lnSpc>
                          <a:spcPct val="100000"/>
                        </a:lnSpc>
                        <a:spcBef>
                          <a:spcPts val="0"/>
                        </a:spcBef>
                        <a:spcAft>
                          <a:spcPts val="0"/>
                        </a:spcAft>
                        <a:buClrTx/>
                        <a:buSzTx/>
                        <a:buFontTx/>
                        <a:buNone/>
                      </a:pPr>
                      <a:r>
                        <a:rPr lang="nl-NL" sz="1000" kern="1200" dirty="0">
                          <a:solidFill>
                            <a:schemeClr val="tx1"/>
                          </a:solidFill>
                          <a:latin typeface="DM Sans Regular"/>
                          <a:ea typeface="+mn-ea"/>
                          <a:cs typeface="+mn-cs"/>
                        </a:rPr>
                        <a:t>Kans op ‘</a:t>
                      </a:r>
                      <a:r>
                        <a:rPr lang="nl-NL" sz="1000" kern="1200" dirty="0" err="1">
                          <a:solidFill>
                            <a:schemeClr val="tx1"/>
                          </a:solidFill>
                          <a:latin typeface="DM Sans Regular"/>
                          <a:ea typeface="+mn-ea"/>
                          <a:cs typeface="+mn-cs"/>
                        </a:rPr>
                        <a:t>lessons</a:t>
                      </a:r>
                      <a:r>
                        <a:rPr lang="nl-NL" sz="1000" kern="1200" dirty="0">
                          <a:solidFill>
                            <a:schemeClr val="tx1"/>
                          </a:solidFill>
                          <a:latin typeface="DM Sans Regular"/>
                          <a:ea typeface="+mn-ea"/>
                          <a:cs typeface="+mn-cs"/>
                        </a:rPr>
                        <a:t> </a:t>
                      </a:r>
                      <a:r>
                        <a:rPr lang="nl-NL" sz="1000" kern="1200" dirty="0" err="1">
                          <a:solidFill>
                            <a:schemeClr val="tx1"/>
                          </a:solidFill>
                          <a:latin typeface="DM Sans Regular"/>
                          <a:ea typeface="+mn-ea"/>
                          <a:cs typeface="+mn-cs"/>
                        </a:rPr>
                        <a:t>learned</a:t>
                      </a:r>
                      <a:r>
                        <a:rPr lang="nl-NL" sz="1000" kern="1200" dirty="0">
                          <a:solidFill>
                            <a:schemeClr val="tx1"/>
                          </a:solidFill>
                          <a:latin typeface="DM Sans Regular"/>
                          <a:ea typeface="+mn-ea"/>
                          <a:cs typeface="+mn-cs"/>
                        </a:rPr>
                        <a:t>’ (score 1 bij grote bijdrage aan kennisvermeerdering en score 3 </a:t>
                      </a:r>
                      <a:r>
                        <a:rPr lang="nl-NL" sz="1000" kern="1200">
                          <a:solidFill>
                            <a:schemeClr val="tx1"/>
                          </a:solidFill>
                          <a:latin typeface="DM Sans Regular"/>
                          <a:ea typeface="+mn-ea"/>
                          <a:cs typeface="+mn-cs"/>
                        </a:rPr>
                        <a:t>bij geringe </a:t>
                      </a:r>
                      <a:r>
                        <a:rPr lang="nl-NL" sz="1000" kern="1200" dirty="0">
                          <a:solidFill>
                            <a:schemeClr val="tx1"/>
                          </a:solidFill>
                          <a:latin typeface="DM Sans Regular"/>
                          <a:ea typeface="+mn-ea"/>
                          <a:cs typeface="+mn-cs"/>
                        </a:rPr>
                        <a:t>bijdrage aan kennisvermeerdering). </a:t>
                      </a:r>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582613697"/>
                  </a:ext>
                </a:extLst>
              </a:tr>
              <a:tr h="63461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u="sng" kern="1200" dirty="0">
                          <a:solidFill>
                            <a:schemeClr val="tx1"/>
                          </a:solidFill>
                          <a:latin typeface="DM Sans Regular" pitchFamily="2" charset="0"/>
                          <a:ea typeface="+mn-ea"/>
                          <a:cs typeface="+mn-cs"/>
                        </a:rPr>
                        <a:t>Beheersbaarheid financiële risico in uitvoering:</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latin typeface="+mn-lt"/>
                        <a:ea typeface="+mn-ea"/>
                        <a:cs typeface="+mn-cs"/>
                      </a:endParaRPr>
                    </a:p>
                  </a:txBody>
                  <a:tcPr/>
                </a:tc>
                <a:tc gridSpan="5">
                  <a:txBody>
                    <a:bodyPr/>
                    <a:lstStyle/>
                    <a:p>
                      <a:pPr marL="0" marR="0" lvl="0" indent="0" algn="l" rtl="0" eaLnBrk="1" fontAlgn="auto" latinLnBrk="0" hangingPunct="1">
                        <a:lnSpc>
                          <a:spcPct val="100000"/>
                        </a:lnSpc>
                        <a:spcBef>
                          <a:spcPts val="0"/>
                        </a:spcBef>
                        <a:spcAft>
                          <a:spcPts val="0"/>
                        </a:spcAft>
                        <a:buClrTx/>
                        <a:buSzTx/>
                        <a:buFontTx/>
                        <a:buNone/>
                      </a:pPr>
                      <a:r>
                        <a:rPr lang="nl-NL" sz="1000" kern="1200" dirty="0">
                          <a:solidFill>
                            <a:schemeClr val="tx1"/>
                          </a:solidFill>
                          <a:latin typeface="DM Sans Regular"/>
                          <a:ea typeface="+mn-ea"/>
                          <a:cs typeface="+mn-cs"/>
                        </a:rPr>
                        <a:t>Impact op de beheersbaarheid van meerwerk (score 1 voor goede beheersbaarheid meerwerk en score 3 bij aanmerkelijke kans op meerwerk die lastig te beheersen is). </a:t>
                      </a:r>
                      <a:endParaRPr lang="nl-NL" sz="1000" kern="1200" dirty="0">
                        <a:solidFill>
                          <a:schemeClr val="tx1"/>
                        </a:solidFill>
                        <a:latin typeface="DM Sans Regular" pitchFamily="2" charset="0"/>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1" u="sng" kern="1200" dirty="0">
                        <a:solidFill>
                          <a:schemeClr val="tx1"/>
                        </a:solidFill>
                        <a:latin typeface="DM Sans Regular" pitchFamily="2" charset="0"/>
                        <a:ea typeface="+mn-ea"/>
                        <a:cs typeface="+mn-cs"/>
                      </a:endParaRPr>
                    </a:p>
                  </a:txBody>
                  <a:tcPr/>
                </a:tc>
                <a:tc hMerge="1">
                  <a:txBody>
                    <a:bodyPr/>
                    <a:lstStyle/>
                    <a:p>
                      <a:endParaRPr lang="nl-NL"/>
                    </a:p>
                  </a:txBody>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latin typeface="DM Sans Regular" pitchFamily="2" charset="0"/>
                        <a:ea typeface="+mn-ea"/>
                        <a:cs typeface="+mn-cs"/>
                      </a:endParaRPr>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80728840"/>
                  </a:ext>
                </a:extLst>
              </a:tr>
            </a:tbl>
          </a:graphicData>
        </a:graphic>
      </p:graphicFrame>
    </p:spTree>
    <p:extLst>
      <p:ext uri="{BB962C8B-B14F-4D97-AF65-F5344CB8AC3E}">
        <p14:creationId xmlns:p14="http://schemas.microsoft.com/office/powerpoint/2010/main" val="41227864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Afbeelding" descr="Afbeelding"/>
          <p:cNvPicPr>
            <a:picLocks noChangeAspect="1"/>
          </p:cNvPicPr>
          <p:nvPr/>
        </p:nvPicPr>
        <p:blipFill>
          <a:blip r:embed="rId2"/>
          <a:stretch>
            <a:fillRect/>
          </a:stretch>
        </p:blipFill>
        <p:spPr>
          <a:xfrm>
            <a:off x="4916933" y="2247561"/>
            <a:ext cx="2362896" cy="2362878"/>
          </a:xfrm>
          <a:prstGeom prst="rect">
            <a:avLst/>
          </a:prstGeom>
          <a:ln w="12700">
            <a:miter lim="400000"/>
          </a:ln>
        </p:spPr>
      </p:pic>
      <p:grpSp>
        <p:nvGrpSpPr>
          <p:cNvPr id="224" name="Groepeer"/>
          <p:cNvGrpSpPr/>
          <p:nvPr/>
        </p:nvGrpSpPr>
        <p:grpSpPr>
          <a:xfrm>
            <a:off x="4108590" y="5445982"/>
            <a:ext cx="3979583" cy="566017"/>
            <a:chOff x="0" y="0"/>
            <a:chExt cx="7959165" cy="1132032"/>
          </a:xfrm>
        </p:grpSpPr>
        <p:pic>
          <p:nvPicPr>
            <p:cNvPr id="221" name="logo-de-bouwcampus-1.svg" descr="logo-de-bouwcampus-1.svg"/>
            <p:cNvPicPr>
              <a:picLocks noChangeAspect="1"/>
            </p:cNvPicPr>
            <p:nvPr/>
          </p:nvPicPr>
          <p:blipFill>
            <a:blip r:embed="rId3"/>
            <a:stretch>
              <a:fillRect/>
            </a:stretch>
          </p:blipFill>
          <p:spPr>
            <a:xfrm>
              <a:off x="2325352" y="215473"/>
              <a:ext cx="1983558" cy="701086"/>
            </a:xfrm>
            <a:prstGeom prst="rect">
              <a:avLst/>
            </a:prstGeom>
            <a:ln w="12700" cap="flat">
              <a:noFill/>
              <a:miter lim="400000"/>
            </a:ln>
            <a:effectLst/>
          </p:spPr>
        </p:pic>
        <p:pic>
          <p:nvPicPr>
            <p:cNvPr id="222" name="cob-logo.png" descr="cob-logo.png"/>
            <p:cNvPicPr>
              <a:picLocks noChangeAspect="1"/>
            </p:cNvPicPr>
            <p:nvPr/>
          </p:nvPicPr>
          <p:blipFill>
            <a:blip r:embed="rId4"/>
            <a:stretch>
              <a:fillRect/>
            </a:stretch>
          </p:blipFill>
          <p:spPr>
            <a:xfrm>
              <a:off x="0" y="0"/>
              <a:ext cx="1650081" cy="1132033"/>
            </a:xfrm>
            <a:prstGeom prst="rect">
              <a:avLst/>
            </a:prstGeom>
            <a:ln w="12700" cap="flat">
              <a:noFill/>
              <a:miter lim="400000"/>
            </a:ln>
            <a:effectLst/>
          </p:spPr>
        </p:pic>
        <p:pic>
          <p:nvPicPr>
            <p:cNvPr id="223" name="Mijn-aansluiting-logo-kleur.png" descr="Mijn-aansluiting-logo-kleur.png"/>
            <p:cNvPicPr>
              <a:picLocks noChangeAspect="1"/>
            </p:cNvPicPr>
            <p:nvPr/>
          </p:nvPicPr>
          <p:blipFill>
            <a:blip r:embed="rId5"/>
            <a:stretch>
              <a:fillRect/>
            </a:stretch>
          </p:blipFill>
          <p:spPr>
            <a:xfrm>
              <a:off x="4984181" y="306792"/>
              <a:ext cx="2974985" cy="518448"/>
            </a:xfrm>
            <a:prstGeom prst="rect">
              <a:avLst/>
            </a:prstGeom>
            <a:ln w="12700" cap="flat">
              <a:noFill/>
              <a:miter lim="400000"/>
            </a:ln>
            <a:effectLst/>
          </p:spPr>
        </p:pic>
      </p:grpSp>
      <p:sp>
        <p:nvSpPr>
          <p:cNvPr id="225" name="© De Samenwerkwijzer. Alle rechten voorbehouden"/>
          <p:cNvSpPr txBox="1"/>
          <p:nvPr/>
        </p:nvSpPr>
        <p:spPr>
          <a:xfrm>
            <a:off x="4877276" y="6339154"/>
            <a:ext cx="2463816" cy="1744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defRPr sz="1600">
                <a:latin typeface="DM Sans Regular"/>
                <a:ea typeface="DM Sans Regular"/>
                <a:cs typeface="DM Sans Regular"/>
                <a:sym typeface="DM Sans Regular"/>
              </a:defRPr>
            </a:lvl1pPr>
          </a:lstStyle>
          <a:p>
            <a:r>
              <a:rPr sz="800"/>
              <a:t>© De Samenwerkwijzer. Alle rechten voorbehouden</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jnaansluiting.nl">
  <a:themeElements>
    <a:clrScheme name="Mijnaansluiting">
      <a:dk1>
        <a:srgbClr val="000000"/>
      </a:dk1>
      <a:lt1>
        <a:srgbClr val="FFFFFF"/>
      </a:lt1>
      <a:dk2>
        <a:srgbClr val="3D6CB4"/>
      </a:dk2>
      <a:lt2>
        <a:srgbClr val="D7ECFE"/>
      </a:lt2>
      <a:accent1>
        <a:srgbClr val="BC358D"/>
      </a:accent1>
      <a:accent2>
        <a:srgbClr val="2A68B4"/>
      </a:accent2>
      <a:accent3>
        <a:srgbClr val="1CB7D6"/>
      </a:accent3>
      <a:accent4>
        <a:srgbClr val="1BA56A"/>
      </a:accent4>
      <a:accent5>
        <a:srgbClr val="E47F18"/>
      </a:accent5>
      <a:accent6>
        <a:srgbClr val="7C5BAE"/>
      </a:accent6>
      <a:hlink>
        <a:srgbClr val="4FBADB"/>
      </a:hlink>
      <a:folHlink>
        <a:srgbClr val="D7ECFE"/>
      </a:folHlink>
    </a:clrScheme>
    <a:fontScheme name="Aangepast 1">
      <a:majorFont>
        <a:latin typeface="Arial"/>
        <a:ea typeface=""/>
        <a:cs typeface=""/>
      </a:majorFont>
      <a:minorFont>
        <a:latin typeface="Arial"/>
        <a:ea typeface=""/>
        <a:cs typeface=""/>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B45F18FBEF746B89E8D2E1333C18C" ma:contentTypeVersion="14" ma:contentTypeDescription="Een nieuw document maken." ma:contentTypeScope="" ma:versionID="7c73a0fe85214e758925524f93f80cee">
  <xsd:schema xmlns:xsd="http://www.w3.org/2001/XMLSchema" xmlns:xs="http://www.w3.org/2001/XMLSchema" xmlns:p="http://schemas.microsoft.com/office/2006/metadata/properties" xmlns:ns2="dcdcec69-8a07-4459-b77e-fcfe06e4af88" xmlns:ns3="7509cc8b-5556-402b-b32b-f0f5b016aaa2" targetNamespace="http://schemas.microsoft.com/office/2006/metadata/properties" ma:root="true" ma:fieldsID="47ed54c1b265b9299992177bfb766379" ns2:_="" ns3:_="">
    <xsd:import namespace="dcdcec69-8a07-4459-b77e-fcfe06e4af88"/>
    <xsd:import namespace="7509cc8b-5556-402b-b32b-f0f5b016a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cec69-8a07-4459-b77e-fcfe06e4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fc1a88e-ff28-4708-818d-a112f969d0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9cc8b-5556-402b-b32b-f0f5b016aa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546c29-e872-4526-a0a0-2f58558b5990}" ma:internalName="TaxCatchAll" ma:showField="CatchAllData" ma:web="7509cc8b-5556-402b-b32b-f0f5b016aa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dcec69-8a07-4459-b77e-fcfe06e4af88">
      <Terms xmlns="http://schemas.microsoft.com/office/infopath/2007/PartnerControls"/>
    </lcf76f155ced4ddcb4097134ff3c332f>
    <TaxCatchAll xmlns="7509cc8b-5556-402b-b32b-f0f5b016aaa2" xsi:nil="true"/>
    <SharedWithUsers xmlns="7509cc8b-5556-402b-b32b-f0f5b016aaa2">
      <UserInfo>
        <DisplayName>Hanneke Zindel</DisplayName>
        <AccountId>10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F37AFD-C61D-43E8-BC8D-73C7CF6C11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cec69-8a07-4459-b77e-fcfe06e4af88"/>
    <ds:schemaRef ds:uri="7509cc8b-5556-402b-b32b-f0f5b016a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BBB10D-3D1B-4ABA-BD77-941C4A726F56}">
  <ds:schemaRefs>
    <ds:schemaRef ds:uri="334aaa47-b2cf-4ccc-8df3-e4d1c5647671"/>
    <ds:schemaRef ds:uri="6ff019a3-d730-46d1-a490-cea2837c6202"/>
    <ds:schemaRef ds:uri="7509cc8b-5556-402b-b32b-f0f5b016aaa2"/>
    <ds:schemaRef ds:uri="c002b5e0-26d0-45a1-b01d-f33020ce865c"/>
    <ds:schemaRef ds:uri="dcdcec69-8a07-4459-b77e-fcfe06e4af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3B8AD1B-BFAA-4589-9F63-9664430065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6798</TotalTime>
  <Words>2412</Words>
  <Application>Microsoft Office PowerPoint</Application>
  <PresentationFormat>Custom</PresentationFormat>
  <Paragraphs>267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Mijnaansluiting.nl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Mijn Aansluiting</dc:title>
  <dc:creator>Jonathan.somandin@mijnaansluiting.org</dc:creator>
  <cp:lastModifiedBy>Hanneke</cp:lastModifiedBy>
  <cp:revision>397</cp:revision>
  <dcterms:modified xsi:type="dcterms:W3CDTF">2024-03-07T08:49:24Z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ContentTypeId">
    <vt:lpwstr>0x010100542B45F18FBEF746B89E8D2E1333C18C</vt:lpwstr>
  </property>
</Properties>
</file>