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802" r:id="rId5"/>
  </p:sldMasterIdLst>
  <p:notesMasterIdLst>
    <p:notesMasterId r:id="rId13"/>
  </p:notesMasterIdLst>
  <p:sldIdLst>
    <p:sldId id="267" r:id="rId6"/>
    <p:sldId id="268" r:id="rId7"/>
    <p:sldId id="264" r:id="rId8"/>
    <p:sldId id="273" r:id="rId9"/>
    <p:sldId id="269" r:id="rId10"/>
    <p:sldId id="272" r:id="rId11"/>
    <p:sldId id="274" r:id="rId12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15" userDrawn="1">
          <p15:clr>
            <a:srgbClr val="A4A3A4"/>
          </p15:clr>
        </p15:guide>
        <p15:guide id="4" pos="72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  <a:srgbClr val="EEEEED"/>
    <a:srgbClr val="F4F4F4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A0E655-045C-4A91-BAAC-06D77149E5BF}" v="2" dt="2026-09-17T12:18:58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32"/>
        <p:guide pos="3840"/>
        <p:guide pos="415"/>
        <p:guide pos="72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pelmans Sven" userId="b19d8f44-72df-42e0-9a7c-a1a6312e2c04" providerId="ADAL" clId="{C523B489-D62F-47F4-BA26-126FFAF296DC}"/>
    <pc:docChg chg="undo custSel addSld delSld modSld sldOrd delMainMaster">
      <pc:chgData name="Spelmans Sven" userId="b19d8f44-72df-42e0-9a7c-a1a6312e2c04" providerId="ADAL" clId="{C523B489-D62F-47F4-BA26-126FFAF296DC}" dt="2026-09-17T12:38:34.132" v="1553" actId="47"/>
      <pc:docMkLst>
        <pc:docMk/>
      </pc:docMkLst>
      <pc:sldChg chg="addSp delSp modSp add mod">
        <pc:chgData name="Spelmans Sven" userId="b19d8f44-72df-42e0-9a7c-a1a6312e2c04" providerId="ADAL" clId="{C523B489-D62F-47F4-BA26-126FFAF296DC}" dt="2026-09-16T11:44:36.772" v="1404" actId="207"/>
        <pc:sldMkLst>
          <pc:docMk/>
          <pc:sldMk cId="1349684668" sldId="264"/>
        </pc:sldMkLst>
        <pc:spChg chg="del">
          <ac:chgData name="Spelmans Sven" userId="b19d8f44-72df-42e0-9a7c-a1a6312e2c04" providerId="ADAL" clId="{C523B489-D62F-47F4-BA26-126FFAF296DC}" dt="2026-09-16T06:58:33.061" v="318" actId="478"/>
          <ac:spMkLst>
            <pc:docMk/>
            <pc:sldMk cId="1349684668" sldId="264"/>
            <ac:spMk id="2" creationId="{81CD1C8B-7A9C-11B1-3271-E1AB54E066CD}"/>
          </ac:spMkLst>
        </pc:spChg>
        <pc:spChg chg="add del mod">
          <ac:chgData name="Spelmans Sven" userId="b19d8f44-72df-42e0-9a7c-a1a6312e2c04" providerId="ADAL" clId="{C523B489-D62F-47F4-BA26-126FFAF296DC}" dt="2026-09-16T11:43:55.068" v="1400" actId="478"/>
          <ac:spMkLst>
            <pc:docMk/>
            <pc:sldMk cId="1349684668" sldId="264"/>
            <ac:spMk id="4" creationId="{312D2F35-414A-B96A-2BCB-AEB6519A400C}"/>
          </ac:spMkLst>
        </pc:spChg>
        <pc:spChg chg="del mod">
          <ac:chgData name="Spelmans Sven" userId="b19d8f44-72df-42e0-9a7c-a1a6312e2c04" providerId="ADAL" clId="{C523B489-D62F-47F4-BA26-126FFAF296DC}" dt="2026-09-16T11:43:50.286" v="1398" actId="478"/>
          <ac:spMkLst>
            <pc:docMk/>
            <pc:sldMk cId="1349684668" sldId="264"/>
            <ac:spMk id="5" creationId="{F6063F2B-CF1B-10C4-F2B1-D01263750068}"/>
          </ac:spMkLst>
        </pc:spChg>
        <pc:spChg chg="del mod">
          <ac:chgData name="Spelmans Sven" userId="b19d8f44-72df-42e0-9a7c-a1a6312e2c04" providerId="ADAL" clId="{C523B489-D62F-47F4-BA26-126FFAF296DC}" dt="2026-09-16T06:58:33.061" v="318" actId="478"/>
          <ac:spMkLst>
            <pc:docMk/>
            <pc:sldMk cId="1349684668" sldId="264"/>
            <ac:spMk id="8" creationId="{EE6C7DA3-1F8E-008C-B3BC-4B10DA6228A5}"/>
          </ac:spMkLst>
        </pc:spChg>
        <pc:spChg chg="del mod">
          <ac:chgData name="Spelmans Sven" userId="b19d8f44-72df-42e0-9a7c-a1a6312e2c04" providerId="ADAL" clId="{C523B489-D62F-47F4-BA26-126FFAF296DC}" dt="2026-09-16T06:58:33.061" v="318" actId="478"/>
          <ac:spMkLst>
            <pc:docMk/>
            <pc:sldMk cId="1349684668" sldId="264"/>
            <ac:spMk id="9" creationId="{D2E2B1ED-1EED-FA7B-12D5-C04F29B0ABD7}"/>
          </ac:spMkLst>
        </pc:spChg>
        <pc:spChg chg="del mod">
          <ac:chgData name="Spelmans Sven" userId="b19d8f44-72df-42e0-9a7c-a1a6312e2c04" providerId="ADAL" clId="{C523B489-D62F-47F4-BA26-126FFAF296DC}" dt="2026-09-16T06:58:33.061" v="318" actId="478"/>
          <ac:spMkLst>
            <pc:docMk/>
            <pc:sldMk cId="1349684668" sldId="264"/>
            <ac:spMk id="10" creationId="{C0071371-7BC8-8CFC-B6FB-2F67C9DAC49E}"/>
          </ac:spMkLst>
        </pc:spChg>
        <pc:spChg chg="add del">
          <ac:chgData name="Spelmans Sven" userId="b19d8f44-72df-42e0-9a7c-a1a6312e2c04" providerId="ADAL" clId="{C523B489-D62F-47F4-BA26-126FFAF296DC}" dt="2026-09-16T11:37:22.966" v="1390" actId="22"/>
          <ac:spMkLst>
            <pc:docMk/>
            <pc:sldMk cId="1349684668" sldId="264"/>
            <ac:spMk id="12" creationId="{A249E7F5-FDE9-0B83-7F33-2BD9B5FEB62B}"/>
          </ac:spMkLst>
        </pc:spChg>
        <pc:spChg chg="del">
          <ac:chgData name="Spelmans Sven" userId="b19d8f44-72df-42e0-9a7c-a1a6312e2c04" providerId="ADAL" clId="{C523B489-D62F-47F4-BA26-126FFAF296DC}" dt="2026-09-16T06:58:33.061" v="318" actId="478"/>
          <ac:spMkLst>
            <pc:docMk/>
            <pc:sldMk cId="1349684668" sldId="264"/>
            <ac:spMk id="13" creationId="{A394153E-C8F9-75F5-A61D-78F48532963C}"/>
          </ac:spMkLst>
        </pc:spChg>
        <pc:spChg chg="add del mod">
          <ac:chgData name="Spelmans Sven" userId="b19d8f44-72df-42e0-9a7c-a1a6312e2c04" providerId="ADAL" clId="{C523B489-D62F-47F4-BA26-126FFAF296DC}" dt="2026-09-16T11:43:53.267" v="1399" actId="478"/>
          <ac:spMkLst>
            <pc:docMk/>
            <pc:sldMk cId="1349684668" sldId="264"/>
            <ac:spMk id="19" creationId="{D5056D5A-812A-92D9-8557-4DE316C518D0}"/>
          </ac:spMkLst>
        </pc:spChg>
        <pc:spChg chg="add del mod">
          <ac:chgData name="Spelmans Sven" userId="b19d8f44-72df-42e0-9a7c-a1a6312e2c04" providerId="ADAL" clId="{C523B489-D62F-47F4-BA26-126FFAF296DC}" dt="2026-09-16T11:43:57.055" v="1401" actId="478"/>
          <ac:spMkLst>
            <pc:docMk/>
            <pc:sldMk cId="1349684668" sldId="264"/>
            <ac:spMk id="21" creationId="{800BAC03-E4AF-EBEB-A85B-537739FDC722}"/>
          </ac:spMkLst>
        </pc:spChg>
        <pc:spChg chg="add mod">
          <ac:chgData name="Spelmans Sven" userId="b19d8f44-72df-42e0-9a7c-a1a6312e2c04" providerId="ADAL" clId="{C523B489-D62F-47F4-BA26-126FFAF296DC}" dt="2026-09-16T11:44:36.772" v="1404" actId="207"/>
          <ac:spMkLst>
            <pc:docMk/>
            <pc:sldMk cId="1349684668" sldId="264"/>
            <ac:spMk id="22" creationId="{113EAC7D-DFF7-5F65-BABC-1E1AFA23B7B9}"/>
          </ac:spMkLst>
        </pc:spChg>
        <pc:graphicFrameChg chg="add mod">
          <ac:chgData name="Spelmans Sven" userId="b19d8f44-72df-42e0-9a7c-a1a6312e2c04" providerId="ADAL" clId="{C523B489-D62F-47F4-BA26-126FFAF296DC}" dt="2026-09-16T07:05:33.158" v="327"/>
          <ac:graphicFrameMkLst>
            <pc:docMk/>
            <pc:sldMk cId="1349684668" sldId="264"/>
            <ac:graphicFrameMk id="6" creationId="{098DA963-623D-F2C3-6AB7-2F1959D6AECD}"/>
          </ac:graphicFrameMkLst>
        </pc:graphicFrameChg>
        <pc:picChg chg="del">
          <ac:chgData name="Spelmans Sven" userId="b19d8f44-72df-42e0-9a7c-a1a6312e2c04" providerId="ADAL" clId="{C523B489-D62F-47F4-BA26-126FFAF296DC}" dt="2026-09-16T06:58:35.260" v="319" actId="478"/>
          <ac:picMkLst>
            <pc:docMk/>
            <pc:sldMk cId="1349684668" sldId="264"/>
            <ac:picMk id="7" creationId="{15B0C6D7-30D3-3B29-F3CA-40CAA971744F}"/>
          </ac:picMkLst>
        </pc:picChg>
        <pc:picChg chg="add del mod">
          <ac:chgData name="Spelmans Sven" userId="b19d8f44-72df-42e0-9a7c-a1a6312e2c04" providerId="ADAL" clId="{C523B489-D62F-47F4-BA26-126FFAF296DC}" dt="2026-09-16T11:37:33.502" v="1394" actId="478"/>
          <ac:picMkLst>
            <pc:docMk/>
            <pc:sldMk cId="1349684668" sldId="264"/>
            <ac:picMk id="15" creationId="{653C23AA-9C32-4E77-C217-C333AD37871D}"/>
          </ac:picMkLst>
        </pc:picChg>
        <pc:picChg chg="add mod">
          <ac:chgData name="Spelmans Sven" userId="b19d8f44-72df-42e0-9a7c-a1a6312e2c04" providerId="ADAL" clId="{C523B489-D62F-47F4-BA26-126FFAF296DC}" dt="2026-09-16T11:43:42.978" v="1397" actId="14100"/>
          <ac:picMkLst>
            <pc:docMk/>
            <pc:sldMk cId="1349684668" sldId="264"/>
            <ac:picMk id="17" creationId="{3C47A1CF-00CB-B192-83DD-024FCB6026CA}"/>
          </ac:picMkLst>
        </pc:picChg>
      </pc:sldChg>
      <pc:sldChg chg="addSp delSp modSp mod">
        <pc:chgData name="Spelmans Sven" userId="b19d8f44-72df-42e0-9a7c-a1a6312e2c04" providerId="ADAL" clId="{C523B489-D62F-47F4-BA26-126FFAF296DC}" dt="2026-09-16T10:41:20.747" v="1178" actId="478"/>
        <pc:sldMkLst>
          <pc:docMk/>
          <pc:sldMk cId="3389421277" sldId="267"/>
        </pc:sldMkLst>
        <pc:spChg chg="mod">
          <ac:chgData name="Spelmans Sven" userId="b19d8f44-72df-42e0-9a7c-a1a6312e2c04" providerId="ADAL" clId="{C523B489-D62F-47F4-BA26-126FFAF296DC}" dt="2026-09-16T10:41:16.117" v="1175" actId="114"/>
          <ac:spMkLst>
            <pc:docMk/>
            <pc:sldMk cId="3389421277" sldId="267"/>
            <ac:spMk id="2" creationId="{00000000-0000-0000-0000-000000000000}"/>
          </ac:spMkLst>
        </pc:spChg>
        <pc:spChg chg="del">
          <ac:chgData name="Spelmans Sven" userId="b19d8f44-72df-42e0-9a7c-a1a6312e2c04" providerId="ADAL" clId="{C523B489-D62F-47F4-BA26-126FFAF296DC}" dt="2026-09-16T10:41:19.256" v="1176" actId="478"/>
          <ac:spMkLst>
            <pc:docMk/>
            <pc:sldMk cId="3389421277" sldId="267"/>
            <ac:spMk id="4" creationId="{00000000-0000-0000-0000-000000000000}"/>
          </ac:spMkLst>
        </pc:spChg>
        <pc:spChg chg="add mod">
          <ac:chgData name="Spelmans Sven" userId="b19d8f44-72df-42e0-9a7c-a1a6312e2c04" providerId="ADAL" clId="{C523B489-D62F-47F4-BA26-126FFAF296DC}" dt="2026-09-16T06:48:53.818" v="7"/>
          <ac:spMkLst>
            <pc:docMk/>
            <pc:sldMk cId="3389421277" sldId="267"/>
            <ac:spMk id="6" creationId="{D97ADA95-B699-E576-76EB-ABE5EA28EF9E}"/>
          </ac:spMkLst>
        </pc:spChg>
        <pc:spChg chg="add mod">
          <ac:chgData name="Spelmans Sven" userId="b19d8f44-72df-42e0-9a7c-a1a6312e2c04" providerId="ADAL" clId="{C523B489-D62F-47F4-BA26-126FFAF296DC}" dt="2026-09-16T06:48:53.818" v="7"/>
          <ac:spMkLst>
            <pc:docMk/>
            <pc:sldMk cId="3389421277" sldId="267"/>
            <ac:spMk id="7" creationId="{D998872A-DC19-9BC9-B000-CB26611110B0}"/>
          </ac:spMkLst>
        </pc:spChg>
        <pc:spChg chg="add mod">
          <ac:chgData name="Spelmans Sven" userId="b19d8f44-72df-42e0-9a7c-a1a6312e2c04" providerId="ADAL" clId="{C523B489-D62F-47F4-BA26-126FFAF296DC}" dt="2026-09-16T06:48:53.818" v="7"/>
          <ac:spMkLst>
            <pc:docMk/>
            <pc:sldMk cId="3389421277" sldId="267"/>
            <ac:spMk id="8" creationId="{269DE1B1-F6B9-B04A-C877-2773825A6A4A}"/>
          </ac:spMkLst>
        </pc:spChg>
        <pc:spChg chg="add mod">
          <ac:chgData name="Spelmans Sven" userId="b19d8f44-72df-42e0-9a7c-a1a6312e2c04" providerId="ADAL" clId="{C523B489-D62F-47F4-BA26-126FFAF296DC}" dt="2026-09-16T06:48:54.682" v="8"/>
          <ac:spMkLst>
            <pc:docMk/>
            <pc:sldMk cId="3389421277" sldId="267"/>
            <ac:spMk id="9" creationId="{D4E6FE04-B08F-A395-BF92-0BA25B9506F5}"/>
          </ac:spMkLst>
        </pc:spChg>
        <pc:spChg chg="add mod">
          <ac:chgData name="Spelmans Sven" userId="b19d8f44-72df-42e0-9a7c-a1a6312e2c04" providerId="ADAL" clId="{C523B489-D62F-47F4-BA26-126FFAF296DC}" dt="2026-09-16T06:48:54.682" v="8"/>
          <ac:spMkLst>
            <pc:docMk/>
            <pc:sldMk cId="3389421277" sldId="267"/>
            <ac:spMk id="10" creationId="{DC81B6AA-27BE-894C-9552-339C67885131}"/>
          </ac:spMkLst>
        </pc:spChg>
        <pc:spChg chg="add mod">
          <ac:chgData name="Spelmans Sven" userId="b19d8f44-72df-42e0-9a7c-a1a6312e2c04" providerId="ADAL" clId="{C523B489-D62F-47F4-BA26-126FFAF296DC}" dt="2026-09-16T06:48:53.818" v="7"/>
          <ac:spMkLst>
            <pc:docMk/>
            <pc:sldMk cId="3389421277" sldId="267"/>
            <ac:spMk id="11" creationId="{DB02086D-7CAB-21E0-3C01-E21DA9D2771F}"/>
          </ac:spMkLst>
        </pc:spChg>
        <pc:spChg chg="add del mod">
          <ac:chgData name="Spelmans Sven" userId="b19d8f44-72df-42e0-9a7c-a1a6312e2c04" providerId="ADAL" clId="{C523B489-D62F-47F4-BA26-126FFAF296DC}" dt="2026-09-16T10:41:20.747" v="1178" actId="478"/>
          <ac:spMkLst>
            <pc:docMk/>
            <pc:sldMk cId="3389421277" sldId="267"/>
            <ac:spMk id="13" creationId="{B704D26B-3D16-8433-C6D5-E4E1F7D9B325}"/>
          </ac:spMkLst>
        </pc:spChg>
        <pc:picChg chg="add mod">
          <ac:chgData name="Spelmans Sven" userId="b19d8f44-72df-42e0-9a7c-a1a6312e2c04" providerId="ADAL" clId="{C523B489-D62F-47F4-BA26-126FFAF296DC}" dt="2026-09-16T06:48:53.818" v="7"/>
          <ac:picMkLst>
            <pc:docMk/>
            <pc:sldMk cId="3389421277" sldId="267"/>
            <ac:picMk id="3" creationId="{B30B8389-4681-8A45-FA82-BFA49B7E6CB6}"/>
          </ac:picMkLst>
        </pc:picChg>
      </pc:sldChg>
      <pc:sldChg chg="delSp new del mod">
        <pc:chgData name="Spelmans Sven" userId="b19d8f44-72df-42e0-9a7c-a1a6312e2c04" providerId="ADAL" clId="{C523B489-D62F-47F4-BA26-126FFAF296DC}" dt="2026-09-16T06:48:49.489" v="6" actId="47"/>
        <pc:sldMkLst>
          <pc:docMk/>
          <pc:sldMk cId="836105365" sldId="268"/>
        </pc:sldMkLst>
        <pc:spChg chg="del">
          <ac:chgData name="Spelmans Sven" userId="b19d8f44-72df-42e0-9a7c-a1a6312e2c04" providerId="ADAL" clId="{C523B489-D62F-47F4-BA26-126FFAF296DC}" dt="2026-09-16T06:48:39.300" v="5" actId="478"/>
          <ac:spMkLst>
            <pc:docMk/>
            <pc:sldMk cId="836105365" sldId="268"/>
            <ac:spMk id="2" creationId="{632A7740-9BBF-0573-8260-58280A3ADF27}"/>
          </ac:spMkLst>
        </pc:spChg>
      </pc:sldChg>
      <pc:sldChg chg="new del">
        <pc:chgData name="Spelmans Sven" userId="b19d8f44-72df-42e0-9a7c-a1a6312e2c04" providerId="ADAL" clId="{C523B489-D62F-47F4-BA26-126FFAF296DC}" dt="2026-09-16T06:48:31.967" v="3" actId="47"/>
        <pc:sldMkLst>
          <pc:docMk/>
          <pc:sldMk cId="3798686913" sldId="268"/>
        </pc:sldMkLst>
      </pc:sldChg>
      <pc:sldChg chg="addSp delSp modSp new mod">
        <pc:chgData name="Spelmans Sven" userId="b19d8f44-72df-42e0-9a7c-a1a6312e2c04" providerId="ADAL" clId="{C523B489-D62F-47F4-BA26-126FFAF296DC}" dt="2026-09-16T11:47:29.921" v="1427" actId="14100"/>
        <pc:sldMkLst>
          <pc:docMk/>
          <pc:sldMk cId="3979298784" sldId="268"/>
        </pc:sldMkLst>
        <pc:spChg chg="del">
          <ac:chgData name="Spelmans Sven" userId="b19d8f44-72df-42e0-9a7c-a1a6312e2c04" providerId="ADAL" clId="{C523B489-D62F-47F4-BA26-126FFAF296DC}" dt="2026-09-16T11:47:14.267" v="1421" actId="478"/>
          <ac:spMkLst>
            <pc:docMk/>
            <pc:sldMk cId="3979298784" sldId="268"/>
            <ac:spMk id="2" creationId="{BA17C923-9BDD-1DD1-1E94-A8DABDEB1106}"/>
          </ac:spMkLst>
        </pc:spChg>
        <pc:spChg chg="del">
          <ac:chgData name="Spelmans Sven" userId="b19d8f44-72df-42e0-9a7c-a1a6312e2c04" providerId="ADAL" clId="{C523B489-D62F-47F4-BA26-126FFAF296DC}" dt="2026-09-16T11:47:14.267" v="1421" actId="478"/>
          <ac:spMkLst>
            <pc:docMk/>
            <pc:sldMk cId="3979298784" sldId="268"/>
            <ac:spMk id="3" creationId="{803C556C-B194-03EF-B745-9639D3EC6B8D}"/>
          </ac:spMkLst>
        </pc:spChg>
        <pc:spChg chg="del mod">
          <ac:chgData name="Spelmans Sven" userId="b19d8f44-72df-42e0-9a7c-a1a6312e2c04" providerId="ADAL" clId="{C523B489-D62F-47F4-BA26-126FFAF296DC}" dt="2026-09-16T06:51:49.459" v="175" actId="478"/>
          <ac:spMkLst>
            <pc:docMk/>
            <pc:sldMk cId="3979298784" sldId="268"/>
            <ac:spMk id="4" creationId="{A6CE613D-2E7F-3085-618E-525573CE74BC}"/>
          </ac:spMkLst>
        </pc:spChg>
        <pc:spChg chg="del mod">
          <ac:chgData name="Spelmans Sven" userId="b19d8f44-72df-42e0-9a7c-a1a6312e2c04" providerId="ADAL" clId="{C523B489-D62F-47F4-BA26-126FFAF296DC}" dt="2026-09-16T11:47:14.267" v="1421" actId="478"/>
          <ac:spMkLst>
            <pc:docMk/>
            <pc:sldMk cId="3979298784" sldId="268"/>
            <ac:spMk id="5" creationId="{40FA4820-4E24-8AF9-E96A-55EBDEC73261}"/>
          </ac:spMkLst>
        </pc:spChg>
        <pc:spChg chg="add del mod">
          <ac:chgData name="Spelmans Sven" userId="b19d8f44-72df-42e0-9a7c-a1a6312e2c04" providerId="ADAL" clId="{C523B489-D62F-47F4-BA26-126FFAF296DC}" dt="2026-09-16T11:47:14.267" v="1421" actId="478"/>
          <ac:spMkLst>
            <pc:docMk/>
            <pc:sldMk cId="3979298784" sldId="268"/>
            <ac:spMk id="7" creationId="{225A1E7C-B74C-8D03-5B8E-346367257C2B}"/>
          </ac:spMkLst>
        </pc:spChg>
        <pc:spChg chg="add del mod">
          <ac:chgData name="Spelmans Sven" userId="b19d8f44-72df-42e0-9a7c-a1a6312e2c04" providerId="ADAL" clId="{C523B489-D62F-47F4-BA26-126FFAF296DC}" dt="2026-09-16T11:47:14.267" v="1421" actId="478"/>
          <ac:spMkLst>
            <pc:docMk/>
            <pc:sldMk cId="3979298784" sldId="268"/>
            <ac:spMk id="10" creationId="{28D74785-E002-974D-DBB9-1141DC698799}"/>
          </ac:spMkLst>
        </pc:spChg>
        <pc:spChg chg="add del mod">
          <ac:chgData name="Spelmans Sven" userId="b19d8f44-72df-42e0-9a7c-a1a6312e2c04" providerId="ADAL" clId="{C523B489-D62F-47F4-BA26-126FFAF296DC}" dt="2026-09-16T07:05:52.842" v="339"/>
          <ac:spMkLst>
            <pc:docMk/>
            <pc:sldMk cId="3979298784" sldId="268"/>
            <ac:spMk id="12" creationId="{83080DF6-21F9-F3AD-8A26-E5372EC92FEB}"/>
          </ac:spMkLst>
        </pc:spChg>
        <pc:spChg chg="add del">
          <ac:chgData name="Spelmans Sven" userId="b19d8f44-72df-42e0-9a7c-a1a6312e2c04" providerId="ADAL" clId="{C523B489-D62F-47F4-BA26-126FFAF296DC}" dt="2026-09-16T11:46:39.415" v="1410" actId="22"/>
          <ac:spMkLst>
            <pc:docMk/>
            <pc:sldMk cId="3979298784" sldId="268"/>
            <ac:spMk id="23" creationId="{2BF16403-FC1E-8319-B2E8-966AAF4EFBE9}"/>
          </ac:spMkLst>
        </pc:spChg>
        <pc:spChg chg="add del mod">
          <ac:chgData name="Spelmans Sven" userId="b19d8f44-72df-42e0-9a7c-a1a6312e2c04" providerId="ADAL" clId="{C523B489-D62F-47F4-BA26-126FFAF296DC}" dt="2026-09-16T11:47:15.813" v="1422" actId="478"/>
          <ac:spMkLst>
            <pc:docMk/>
            <pc:sldMk cId="3979298784" sldId="268"/>
            <ac:spMk id="27" creationId="{FBB0AB48-8B86-C9A2-E801-D3A5FD4FBCDA}"/>
          </ac:spMkLst>
        </pc:spChg>
        <pc:spChg chg="add del mod">
          <ac:chgData name="Spelmans Sven" userId="b19d8f44-72df-42e0-9a7c-a1a6312e2c04" providerId="ADAL" clId="{C523B489-D62F-47F4-BA26-126FFAF296DC}" dt="2026-09-16T11:47:15.813" v="1422" actId="478"/>
          <ac:spMkLst>
            <pc:docMk/>
            <pc:sldMk cId="3979298784" sldId="268"/>
            <ac:spMk id="29" creationId="{8050836D-EFB3-24D1-DE52-315CF3F13D1B}"/>
          </ac:spMkLst>
        </pc:spChg>
        <pc:graphicFrameChg chg="add mod">
          <ac:chgData name="Spelmans Sven" userId="b19d8f44-72df-42e0-9a7c-a1a6312e2c04" providerId="ADAL" clId="{C523B489-D62F-47F4-BA26-126FFAF296DC}" dt="2026-09-16T06:51:56.659" v="176"/>
          <ac:graphicFrameMkLst>
            <pc:docMk/>
            <pc:sldMk cId="3979298784" sldId="268"/>
            <ac:graphicFrameMk id="8" creationId="{9B63F49C-331C-1F92-E42F-A4325339062B}"/>
          </ac:graphicFrameMkLst>
        </pc:graphicFrameChg>
        <pc:picChg chg="add del mod">
          <ac:chgData name="Spelmans Sven" userId="b19d8f44-72df-42e0-9a7c-a1a6312e2c04" providerId="ADAL" clId="{C523B489-D62F-47F4-BA26-126FFAF296DC}" dt="2026-09-16T11:47:14.267" v="1421" actId="478"/>
          <ac:picMkLst>
            <pc:docMk/>
            <pc:sldMk cId="3979298784" sldId="268"/>
            <ac:picMk id="19" creationId="{196874FE-0851-396E-7F12-F7B91A9CDA23}"/>
          </ac:picMkLst>
        </pc:picChg>
        <pc:picChg chg="add del mod modCrop">
          <ac:chgData name="Spelmans Sven" userId="b19d8f44-72df-42e0-9a7c-a1a6312e2c04" providerId="ADAL" clId="{C523B489-D62F-47F4-BA26-126FFAF296DC}" dt="2026-09-16T11:47:14.267" v="1421" actId="478"/>
          <ac:picMkLst>
            <pc:docMk/>
            <pc:sldMk cId="3979298784" sldId="268"/>
            <ac:picMk id="20" creationId="{1FA6D2D9-DA0D-0F92-74D0-B06E0CACC94F}"/>
          </ac:picMkLst>
        </pc:picChg>
        <pc:picChg chg="add del mod">
          <ac:chgData name="Spelmans Sven" userId="b19d8f44-72df-42e0-9a7c-a1a6312e2c04" providerId="ADAL" clId="{C523B489-D62F-47F4-BA26-126FFAF296DC}" dt="2026-09-16T11:47:12.829" v="1420" actId="21"/>
          <ac:picMkLst>
            <pc:docMk/>
            <pc:sldMk cId="3979298784" sldId="268"/>
            <ac:picMk id="25" creationId="{49A7CEB8-0E21-3783-509E-3F224137E101}"/>
          </ac:picMkLst>
        </pc:picChg>
        <pc:picChg chg="add mod">
          <ac:chgData name="Spelmans Sven" userId="b19d8f44-72df-42e0-9a7c-a1a6312e2c04" providerId="ADAL" clId="{C523B489-D62F-47F4-BA26-126FFAF296DC}" dt="2026-09-16T11:47:29.921" v="1427" actId="14100"/>
          <ac:picMkLst>
            <pc:docMk/>
            <pc:sldMk cId="3979298784" sldId="268"/>
            <ac:picMk id="31" creationId="{505519EF-1FCD-CDF3-F462-F8FD93636E85}"/>
          </ac:picMkLst>
        </pc:picChg>
        <pc:cxnChg chg="add del mod">
          <ac:chgData name="Spelmans Sven" userId="b19d8f44-72df-42e0-9a7c-a1a6312e2c04" providerId="ADAL" clId="{C523B489-D62F-47F4-BA26-126FFAF296DC}" dt="2026-09-16T11:47:14.267" v="1421" actId="478"/>
          <ac:cxnSpMkLst>
            <pc:docMk/>
            <pc:sldMk cId="3979298784" sldId="268"/>
            <ac:cxnSpMk id="14" creationId="{AE938112-02C4-D9F1-7B89-1359A1D4433F}"/>
          </ac:cxnSpMkLst>
        </pc:cxnChg>
        <pc:cxnChg chg="add mod">
          <ac:chgData name="Spelmans Sven" userId="b19d8f44-72df-42e0-9a7c-a1a6312e2c04" providerId="ADAL" clId="{C523B489-D62F-47F4-BA26-126FFAF296DC}" dt="2026-09-16T06:57:44.991" v="286" actId="1076"/>
          <ac:cxnSpMkLst>
            <pc:docMk/>
            <pc:sldMk cId="3979298784" sldId="268"/>
            <ac:cxnSpMk id="15" creationId="{F04DF3F1-43FB-CC3D-FF18-BEC40E0B9F8F}"/>
          </ac:cxnSpMkLst>
        </pc:cxnChg>
      </pc:sldChg>
      <pc:sldChg chg="addSp delSp modSp add mod ord">
        <pc:chgData name="Spelmans Sven" userId="b19d8f44-72df-42e0-9a7c-a1a6312e2c04" providerId="ADAL" clId="{C523B489-D62F-47F4-BA26-126FFAF296DC}" dt="2026-09-16T11:46:18.628" v="1407" actId="207"/>
        <pc:sldMkLst>
          <pc:docMk/>
          <pc:sldMk cId="4036864505" sldId="269"/>
        </pc:sldMkLst>
        <pc:spChg chg="del mod">
          <ac:chgData name="Spelmans Sven" userId="b19d8f44-72df-42e0-9a7c-a1a6312e2c04" providerId="ADAL" clId="{C523B489-D62F-47F4-BA26-126FFAF296DC}" dt="2026-09-16T08:01:38.060" v="664" actId="478"/>
          <ac:spMkLst>
            <pc:docMk/>
            <pc:sldMk cId="4036864505" sldId="269"/>
            <ac:spMk id="4" creationId="{0CDDA109-8B78-CC06-D6E9-FC0969F91A02}"/>
          </ac:spMkLst>
        </pc:spChg>
        <pc:spChg chg="mod">
          <ac:chgData name="Spelmans Sven" userId="b19d8f44-72df-42e0-9a7c-a1a6312e2c04" providerId="ADAL" clId="{C523B489-D62F-47F4-BA26-126FFAF296DC}" dt="2026-09-16T11:29:39.198" v="1384" actId="1076"/>
          <ac:spMkLst>
            <pc:docMk/>
            <pc:sldMk cId="4036864505" sldId="269"/>
            <ac:spMk id="5" creationId="{CE7BC294-C4B0-DD84-7C66-E3459B7DC456}"/>
          </ac:spMkLst>
        </pc:spChg>
        <pc:spChg chg="add del mod">
          <ac:chgData name="Spelmans Sven" userId="b19d8f44-72df-42e0-9a7c-a1a6312e2c04" providerId="ADAL" clId="{C523B489-D62F-47F4-BA26-126FFAF296DC}" dt="2026-09-16T08:01:45.192" v="666" actId="478"/>
          <ac:spMkLst>
            <pc:docMk/>
            <pc:sldMk cId="4036864505" sldId="269"/>
            <ac:spMk id="9" creationId="{AE137F58-1016-D01D-ED0F-159E99772EAB}"/>
          </ac:spMkLst>
        </pc:spChg>
        <pc:spChg chg="add del mod">
          <ac:chgData name="Spelmans Sven" userId="b19d8f44-72df-42e0-9a7c-a1a6312e2c04" providerId="ADAL" clId="{C523B489-D62F-47F4-BA26-126FFAF296DC}" dt="2026-09-16T11:29:17.711" v="1380" actId="478"/>
          <ac:spMkLst>
            <pc:docMk/>
            <pc:sldMk cId="4036864505" sldId="269"/>
            <ac:spMk id="10" creationId="{872DD25B-167D-0607-5978-0FD65F817B37}"/>
          </ac:spMkLst>
        </pc:spChg>
        <pc:spChg chg="add del mod">
          <ac:chgData name="Spelmans Sven" userId="b19d8f44-72df-42e0-9a7c-a1a6312e2c04" providerId="ADAL" clId="{C523B489-D62F-47F4-BA26-126FFAF296DC}" dt="2026-09-16T11:29:18.601" v="1381" actId="478"/>
          <ac:spMkLst>
            <pc:docMk/>
            <pc:sldMk cId="4036864505" sldId="269"/>
            <ac:spMk id="12" creationId="{403F7DFE-2ADE-F5AC-E143-C51F20D4BC87}"/>
          </ac:spMkLst>
        </pc:spChg>
        <pc:spChg chg="add del mod">
          <ac:chgData name="Spelmans Sven" userId="b19d8f44-72df-42e0-9a7c-a1a6312e2c04" providerId="ADAL" clId="{C523B489-D62F-47F4-BA26-126FFAF296DC}" dt="2026-09-16T11:29:19.297" v="1382" actId="478"/>
          <ac:spMkLst>
            <pc:docMk/>
            <pc:sldMk cId="4036864505" sldId="269"/>
            <ac:spMk id="14" creationId="{067EC18C-28ED-E73B-643F-B8051593607C}"/>
          </ac:spMkLst>
        </pc:spChg>
        <pc:spChg chg="add del">
          <ac:chgData name="Spelmans Sven" userId="b19d8f44-72df-42e0-9a7c-a1a6312e2c04" providerId="ADAL" clId="{C523B489-D62F-47F4-BA26-126FFAF296DC}" dt="2026-09-16T11:16:43.683" v="1369" actId="22"/>
          <ac:spMkLst>
            <pc:docMk/>
            <pc:sldMk cId="4036864505" sldId="269"/>
            <ac:spMk id="19" creationId="{BAD016CF-42B9-AC96-9E1C-950929E3930B}"/>
          </ac:spMkLst>
        </pc:spChg>
        <pc:spChg chg="add del">
          <ac:chgData name="Spelmans Sven" userId="b19d8f44-72df-42e0-9a7c-a1a6312e2c04" providerId="ADAL" clId="{C523B489-D62F-47F4-BA26-126FFAF296DC}" dt="2026-09-16T11:29:01.414" v="1374" actId="22"/>
          <ac:spMkLst>
            <pc:docMk/>
            <pc:sldMk cId="4036864505" sldId="269"/>
            <ac:spMk id="23" creationId="{33833EF1-1951-6022-DC8F-4F03BA72AB7D}"/>
          </ac:spMkLst>
        </pc:spChg>
        <pc:spChg chg="add mod ord">
          <ac:chgData name="Spelmans Sven" userId="b19d8f44-72df-42e0-9a7c-a1a6312e2c04" providerId="ADAL" clId="{C523B489-D62F-47F4-BA26-126FFAF296DC}" dt="2026-09-16T11:46:18.628" v="1407" actId="207"/>
          <ac:spMkLst>
            <pc:docMk/>
            <pc:sldMk cId="4036864505" sldId="269"/>
            <ac:spMk id="26" creationId="{F327E9F7-1F8B-5600-475E-6141CB2C2EC9}"/>
          </ac:spMkLst>
        </pc:spChg>
        <pc:graphicFrameChg chg="add mod">
          <ac:chgData name="Spelmans Sven" userId="b19d8f44-72df-42e0-9a7c-a1a6312e2c04" providerId="ADAL" clId="{C523B489-D62F-47F4-BA26-126FFAF296DC}" dt="2026-09-16T08:15:34.853" v="789"/>
          <ac:graphicFrameMkLst>
            <pc:docMk/>
            <pc:sldMk cId="4036864505" sldId="269"/>
            <ac:graphicFrameMk id="15" creationId="{DC38FDB6-5A48-52F1-6C32-B0B3F93CB3FF}"/>
          </ac:graphicFrameMkLst>
        </pc:graphicFrameChg>
        <pc:graphicFrameChg chg="add mod">
          <ac:chgData name="Spelmans Sven" userId="b19d8f44-72df-42e0-9a7c-a1a6312e2c04" providerId="ADAL" clId="{C523B489-D62F-47F4-BA26-126FFAF296DC}" dt="2026-09-16T08:17:05.251" v="911"/>
          <ac:graphicFrameMkLst>
            <pc:docMk/>
            <pc:sldMk cId="4036864505" sldId="269"/>
            <ac:graphicFrameMk id="16" creationId="{54B9C139-D2F5-6972-5953-4B885DEB3C67}"/>
          </ac:graphicFrameMkLst>
        </pc:graphicFrameChg>
        <pc:graphicFrameChg chg="add mod">
          <ac:chgData name="Spelmans Sven" userId="b19d8f44-72df-42e0-9a7c-a1a6312e2c04" providerId="ADAL" clId="{C523B489-D62F-47F4-BA26-126FFAF296DC}" dt="2026-09-16T08:19:52.498" v="1017"/>
          <ac:graphicFrameMkLst>
            <pc:docMk/>
            <pc:sldMk cId="4036864505" sldId="269"/>
            <ac:graphicFrameMk id="17" creationId="{6D28CB7F-25ED-9471-9CC6-BCF38A1ED767}"/>
          </ac:graphicFrameMkLst>
        </pc:graphicFrameChg>
        <pc:picChg chg="add del">
          <ac:chgData name="Spelmans Sven" userId="b19d8f44-72df-42e0-9a7c-a1a6312e2c04" providerId="ADAL" clId="{C523B489-D62F-47F4-BA26-126FFAF296DC}" dt="2026-09-16T08:01:07.171" v="607" actId="478"/>
          <ac:picMkLst>
            <pc:docMk/>
            <pc:sldMk cId="4036864505" sldId="269"/>
            <ac:picMk id="7" creationId="{205F5696-4A8E-31BF-7726-DBC09CC6EF7A}"/>
          </ac:picMkLst>
        </pc:picChg>
        <pc:picChg chg="add del">
          <ac:chgData name="Spelmans Sven" userId="b19d8f44-72df-42e0-9a7c-a1a6312e2c04" providerId="ADAL" clId="{C523B489-D62F-47F4-BA26-126FFAF296DC}" dt="2026-09-16T11:18:07.019" v="1371" actId="21"/>
          <ac:picMkLst>
            <pc:docMk/>
            <pc:sldMk cId="4036864505" sldId="269"/>
            <ac:picMk id="21" creationId="{CAEE488B-2917-FCB2-A0C5-F34F99A26E83}"/>
          </ac:picMkLst>
        </pc:picChg>
        <pc:picChg chg="add mod modCrop">
          <ac:chgData name="Spelmans Sven" userId="b19d8f44-72df-42e0-9a7c-a1a6312e2c04" providerId="ADAL" clId="{C523B489-D62F-47F4-BA26-126FFAF296DC}" dt="2026-09-16T11:29:46.444" v="1387" actId="14100"/>
          <ac:picMkLst>
            <pc:docMk/>
            <pc:sldMk cId="4036864505" sldId="269"/>
            <ac:picMk id="25" creationId="{2788EF32-9B10-2ACA-42DC-E3A3442F57D6}"/>
          </ac:picMkLst>
        </pc:picChg>
      </pc:sldChg>
      <pc:sldChg chg="add del">
        <pc:chgData name="Spelmans Sven" userId="b19d8f44-72df-42e0-9a7c-a1a6312e2c04" providerId="ADAL" clId="{C523B489-D62F-47F4-BA26-126FFAF296DC}" dt="2026-09-16T10:00:07.335" v="1114" actId="47"/>
        <pc:sldMkLst>
          <pc:docMk/>
          <pc:sldMk cId="1459765789" sldId="270"/>
        </pc:sldMkLst>
      </pc:sldChg>
      <pc:sldChg chg="addSp delSp modSp add mod ord">
        <pc:chgData name="Spelmans Sven" userId="b19d8f44-72df-42e0-9a7c-a1a6312e2c04" providerId="ADAL" clId="{C523B489-D62F-47F4-BA26-126FFAF296DC}" dt="2026-09-16T11:56:24.687" v="1446" actId="207"/>
        <pc:sldMkLst>
          <pc:docMk/>
          <pc:sldMk cId="2472687471" sldId="272"/>
        </pc:sldMkLst>
        <pc:spChg chg="del">
          <ac:chgData name="Spelmans Sven" userId="b19d8f44-72df-42e0-9a7c-a1a6312e2c04" providerId="ADAL" clId="{C523B489-D62F-47F4-BA26-126FFAF296DC}" dt="2026-09-16T09:58:10.810" v="1106" actId="478"/>
          <ac:spMkLst>
            <pc:docMk/>
            <pc:sldMk cId="2472687471" sldId="272"/>
            <ac:spMk id="2" creationId="{3BA7CF60-0B50-0C78-6560-1E6522FD977D}"/>
          </ac:spMkLst>
        </pc:spChg>
        <pc:spChg chg="del">
          <ac:chgData name="Spelmans Sven" userId="b19d8f44-72df-42e0-9a7c-a1a6312e2c04" providerId="ADAL" clId="{C523B489-D62F-47F4-BA26-126FFAF296DC}" dt="2026-09-16T11:56:20.587" v="1445" actId="478"/>
          <ac:spMkLst>
            <pc:docMk/>
            <pc:sldMk cId="2472687471" sldId="272"/>
            <ac:spMk id="3" creationId="{A96371EC-4391-5F5B-F599-CA7786EFC0A4}"/>
          </ac:spMkLst>
        </pc:spChg>
        <pc:spChg chg="mod">
          <ac:chgData name="Spelmans Sven" userId="b19d8f44-72df-42e0-9a7c-a1a6312e2c04" providerId="ADAL" clId="{C523B489-D62F-47F4-BA26-126FFAF296DC}" dt="2026-09-16T08:23:37.265" v="1098" actId="20577"/>
          <ac:spMkLst>
            <pc:docMk/>
            <pc:sldMk cId="2472687471" sldId="272"/>
            <ac:spMk id="5" creationId="{60CB5B0D-F6BC-D78E-7D6F-5FBAE105A2E9}"/>
          </ac:spMkLst>
        </pc:spChg>
        <pc:spChg chg="add del">
          <ac:chgData name="Spelmans Sven" userId="b19d8f44-72df-42e0-9a7c-a1a6312e2c04" providerId="ADAL" clId="{C523B489-D62F-47F4-BA26-126FFAF296DC}" dt="2026-09-16T08:32:36.922" v="1103" actId="22"/>
          <ac:spMkLst>
            <pc:docMk/>
            <pc:sldMk cId="2472687471" sldId="272"/>
            <ac:spMk id="8" creationId="{EB34D26D-C4BB-E1E5-5F2C-A703E2BA8319}"/>
          </ac:spMkLst>
        </pc:spChg>
        <pc:spChg chg="add del">
          <ac:chgData name="Spelmans Sven" userId="b19d8f44-72df-42e0-9a7c-a1a6312e2c04" providerId="ADAL" clId="{C523B489-D62F-47F4-BA26-126FFAF296DC}" dt="2026-09-16T09:58:13.866" v="1109" actId="22"/>
          <ac:spMkLst>
            <pc:docMk/>
            <pc:sldMk cId="2472687471" sldId="272"/>
            <ac:spMk id="12" creationId="{2170F0EB-0100-A5F3-F134-46E90035E77A}"/>
          </ac:spMkLst>
        </pc:spChg>
        <pc:spChg chg="add del">
          <ac:chgData name="Spelmans Sven" userId="b19d8f44-72df-42e0-9a7c-a1a6312e2c04" providerId="ADAL" clId="{C523B489-D62F-47F4-BA26-126FFAF296DC}" dt="2026-09-16T11:54:33.584" v="1431" actId="22"/>
          <ac:spMkLst>
            <pc:docMk/>
            <pc:sldMk cId="2472687471" sldId="272"/>
            <ac:spMk id="16" creationId="{FE47639A-BC32-40A1-4D88-F06CF366B48D}"/>
          </ac:spMkLst>
        </pc:spChg>
        <pc:spChg chg="del">
          <ac:chgData name="Spelmans Sven" userId="b19d8f44-72df-42e0-9a7c-a1a6312e2c04" providerId="ADAL" clId="{C523B489-D62F-47F4-BA26-126FFAF296DC}" dt="2026-09-16T09:58:10.810" v="1106" actId="478"/>
          <ac:spMkLst>
            <pc:docMk/>
            <pc:sldMk cId="2472687471" sldId="272"/>
            <ac:spMk id="19" creationId="{AA3E32A6-517D-5518-2ADD-44AC16EC5E0A}"/>
          </ac:spMkLst>
        </pc:spChg>
        <pc:spChg chg="del">
          <ac:chgData name="Spelmans Sven" userId="b19d8f44-72df-42e0-9a7c-a1a6312e2c04" providerId="ADAL" clId="{C523B489-D62F-47F4-BA26-126FFAF296DC}" dt="2026-09-16T09:58:10.810" v="1106" actId="478"/>
          <ac:spMkLst>
            <pc:docMk/>
            <pc:sldMk cId="2472687471" sldId="272"/>
            <ac:spMk id="20" creationId="{68DD93DC-111C-72B7-E54B-EF570058EE4C}"/>
          </ac:spMkLst>
        </pc:spChg>
        <pc:spChg chg="del">
          <ac:chgData name="Spelmans Sven" userId="b19d8f44-72df-42e0-9a7c-a1a6312e2c04" providerId="ADAL" clId="{C523B489-D62F-47F4-BA26-126FFAF296DC}" dt="2026-09-16T09:58:10.810" v="1106" actId="478"/>
          <ac:spMkLst>
            <pc:docMk/>
            <pc:sldMk cId="2472687471" sldId="272"/>
            <ac:spMk id="21" creationId="{E4A51931-C3C9-E720-E8C0-440BB914D265}"/>
          </ac:spMkLst>
        </pc:spChg>
        <pc:spChg chg="del">
          <ac:chgData name="Spelmans Sven" userId="b19d8f44-72df-42e0-9a7c-a1a6312e2c04" providerId="ADAL" clId="{C523B489-D62F-47F4-BA26-126FFAF296DC}" dt="2026-09-16T09:58:10.810" v="1106" actId="478"/>
          <ac:spMkLst>
            <pc:docMk/>
            <pc:sldMk cId="2472687471" sldId="272"/>
            <ac:spMk id="24" creationId="{7BB507DB-3B3F-EE76-BC4F-B857A0B4DD9B}"/>
          </ac:spMkLst>
        </pc:spChg>
        <pc:spChg chg="del">
          <ac:chgData name="Spelmans Sven" userId="b19d8f44-72df-42e0-9a7c-a1a6312e2c04" providerId="ADAL" clId="{C523B489-D62F-47F4-BA26-126FFAF296DC}" dt="2026-09-16T09:58:10.810" v="1106" actId="478"/>
          <ac:spMkLst>
            <pc:docMk/>
            <pc:sldMk cId="2472687471" sldId="272"/>
            <ac:spMk id="25" creationId="{9609D0E9-224F-4FE1-CCB4-62366A0D42EF}"/>
          </ac:spMkLst>
        </pc:spChg>
        <pc:spChg chg="del">
          <ac:chgData name="Spelmans Sven" userId="b19d8f44-72df-42e0-9a7c-a1a6312e2c04" providerId="ADAL" clId="{C523B489-D62F-47F4-BA26-126FFAF296DC}" dt="2026-09-16T09:58:10.810" v="1106" actId="478"/>
          <ac:spMkLst>
            <pc:docMk/>
            <pc:sldMk cId="2472687471" sldId="272"/>
            <ac:spMk id="26" creationId="{1D5543B8-A764-63AA-F370-1D24F9C8A1BE}"/>
          </ac:spMkLst>
        </pc:spChg>
        <pc:spChg chg="add del">
          <ac:chgData name="Spelmans Sven" userId="b19d8f44-72df-42e0-9a7c-a1a6312e2c04" providerId="ADAL" clId="{C523B489-D62F-47F4-BA26-126FFAF296DC}" dt="2026-09-16T11:55:56.478" v="1436" actId="22"/>
          <ac:spMkLst>
            <pc:docMk/>
            <pc:sldMk cId="2472687471" sldId="272"/>
            <ac:spMk id="31" creationId="{A858A520-52F4-5C26-C774-9FA2C4C7685B}"/>
          </ac:spMkLst>
        </pc:spChg>
        <pc:spChg chg="del">
          <ac:chgData name="Spelmans Sven" userId="b19d8f44-72df-42e0-9a7c-a1a6312e2c04" providerId="ADAL" clId="{C523B489-D62F-47F4-BA26-126FFAF296DC}" dt="2026-09-16T09:58:10.810" v="1106" actId="478"/>
          <ac:spMkLst>
            <pc:docMk/>
            <pc:sldMk cId="2472687471" sldId="272"/>
            <ac:spMk id="1032" creationId="{A2789339-328B-6704-050C-9103937BD543}"/>
          </ac:spMkLst>
        </pc:spChg>
        <pc:spChg chg="del">
          <ac:chgData name="Spelmans Sven" userId="b19d8f44-72df-42e0-9a7c-a1a6312e2c04" providerId="ADAL" clId="{C523B489-D62F-47F4-BA26-126FFAF296DC}" dt="2026-09-16T09:58:10.810" v="1106" actId="478"/>
          <ac:spMkLst>
            <pc:docMk/>
            <pc:sldMk cId="2472687471" sldId="272"/>
            <ac:spMk id="1033" creationId="{93A28B88-F29F-0A4E-4C02-CD50F2660F9E}"/>
          </ac:spMkLst>
        </pc:spChg>
        <pc:spChg chg="del">
          <ac:chgData name="Spelmans Sven" userId="b19d8f44-72df-42e0-9a7c-a1a6312e2c04" providerId="ADAL" clId="{C523B489-D62F-47F4-BA26-126FFAF296DC}" dt="2026-09-16T09:58:10.810" v="1106" actId="478"/>
          <ac:spMkLst>
            <pc:docMk/>
            <pc:sldMk cId="2472687471" sldId="272"/>
            <ac:spMk id="1036" creationId="{CFD2E22A-4BE2-ACD4-22B1-6D7BBD3D661A}"/>
          </ac:spMkLst>
        </pc:spChg>
        <pc:spChg chg="add mod ord">
          <ac:chgData name="Spelmans Sven" userId="b19d8f44-72df-42e0-9a7c-a1a6312e2c04" providerId="ADAL" clId="{C523B489-D62F-47F4-BA26-126FFAF296DC}" dt="2026-09-16T11:56:24.687" v="1446" actId="207"/>
          <ac:spMkLst>
            <pc:docMk/>
            <pc:sldMk cId="2472687471" sldId="272"/>
            <ac:spMk id="2053" creationId="{8E08FE52-7412-1450-D3C6-A7A005DEDE49}"/>
          </ac:spMkLst>
        </pc:spChg>
        <pc:picChg chg="add del">
          <ac:chgData name="Spelmans Sven" userId="b19d8f44-72df-42e0-9a7c-a1a6312e2c04" providerId="ADAL" clId="{C523B489-D62F-47F4-BA26-126FFAF296DC}" dt="2026-09-16T08:32:23.374" v="1100" actId="22"/>
          <ac:picMkLst>
            <pc:docMk/>
            <pc:sldMk cId="2472687471" sldId="272"/>
            <ac:picMk id="6" creationId="{D44C2829-A985-6779-7879-5F48D11D38A6}"/>
          </ac:picMkLst>
        </pc:picChg>
        <pc:picChg chg="add del">
          <ac:chgData name="Spelmans Sven" userId="b19d8f44-72df-42e0-9a7c-a1a6312e2c04" providerId="ADAL" clId="{C523B489-D62F-47F4-BA26-126FFAF296DC}" dt="2026-09-16T09:56:16.941" v="1105" actId="478"/>
          <ac:picMkLst>
            <pc:docMk/>
            <pc:sldMk cId="2472687471" sldId="272"/>
            <ac:picMk id="10" creationId="{D9505793-26C3-5ABC-ED3C-958F69441376}"/>
          </ac:picMkLst>
        </pc:picChg>
        <pc:picChg chg="add del mod modCrop">
          <ac:chgData name="Spelmans Sven" userId="b19d8f44-72df-42e0-9a7c-a1a6312e2c04" providerId="ADAL" clId="{C523B489-D62F-47F4-BA26-126FFAF296DC}" dt="2026-09-16T11:54:28.027" v="1428" actId="478"/>
          <ac:picMkLst>
            <pc:docMk/>
            <pc:sldMk cId="2472687471" sldId="272"/>
            <ac:picMk id="14" creationId="{3D36D05A-10D0-37A9-ABD4-F1001365DEA4}"/>
          </ac:picMkLst>
        </pc:picChg>
        <pc:picChg chg="add del">
          <ac:chgData name="Spelmans Sven" userId="b19d8f44-72df-42e0-9a7c-a1a6312e2c04" providerId="ADAL" clId="{C523B489-D62F-47F4-BA26-126FFAF296DC}" dt="2026-09-16T11:55:54.575" v="1433" actId="478"/>
          <ac:picMkLst>
            <pc:docMk/>
            <pc:sldMk cId="2472687471" sldId="272"/>
            <ac:picMk id="18" creationId="{3B7E45B3-E3A1-A6CF-019B-4158215FC885}"/>
          </ac:picMkLst>
        </pc:picChg>
        <pc:picChg chg="add mod modCrop">
          <ac:chgData name="Spelmans Sven" userId="b19d8f44-72df-42e0-9a7c-a1a6312e2c04" providerId="ADAL" clId="{C523B489-D62F-47F4-BA26-126FFAF296DC}" dt="2026-09-16T11:56:08.909" v="1442" actId="1076"/>
          <ac:picMkLst>
            <pc:docMk/>
            <pc:sldMk cId="2472687471" sldId="272"/>
            <ac:picMk id="2049" creationId="{B86B2C69-664E-F815-BB29-493FB28EC761}"/>
          </ac:picMkLst>
        </pc:picChg>
      </pc:sldChg>
      <pc:sldChg chg="addSp delSp modSp add mod">
        <pc:chgData name="Spelmans Sven" userId="b19d8f44-72df-42e0-9a7c-a1a6312e2c04" providerId="ADAL" clId="{C523B489-D62F-47F4-BA26-126FFAF296DC}" dt="2026-09-17T12:17:42.466" v="1485" actId="20577"/>
        <pc:sldMkLst>
          <pc:docMk/>
          <pc:sldMk cId="2800479507" sldId="273"/>
        </pc:sldMkLst>
        <pc:spChg chg="mod">
          <ac:chgData name="Spelmans Sven" userId="b19d8f44-72df-42e0-9a7c-a1a6312e2c04" providerId="ADAL" clId="{C523B489-D62F-47F4-BA26-126FFAF296DC}" dt="2026-09-16T07:18:29.297" v="505" actId="113"/>
          <ac:spMkLst>
            <pc:docMk/>
            <pc:sldMk cId="2800479507" sldId="273"/>
            <ac:spMk id="5" creationId="{68387E25-4B1F-E273-F29E-FEFA0A817529}"/>
          </ac:spMkLst>
        </pc:spChg>
        <pc:spChg chg="add del">
          <ac:chgData name="Spelmans Sven" userId="b19d8f44-72df-42e0-9a7c-a1a6312e2c04" providerId="ADAL" clId="{C523B489-D62F-47F4-BA26-126FFAF296DC}" dt="2026-09-16T12:00:38.997" v="1460" actId="22"/>
          <ac:spMkLst>
            <pc:docMk/>
            <pc:sldMk cId="2800479507" sldId="273"/>
            <ac:spMk id="6" creationId="{5F0722F1-5992-6E8E-B581-126F079973F1}"/>
          </ac:spMkLst>
        </pc:spChg>
        <pc:spChg chg="mod">
          <ac:chgData name="Spelmans Sven" userId="b19d8f44-72df-42e0-9a7c-a1a6312e2c04" providerId="ADAL" clId="{C523B489-D62F-47F4-BA26-126FFAF296DC}" dt="2026-09-17T12:17:41.272" v="1483" actId="20577"/>
          <ac:spMkLst>
            <pc:docMk/>
            <pc:sldMk cId="2800479507" sldId="273"/>
            <ac:spMk id="8" creationId="{0167834E-A4B4-F737-E8B5-C3DAC2589B79}"/>
          </ac:spMkLst>
        </pc:spChg>
        <pc:spChg chg="mod">
          <ac:chgData name="Spelmans Sven" userId="b19d8f44-72df-42e0-9a7c-a1a6312e2c04" providerId="ADAL" clId="{C523B489-D62F-47F4-BA26-126FFAF296DC}" dt="2026-09-17T12:17:42.466" v="1485" actId="20577"/>
          <ac:spMkLst>
            <pc:docMk/>
            <pc:sldMk cId="2800479507" sldId="273"/>
            <ac:spMk id="9" creationId="{15683B4C-4D69-07AE-BC3D-FE7850D367B8}"/>
          </ac:spMkLst>
        </pc:spChg>
        <pc:spChg chg="mod">
          <ac:chgData name="Spelmans Sven" userId="b19d8f44-72df-42e0-9a7c-a1a6312e2c04" providerId="ADAL" clId="{C523B489-D62F-47F4-BA26-126FFAF296DC}" dt="2026-09-17T12:17:42.268" v="1484" actId="20577"/>
          <ac:spMkLst>
            <pc:docMk/>
            <pc:sldMk cId="2800479507" sldId="273"/>
            <ac:spMk id="10" creationId="{65BBBF75-C1E6-EFB7-EA37-5BAD25F9C4A3}"/>
          </ac:spMkLst>
        </pc:spChg>
        <pc:picChg chg="add del">
          <ac:chgData name="Spelmans Sven" userId="b19d8f44-72df-42e0-9a7c-a1a6312e2c04" providerId="ADAL" clId="{C523B489-D62F-47F4-BA26-126FFAF296DC}" dt="2026-09-16T12:00:45.587" v="1462" actId="478"/>
          <ac:picMkLst>
            <pc:docMk/>
            <pc:sldMk cId="2800479507" sldId="273"/>
            <ac:picMk id="12" creationId="{35D564FD-2A17-A56B-E4AC-8292B288AC22}"/>
          </ac:picMkLst>
        </pc:picChg>
      </pc:sldChg>
      <pc:sldChg chg="addSp delSp modSp add mod ord">
        <pc:chgData name="Spelmans Sven" userId="b19d8f44-72df-42e0-9a7c-a1a6312e2c04" providerId="ADAL" clId="{C523B489-D62F-47F4-BA26-126FFAF296DC}" dt="2026-09-16T11:58:14.705" v="1455" actId="207"/>
        <pc:sldMkLst>
          <pc:docMk/>
          <pc:sldMk cId="2406116183" sldId="274"/>
        </pc:sldMkLst>
        <pc:spChg chg="del">
          <ac:chgData name="Spelmans Sven" userId="b19d8f44-72df-42e0-9a7c-a1a6312e2c04" providerId="ADAL" clId="{C523B489-D62F-47F4-BA26-126FFAF296DC}" dt="2026-09-16T11:57:56.205" v="1447" actId="478"/>
          <ac:spMkLst>
            <pc:docMk/>
            <pc:sldMk cId="2406116183" sldId="274"/>
            <ac:spMk id="2" creationId="{E6C3C8C4-018C-EAFE-A71E-7BFCF09B99D7}"/>
          </ac:spMkLst>
        </pc:spChg>
        <pc:spChg chg="del">
          <ac:chgData name="Spelmans Sven" userId="b19d8f44-72df-42e0-9a7c-a1a6312e2c04" providerId="ADAL" clId="{C523B489-D62F-47F4-BA26-126FFAF296DC}" dt="2026-09-16T11:57:56.205" v="1447" actId="478"/>
          <ac:spMkLst>
            <pc:docMk/>
            <pc:sldMk cId="2406116183" sldId="274"/>
            <ac:spMk id="3" creationId="{760E614F-E77A-4853-F775-1F2271333AC1}"/>
          </ac:spMkLst>
        </pc:spChg>
        <pc:spChg chg="del mod">
          <ac:chgData name="Spelmans Sven" userId="b19d8f44-72df-42e0-9a7c-a1a6312e2c04" providerId="ADAL" clId="{C523B489-D62F-47F4-BA26-126FFAF296DC}" dt="2026-09-16T11:57:56.205" v="1447" actId="478"/>
          <ac:spMkLst>
            <pc:docMk/>
            <pc:sldMk cId="2406116183" sldId="274"/>
            <ac:spMk id="5" creationId="{C042C1FB-DA17-CD0D-2E9D-B77B0AD63BA2}"/>
          </ac:spMkLst>
        </pc:spChg>
        <pc:spChg chg="add del">
          <ac:chgData name="Spelmans Sven" userId="b19d8f44-72df-42e0-9a7c-a1a6312e2c04" providerId="ADAL" clId="{C523B489-D62F-47F4-BA26-126FFAF296DC}" dt="2026-09-16T10:48:52.336" v="1333" actId="22"/>
          <ac:spMkLst>
            <pc:docMk/>
            <pc:sldMk cId="2406116183" sldId="274"/>
            <ac:spMk id="6" creationId="{19412226-463A-776C-C72A-0C59AD492887}"/>
          </ac:spMkLst>
        </pc:spChg>
        <pc:spChg chg="add del mod">
          <ac:chgData name="Spelmans Sven" userId="b19d8f44-72df-42e0-9a7c-a1a6312e2c04" providerId="ADAL" clId="{C523B489-D62F-47F4-BA26-126FFAF296DC}" dt="2026-09-16T11:57:57.867" v="1448" actId="478"/>
          <ac:spMkLst>
            <pc:docMk/>
            <pc:sldMk cId="2406116183" sldId="274"/>
            <ac:spMk id="8" creationId="{0F4D1BA8-FF2B-2451-0E01-D896F46CD050}"/>
          </ac:spMkLst>
        </pc:spChg>
        <pc:spChg chg="del">
          <ac:chgData name="Spelmans Sven" userId="b19d8f44-72df-42e0-9a7c-a1a6312e2c04" providerId="ADAL" clId="{C523B489-D62F-47F4-BA26-126FFAF296DC}" dt="2026-09-16T10:45:08.151" v="1208" actId="478"/>
          <ac:spMkLst>
            <pc:docMk/>
            <pc:sldMk cId="2406116183" sldId="274"/>
            <ac:spMk id="10" creationId="{D33E4FDC-76A7-BBE9-7967-C1C611F73C2F}"/>
          </ac:spMkLst>
        </pc:spChg>
        <pc:spChg chg="add del">
          <ac:chgData name="Spelmans Sven" userId="b19d8f44-72df-42e0-9a7c-a1a6312e2c04" providerId="ADAL" clId="{C523B489-D62F-47F4-BA26-126FFAF296DC}" dt="2026-09-16T11:58:00.204" v="1451" actId="22"/>
          <ac:spMkLst>
            <pc:docMk/>
            <pc:sldMk cId="2406116183" sldId="274"/>
            <ac:spMk id="11" creationId="{972A2721-CA4C-2747-824E-9DA0F3E7FA4A}"/>
          </ac:spMkLst>
        </pc:spChg>
        <pc:spChg chg="del">
          <ac:chgData name="Spelmans Sven" userId="b19d8f44-72df-42e0-9a7c-a1a6312e2c04" providerId="ADAL" clId="{C523B489-D62F-47F4-BA26-126FFAF296DC}" dt="2026-09-16T10:45:09.090" v="1209" actId="478"/>
          <ac:spMkLst>
            <pc:docMk/>
            <pc:sldMk cId="2406116183" sldId="274"/>
            <ac:spMk id="12" creationId="{CEE906A9-514B-9753-8390-8646927E5A94}"/>
          </ac:spMkLst>
        </pc:spChg>
        <pc:spChg chg="add del mod">
          <ac:chgData name="Spelmans Sven" userId="b19d8f44-72df-42e0-9a7c-a1a6312e2c04" providerId="ADAL" clId="{C523B489-D62F-47F4-BA26-126FFAF296DC}" dt="2026-09-16T11:57:56.205" v="1447" actId="478"/>
          <ac:spMkLst>
            <pc:docMk/>
            <pc:sldMk cId="2406116183" sldId="274"/>
            <ac:spMk id="14" creationId="{F68DD737-BC6A-E286-0F8E-8D959F4BA6E5}"/>
          </ac:spMkLst>
        </pc:spChg>
        <pc:spChg chg="add mod ord">
          <ac:chgData name="Spelmans Sven" userId="b19d8f44-72df-42e0-9a7c-a1a6312e2c04" providerId="ADAL" clId="{C523B489-D62F-47F4-BA26-126FFAF296DC}" dt="2026-09-16T11:58:14.705" v="1455" actId="207"/>
          <ac:spMkLst>
            <pc:docMk/>
            <pc:sldMk cId="2406116183" sldId="274"/>
            <ac:spMk id="17" creationId="{86B21580-7418-E125-8D9B-7B1D54A4F19D}"/>
          </ac:spMkLst>
        </pc:spChg>
        <pc:picChg chg="add">
          <ac:chgData name="Spelmans Sven" userId="b19d8f44-72df-42e0-9a7c-a1a6312e2c04" providerId="ADAL" clId="{C523B489-D62F-47F4-BA26-126FFAF296DC}" dt="2026-09-16T11:58:00.219" v="1452" actId="22"/>
          <ac:picMkLst>
            <pc:docMk/>
            <pc:sldMk cId="2406116183" sldId="274"/>
            <ac:picMk id="15" creationId="{9DFE14B6-81C1-696D-A484-96079AB130BF}"/>
          </ac:picMkLst>
        </pc:picChg>
      </pc:sldChg>
      <pc:sldChg chg="add del">
        <pc:chgData name="Spelmans Sven" userId="b19d8f44-72df-42e0-9a7c-a1a6312e2c04" providerId="ADAL" clId="{C523B489-D62F-47F4-BA26-126FFAF296DC}" dt="2026-09-16T10:00:07.335" v="1114" actId="47"/>
        <pc:sldMkLst>
          <pc:docMk/>
          <pc:sldMk cId="3308277248" sldId="274"/>
        </pc:sldMkLst>
      </pc:sldChg>
      <pc:sldChg chg="add del">
        <pc:chgData name="Spelmans Sven" userId="b19d8f44-72df-42e0-9a7c-a1a6312e2c04" providerId="ADAL" clId="{C523B489-D62F-47F4-BA26-126FFAF296DC}" dt="2026-09-16T08:23:01.720" v="1053" actId="47"/>
        <pc:sldMkLst>
          <pc:docMk/>
          <pc:sldMk cId="1517437912" sldId="275"/>
        </pc:sldMkLst>
      </pc:sldChg>
      <pc:sldChg chg="modSp add del mod">
        <pc:chgData name="Spelmans Sven" userId="b19d8f44-72df-42e0-9a7c-a1a6312e2c04" providerId="ADAL" clId="{C523B489-D62F-47F4-BA26-126FFAF296DC}" dt="2026-09-17T12:38:32.908" v="1552" actId="47"/>
        <pc:sldMkLst>
          <pc:docMk/>
          <pc:sldMk cId="1534042541" sldId="275"/>
        </pc:sldMkLst>
        <pc:spChg chg="mod">
          <ac:chgData name="Spelmans Sven" userId="b19d8f44-72df-42e0-9a7c-a1a6312e2c04" providerId="ADAL" clId="{C523B489-D62F-47F4-BA26-126FFAF296DC}" dt="2026-09-17T12:18:11.764" v="1518" actId="20577"/>
          <ac:spMkLst>
            <pc:docMk/>
            <pc:sldMk cId="1534042541" sldId="275"/>
            <ac:spMk id="8" creationId="{17F89592-4878-1EDA-3B2B-F067C5B86F75}"/>
          </ac:spMkLst>
        </pc:spChg>
        <pc:spChg chg="mod">
          <ac:chgData name="Spelmans Sven" userId="b19d8f44-72df-42e0-9a7c-a1a6312e2c04" providerId="ADAL" clId="{C523B489-D62F-47F4-BA26-126FFAF296DC}" dt="2026-09-17T12:18:45.135" v="1541" actId="20577"/>
          <ac:spMkLst>
            <pc:docMk/>
            <pc:sldMk cId="1534042541" sldId="275"/>
            <ac:spMk id="9" creationId="{4421BDF5-C002-E99B-B121-12400549D2CF}"/>
          </ac:spMkLst>
        </pc:spChg>
        <pc:spChg chg="mod">
          <ac:chgData name="Spelmans Sven" userId="b19d8f44-72df-42e0-9a7c-a1a6312e2c04" providerId="ADAL" clId="{C523B489-D62F-47F4-BA26-126FFAF296DC}" dt="2026-09-17T12:18:55.245" v="1548" actId="20577"/>
          <ac:spMkLst>
            <pc:docMk/>
            <pc:sldMk cId="1534042541" sldId="275"/>
            <ac:spMk id="10" creationId="{C665BE73-B2C7-88D8-4280-5B568ED15CE2}"/>
          </ac:spMkLst>
        </pc:spChg>
      </pc:sldChg>
      <pc:sldChg chg="modSp add del mod">
        <pc:chgData name="Spelmans Sven" userId="b19d8f44-72df-42e0-9a7c-a1a6312e2c04" providerId="ADAL" clId="{C523B489-D62F-47F4-BA26-126FFAF296DC}" dt="2026-09-17T12:38:34.132" v="1553" actId="47"/>
        <pc:sldMkLst>
          <pc:docMk/>
          <pc:sldMk cId="2104376566" sldId="276"/>
        </pc:sldMkLst>
        <pc:spChg chg="mod">
          <ac:chgData name="Spelmans Sven" userId="b19d8f44-72df-42e0-9a7c-a1a6312e2c04" providerId="ADAL" clId="{C523B489-D62F-47F4-BA26-126FFAF296DC}" dt="2026-09-17T12:30:52.857" v="1551" actId="14100"/>
          <ac:spMkLst>
            <pc:docMk/>
            <pc:sldMk cId="2104376566" sldId="276"/>
            <ac:spMk id="10" creationId="{2EE7DCAD-9E7F-B330-CA94-8B46B7107759}"/>
          </ac:spMkLst>
        </pc:spChg>
      </pc:sldChg>
      <pc:sldMasterChg chg="delSldLayout">
        <pc:chgData name="Spelmans Sven" userId="b19d8f44-72df-42e0-9a7c-a1a6312e2c04" providerId="ADAL" clId="{C523B489-D62F-47F4-BA26-126FFAF296DC}" dt="2026-09-16T06:48:31.967" v="3" actId="47"/>
        <pc:sldMasterMkLst>
          <pc:docMk/>
          <pc:sldMasterMk cId="287115876" sldId="2147483648"/>
        </pc:sldMasterMkLst>
        <pc:sldLayoutChg chg="del">
          <pc:chgData name="Spelmans Sven" userId="b19d8f44-72df-42e0-9a7c-a1a6312e2c04" providerId="ADAL" clId="{C523B489-D62F-47F4-BA26-126FFAF296DC}" dt="2026-09-16T06:48:31.967" v="3" actId="47"/>
          <pc:sldLayoutMkLst>
            <pc:docMk/>
            <pc:sldMasterMk cId="287115876" sldId="2147483648"/>
            <pc:sldLayoutMk cId="1335442444" sldId="2147483805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669430774278213"/>
          <c:y val="6.4020477285141306E-2"/>
          <c:w val="0.34805142904212483"/>
          <c:h val="0.79864982223883096"/>
        </c:manualLayout>
      </c:layout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Content</c:v>
                </c:pt>
              </c:strCache>
            </c:strRef>
          </c:tx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9D-4A31-B152-16E17B9B2E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9D-4A31-B152-16E17B9B2E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9D-4A31-B152-16E17B9B2E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9D-4A31-B152-16E17B9B2E5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Blad1!$A$2:$A$5</c:f>
              <c:strCache>
                <c:ptCount val="4"/>
                <c:pt idx="0">
                  <c:v>Info 1</c:v>
                </c:pt>
                <c:pt idx="1">
                  <c:v>Info 2</c:v>
                </c:pt>
                <c:pt idx="2">
                  <c:v>Info 3</c:v>
                </c:pt>
                <c:pt idx="3">
                  <c:v>Info 4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9D-4A31-B152-16E17B9B2E5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7686950459317588"/>
          <c:y val="0.94075897558207255"/>
          <c:w val="0.64382386212338205"/>
          <c:h val="5.92411069825152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Info 1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3-4A30-B373-70E72F91DFD9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Info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3-4A30-B373-70E72F91DFD9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Info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63-4A30-B373-70E72F91D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5526527"/>
        <c:axId val="446502015"/>
      </c:barChart>
      <c:catAx>
        <c:axId val="445526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446502015"/>
        <c:crosses val="autoZero"/>
        <c:auto val="1"/>
        <c:lblAlgn val="ctr"/>
        <c:lblOffset val="100"/>
        <c:noMultiLvlLbl val="0"/>
      </c:catAx>
      <c:valAx>
        <c:axId val="446502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445526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56188484251966"/>
          <c:y val="0.94359979722392262"/>
          <c:w val="0.28375110728346459"/>
          <c:h val="5.37718279644216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640B5-F1E4-CB44-89AF-B521291F69F7}" type="datetimeFigureOut">
              <a:rPr lang="nl-BE" smtClean="0"/>
              <a:t>17/09/2026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0A393-39A7-5C44-9942-E5E6E3DB97A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5922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D6D0D3FB-DE49-5D46-81B2-9E2BF69EA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4918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0BB3378-C5FD-0E42-8B0F-1E66EE15FE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221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68E521F-019F-1C4A-8728-0564038533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56E3B219-2633-CA4F-8AF5-DBB60C0854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C64D2338-5654-1F4A-9C62-121157932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7B97786C-8004-0943-991A-184A22C0CD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5131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5174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0529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D4219415-A53B-2B41-90B9-5BABB65294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3AE94913-E972-EE41-AB37-F6C7F66F31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78BD40C-9F65-7846-9B08-0C3F7E8879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00" y="5877000"/>
            <a:ext cx="2006045" cy="327600"/>
          </a:xfrm>
          <a:prstGeom prst="rect">
            <a:avLst/>
          </a:prstGeom>
        </p:spPr>
      </p:pic>
      <p:sp>
        <p:nvSpPr>
          <p:cNvPr id="19" name="Titel 28">
            <a:extLst>
              <a:ext uri="{FF2B5EF4-FFF2-40B4-BE49-F238E27FC236}">
                <a16:creationId xmlns:a16="http://schemas.microsoft.com/office/drawing/2014/main" id="{42A5EE27-DBC1-6A40-8B8E-82EA9D3E7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5605" y="1797222"/>
            <a:ext cx="7800789" cy="23437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0" name="Tijdelijke aanduiding voor tekst 32">
            <a:extLst>
              <a:ext uri="{FF2B5EF4-FFF2-40B4-BE49-F238E27FC236}">
                <a16:creationId xmlns:a16="http://schemas.microsoft.com/office/drawing/2014/main" id="{6DACC24D-78C0-C14E-B9A6-23AFD9BFC3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5606" y="4180122"/>
            <a:ext cx="780078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5" name="Tijdelijke aanduiding voor tekst 32">
            <a:extLst>
              <a:ext uri="{FF2B5EF4-FFF2-40B4-BE49-F238E27FC236}">
                <a16:creationId xmlns:a16="http://schemas.microsoft.com/office/drawing/2014/main" id="{CB788083-CA0D-D24B-8B18-9F58675CCE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2760" y="5871600"/>
            <a:ext cx="4406400" cy="352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sp>
        <p:nvSpPr>
          <p:cNvPr id="9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8937" y="5871600"/>
            <a:ext cx="1627457" cy="352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77358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403835-6E18-E84E-AD49-415393C726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7AC73E98-6990-BF4A-896A-51856EE422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0AD09E2C-D4C3-B948-B325-4C12A616E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err="1"/>
              <a:t>This</a:t>
            </a:r>
            <a:r>
              <a:rPr lang="nl-NL"/>
              <a:t> is </a:t>
            </a:r>
            <a:r>
              <a:rPr lang="nl-NL" err="1"/>
              <a:t>your</a:t>
            </a:r>
            <a:r>
              <a:rPr lang="nl-NL"/>
              <a:t> </a:t>
            </a:r>
            <a:r>
              <a:rPr lang="nl-NL" err="1"/>
              <a:t>really</a:t>
            </a:r>
            <a:r>
              <a:rPr lang="nl-NL"/>
              <a:t> big </a:t>
            </a:r>
            <a:r>
              <a:rPr lang="nl-NL" err="1"/>
              <a:t>presentation</a:t>
            </a:r>
            <a:r>
              <a:rPr lang="nl-NL"/>
              <a:t> </a:t>
            </a:r>
            <a:r>
              <a:rPr lang="nl-NL" err="1"/>
              <a:t>title</a:t>
            </a:r>
            <a:r>
              <a:rPr lang="nl-NL"/>
              <a:t>.</a:t>
            </a:r>
            <a:endParaRPr lang="nl-BE"/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2EA7E0FF-088B-1840-8593-1C99620FCA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This is your presentation subtitle</a:t>
            </a:r>
          </a:p>
        </p:txBody>
      </p:sp>
      <p:sp>
        <p:nvSpPr>
          <p:cNvPr id="23" name="Tijdelijke aanduiding voor datum 3">
            <a:extLst>
              <a:ext uri="{FF2B5EF4-FFF2-40B4-BE49-F238E27FC236}">
                <a16:creationId xmlns:a16="http://schemas.microsoft.com/office/drawing/2014/main" id="{25C99FEC-8E3F-0E4F-9A7F-5B3EE1B9C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11600" y="5904831"/>
            <a:ext cx="2522779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6EAEF5F7-6C0B-E84E-9599-0BA8844565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20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08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1079" y="2505041"/>
            <a:ext cx="9180612" cy="1847917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7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err="1"/>
              <a:t>Chapter</a:t>
            </a:r>
            <a:br>
              <a:rPr lang="nl-NL"/>
            </a:br>
            <a:r>
              <a:rPr lang="nl-NL" err="1"/>
              <a:t>title</a:t>
            </a:r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43E66E9-C5E4-1A45-8CF8-36B426F13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ADF651-E558-EB41-9E20-DB7BFFC6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615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1779340"/>
            <a:ext cx="10858858" cy="45189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186965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3BB5F19F-D3C7-3A49-9867-D2A2A8E5B5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</a:defRPr>
            </a:lvl1pPr>
          </a:lstStyle>
          <a:p>
            <a:pPr algn="ctr"/>
            <a:r>
              <a:rPr lang="nl-BE" err="1"/>
              <a:t>Pie</a:t>
            </a:r>
            <a:r>
              <a:rPr lang="nl-BE"/>
              <a:t> </a:t>
            </a:r>
            <a:r>
              <a:rPr lang="nl-BE" err="1"/>
              <a:t>chart</a:t>
            </a:r>
            <a:r>
              <a:rPr lang="nl-BE"/>
              <a:t> </a:t>
            </a:r>
            <a:r>
              <a:rPr lang="nl-BE" err="1"/>
              <a:t>example</a:t>
            </a:r>
            <a:endParaRPr lang="nl-BE"/>
          </a:p>
        </p:txBody>
      </p:sp>
      <p:graphicFrame>
        <p:nvGraphicFramePr>
          <p:cNvPr id="10" name="Grafiek 5">
            <a:extLst>
              <a:ext uri="{FF2B5EF4-FFF2-40B4-BE49-F238E27FC236}">
                <a16:creationId xmlns:a16="http://schemas.microsoft.com/office/drawing/2014/main" id="{BB5CFF34-5D9F-474B-8C5B-879A3079F84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506473891"/>
              </p:ext>
            </p:extLst>
          </p:nvPr>
        </p:nvGraphicFramePr>
        <p:xfrm>
          <a:off x="0" y="1399648"/>
          <a:ext cx="12192000" cy="4695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65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3">
            <a:extLst>
              <a:ext uri="{FF2B5EF4-FFF2-40B4-BE49-F238E27FC236}">
                <a16:creationId xmlns:a16="http://schemas.microsoft.com/office/drawing/2014/main" id="{D64CAAF9-474C-524F-9F49-FFC3F86198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</a:defRPr>
            </a:lvl1pPr>
          </a:lstStyle>
          <a:p>
            <a:pPr algn="ctr"/>
            <a:r>
              <a:rPr lang="nl-BE"/>
              <a:t>Column </a:t>
            </a:r>
            <a:r>
              <a:rPr lang="nl-BE" err="1"/>
              <a:t>chart</a:t>
            </a:r>
            <a:r>
              <a:rPr lang="nl-BE"/>
              <a:t> </a:t>
            </a:r>
            <a:r>
              <a:rPr lang="nl-BE" err="1"/>
              <a:t>example</a:t>
            </a:r>
            <a:endParaRPr lang="nl-BE"/>
          </a:p>
        </p:txBody>
      </p:sp>
      <p:graphicFrame>
        <p:nvGraphicFramePr>
          <p:cNvPr id="4" name="Grafiek 4">
            <a:extLst>
              <a:ext uri="{FF2B5EF4-FFF2-40B4-BE49-F238E27FC236}">
                <a16:creationId xmlns:a16="http://schemas.microsoft.com/office/drawing/2014/main" id="{56E3972B-35B5-A441-8D92-53F0787C25B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457357292"/>
              </p:ext>
            </p:extLst>
          </p:nvPr>
        </p:nvGraphicFramePr>
        <p:xfrm>
          <a:off x="2032000" y="1553029"/>
          <a:ext cx="8128000" cy="4582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5701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1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80" r:id="rId2"/>
    <p:sldLayoutId id="2147483777" r:id="rId3"/>
    <p:sldLayoutId id="2147483779" r:id="rId4"/>
    <p:sldLayoutId id="2147483778" r:id="rId5"/>
    <p:sldLayoutId id="2147483752" r:id="rId6"/>
    <p:sldLayoutId id="2147483781" r:id="rId7"/>
    <p:sldLayoutId id="2147483804" r:id="rId8"/>
    <p:sldLayoutId id="2147483805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5" name="Afbeelding 5">
            <a:extLst>
              <a:ext uri="{FF2B5EF4-FFF2-40B4-BE49-F238E27FC236}">
                <a16:creationId xmlns:a16="http://schemas.microsoft.com/office/drawing/2014/main" id="{D9222961-87D7-D445-A5B6-9CB31A193F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0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1600" y="2494959"/>
            <a:ext cx="5268913" cy="2343711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GB" sz="4800" dirty="0">
                <a:latin typeface="Calibri"/>
                <a:ea typeface="Calibri"/>
                <a:cs typeface="Calibri"/>
              </a:rPr>
              <a:t>Platform Tunnels</a:t>
            </a:r>
            <a:br>
              <a:rPr lang="en-GB" sz="4800" dirty="0">
                <a:latin typeface="Calibri"/>
                <a:ea typeface="Calibri"/>
                <a:cs typeface="Calibri"/>
              </a:rPr>
            </a:br>
            <a:r>
              <a:rPr lang="en-GB" sz="4000" b="0" i="1" dirty="0">
                <a:latin typeface="Calibri"/>
                <a:ea typeface="Calibri"/>
                <a:cs typeface="Calibri"/>
              </a:rPr>
              <a:t>- </a:t>
            </a:r>
            <a:r>
              <a:rPr lang="en-GB" sz="4000" b="0" i="1" dirty="0" err="1">
                <a:latin typeface="Calibri"/>
                <a:ea typeface="Calibri"/>
                <a:cs typeface="Calibri"/>
              </a:rPr>
              <a:t>Werken</a:t>
            </a:r>
            <a:r>
              <a:rPr lang="en-GB" sz="4000" b="0" i="1" dirty="0">
                <a:latin typeface="Calibri"/>
                <a:ea typeface="Calibri"/>
                <a:cs typeface="Calibri"/>
              </a:rPr>
              <a:t> met Infrabel</a:t>
            </a:r>
            <a:endParaRPr lang="en-US" sz="4800" b="0" i="1" dirty="0">
              <a:latin typeface="Calibri"/>
              <a:ea typeface="Calibri"/>
              <a:cs typeface="Calibri"/>
            </a:endParaRPr>
          </a:p>
          <a:p>
            <a:endParaRPr lang="en-GB" dirty="0">
              <a:ea typeface="Calibri" panose="020F050202020403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nl-BE">
                <a:latin typeface="Calibri"/>
                <a:ea typeface="Calibri"/>
                <a:cs typeface="Calibri"/>
              </a:rPr>
              <a:t>24/09/2026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42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505519EF-1FCD-CDF3-F462-F8FD93636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1168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98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1A6B7-F646-9E8F-5E69-65D0EBBE87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47A1CF-00CB-B192-83DD-024FCB602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1239500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13EAC7D-DFF7-5F65-BABC-1E1AFA23B7B9}"/>
              </a:ext>
            </a:extLst>
          </p:cNvPr>
          <p:cNvSpPr/>
          <p:nvPr/>
        </p:nvSpPr>
        <p:spPr>
          <a:xfrm>
            <a:off x="0" y="0"/>
            <a:ext cx="1014984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684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06319-D35C-E138-7340-BCA44BEEB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5BD547-77AF-70B5-2E2A-7784F673C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0524"/>
            <a:ext cx="12192000" cy="522626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167834E-A4B4-F737-E8B5-C3DAC2589B79}"/>
              </a:ext>
            </a:extLst>
          </p:cNvPr>
          <p:cNvSpPr/>
          <p:nvPr/>
        </p:nvSpPr>
        <p:spPr>
          <a:xfrm>
            <a:off x="40481" y="1558580"/>
            <a:ext cx="2733199" cy="20299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North 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FFFF00"/>
                </a:solidFill>
              </a:rPr>
              <a:t>Antigoon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FFFF00"/>
                </a:solidFill>
              </a:rPr>
              <a:t>Antwerp 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FFFF00"/>
                </a:solidFill>
              </a:rPr>
              <a:t>Kennedy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FFFF00"/>
                </a:solidFill>
              </a:rPr>
              <a:t>Diabolo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/>
                </a:solidFill>
              </a:rPr>
              <a:t>Peerdsbos</a:t>
            </a: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/>
                </a:solidFill>
              </a:rPr>
              <a:t>Bierbeek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5683B4C-4D69-07AE-BC3D-FE7850D367B8}"/>
              </a:ext>
            </a:extLst>
          </p:cNvPr>
          <p:cNvSpPr/>
          <p:nvPr/>
        </p:nvSpPr>
        <p:spPr>
          <a:xfrm>
            <a:off x="1632684" y="4062303"/>
            <a:ext cx="2733199" cy="20299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Center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FFFF00"/>
                </a:solidFill>
              </a:rPr>
              <a:t>Brussels 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FFFF00"/>
                </a:solidFill>
              </a:rPr>
              <a:t>Schuman-Josaphat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FFFF00"/>
                </a:solidFill>
              </a:rPr>
              <a:t>Bosvoorde</a:t>
            </a:r>
            <a:endParaRPr lang="en-GB" sz="16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</a:rPr>
              <a:t>Ter </a:t>
            </a:r>
            <a:r>
              <a:rPr lang="en-GB" sz="1600" dirty="0" err="1">
                <a:solidFill>
                  <a:schemeClr val="bg1"/>
                </a:solidFill>
              </a:rPr>
              <a:t>Kamerenbos</a:t>
            </a: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</a:rPr>
              <a:t>Halle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/>
                </a:solidFill>
              </a:rPr>
              <a:t>Jubelpark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5BBBF75-C1E6-EFB7-EA37-5BAD25F9C4A3}"/>
              </a:ext>
            </a:extLst>
          </p:cNvPr>
          <p:cNvSpPr/>
          <p:nvPr/>
        </p:nvSpPr>
        <p:spPr>
          <a:xfrm>
            <a:off x="9592056" y="2907792"/>
            <a:ext cx="2640425" cy="20299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South 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FFFF00"/>
                </a:solidFill>
              </a:rPr>
              <a:t>Soumagne</a:t>
            </a:r>
            <a:r>
              <a:rPr lang="en-GB" sz="1600" dirty="0">
                <a:solidFill>
                  <a:srgbClr val="FFFF00"/>
                </a:solidFill>
              </a:rPr>
              <a:t> - </a:t>
            </a:r>
            <a:r>
              <a:rPr lang="en-GB" sz="1600" dirty="0" err="1">
                <a:solidFill>
                  <a:srgbClr val="FFFF00"/>
                </a:solidFill>
              </a:rPr>
              <a:t>Walhorn</a:t>
            </a:r>
            <a:endParaRPr lang="en-GB" sz="16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/>
                </a:solidFill>
              </a:rPr>
              <a:t>Veurs</a:t>
            </a: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</a:rPr>
              <a:t>Luik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/>
                </a:solidFill>
              </a:rPr>
              <a:t>Esneux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73CC35-9BD7-23FF-B797-18D87B7EC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4</a:t>
            </a:fld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E5FED6-B25F-0543-E732-F4895B689F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387E25-4B1F-E273-F29E-FEFA0A8175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Tunnels </a:t>
            </a:r>
            <a:r>
              <a:rPr lang="en-GB" sz="2800" b="0" i="1" dirty="0"/>
              <a:t>- Detail</a:t>
            </a:r>
            <a:endParaRPr lang="en-GB" b="0" i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F071F7C-595A-A2F7-F1F4-4C4D7B83B758}"/>
              </a:ext>
            </a:extLst>
          </p:cNvPr>
          <p:cNvSpPr/>
          <p:nvPr/>
        </p:nvSpPr>
        <p:spPr>
          <a:xfrm>
            <a:off x="8287" y="6143380"/>
            <a:ext cx="4038123" cy="47855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80047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327E9F7-1F8B-5600-475E-6141CB2C2EC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4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448F2C-D716-BBC6-51FD-D7A99C4F8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5</a:t>
            </a:fld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6CC4A-2A3B-BC85-2337-199124E19A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7BC294-C4B0-DD84-7C66-E3459B7DC45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6107" y="95426"/>
            <a:ext cx="10858858" cy="478554"/>
          </a:xfrm>
        </p:spPr>
        <p:txBody>
          <a:bodyPr/>
          <a:lstStyle/>
          <a:p>
            <a:r>
              <a:rPr lang="en-GB" dirty="0" err="1"/>
              <a:t>Tunnelbeheer</a:t>
            </a:r>
            <a:r>
              <a:rPr lang="en-GB" dirty="0"/>
              <a:t> </a:t>
            </a:r>
            <a:r>
              <a:rPr lang="en-GB" sz="2800" b="0" i="1" dirty="0"/>
              <a:t>– </a:t>
            </a:r>
            <a:r>
              <a:rPr lang="en-GB" sz="2800" b="0" i="1" dirty="0" err="1"/>
              <a:t>Pijlers</a:t>
            </a:r>
            <a:endParaRPr lang="en-GB" b="0" i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788EF32-9B10-2ACA-42DC-E3A3442F57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326" b="7467"/>
          <a:stretch>
            <a:fillRect/>
          </a:stretch>
        </p:blipFill>
        <p:spPr>
          <a:xfrm>
            <a:off x="238637" y="631252"/>
            <a:ext cx="11672154" cy="624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64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53761-3415-3DB7-DCBB-ADF458215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052">
            <a:extLst>
              <a:ext uri="{FF2B5EF4-FFF2-40B4-BE49-F238E27FC236}">
                <a16:creationId xmlns:a16="http://schemas.microsoft.com/office/drawing/2014/main" id="{8E08FE52-7412-1450-D3C6-A7A005DEDE4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EE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CB5B0D-F6BC-D78E-7D6F-5FBAE105A2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err="1"/>
              <a:t>Tunnelbeheer</a:t>
            </a:r>
            <a:r>
              <a:rPr lang="en-GB" dirty="0"/>
              <a:t> </a:t>
            </a:r>
            <a:r>
              <a:rPr lang="en-GB" sz="2800" b="0" i="1" dirty="0"/>
              <a:t>- Overview</a:t>
            </a:r>
            <a:endParaRPr lang="en-GB" b="0" i="1" dirty="0"/>
          </a:p>
        </p:txBody>
      </p:sp>
      <p:pic>
        <p:nvPicPr>
          <p:cNvPr id="2049" name="Picture 2048">
            <a:extLst>
              <a:ext uri="{FF2B5EF4-FFF2-40B4-BE49-F238E27FC236}">
                <a16:creationId xmlns:a16="http://schemas.microsoft.com/office/drawing/2014/main" id="{B86B2C69-664E-F815-BB29-493FB28EC7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793" b="17066"/>
          <a:stretch>
            <a:fillRect/>
          </a:stretch>
        </p:blipFill>
        <p:spPr>
          <a:xfrm>
            <a:off x="546384" y="35675"/>
            <a:ext cx="10581863" cy="678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87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D54EE-B3C4-CECC-AA30-2DC13B0B1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B21580-7418-E125-8D9B-7B1D54A4F1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9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DFE14B6-81C1-696D-A484-96079AB13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16183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 Cover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31BE245E-9840-43BA-82CC-424A0EFF3C80}"/>
    </a:ext>
  </a:extLst>
</a:theme>
</file>

<file path=ppt/theme/theme2.xml><?xml version="1.0" encoding="utf-8"?>
<a:theme xmlns:a="http://schemas.openxmlformats.org/drawingml/2006/main" name="Chart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C3832CE2-7BE9-48D8-98AB-0A4982109993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270776CEDBA345A19A958DEC8CF3F5" ma:contentTypeVersion="10" ma:contentTypeDescription="Create a new document." ma:contentTypeScope="" ma:versionID="52ed572caa95c8bcda7a7ffb7cf2ac07">
  <xsd:schema xmlns:xsd="http://www.w3.org/2001/XMLSchema" xmlns:xs="http://www.w3.org/2001/XMLSchema" xmlns:p="http://schemas.microsoft.com/office/2006/metadata/properties" xmlns:ns2="acacf8ff-acbd-4245-8ab5-9cd74104d52b" targetNamespace="http://schemas.microsoft.com/office/2006/metadata/properties" ma:root="true" ma:fieldsID="1091ada386bb6efc6ab16fd03eb6c423" ns2:_="">
    <xsd:import namespace="acacf8ff-acbd-4245-8ab5-9cd74104d52b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acf8ff-acbd-4245-8ab5-9cd74104d52b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A956F06-4592-4924-8ECC-42970B1E6C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DC8400-646C-4D7C-9BDF-97F318E4DF2F}"/>
</file>

<file path=customXml/itemProps3.xml><?xml version="1.0" encoding="utf-8"?>
<ds:datastoreItem xmlns:ds="http://schemas.openxmlformats.org/officeDocument/2006/customXml" ds:itemID="{0336B92C-C6A2-467E-B0E8-CDC613DCE38B}">
  <ds:schemaRefs>
    <ds:schemaRef ds:uri="3b4878c7-8597-4652-822f-83daed9639d0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6e485e7b-81d1-4a7b-b0ec-be03691f62b9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4c027b6a-4485-4806-97d1-72523ad2cf76}" enabled="1" method="Standard" siteId="{b82bc314-ab8e-4d6f-b189-46f02e1f27f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Presentation Cover Slides</vt:lpstr>
      <vt:lpstr>Chart slides</vt:lpstr>
      <vt:lpstr>Platform Tunnels - Werken met Infrabel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Infrabel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Infrabel  PPT Template</dc:title>
  <dc:creator>De Taeye Robin</dc:creator>
  <cp:lastModifiedBy>Spelmans Sven</cp:lastModifiedBy>
  <cp:revision>2</cp:revision>
  <dcterms:created xsi:type="dcterms:W3CDTF">2026-09-14T09:04:54Z</dcterms:created>
  <dcterms:modified xsi:type="dcterms:W3CDTF">2026-09-17T12:38:38Z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c027b6a-4485-4806-97d1-72523ad2cf76_Enabled">
    <vt:lpwstr>True</vt:lpwstr>
  </property>
  <property fmtid="{D5CDD505-2E9C-101B-9397-08002B2CF9AE}" pid="3" name="MSIP_Label_4c027b6a-4485-4806-97d1-72523ad2cf76_SiteId">
    <vt:lpwstr>b82bc314-ab8e-4d6f-b189-46f02e1f27f2</vt:lpwstr>
  </property>
  <property fmtid="{D5CDD505-2E9C-101B-9397-08002B2CF9AE}" pid="4" name="MSIP_Label_4c027b6a-4485-4806-97d1-72523ad2cf76_Owner">
    <vt:lpwstr>philippe.verbist@infrabel.be</vt:lpwstr>
  </property>
  <property fmtid="{D5CDD505-2E9C-101B-9397-08002B2CF9AE}" pid="5" name="MSIP_Label_4c027b6a-4485-4806-97d1-72523ad2cf76_SetDate">
    <vt:lpwstr>2019-10-01T13:23:02.2266514Z</vt:lpwstr>
  </property>
  <property fmtid="{D5CDD505-2E9C-101B-9397-08002B2CF9AE}" pid="6" name="MSIP_Label_4c027b6a-4485-4806-97d1-72523ad2cf76_Name">
    <vt:lpwstr>Internal Use</vt:lpwstr>
  </property>
  <property fmtid="{D5CDD505-2E9C-101B-9397-08002B2CF9AE}" pid="7" name="MSIP_Label_4c027b6a-4485-4806-97d1-72523ad2cf76_Application">
    <vt:lpwstr>Microsoft Azure Information Protection</vt:lpwstr>
  </property>
  <property fmtid="{D5CDD505-2E9C-101B-9397-08002B2CF9AE}" pid="8" name="MSIP_Label_4c027b6a-4485-4806-97d1-72523ad2cf76_ActionId">
    <vt:lpwstr>6ab563d7-d5b6-4033-b52a-f19b5c82439d</vt:lpwstr>
  </property>
  <property fmtid="{D5CDD505-2E9C-101B-9397-08002B2CF9AE}" pid="9" name="MSIP_Label_4c027b6a-4485-4806-97d1-72523ad2cf76_Extended_MSFT_Method">
    <vt:lpwstr>Automatic</vt:lpwstr>
  </property>
  <property fmtid="{D5CDD505-2E9C-101B-9397-08002B2CF9AE}" pid="10" name="Sensitivity">
    <vt:lpwstr>Internal Use</vt:lpwstr>
  </property>
  <property fmtid="{D5CDD505-2E9C-101B-9397-08002B2CF9AE}" pid="11" name="ContentTypeId">
    <vt:lpwstr>0x010100EF270776CEDBA345A19A958DEC8CF3F5</vt:lpwstr>
  </property>
  <property fmtid="{D5CDD505-2E9C-101B-9397-08002B2CF9AE}" pid="12" name="MediaServiceImageTags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</Properties>
</file>