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2" r:id="rId5"/>
    <p:sldMasterId id="2147483802" r:id="rId6"/>
    <p:sldMasterId id="2147483774" r:id="rId7"/>
  </p:sldMasterIdLst>
  <p:notesMasterIdLst>
    <p:notesMasterId r:id="rId18"/>
  </p:notesMasterIdLst>
  <p:sldIdLst>
    <p:sldId id="267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263" r:id="rId1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52D"/>
    <a:srgbClr val="020B16"/>
    <a:srgbClr val="F9FAF9"/>
    <a:srgbClr val="F4F4F4"/>
    <a:srgbClr val="041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D03AA1-34AC-47D8-8016-3385355C7254}" v="9" dt="2026-09-16T16:32:11.7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32"/>
        <p:guide pos="3840"/>
        <p:guide pos="415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elmans Sven" userId="b19d8f44-72df-42e0-9a7c-a1a6312e2c04" providerId="ADAL" clId="{C523B489-D62F-47F4-BA26-126FFAF296DC}"/>
    <pc:docChg chg="undo custSel addSld delSld modSld delMainMaster">
      <pc:chgData name="Spelmans Sven" userId="b19d8f44-72df-42e0-9a7c-a1a6312e2c04" providerId="ADAL" clId="{C523B489-D62F-47F4-BA26-126FFAF296DC}" dt="2026-09-16T16:35:04.530" v="170" actId="478"/>
      <pc:docMkLst>
        <pc:docMk/>
      </pc:docMkLst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076215163" sldId="259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62119645" sldId="264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4069202406" sldId="265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303229402" sldId="266"/>
        </pc:sldMkLst>
      </pc:sldChg>
      <pc:sldChg chg="modSp mod">
        <pc:chgData name="Spelmans Sven" userId="b19d8f44-72df-42e0-9a7c-a1a6312e2c04" providerId="ADAL" clId="{C523B489-D62F-47F4-BA26-126FFAF296DC}" dt="2026-09-16T14:00:06.944" v="79" actId="20577"/>
        <pc:sldMkLst>
          <pc:docMk/>
          <pc:sldMk cId="3389421277" sldId="267"/>
        </pc:sldMkLst>
        <pc:spChg chg="mod">
          <ac:chgData name="Spelmans Sven" userId="b19d8f44-72df-42e0-9a7c-a1a6312e2c04" providerId="ADAL" clId="{C523B489-D62F-47F4-BA26-126FFAF296DC}" dt="2026-09-16T13:59:58.593" v="62" actId="20577"/>
          <ac:spMkLst>
            <pc:docMk/>
            <pc:sldMk cId="3389421277" sldId="267"/>
            <ac:spMk id="2" creationId="{00000000-0000-0000-0000-000000000000}"/>
          </ac:spMkLst>
        </pc:spChg>
        <pc:spChg chg="mod">
          <ac:chgData name="Spelmans Sven" userId="b19d8f44-72df-42e0-9a7c-a1a6312e2c04" providerId="ADAL" clId="{C523B489-D62F-47F4-BA26-126FFAF296DC}" dt="2026-09-16T14:00:06.944" v="79" actId="20577"/>
          <ac:spMkLst>
            <pc:docMk/>
            <pc:sldMk cId="3389421277" sldId="267"/>
            <ac:spMk id="4" creationId="{00000000-0000-0000-0000-000000000000}"/>
          </ac:spMkLst>
        </pc:spChg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0" sldId="313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375514357" sldId="316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620551072" sldId="317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768347737" sldId="319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190354958" sldId="320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287333318" sldId="323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4218380616" sldId="324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604386619" sldId="325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322841976" sldId="326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601383310" sldId="327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999449523" sldId="328"/>
        </pc:sldMkLst>
      </pc:sldChg>
      <pc:sldChg chg="del">
        <pc:chgData name="Spelmans Sven" userId="b19d8f44-72df-42e0-9a7c-a1a6312e2c04" providerId="ADAL" clId="{C523B489-D62F-47F4-BA26-126FFAF296DC}" dt="2026-09-16T13:03:04.098" v="1" actId="47"/>
        <pc:sldMkLst>
          <pc:docMk/>
          <pc:sldMk cId="2494953987" sldId="329"/>
        </pc:sldMkLst>
      </pc:sldChg>
      <pc:sldChg chg="del">
        <pc:chgData name="Spelmans Sven" userId="b19d8f44-72df-42e0-9a7c-a1a6312e2c04" providerId="ADAL" clId="{C523B489-D62F-47F4-BA26-126FFAF296DC}" dt="2026-09-16T13:03:04.098" v="1" actId="47"/>
        <pc:sldMkLst>
          <pc:docMk/>
          <pc:sldMk cId="4224719745" sldId="330"/>
        </pc:sldMkLst>
      </pc:sldChg>
      <pc:sldChg chg="addSp delSp modSp mod">
        <pc:chgData name="Spelmans Sven" userId="b19d8f44-72df-42e0-9a7c-a1a6312e2c04" providerId="ADAL" clId="{C523B489-D62F-47F4-BA26-126FFAF296DC}" dt="2026-09-16T14:05:00.326" v="88" actId="1076"/>
        <pc:sldMkLst>
          <pc:docMk/>
          <pc:sldMk cId="3268679499" sldId="331"/>
        </pc:sldMkLst>
        <pc:spChg chg="del">
          <ac:chgData name="Spelmans Sven" userId="b19d8f44-72df-42e0-9a7c-a1a6312e2c04" providerId="ADAL" clId="{C523B489-D62F-47F4-BA26-126FFAF296DC}" dt="2026-09-16T13:59:45.342" v="33" actId="478"/>
          <ac:spMkLst>
            <pc:docMk/>
            <pc:sldMk cId="3268679499" sldId="331"/>
            <ac:spMk id="2" creationId="{12682C67-AC60-9BFF-3C1C-D9F62FA4D2AB}"/>
          </ac:spMkLst>
        </pc:spChg>
        <pc:spChg chg="del mod">
          <ac:chgData name="Spelmans Sven" userId="b19d8f44-72df-42e0-9a7c-a1a6312e2c04" providerId="ADAL" clId="{C523B489-D62F-47F4-BA26-126FFAF296DC}" dt="2026-09-16T13:59:45.342" v="33" actId="478"/>
          <ac:spMkLst>
            <pc:docMk/>
            <pc:sldMk cId="3268679499" sldId="331"/>
            <ac:spMk id="4" creationId="{48413B66-1157-7154-D33E-0D1C3AC8B836}"/>
          </ac:spMkLst>
        </pc:spChg>
        <pc:spChg chg="del mod">
          <ac:chgData name="Spelmans Sven" userId="b19d8f44-72df-42e0-9a7c-a1a6312e2c04" providerId="ADAL" clId="{C523B489-D62F-47F4-BA26-126FFAF296DC}" dt="2026-09-16T13:59:45.342" v="33" actId="478"/>
          <ac:spMkLst>
            <pc:docMk/>
            <pc:sldMk cId="3268679499" sldId="331"/>
            <ac:spMk id="5" creationId="{8E9A0A40-281C-7C40-64B3-C290E267B0D6}"/>
          </ac:spMkLst>
        </pc:spChg>
        <pc:spChg chg="add del mod">
          <ac:chgData name="Spelmans Sven" userId="b19d8f44-72df-42e0-9a7c-a1a6312e2c04" providerId="ADAL" clId="{C523B489-D62F-47F4-BA26-126FFAF296DC}" dt="2026-09-16T13:59:47.202" v="34" actId="478"/>
          <ac:spMkLst>
            <pc:docMk/>
            <pc:sldMk cId="3268679499" sldId="331"/>
            <ac:spMk id="7" creationId="{ADD389E4-2B68-9871-41AB-1B79ABBA4382}"/>
          </ac:spMkLst>
        </pc:spChg>
        <pc:spChg chg="add del mod">
          <ac:chgData name="Spelmans Sven" userId="b19d8f44-72df-42e0-9a7c-a1a6312e2c04" providerId="ADAL" clId="{C523B489-D62F-47F4-BA26-126FFAF296DC}" dt="2026-09-16T13:59:47.202" v="34" actId="478"/>
          <ac:spMkLst>
            <pc:docMk/>
            <pc:sldMk cId="3268679499" sldId="331"/>
            <ac:spMk id="9" creationId="{4F8E05E3-480D-7542-3366-D22682BBD641}"/>
          </ac:spMkLst>
        </pc:spChg>
        <pc:spChg chg="add del">
          <ac:chgData name="Spelmans Sven" userId="b19d8f44-72df-42e0-9a7c-a1a6312e2c04" providerId="ADAL" clId="{C523B489-D62F-47F4-BA26-126FFAF296DC}" dt="2026-09-16T14:04:43.023" v="82" actId="22"/>
          <ac:spMkLst>
            <pc:docMk/>
            <pc:sldMk cId="3268679499" sldId="331"/>
            <ac:spMk id="11" creationId="{43FA0D86-F864-F503-458B-C2479E567318}"/>
          </ac:spMkLst>
        </pc:spChg>
        <pc:graphicFrameChg chg="add mod">
          <ac:chgData name="Spelmans Sven" userId="b19d8f44-72df-42e0-9a7c-a1a6312e2c04" providerId="ADAL" clId="{C523B489-D62F-47F4-BA26-126FFAF296DC}" dt="2026-09-16T13:03:49.909" v="4"/>
          <ac:graphicFrameMkLst>
            <pc:docMk/>
            <pc:sldMk cId="3268679499" sldId="331"/>
            <ac:graphicFrameMk id="3" creationId="{D3434E44-5B71-8363-81CE-27D4EBDB541E}"/>
          </ac:graphicFrameMkLst>
        </pc:graphicFrameChg>
        <pc:picChg chg="add mod">
          <ac:chgData name="Spelmans Sven" userId="b19d8f44-72df-42e0-9a7c-a1a6312e2c04" providerId="ADAL" clId="{C523B489-D62F-47F4-BA26-126FFAF296DC}" dt="2026-09-16T14:05:00.326" v="88" actId="1076"/>
          <ac:picMkLst>
            <pc:docMk/>
            <pc:sldMk cId="3268679499" sldId="331"/>
            <ac:picMk id="13" creationId="{492B2D09-20F5-59FE-DE4B-77CB0A545666}"/>
          </ac:picMkLst>
        </pc:picChg>
      </pc:sldChg>
      <pc:sldChg chg="addSp delSp modSp add mod">
        <pc:chgData name="Spelmans Sven" userId="b19d8f44-72df-42e0-9a7c-a1a6312e2c04" providerId="ADAL" clId="{C523B489-D62F-47F4-BA26-126FFAF296DC}" dt="2026-09-16T14:09:17.478" v="102" actId="732"/>
        <pc:sldMkLst>
          <pc:docMk/>
          <pc:sldMk cId="61662521" sldId="332"/>
        </pc:sldMkLst>
        <pc:spChg chg="add del">
          <ac:chgData name="Spelmans Sven" userId="b19d8f44-72df-42e0-9a7c-a1a6312e2c04" providerId="ADAL" clId="{C523B489-D62F-47F4-BA26-126FFAF296DC}" dt="2026-09-16T14:08:21.485" v="91" actId="22"/>
          <ac:spMkLst>
            <pc:docMk/>
            <pc:sldMk cId="61662521" sldId="332"/>
            <ac:spMk id="3" creationId="{6D6167FE-C7E3-539E-9D2D-B8C7B6A8FB92}"/>
          </ac:spMkLst>
        </pc:spChg>
        <pc:picChg chg="add mod modCrop">
          <ac:chgData name="Spelmans Sven" userId="b19d8f44-72df-42e0-9a7c-a1a6312e2c04" providerId="ADAL" clId="{C523B489-D62F-47F4-BA26-126FFAF296DC}" dt="2026-09-16T14:09:17.478" v="102" actId="732"/>
          <ac:picMkLst>
            <pc:docMk/>
            <pc:sldMk cId="61662521" sldId="332"/>
            <ac:picMk id="5" creationId="{292B4212-3C5A-E782-59E7-CC92D0533CC8}"/>
          </ac:picMkLst>
        </pc:picChg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788118090" sldId="332"/>
        </pc:sldMkLst>
      </pc:sldChg>
      <pc:sldChg chg="del">
        <pc:chgData name="Spelmans Sven" userId="b19d8f44-72df-42e0-9a7c-a1a6312e2c04" providerId="ADAL" clId="{C523B489-D62F-47F4-BA26-126FFAF296DC}" dt="2026-09-16T13:03:04.098" v="1" actId="47"/>
        <pc:sldMkLst>
          <pc:docMk/>
          <pc:sldMk cId="2801636730" sldId="333"/>
        </pc:sldMkLst>
      </pc:sldChg>
      <pc:sldChg chg="addSp delSp modSp add mod">
        <pc:chgData name="Spelmans Sven" userId="b19d8f44-72df-42e0-9a7c-a1a6312e2c04" providerId="ADAL" clId="{C523B489-D62F-47F4-BA26-126FFAF296DC}" dt="2026-09-16T14:17:10.822" v="118" actId="14100"/>
        <pc:sldMkLst>
          <pc:docMk/>
          <pc:sldMk cId="4011981981" sldId="333"/>
        </pc:sldMkLst>
        <pc:spChg chg="add del">
          <ac:chgData name="Spelmans Sven" userId="b19d8f44-72df-42e0-9a7c-a1a6312e2c04" providerId="ADAL" clId="{C523B489-D62F-47F4-BA26-126FFAF296DC}" dt="2026-09-16T14:16:32.346" v="107" actId="22"/>
          <ac:spMkLst>
            <pc:docMk/>
            <pc:sldMk cId="4011981981" sldId="333"/>
            <ac:spMk id="5" creationId="{A0A1337F-CB74-18C3-41BB-97E458954BB8}"/>
          </ac:spMkLst>
        </pc:spChg>
        <pc:spChg chg="add mod ord">
          <ac:chgData name="Spelmans Sven" userId="b19d8f44-72df-42e0-9a7c-a1a6312e2c04" providerId="ADAL" clId="{C523B489-D62F-47F4-BA26-126FFAF296DC}" dt="2026-09-16T14:17:05.129" v="117" actId="207"/>
          <ac:spMkLst>
            <pc:docMk/>
            <pc:sldMk cId="4011981981" sldId="333"/>
            <ac:spMk id="8" creationId="{B6AB6E87-3AF8-8D9E-BB15-AC9C41ACCAC8}"/>
          </ac:spMkLst>
        </pc:spChg>
        <pc:picChg chg="add del">
          <ac:chgData name="Spelmans Sven" userId="b19d8f44-72df-42e0-9a7c-a1a6312e2c04" providerId="ADAL" clId="{C523B489-D62F-47F4-BA26-126FFAF296DC}" dt="2026-09-16T14:16:07.461" v="104" actId="22"/>
          <ac:picMkLst>
            <pc:docMk/>
            <pc:sldMk cId="4011981981" sldId="333"/>
            <ac:picMk id="3" creationId="{19F15ACE-DD1B-B885-0810-F847622E3ED8}"/>
          </ac:picMkLst>
        </pc:picChg>
        <pc:picChg chg="add mod modCrop">
          <ac:chgData name="Spelmans Sven" userId="b19d8f44-72df-42e0-9a7c-a1a6312e2c04" providerId="ADAL" clId="{C523B489-D62F-47F4-BA26-126FFAF296DC}" dt="2026-09-16T14:17:10.822" v="118" actId="14100"/>
          <ac:picMkLst>
            <pc:docMk/>
            <pc:sldMk cId="4011981981" sldId="333"/>
            <ac:picMk id="7" creationId="{BE2FF625-5BE2-9019-F03B-03571F8C948F}"/>
          </ac:picMkLst>
        </pc:picChg>
      </pc:sldChg>
      <pc:sldChg chg="del">
        <pc:chgData name="Spelmans Sven" userId="b19d8f44-72df-42e0-9a7c-a1a6312e2c04" providerId="ADAL" clId="{C523B489-D62F-47F4-BA26-126FFAF296DC}" dt="2026-09-16T13:03:04.098" v="1" actId="47"/>
        <pc:sldMkLst>
          <pc:docMk/>
          <pc:sldMk cId="3150436776" sldId="334"/>
        </pc:sldMkLst>
      </pc:sldChg>
      <pc:sldChg chg="addSp delSp modSp add mod">
        <pc:chgData name="Spelmans Sven" userId="b19d8f44-72df-42e0-9a7c-a1a6312e2c04" providerId="ADAL" clId="{C523B489-D62F-47F4-BA26-126FFAF296DC}" dt="2026-09-16T16:27:26.982" v="130" actId="14100"/>
        <pc:sldMkLst>
          <pc:docMk/>
          <pc:sldMk cId="3853024188" sldId="334"/>
        </pc:sldMkLst>
        <pc:spChg chg="add del">
          <ac:chgData name="Spelmans Sven" userId="b19d8f44-72df-42e0-9a7c-a1a6312e2c04" providerId="ADAL" clId="{C523B489-D62F-47F4-BA26-126FFAF296DC}" dt="2026-09-16T16:20:54.485" v="120" actId="22"/>
          <ac:spMkLst>
            <pc:docMk/>
            <pc:sldMk cId="3853024188" sldId="334"/>
            <ac:spMk id="3" creationId="{A17D3668-3AE6-256B-3C47-8497DDE7EE21}"/>
          </ac:spMkLst>
        </pc:spChg>
        <pc:spChg chg="add del">
          <ac:chgData name="Spelmans Sven" userId="b19d8f44-72df-42e0-9a7c-a1a6312e2c04" providerId="ADAL" clId="{C523B489-D62F-47F4-BA26-126FFAF296DC}" dt="2026-09-16T16:22:09.115" v="123" actId="22"/>
          <ac:spMkLst>
            <pc:docMk/>
            <pc:sldMk cId="3853024188" sldId="334"/>
            <ac:spMk id="5" creationId="{6A427F69-EB47-D420-0C6F-55B3F2F4249C}"/>
          </ac:spMkLst>
        </pc:spChg>
        <pc:spChg chg="add mod ord">
          <ac:chgData name="Spelmans Sven" userId="b19d8f44-72df-42e0-9a7c-a1a6312e2c04" providerId="ADAL" clId="{C523B489-D62F-47F4-BA26-126FFAF296DC}" dt="2026-09-16T16:27:26.982" v="130" actId="14100"/>
          <ac:spMkLst>
            <pc:docMk/>
            <pc:sldMk cId="3853024188" sldId="334"/>
            <ac:spMk id="9" creationId="{162D9E89-5C6E-3DCD-2FD4-971BB0C111D1}"/>
          </ac:spMkLst>
        </pc:spChg>
        <pc:picChg chg="add">
          <ac:chgData name="Spelmans Sven" userId="b19d8f44-72df-42e0-9a7c-a1a6312e2c04" providerId="ADAL" clId="{C523B489-D62F-47F4-BA26-126FFAF296DC}" dt="2026-09-16T16:22:09.135" v="124" actId="22"/>
          <ac:picMkLst>
            <pc:docMk/>
            <pc:sldMk cId="3853024188" sldId="334"/>
            <ac:picMk id="7" creationId="{7FCE1CEF-A8D2-D143-7300-61A97F1EFBDE}"/>
          </ac:picMkLst>
        </pc:picChg>
      </pc:sldChg>
      <pc:sldChg chg="addSp modSp add mod">
        <pc:chgData name="Spelmans Sven" userId="b19d8f44-72df-42e0-9a7c-a1a6312e2c04" providerId="ADAL" clId="{C523B489-D62F-47F4-BA26-126FFAF296DC}" dt="2026-09-16T16:27:55.967" v="136" actId="1076"/>
        <pc:sldMkLst>
          <pc:docMk/>
          <pc:sldMk cId="29675605" sldId="335"/>
        </pc:sldMkLst>
        <pc:spChg chg="add mod ord">
          <ac:chgData name="Spelmans Sven" userId="b19d8f44-72df-42e0-9a7c-a1a6312e2c04" providerId="ADAL" clId="{C523B489-D62F-47F4-BA26-126FFAF296DC}" dt="2026-09-16T16:27:38.766" v="133" actId="207"/>
          <ac:spMkLst>
            <pc:docMk/>
            <pc:sldMk cId="29675605" sldId="335"/>
            <ac:spMk id="5" creationId="{43DB0688-9DB2-8283-441B-A153C7779439}"/>
          </ac:spMkLst>
        </pc:spChg>
        <pc:picChg chg="add mod modCrop">
          <ac:chgData name="Spelmans Sven" userId="b19d8f44-72df-42e0-9a7c-a1a6312e2c04" providerId="ADAL" clId="{C523B489-D62F-47F4-BA26-126FFAF296DC}" dt="2026-09-16T16:27:55.967" v="136" actId="1076"/>
          <ac:picMkLst>
            <pc:docMk/>
            <pc:sldMk cId="29675605" sldId="335"/>
            <ac:picMk id="3" creationId="{458EABE8-242A-22F2-9CBB-207B6C73C52B}"/>
          </ac:picMkLst>
        </pc:picChg>
      </pc:sldChg>
      <pc:sldChg chg="addSp delSp modSp new mod">
        <pc:chgData name="Spelmans Sven" userId="b19d8f44-72df-42e0-9a7c-a1a6312e2c04" providerId="ADAL" clId="{C523B489-D62F-47F4-BA26-126FFAF296DC}" dt="2026-09-16T16:29:13.571" v="146" actId="22"/>
        <pc:sldMkLst>
          <pc:docMk/>
          <pc:sldMk cId="2393677109" sldId="336"/>
        </pc:sldMkLst>
        <pc:spChg chg="add del">
          <ac:chgData name="Spelmans Sven" userId="b19d8f44-72df-42e0-9a7c-a1a6312e2c04" providerId="ADAL" clId="{C523B489-D62F-47F4-BA26-126FFAF296DC}" dt="2026-09-16T16:28:35.300" v="140" actId="22"/>
          <ac:spMkLst>
            <pc:docMk/>
            <pc:sldMk cId="2393677109" sldId="336"/>
            <ac:spMk id="5" creationId="{D809B977-FB25-52D4-7335-3DC60E0AE2D9}"/>
          </ac:spMkLst>
        </pc:spChg>
        <pc:spChg chg="add mod ord">
          <ac:chgData name="Spelmans Sven" userId="b19d8f44-72df-42e0-9a7c-a1a6312e2c04" providerId="ADAL" clId="{C523B489-D62F-47F4-BA26-126FFAF296DC}" dt="2026-09-16T16:28:47.987" v="144" actId="207"/>
          <ac:spMkLst>
            <pc:docMk/>
            <pc:sldMk cId="2393677109" sldId="336"/>
            <ac:spMk id="9" creationId="{3575A566-CD42-B695-F2B4-BEBD259C2784}"/>
          </ac:spMkLst>
        </pc:spChg>
        <pc:spChg chg="add del">
          <ac:chgData name="Spelmans Sven" userId="b19d8f44-72df-42e0-9a7c-a1a6312e2c04" providerId="ADAL" clId="{C523B489-D62F-47F4-BA26-126FFAF296DC}" dt="2026-09-16T16:29:13.571" v="146" actId="22"/>
          <ac:spMkLst>
            <pc:docMk/>
            <pc:sldMk cId="2393677109" sldId="336"/>
            <ac:spMk id="11" creationId="{DE77561F-4525-8A8E-DFDD-4BAA978E26F6}"/>
          </ac:spMkLst>
        </pc:spChg>
        <pc:picChg chg="add">
          <ac:chgData name="Spelmans Sven" userId="b19d8f44-72df-42e0-9a7c-a1a6312e2c04" providerId="ADAL" clId="{C523B489-D62F-47F4-BA26-126FFAF296DC}" dt="2026-09-16T16:28:35.322" v="141" actId="22"/>
          <ac:picMkLst>
            <pc:docMk/>
            <pc:sldMk cId="2393677109" sldId="336"/>
            <ac:picMk id="7" creationId="{F95E60F2-0EFB-B69E-7732-1BE6EC35BD6B}"/>
          </ac:picMkLst>
        </pc:picChg>
      </pc:sldChg>
      <pc:sldChg chg="addSp delSp modSp add mod">
        <pc:chgData name="Spelmans Sven" userId="b19d8f44-72df-42e0-9a7c-a1a6312e2c04" providerId="ADAL" clId="{C523B489-D62F-47F4-BA26-126FFAF296DC}" dt="2026-09-16T16:32:33.053" v="155" actId="207"/>
        <pc:sldMkLst>
          <pc:docMk/>
          <pc:sldMk cId="726952174" sldId="337"/>
        </pc:sldMkLst>
        <pc:spChg chg="mod">
          <ac:chgData name="Spelmans Sven" userId="b19d8f44-72df-42e0-9a7c-a1a6312e2c04" providerId="ADAL" clId="{C523B489-D62F-47F4-BA26-126FFAF296DC}" dt="2026-09-16T16:32:33.053" v="155" actId="207"/>
          <ac:spMkLst>
            <pc:docMk/>
            <pc:sldMk cId="726952174" sldId="337"/>
            <ac:spMk id="9" creationId="{529C6FFD-AAFC-CE7B-6CE1-599147AF8A44}"/>
          </ac:spMkLst>
        </pc:spChg>
        <pc:picChg chg="add mod modCrop">
          <ac:chgData name="Spelmans Sven" userId="b19d8f44-72df-42e0-9a7c-a1a6312e2c04" providerId="ADAL" clId="{C523B489-D62F-47F4-BA26-126FFAF296DC}" dt="2026-09-16T16:32:26.630" v="154" actId="1076"/>
          <ac:picMkLst>
            <pc:docMk/>
            <pc:sldMk cId="726952174" sldId="337"/>
            <ac:picMk id="5" creationId="{0470DBC7-DFAB-2FDD-2067-1F0367B9D88A}"/>
          </ac:picMkLst>
        </pc:picChg>
        <pc:picChg chg="del">
          <ac:chgData name="Spelmans Sven" userId="b19d8f44-72df-42e0-9a7c-a1a6312e2c04" providerId="ADAL" clId="{C523B489-D62F-47F4-BA26-126FFAF296DC}" dt="2026-09-16T16:29:17.104" v="148" actId="478"/>
          <ac:picMkLst>
            <pc:docMk/>
            <pc:sldMk cId="726952174" sldId="337"/>
            <ac:picMk id="7" creationId="{ECCE1CC0-907D-BAF6-035D-1BAAD7024AD0}"/>
          </ac:picMkLst>
        </pc:picChg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3116095934" sldId="338"/>
        </pc:sldMkLst>
      </pc:sldChg>
      <pc:sldChg chg="addSp delSp modSp new mod">
        <pc:chgData name="Spelmans Sven" userId="b19d8f44-72df-42e0-9a7c-a1a6312e2c04" providerId="ADAL" clId="{C523B489-D62F-47F4-BA26-126FFAF296DC}" dt="2026-09-16T16:35:04.530" v="170" actId="478"/>
        <pc:sldMkLst>
          <pc:docMk/>
          <pc:sldMk cId="3639800819" sldId="338"/>
        </pc:sldMkLst>
        <pc:spChg chg="del">
          <ac:chgData name="Spelmans Sven" userId="b19d8f44-72df-42e0-9a7c-a1a6312e2c04" providerId="ADAL" clId="{C523B489-D62F-47F4-BA26-126FFAF296DC}" dt="2026-09-16T16:35:04.530" v="170" actId="478"/>
          <ac:spMkLst>
            <pc:docMk/>
            <pc:sldMk cId="3639800819" sldId="338"/>
            <ac:spMk id="3" creationId="{5D294568-CB3B-724F-F2C1-998B7EEF546E}"/>
          </ac:spMkLst>
        </pc:spChg>
        <pc:spChg chg="add del">
          <ac:chgData name="Spelmans Sven" userId="b19d8f44-72df-42e0-9a7c-a1a6312e2c04" providerId="ADAL" clId="{C523B489-D62F-47F4-BA26-126FFAF296DC}" dt="2026-09-16T16:34:25.684" v="159" actId="22"/>
          <ac:spMkLst>
            <pc:docMk/>
            <pc:sldMk cId="3639800819" sldId="338"/>
            <ac:spMk id="5" creationId="{C059DD8C-AFC5-5087-E2DB-4E6EA953A275}"/>
          </ac:spMkLst>
        </pc:spChg>
        <pc:spChg chg="add del">
          <ac:chgData name="Spelmans Sven" userId="b19d8f44-72df-42e0-9a7c-a1a6312e2c04" providerId="ADAL" clId="{C523B489-D62F-47F4-BA26-126FFAF296DC}" dt="2026-09-16T16:34:43.244" v="166" actId="22"/>
          <ac:spMkLst>
            <pc:docMk/>
            <pc:sldMk cId="3639800819" sldId="338"/>
            <ac:spMk id="9" creationId="{46EB7D89-A49D-400D-BAE6-BB89752DD81F}"/>
          </ac:spMkLst>
        </pc:spChg>
        <pc:spChg chg="add mod ord">
          <ac:chgData name="Spelmans Sven" userId="b19d8f44-72df-42e0-9a7c-a1a6312e2c04" providerId="ADAL" clId="{C523B489-D62F-47F4-BA26-126FFAF296DC}" dt="2026-09-16T16:34:54.499" v="169" actId="207"/>
          <ac:spMkLst>
            <pc:docMk/>
            <pc:sldMk cId="3639800819" sldId="338"/>
            <ac:spMk id="11" creationId="{236C9C80-3422-B5E3-BA44-8D33553EEA0F}"/>
          </ac:spMkLst>
        </pc:spChg>
        <pc:picChg chg="add mod modCrop">
          <ac:chgData name="Spelmans Sven" userId="b19d8f44-72df-42e0-9a7c-a1a6312e2c04" providerId="ADAL" clId="{C523B489-D62F-47F4-BA26-126FFAF296DC}" dt="2026-09-16T16:34:37.601" v="164" actId="1076"/>
          <ac:picMkLst>
            <pc:docMk/>
            <pc:sldMk cId="3639800819" sldId="338"/>
            <ac:picMk id="7" creationId="{B5158995-F35E-CC63-7F17-1970F96B9A20}"/>
          </ac:picMkLst>
        </pc:picChg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678702478" sldId="339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040190350" sldId="340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2787136719" sldId="341"/>
        </pc:sldMkLst>
      </pc:sldChg>
      <pc:sldChg chg="del">
        <pc:chgData name="Spelmans Sven" userId="b19d8f44-72df-42e0-9a7c-a1a6312e2c04" providerId="ADAL" clId="{C523B489-D62F-47F4-BA26-126FFAF296DC}" dt="2026-09-16T13:02:58.557" v="0" actId="47"/>
        <pc:sldMkLst>
          <pc:docMk/>
          <pc:sldMk cId="1600723497" sldId="342"/>
        </pc:sldMkLst>
      </pc:sldChg>
      <pc:sldMasterChg chg="del delSldLayout">
        <pc:chgData name="Spelmans Sven" userId="b19d8f44-72df-42e0-9a7c-a1a6312e2c04" providerId="ADAL" clId="{C523B489-D62F-47F4-BA26-126FFAF296DC}" dt="2026-09-16T13:03:07.366" v="2"/>
        <pc:sldMasterMkLst>
          <pc:docMk/>
          <pc:sldMasterMk cId="3035970752" sldId="2147483666"/>
        </pc:sldMasterMkLst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035970752" sldId="2147483666"/>
            <pc:sldLayoutMk cId="194684132" sldId="2147483667"/>
          </pc:sldLayoutMkLst>
        </pc:sldLayoutChg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035970752" sldId="2147483666"/>
            <pc:sldLayoutMk cId="2821071387" sldId="2147483680"/>
          </pc:sldLayoutMkLst>
        </pc:sldLayoutChg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035970752" sldId="2147483666"/>
            <pc:sldLayoutMk cId="3575080635" sldId="2147483794"/>
          </pc:sldLayoutMkLst>
        </pc:sldLayoutChg>
      </pc:sldMasterChg>
      <pc:sldMasterChg chg="del delSldLayout">
        <pc:chgData name="Spelmans Sven" userId="b19d8f44-72df-42e0-9a7c-a1a6312e2c04" providerId="ADAL" clId="{C523B489-D62F-47F4-BA26-126FFAF296DC}" dt="2026-09-16T13:03:07.366" v="2"/>
        <pc:sldMasterMkLst>
          <pc:docMk/>
          <pc:sldMasterMk cId="331215620" sldId="2147483785"/>
        </pc:sldMasterMkLst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31215620" sldId="2147483785"/>
            <pc:sldLayoutMk cId="2060299316" sldId="2147483786"/>
          </pc:sldLayoutMkLst>
        </pc:sldLayoutChg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31215620" sldId="2147483785"/>
            <pc:sldLayoutMk cId="3635171347" sldId="2147483787"/>
          </pc:sldLayoutMkLst>
        </pc:sldLayoutChg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31215620" sldId="2147483785"/>
            <pc:sldLayoutMk cId="2813763517" sldId="2147483793"/>
          </pc:sldLayoutMkLst>
        </pc:sldLayoutChg>
        <pc:sldLayoutChg chg="del">
          <pc:chgData name="Spelmans Sven" userId="b19d8f44-72df-42e0-9a7c-a1a6312e2c04" providerId="ADAL" clId="{C523B489-D62F-47F4-BA26-126FFAF296DC}" dt="2026-09-16T13:03:07.366" v="2"/>
          <pc:sldLayoutMkLst>
            <pc:docMk/>
            <pc:sldMasterMk cId="331215620" sldId="2147483785"/>
            <pc:sldLayoutMk cId="3052336615" sldId="214748379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69430774278213"/>
          <c:y val="6.4020477285141306E-2"/>
          <c:w val="0.34805142904212483"/>
          <c:h val="0.79864982223883096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Content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D-4A31-B152-16E17B9B2E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D-4A31-B152-16E17B9B2E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D-4A31-B152-16E17B9B2E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D-4A31-B152-16E17B9B2E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Info 1</c:v>
                </c:pt>
                <c:pt idx="1">
                  <c:v>Info 2</c:v>
                </c:pt>
                <c:pt idx="2">
                  <c:v>Info 3</c:v>
                </c:pt>
                <c:pt idx="3">
                  <c:v>Info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D-4A31-B152-16E17B9B2E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686950459317588"/>
          <c:y val="0.94075897558207255"/>
          <c:w val="0.64382386212338205"/>
          <c:h val="5.9241106982515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Info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3-4A30-B373-70E72F91DF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Info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3-4A30-B373-70E72F91DF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Info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3-4A30-B373-70E72F91D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526527"/>
        <c:axId val="446502015"/>
      </c:barChart>
      <c:catAx>
        <c:axId val="44552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46502015"/>
        <c:crosses val="autoZero"/>
        <c:auto val="1"/>
        <c:lblAlgn val="ctr"/>
        <c:lblOffset val="100"/>
        <c:noMultiLvlLbl val="0"/>
      </c:catAx>
      <c:valAx>
        <c:axId val="44650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44552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56188484251966"/>
          <c:y val="0.94359979722392262"/>
          <c:w val="0.28375110728346459"/>
          <c:h val="5.37718279644216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16/09/2026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403835-6E18-E84E-AD49-415393C726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AC73E98-6990-BF4A-896A-51856EE422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0AD09E2C-D4C3-B948-B325-4C12A616E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This</a:t>
            </a:r>
            <a:r>
              <a:rPr lang="nl-NL"/>
              <a:t> is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really</a:t>
            </a:r>
            <a:r>
              <a:rPr lang="nl-NL"/>
              <a:t> big </a:t>
            </a:r>
            <a:r>
              <a:rPr lang="nl-NL" err="1"/>
              <a:t>presentation</a:t>
            </a:r>
            <a:r>
              <a:rPr lang="nl-NL"/>
              <a:t> </a:t>
            </a:r>
            <a:r>
              <a:rPr lang="nl-NL" err="1"/>
              <a:t>title</a:t>
            </a:r>
            <a:r>
              <a:rPr lang="nl-NL"/>
              <a:t>.</a:t>
            </a:r>
            <a:endParaRPr lang="nl-BE"/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2EA7E0FF-088B-1840-8593-1C99620FCA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This is your presentation subtitle</a:t>
            </a:r>
          </a:p>
        </p:txBody>
      </p:sp>
      <p:sp>
        <p:nvSpPr>
          <p:cNvPr id="23" name="Tijdelijke aanduiding voor datum 3">
            <a:extLst>
              <a:ext uri="{FF2B5EF4-FFF2-40B4-BE49-F238E27FC236}">
                <a16:creationId xmlns:a16="http://schemas.microsoft.com/office/drawing/2014/main" id="{25C99FEC-8E3F-0E4F-9A7F-5B3EE1B9C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1600" y="5904831"/>
            <a:ext cx="252277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6EAEF5F7-6C0B-E84E-9599-0BA8844565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2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0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Chapter</a:t>
            </a:r>
            <a:br>
              <a:rPr lang="nl-NL"/>
            </a:br>
            <a:r>
              <a:rPr lang="nl-NL" err="1"/>
              <a:t>title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1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5D892E-5E49-3841-81FA-68A254CF32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90FC98B-6C29-5B49-976D-57CBE9FD7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4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1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 userDrawn="1">
          <p15:clr>
            <a:srgbClr val="FBAE40"/>
          </p15:clr>
        </p15:guide>
        <p15:guide id="2" pos="7446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34233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13174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68218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66627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3" userDrawn="1">
          <p15:clr>
            <a:srgbClr val="FBAE40"/>
          </p15:clr>
        </p15:guide>
        <p15:guide id="3" pos="72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538071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5387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286472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3BB5F19F-D3C7-3A49-9867-D2A2A8E5B5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err="1"/>
              <a:t>Pie</a:t>
            </a:r>
            <a:r>
              <a:rPr lang="nl-BE"/>
              <a:t> </a:t>
            </a:r>
            <a:r>
              <a:rPr lang="nl-BE" err="1"/>
              <a:t>chart</a:t>
            </a:r>
            <a:r>
              <a:rPr lang="nl-BE"/>
              <a:t> </a:t>
            </a:r>
            <a:r>
              <a:rPr lang="nl-BE" err="1"/>
              <a:t>example</a:t>
            </a:r>
            <a:endParaRPr lang="nl-BE"/>
          </a:p>
        </p:txBody>
      </p:sp>
      <p:graphicFrame>
        <p:nvGraphicFramePr>
          <p:cNvPr id="10" name="Grafiek 5">
            <a:extLst>
              <a:ext uri="{FF2B5EF4-FFF2-40B4-BE49-F238E27FC236}">
                <a16:creationId xmlns:a16="http://schemas.microsoft.com/office/drawing/2014/main" id="{BB5CFF34-5D9F-474B-8C5B-879A3079F84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6473891"/>
              </p:ext>
            </p:extLst>
          </p:nvPr>
        </p:nvGraphicFramePr>
        <p:xfrm>
          <a:off x="0" y="1399648"/>
          <a:ext cx="12192000" cy="46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53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D64CAAF9-474C-524F-9F49-FFC3F86198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/>
              <a:t>Column </a:t>
            </a:r>
            <a:r>
              <a:rPr lang="nl-BE" err="1"/>
              <a:t>chart</a:t>
            </a:r>
            <a:r>
              <a:rPr lang="nl-BE"/>
              <a:t> </a:t>
            </a:r>
            <a:r>
              <a:rPr lang="nl-BE" err="1"/>
              <a:t>example</a:t>
            </a:r>
            <a:endParaRPr lang="nl-BE"/>
          </a:p>
        </p:txBody>
      </p:sp>
      <p:graphicFrame>
        <p:nvGraphicFramePr>
          <p:cNvPr id="4" name="Grafiek 4">
            <a:extLst>
              <a:ext uri="{FF2B5EF4-FFF2-40B4-BE49-F238E27FC236}">
                <a16:creationId xmlns:a16="http://schemas.microsoft.com/office/drawing/2014/main" id="{56E3972B-35B5-A441-8D92-53F0787C25B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7357292"/>
              </p:ext>
            </p:extLst>
          </p:nvPr>
        </p:nvGraphicFramePr>
        <p:xfrm>
          <a:off x="2032000" y="1553029"/>
          <a:ext cx="8128000" cy="45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01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5350FA6-7A12-8242-BC1E-5B8101F36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52E9BE-C5B0-2243-9B17-5CE4F5BEB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87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714406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6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err="1"/>
              <a:t>Facilitates</a:t>
            </a:r>
            <a:endParaRPr lang="nl-BE" b="1"/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4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80" r:id="rId2"/>
    <p:sldLayoutId id="2147483777" r:id="rId3"/>
    <p:sldLayoutId id="2147483779" r:id="rId4"/>
    <p:sldLayoutId id="2147483778" r:id="rId5"/>
    <p:sldLayoutId id="2147483752" r:id="rId6"/>
    <p:sldLayoutId id="2147483781" r:id="rId7"/>
    <p:sldLayoutId id="2147483804" r:id="rId8"/>
    <p:sldLayoutId id="2147483805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 userDrawn="1"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2" r:id="rId3"/>
    <p:sldLayoutId id="2147483770" r:id="rId4"/>
    <p:sldLayoutId id="2147483782" r:id="rId5"/>
    <p:sldLayoutId id="2147483703" r:id="rId6"/>
    <p:sldLayoutId id="2147483783" r:id="rId7"/>
    <p:sldLayoutId id="2147483704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AC581ACF-D180-594E-ADD8-444B928B32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F4667DEA-D29A-FB45-AAFA-03ADA7817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96" r:id="rId2"/>
    <p:sldLayoutId id="2147483797" r:id="rId3"/>
    <p:sldLayoutId id="214748379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600" y="2494959"/>
            <a:ext cx="5268913" cy="2343711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4800" dirty="0">
                <a:latin typeface="Calibri"/>
                <a:ea typeface="Calibri"/>
                <a:cs typeface="Calibri"/>
              </a:rPr>
              <a:t>Tunnel Maintenance</a:t>
            </a:r>
            <a:endParaRPr lang="en-US" sz="4800" dirty="0">
              <a:latin typeface="Calibri"/>
              <a:ea typeface="Calibri"/>
              <a:cs typeface="Calibri"/>
            </a:endParaRPr>
          </a:p>
          <a:p>
            <a:endParaRPr lang="en-GB" dirty="0">
              <a:ea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GB" dirty="0">
                <a:latin typeface="Calibri"/>
                <a:ea typeface="Calibri"/>
                <a:cs typeface="Calibri"/>
              </a:rPr>
              <a:t>Michaël Cant</a:t>
            </a:r>
            <a:br>
              <a:rPr lang="en-GB" dirty="0">
                <a:latin typeface="Calibri"/>
                <a:ea typeface="Calibri"/>
                <a:cs typeface="Calibri"/>
              </a:rPr>
            </a:br>
            <a:endParaRPr lang="en-GB" dirty="0">
              <a:latin typeface="Calibri"/>
              <a:ea typeface="Calibri"/>
              <a:cs typeface="Calibri"/>
            </a:endParaRPr>
          </a:p>
          <a:p>
            <a:endParaRPr lang="en-GB" dirty="0">
              <a:ea typeface="Calibri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BE">
                <a:latin typeface="Calibri"/>
                <a:ea typeface="Calibri"/>
                <a:cs typeface="Calibri"/>
              </a:rPr>
              <a:t>24/09/2026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4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2B2D09-20F5-59FE-DE4B-77CB0A545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5488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7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AB2C4-74D1-110B-DB4A-468AA14E9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2B4212-3C5A-E782-59E7-CC92D0533C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07" b="117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F702C-487E-4BD7-055B-D34124877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AB6E87-3AF8-8D9E-BB15-AC9C41ACCAC8}"/>
              </a:ext>
            </a:extLst>
          </p:cNvPr>
          <p:cNvSpPr/>
          <p:nvPr/>
        </p:nvSpPr>
        <p:spPr>
          <a:xfrm>
            <a:off x="0" y="0"/>
            <a:ext cx="1857676" cy="7122695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2FF625-5BE2-9019-F03B-03571F8C94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0" b="6808"/>
          <a:stretch>
            <a:fillRect/>
          </a:stretch>
        </p:blipFill>
        <p:spPr>
          <a:xfrm>
            <a:off x="667651" y="0"/>
            <a:ext cx="11524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8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050AE-65A5-17CF-0F5D-AAAF7637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2D9E89-5C6E-3DCD-2FD4-971BB0C111D1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4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CE1CEF-A8D2-D143-7300-61A97F1EF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2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D62A9-84E4-2F83-1D7D-04A1E73AC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B0688-9DB2-8283-441B-A153C7779439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EABE8-242A-22F2-9CBB-207B6C73C5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134"/>
          <a:stretch>
            <a:fillRect/>
          </a:stretch>
        </p:blipFill>
        <p:spPr>
          <a:xfrm>
            <a:off x="730736" y="1"/>
            <a:ext cx="107305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75A566-CD42-B695-F2B4-BEBD259C278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9FA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B11E17-6265-7A0C-0DF1-68E2812D2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7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FE990-B8F0-4334-9828-8C47AF850E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5E60F2-0EFB-B69E-7732-1BE6EC35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7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64348-211C-507D-77E1-2AA188AC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9C6FFD-AAFC-CE7B-6CE1-599147AF8A4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20B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65960A-1974-1598-77F5-FC1662CEF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BC29F-DFA3-65AE-9CDD-47DF46C950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0DBC7-DFAB-2FDD-2067-1F0367B9D8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400"/>
          <a:stretch>
            <a:fillRect/>
          </a:stretch>
        </p:blipFill>
        <p:spPr>
          <a:xfrm>
            <a:off x="478154" y="0"/>
            <a:ext cx="11235692" cy="68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5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6C9C80-3422-B5E3-BA44-8D33553EEA0F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115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B6D0E6-F48F-6A9D-8632-3663C2711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9</a:t>
            </a:fld>
            <a:endParaRPr lang="nl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58995-F35E-CC63-7F17-1970F96B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08"/>
          <a:stretch>
            <a:fillRect/>
          </a:stretch>
        </p:blipFill>
        <p:spPr>
          <a:xfrm>
            <a:off x="504122" y="-19034"/>
            <a:ext cx="11183756" cy="689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0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err="1"/>
              <a:t>Bedankt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31BE245E-9840-43BA-82CC-424A0EFF3C80}"/>
    </a:ext>
  </a:extLst>
</a:theme>
</file>

<file path=ppt/theme/theme2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B6D51653-5D8F-4A8B-9BFA-1B05C355D8D1}"/>
    </a:ext>
  </a:extLst>
</a:theme>
</file>

<file path=ppt/theme/theme3.xml><?xml version="1.0" encoding="utf-8"?>
<a:theme xmlns:a="http://schemas.openxmlformats.org/drawingml/2006/main" name="Char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C3832CE2-7BE9-48D8-98AB-0A4982109993}"/>
    </a:ext>
  </a:extLst>
</a:theme>
</file>

<file path=ppt/theme/theme4.xml><?xml version="1.0" encoding="utf-8"?>
<a:theme xmlns:a="http://schemas.openxmlformats.org/drawingml/2006/main" name="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DB6CC19F-BFBF-4917-A9A3-F9FC96D1268A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956F06-4592-4924-8ECC-42970B1E6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36B92C-C6A2-467E-B0E8-CDC613DCE38B}">
  <ds:schemaRefs>
    <ds:schemaRef ds:uri="3b4878c7-8597-4652-822f-83daed9639d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6e485e7b-81d1-4a7b-b0ec-be03691f62b9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6992783-8C7F-49EF-97BF-EEBFAD9D185D}"/>
</file>

<file path=docMetadata/LabelInfo.xml><?xml version="1.0" encoding="utf-8"?>
<clbl:labelList xmlns:clbl="http://schemas.microsoft.com/office/2020/mipLabelMetadata">
  <clbl:label id="{4c027b6a-4485-4806-97d1-72523ad2cf76}" enabled="1" method="Standar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</Words>
  <Application>Microsoft Office PowerPoint</Application>
  <PresentationFormat>Widescreen</PresentationFormat>
  <Paragraphs>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Presentation Cover Slides</vt:lpstr>
      <vt:lpstr>Content Slides</vt:lpstr>
      <vt:lpstr>Chart slides</vt:lpstr>
      <vt:lpstr>Closing Slide Dark Blue</vt:lpstr>
      <vt:lpstr>Tunnel Maintenance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Infrabel  PPT Template</dc:title>
  <dc:creator>De Taeye Robin</dc:creator>
  <cp:lastModifiedBy>Spelmans Sven</cp:lastModifiedBy>
  <cp:revision>2</cp:revision>
  <dcterms:created xsi:type="dcterms:W3CDTF">2026-09-14T09:04:54Z</dcterms:created>
  <dcterms:modified xsi:type="dcterms:W3CDTF">2026-09-16T16:35:08Z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ContentTypeId">
    <vt:lpwstr>0x010100EF270776CEDBA345A19A958DEC8CF3F5</vt:lpwstr>
  </property>
  <property fmtid="{D5CDD505-2E9C-101B-9397-08002B2CF9AE}" pid="12" name="MediaServiceImageTags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