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6" r:id="rId5"/>
    <p:sldMasterId id="2147483682" r:id="rId6"/>
    <p:sldMasterId id="2147483785" r:id="rId7"/>
    <p:sldMasterId id="2147483774" r:id="rId8"/>
  </p:sldMasterIdLst>
  <p:notesMasterIdLst>
    <p:notesMasterId r:id="rId35"/>
  </p:notesMasterIdLst>
  <p:sldIdLst>
    <p:sldId id="267" r:id="rId9"/>
    <p:sldId id="264" r:id="rId10"/>
    <p:sldId id="313" r:id="rId11"/>
    <p:sldId id="316" r:id="rId12"/>
    <p:sldId id="317" r:id="rId13"/>
    <p:sldId id="319" r:id="rId14"/>
    <p:sldId id="338" r:id="rId15"/>
    <p:sldId id="339" r:id="rId16"/>
    <p:sldId id="265" r:id="rId17"/>
    <p:sldId id="259" r:id="rId18"/>
    <p:sldId id="340" r:id="rId19"/>
    <p:sldId id="320" r:id="rId20"/>
    <p:sldId id="266" r:id="rId21"/>
    <p:sldId id="323" r:id="rId22"/>
    <p:sldId id="324" r:id="rId23"/>
    <p:sldId id="341" r:id="rId24"/>
    <p:sldId id="327" r:id="rId25"/>
    <p:sldId id="326" r:id="rId26"/>
    <p:sldId id="332" r:id="rId27"/>
    <p:sldId id="342" r:id="rId28"/>
    <p:sldId id="328" r:id="rId29"/>
    <p:sldId id="331" r:id="rId30"/>
    <p:sldId id="334" r:id="rId31"/>
    <p:sldId id="330" r:id="rId32"/>
    <p:sldId id="333" r:id="rId33"/>
    <p:sldId id="263" r:id="rId3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pos="72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32"/>
        <p:guide pos="3840"/>
        <p:guide pos="415"/>
        <p:guide pos="72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pelmans Sven" userId="b19d8f44-72df-42e0-9a7c-a1a6312e2c04" providerId="ADAL" clId="{C523B489-D62F-47F4-BA26-126FFAF296DC}"/>
    <pc:docChg chg="delSld delMainMaster">
      <pc:chgData name="Spelmans Sven" userId="b19d8f44-72df-42e0-9a7c-a1a6312e2c04" providerId="ADAL" clId="{C523B489-D62F-47F4-BA26-126FFAF296DC}" dt="2026-09-30T19:21:51.560" v="2" actId="47"/>
      <pc:docMkLst>
        <pc:docMk/>
      </pc:docMkLst>
      <pc:sldChg chg="del">
        <pc:chgData name="Spelmans Sven" userId="b19d8f44-72df-42e0-9a7c-a1a6312e2c04" providerId="ADAL" clId="{C523B489-D62F-47F4-BA26-126FFAF296DC}" dt="2026-09-30T19:21:35.368" v="0" actId="47"/>
        <pc:sldMkLst>
          <pc:docMk/>
          <pc:sldMk cId="1604386619" sldId="325"/>
        </pc:sldMkLst>
      </pc:sldChg>
      <pc:sldChg chg="del">
        <pc:chgData name="Spelmans Sven" userId="b19d8f44-72df-42e0-9a7c-a1a6312e2c04" providerId="ADAL" clId="{C523B489-D62F-47F4-BA26-126FFAF296DC}" dt="2026-09-30T19:21:51.560" v="2" actId="47"/>
        <pc:sldMkLst>
          <pc:docMk/>
          <pc:sldMk cId="2494953987" sldId="329"/>
        </pc:sldMkLst>
      </pc:sldChg>
      <pc:sldMasterChg chg="del delSldLayout">
        <pc:chgData name="Spelmans Sven" userId="b19d8f44-72df-42e0-9a7c-a1a6312e2c04" providerId="ADAL" clId="{C523B489-D62F-47F4-BA26-126FFAF296DC}" dt="2026-09-30T19:21:44.973" v="1"/>
        <pc:sldMasterMkLst>
          <pc:docMk/>
          <pc:sldMasterMk cId="4284103477" sldId="2147483802"/>
        </pc:sldMasterMkLst>
        <pc:sldLayoutChg chg="del">
          <pc:chgData name="Spelmans Sven" userId="b19d8f44-72df-42e0-9a7c-a1a6312e2c04" providerId="ADAL" clId="{C523B489-D62F-47F4-BA26-126FFAF296DC}" dt="2026-09-30T19:21:44.973" v="1"/>
          <pc:sldLayoutMkLst>
            <pc:docMk/>
            <pc:sldMasterMk cId="4284103477" sldId="2147483802"/>
            <pc:sldLayoutMk cId="867653849" sldId="2147483801"/>
          </pc:sldLayoutMkLst>
        </pc:sldLayoutChg>
        <pc:sldLayoutChg chg="del">
          <pc:chgData name="Spelmans Sven" userId="b19d8f44-72df-42e0-9a7c-a1a6312e2c04" providerId="ADAL" clId="{C523B489-D62F-47F4-BA26-126FFAF296DC}" dt="2026-09-30T19:21:44.973" v="1"/>
          <pc:sldLayoutMkLst>
            <pc:docMk/>
            <pc:sldMasterMk cId="4284103477" sldId="2147483802"/>
            <pc:sldLayoutMk cId="4215701473" sldId="214748380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3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#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A7EBDE-0375-4359-BC36-6BEBAB02097D}" type="doc">
      <dgm:prSet loTypeId="urn:microsoft.com/office/officeart/2005/8/layout/vList2" loCatId="list" qsTypeId="urn:microsoft.com/office/officeart/2005/8/quickstyle/simple1#1" qsCatId="simple" csTypeId="urn:microsoft.com/office/officeart/2005/8/colors/accent2_2#1" csCatId="accent2"/>
      <dgm:spPr/>
      <dgm:t>
        <a:bodyPr/>
        <a:lstStyle/>
        <a:p>
          <a:endParaRPr lang="en-US"/>
        </a:p>
      </dgm:t>
    </dgm:pt>
    <dgm:pt modelId="{6C244931-611A-4C02-9E99-A02ED4BDAA07}">
      <dgm:prSet/>
      <dgm:spPr/>
      <dgm:t>
        <a:bodyPr/>
        <a:lstStyle/>
        <a:p>
          <a:r>
            <a:rPr lang="nl-NL" b="1"/>
            <a:t>Regio Antwerpen</a:t>
          </a:r>
          <a:endParaRPr lang="en-US"/>
        </a:p>
      </dgm:t>
    </dgm:pt>
    <dgm:pt modelId="{F5D421D2-D541-4735-9CB8-0B2886111C13}" type="parTrans" cxnId="{AB72B4B5-0BCA-4E6B-8DF2-5586A924A388}">
      <dgm:prSet/>
      <dgm:spPr/>
      <dgm:t>
        <a:bodyPr/>
        <a:lstStyle/>
        <a:p>
          <a:endParaRPr lang="en-US"/>
        </a:p>
      </dgm:t>
    </dgm:pt>
    <dgm:pt modelId="{56FEB57A-1F08-4619-8530-CBB843341EC5}" type="sibTrans" cxnId="{AB72B4B5-0BCA-4E6B-8DF2-5586A924A388}">
      <dgm:prSet/>
      <dgm:spPr/>
      <dgm:t>
        <a:bodyPr/>
        <a:lstStyle/>
        <a:p>
          <a:endParaRPr lang="en-US"/>
        </a:p>
      </dgm:t>
    </dgm:pt>
    <dgm:pt modelId="{724CDC8D-EED8-4686-A8B4-F4B22F4E7DBB}">
      <dgm:prSet/>
      <dgm:spPr/>
      <dgm:t>
        <a:bodyPr/>
        <a:lstStyle/>
        <a:p>
          <a:r>
            <a:rPr lang="nl-NL" b="1" err="1"/>
            <a:t>Antigoontunnel</a:t>
          </a:r>
          <a:r>
            <a:rPr lang="nl-NL" b="1"/>
            <a:t> (Haven van Antwerpen): </a:t>
          </a:r>
          <a:r>
            <a:rPr lang="nl-NL"/>
            <a:t>Een cruciale goederenspoortunnel onder de Schelde die de linker- en rechteroever van de Antwerpse haven met elkaar verbindt.</a:t>
          </a:r>
          <a:endParaRPr lang="en-US"/>
        </a:p>
      </dgm:t>
    </dgm:pt>
    <dgm:pt modelId="{AEEEA488-0C8B-40E2-AFE0-78102EB2B540}" type="parTrans" cxnId="{6B384CC7-A916-47D0-B90D-9374BF209739}">
      <dgm:prSet/>
      <dgm:spPr/>
      <dgm:t>
        <a:bodyPr/>
        <a:lstStyle/>
        <a:p>
          <a:endParaRPr lang="en-US"/>
        </a:p>
      </dgm:t>
    </dgm:pt>
    <dgm:pt modelId="{31D4826E-118F-417C-9ED8-B073E3B2F81C}" type="sibTrans" cxnId="{6B384CC7-A916-47D0-B90D-9374BF209739}">
      <dgm:prSet/>
      <dgm:spPr/>
      <dgm:t>
        <a:bodyPr/>
        <a:lstStyle/>
        <a:p>
          <a:endParaRPr lang="en-US"/>
        </a:p>
      </dgm:t>
    </dgm:pt>
    <dgm:pt modelId="{E9B23C89-781C-4848-9425-F3A66B3CE8E1}">
      <dgm:prSet/>
      <dgm:spPr/>
      <dgm:t>
        <a:bodyPr/>
        <a:lstStyle/>
        <a:p>
          <a:r>
            <a:rPr lang="nl-NL" b="1"/>
            <a:t>Antwerpen Noord-Zuid (Antwerpen-Centraal): </a:t>
          </a:r>
          <a:r>
            <a:rPr lang="nl-NL"/>
            <a:t>De ondergrondse spoorverbinding die Antwerpen-Centraal transformeerde van een kopstation naar een doorloopstation, essentieel voor internationaal treinverkeer (zoals de Eurostar).</a:t>
          </a:r>
          <a:endParaRPr lang="en-US"/>
        </a:p>
      </dgm:t>
    </dgm:pt>
    <dgm:pt modelId="{00E7F720-1028-40EE-BAAD-F5BCD018B865}" type="parTrans" cxnId="{95D3A5AE-AE65-425A-981F-CD740566D08E}">
      <dgm:prSet/>
      <dgm:spPr/>
      <dgm:t>
        <a:bodyPr/>
        <a:lstStyle/>
        <a:p>
          <a:endParaRPr lang="en-US"/>
        </a:p>
      </dgm:t>
    </dgm:pt>
    <dgm:pt modelId="{844665A0-2620-4471-9619-987A37CC1258}" type="sibTrans" cxnId="{95D3A5AE-AE65-425A-981F-CD740566D08E}">
      <dgm:prSet/>
      <dgm:spPr/>
      <dgm:t>
        <a:bodyPr/>
        <a:lstStyle/>
        <a:p>
          <a:endParaRPr lang="en-US"/>
        </a:p>
      </dgm:t>
    </dgm:pt>
    <dgm:pt modelId="{F299FE99-FA18-4D07-9122-5D896749F213}">
      <dgm:prSet/>
      <dgm:spPr/>
      <dgm:t>
        <a:bodyPr/>
        <a:lstStyle/>
        <a:p>
          <a:r>
            <a:rPr lang="nl-NL" b="1"/>
            <a:t>Kennedy Spoortunnel: </a:t>
          </a:r>
          <a:r>
            <a:rPr lang="nl-NL"/>
            <a:t>Gelegen vlak naast de bekende Kennedy-autotunnel, zorgt deze koker voor het reguliere en internationale treinverkeer onder de Schelde aan de zuidkant van Antwerpen.</a:t>
          </a:r>
          <a:endParaRPr lang="en-US"/>
        </a:p>
      </dgm:t>
    </dgm:pt>
    <dgm:pt modelId="{652D7D86-5B09-4CFA-BE01-0A8EE12DB947}" type="parTrans" cxnId="{B0388F73-63B6-47E7-B8E1-D682333B1E4F}">
      <dgm:prSet/>
      <dgm:spPr/>
      <dgm:t>
        <a:bodyPr/>
        <a:lstStyle/>
        <a:p>
          <a:endParaRPr lang="en-US"/>
        </a:p>
      </dgm:t>
    </dgm:pt>
    <dgm:pt modelId="{D8F7F3BD-6482-4902-8C35-5328097750E1}" type="sibTrans" cxnId="{B0388F73-63B6-47E7-B8E1-D682333B1E4F}">
      <dgm:prSet/>
      <dgm:spPr/>
      <dgm:t>
        <a:bodyPr/>
        <a:lstStyle/>
        <a:p>
          <a:endParaRPr lang="en-US"/>
        </a:p>
      </dgm:t>
    </dgm:pt>
    <dgm:pt modelId="{ECD3B3D1-B531-4D0A-932C-7B017E9F3454}" type="pres">
      <dgm:prSet presAssocID="{9EA7EBDE-0375-4359-BC36-6BEBAB02097D}" presName="linear" presStyleCnt="0">
        <dgm:presLayoutVars>
          <dgm:animLvl val="lvl"/>
          <dgm:resizeHandles val="exact"/>
        </dgm:presLayoutVars>
      </dgm:prSet>
      <dgm:spPr/>
    </dgm:pt>
    <dgm:pt modelId="{07588FDF-95FE-44BC-9554-8006AF959932}" type="pres">
      <dgm:prSet presAssocID="{6C244931-611A-4C02-9E99-A02ED4BDAA07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F83B9C7A-F10C-439A-8B49-48197A630BC1}" type="pres">
      <dgm:prSet presAssocID="{6C244931-611A-4C02-9E99-A02ED4BDAA0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95C4710-58CE-47C9-92FB-E9AC96DBF59B}" type="presOf" srcId="{6C244931-611A-4C02-9E99-A02ED4BDAA07}" destId="{07588FDF-95FE-44BC-9554-8006AF959932}" srcOrd="0" destOrd="0" presId="urn:microsoft.com/office/officeart/2005/8/layout/vList2"/>
    <dgm:cxn modelId="{F6C93D51-3081-4D27-BA2D-5B971254EF22}" type="presOf" srcId="{F299FE99-FA18-4D07-9122-5D896749F213}" destId="{F83B9C7A-F10C-439A-8B49-48197A630BC1}" srcOrd="0" destOrd="2" presId="urn:microsoft.com/office/officeart/2005/8/layout/vList2"/>
    <dgm:cxn modelId="{B0388F73-63B6-47E7-B8E1-D682333B1E4F}" srcId="{6C244931-611A-4C02-9E99-A02ED4BDAA07}" destId="{F299FE99-FA18-4D07-9122-5D896749F213}" srcOrd="2" destOrd="0" parTransId="{652D7D86-5B09-4CFA-BE01-0A8EE12DB947}" sibTransId="{D8F7F3BD-6482-4902-8C35-5328097750E1}"/>
    <dgm:cxn modelId="{7163417C-6DB5-489D-930E-0EA9D87AEC9A}" type="presOf" srcId="{E9B23C89-781C-4848-9425-F3A66B3CE8E1}" destId="{F83B9C7A-F10C-439A-8B49-48197A630BC1}" srcOrd="0" destOrd="1" presId="urn:microsoft.com/office/officeart/2005/8/layout/vList2"/>
    <dgm:cxn modelId="{EA675180-493D-4101-91BC-4A747E25D418}" type="presOf" srcId="{724CDC8D-EED8-4686-A8B4-F4B22F4E7DBB}" destId="{F83B9C7A-F10C-439A-8B49-48197A630BC1}" srcOrd="0" destOrd="0" presId="urn:microsoft.com/office/officeart/2005/8/layout/vList2"/>
    <dgm:cxn modelId="{95D3A5AE-AE65-425A-981F-CD740566D08E}" srcId="{6C244931-611A-4C02-9E99-A02ED4BDAA07}" destId="{E9B23C89-781C-4848-9425-F3A66B3CE8E1}" srcOrd="1" destOrd="0" parTransId="{00E7F720-1028-40EE-BAAD-F5BCD018B865}" sibTransId="{844665A0-2620-4471-9619-987A37CC1258}"/>
    <dgm:cxn modelId="{AB72B4B5-0BCA-4E6B-8DF2-5586A924A388}" srcId="{9EA7EBDE-0375-4359-BC36-6BEBAB02097D}" destId="{6C244931-611A-4C02-9E99-A02ED4BDAA07}" srcOrd="0" destOrd="0" parTransId="{F5D421D2-D541-4735-9CB8-0B2886111C13}" sibTransId="{56FEB57A-1F08-4619-8530-CBB843341EC5}"/>
    <dgm:cxn modelId="{6B384CC7-A916-47D0-B90D-9374BF209739}" srcId="{6C244931-611A-4C02-9E99-A02ED4BDAA07}" destId="{724CDC8D-EED8-4686-A8B4-F4B22F4E7DBB}" srcOrd="0" destOrd="0" parTransId="{AEEEA488-0C8B-40E2-AFE0-78102EB2B540}" sibTransId="{31D4826E-118F-417C-9ED8-B073E3B2F81C}"/>
    <dgm:cxn modelId="{B8DBA3D2-3FB0-469A-A7E3-21DE7F8B7520}" type="presOf" srcId="{9EA7EBDE-0375-4359-BC36-6BEBAB02097D}" destId="{ECD3B3D1-B531-4D0A-932C-7B017E9F3454}" srcOrd="0" destOrd="0" presId="urn:microsoft.com/office/officeart/2005/8/layout/vList2"/>
    <dgm:cxn modelId="{62376605-3D20-4F74-92DE-1623C5463201}" type="presParOf" srcId="{ECD3B3D1-B531-4D0A-932C-7B017E9F3454}" destId="{07588FDF-95FE-44BC-9554-8006AF959932}" srcOrd="0" destOrd="0" presId="urn:microsoft.com/office/officeart/2005/8/layout/vList2"/>
    <dgm:cxn modelId="{1F0CCEDE-FC15-4E0F-AE93-B175EBE439D9}" type="presParOf" srcId="{ECD3B3D1-B531-4D0A-932C-7B017E9F3454}" destId="{F83B9C7A-F10C-439A-8B49-48197A630BC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A7EBDE-0375-4359-BC36-6BEBAB02097D}" type="doc">
      <dgm:prSet loTypeId="urn:microsoft.com/office/officeart/2005/8/layout/vList2" loCatId="list" qsTypeId="urn:microsoft.com/office/officeart/2005/8/quickstyle/simple1#2" qsCatId="simple" csTypeId="urn:microsoft.com/office/officeart/2005/8/colors/accent2_2#2" csCatId="accent2" phldr="1"/>
      <dgm:spPr/>
      <dgm:t>
        <a:bodyPr/>
        <a:lstStyle/>
        <a:p>
          <a:endParaRPr lang="en-US"/>
        </a:p>
      </dgm:t>
    </dgm:pt>
    <dgm:pt modelId="{6C244931-611A-4C02-9E99-A02ED4BDAA07}">
      <dgm:prSet/>
      <dgm:spPr/>
      <dgm:t>
        <a:bodyPr/>
        <a:lstStyle/>
        <a:p>
          <a:r>
            <a:rPr lang="nl-NL" b="1"/>
            <a:t>Regio Brussel</a:t>
          </a:r>
          <a:endParaRPr lang="en-US"/>
        </a:p>
      </dgm:t>
    </dgm:pt>
    <dgm:pt modelId="{F5D421D2-D541-4735-9CB8-0B2886111C13}" type="parTrans" cxnId="{AB72B4B5-0BCA-4E6B-8DF2-5586A924A388}">
      <dgm:prSet/>
      <dgm:spPr/>
      <dgm:t>
        <a:bodyPr/>
        <a:lstStyle/>
        <a:p>
          <a:endParaRPr lang="en-US"/>
        </a:p>
      </dgm:t>
    </dgm:pt>
    <dgm:pt modelId="{56FEB57A-1F08-4619-8530-CBB843341EC5}" type="sibTrans" cxnId="{AB72B4B5-0BCA-4E6B-8DF2-5586A924A388}">
      <dgm:prSet/>
      <dgm:spPr/>
      <dgm:t>
        <a:bodyPr/>
        <a:lstStyle/>
        <a:p>
          <a:endParaRPr lang="en-US"/>
        </a:p>
      </dgm:t>
    </dgm:pt>
    <dgm:pt modelId="{724CDC8D-EED8-4686-A8B4-F4B22F4E7DBB}">
      <dgm:prSet/>
      <dgm:spPr/>
      <dgm:t>
        <a:bodyPr/>
        <a:lstStyle/>
        <a:p>
          <a:r>
            <a:rPr lang="nl-NL" b="1"/>
            <a:t>Diabolo (Brussels Airport Zaventem): </a:t>
          </a:r>
          <a:r>
            <a:rPr lang="nl-NL"/>
            <a:t>De ondergrondse Noord-Zuidontsluiting die Luchthaven Brussel rechtstreeks verbindt met de grote nationale spoorlijnen richting het noorden en oosten.</a:t>
          </a:r>
          <a:endParaRPr lang="en-US"/>
        </a:p>
      </dgm:t>
    </dgm:pt>
    <dgm:pt modelId="{AEEEA488-0C8B-40E2-AFE0-78102EB2B540}" type="parTrans" cxnId="{6B384CC7-A916-47D0-B90D-9374BF209739}">
      <dgm:prSet/>
      <dgm:spPr/>
      <dgm:t>
        <a:bodyPr/>
        <a:lstStyle/>
        <a:p>
          <a:endParaRPr lang="en-US"/>
        </a:p>
      </dgm:t>
    </dgm:pt>
    <dgm:pt modelId="{31D4826E-118F-417C-9ED8-B073E3B2F81C}" type="sibTrans" cxnId="{6B384CC7-A916-47D0-B90D-9374BF209739}">
      <dgm:prSet/>
      <dgm:spPr/>
      <dgm:t>
        <a:bodyPr/>
        <a:lstStyle/>
        <a:p>
          <a:endParaRPr lang="en-US"/>
        </a:p>
      </dgm:t>
    </dgm:pt>
    <dgm:pt modelId="{E9B23C89-781C-4848-9425-F3A66B3CE8E1}">
      <dgm:prSet/>
      <dgm:spPr/>
      <dgm:t>
        <a:bodyPr/>
        <a:lstStyle/>
        <a:p>
          <a:r>
            <a:rPr lang="nl-NL" b="1"/>
            <a:t>Brussel Noord-Zuid (Brussel Centrum): </a:t>
          </a:r>
          <a:r>
            <a:rPr lang="nl-NL"/>
            <a:t>De drukste spoorverbinding van België die dwars door het centrum van Brussel loopt en de stations Brussel-Noord, Brussel-Centraal en Brussel-Zuid ondergronds met elkaar verbindt.</a:t>
          </a:r>
          <a:endParaRPr lang="en-US"/>
        </a:p>
      </dgm:t>
    </dgm:pt>
    <dgm:pt modelId="{00E7F720-1028-40EE-BAAD-F5BCD018B865}" type="parTrans" cxnId="{95D3A5AE-AE65-425A-981F-CD740566D08E}">
      <dgm:prSet/>
      <dgm:spPr/>
      <dgm:t>
        <a:bodyPr/>
        <a:lstStyle/>
        <a:p>
          <a:endParaRPr lang="en-US"/>
        </a:p>
      </dgm:t>
    </dgm:pt>
    <dgm:pt modelId="{844665A0-2620-4471-9619-987A37CC1258}" type="sibTrans" cxnId="{95D3A5AE-AE65-425A-981F-CD740566D08E}">
      <dgm:prSet/>
      <dgm:spPr/>
      <dgm:t>
        <a:bodyPr/>
        <a:lstStyle/>
        <a:p>
          <a:endParaRPr lang="en-US"/>
        </a:p>
      </dgm:t>
    </dgm:pt>
    <dgm:pt modelId="{F299FE99-FA18-4D07-9122-5D896749F213}">
      <dgm:prSet/>
      <dgm:spPr/>
      <dgm:t>
        <a:bodyPr/>
        <a:lstStyle/>
        <a:p>
          <a:r>
            <a:rPr lang="nl-NL" b="1"/>
            <a:t>Watermaal-Bosvoorde: </a:t>
          </a:r>
          <a:r>
            <a:rPr lang="nl-NL"/>
            <a:t>Een koker die de spoorlijnen door de residentiële zones van Watermaal-Bosvoorde leidt, belangrijk voor de verbinding richting Namen en Luxemburg.</a:t>
          </a:r>
          <a:endParaRPr lang="en-US"/>
        </a:p>
      </dgm:t>
    </dgm:pt>
    <dgm:pt modelId="{652D7D86-5B09-4CFA-BE01-0A8EE12DB947}" type="parTrans" cxnId="{B0388F73-63B6-47E7-B8E1-D682333B1E4F}">
      <dgm:prSet/>
      <dgm:spPr/>
      <dgm:t>
        <a:bodyPr/>
        <a:lstStyle/>
        <a:p>
          <a:endParaRPr lang="en-US"/>
        </a:p>
      </dgm:t>
    </dgm:pt>
    <dgm:pt modelId="{D8F7F3BD-6482-4902-8C35-5328097750E1}" type="sibTrans" cxnId="{B0388F73-63B6-47E7-B8E1-D682333B1E4F}">
      <dgm:prSet/>
      <dgm:spPr/>
      <dgm:t>
        <a:bodyPr/>
        <a:lstStyle/>
        <a:p>
          <a:endParaRPr lang="en-US"/>
        </a:p>
      </dgm:t>
    </dgm:pt>
    <dgm:pt modelId="{ECD3B3D1-B531-4D0A-932C-7B017E9F3454}" type="pres">
      <dgm:prSet presAssocID="{9EA7EBDE-0375-4359-BC36-6BEBAB02097D}" presName="linear" presStyleCnt="0">
        <dgm:presLayoutVars>
          <dgm:animLvl val="lvl"/>
          <dgm:resizeHandles val="exact"/>
        </dgm:presLayoutVars>
      </dgm:prSet>
      <dgm:spPr/>
    </dgm:pt>
    <dgm:pt modelId="{07588FDF-95FE-44BC-9554-8006AF959932}" type="pres">
      <dgm:prSet presAssocID="{6C244931-611A-4C02-9E99-A02ED4BDAA07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F83B9C7A-F10C-439A-8B49-48197A630BC1}" type="pres">
      <dgm:prSet presAssocID="{6C244931-611A-4C02-9E99-A02ED4BDAA0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95C4710-58CE-47C9-92FB-E9AC96DBF59B}" type="presOf" srcId="{6C244931-611A-4C02-9E99-A02ED4BDAA07}" destId="{07588FDF-95FE-44BC-9554-8006AF959932}" srcOrd="0" destOrd="0" presId="urn:microsoft.com/office/officeart/2005/8/layout/vList2"/>
    <dgm:cxn modelId="{F6C93D51-3081-4D27-BA2D-5B971254EF22}" type="presOf" srcId="{F299FE99-FA18-4D07-9122-5D896749F213}" destId="{F83B9C7A-F10C-439A-8B49-48197A630BC1}" srcOrd="0" destOrd="2" presId="urn:microsoft.com/office/officeart/2005/8/layout/vList2"/>
    <dgm:cxn modelId="{B0388F73-63B6-47E7-B8E1-D682333B1E4F}" srcId="{6C244931-611A-4C02-9E99-A02ED4BDAA07}" destId="{F299FE99-FA18-4D07-9122-5D896749F213}" srcOrd="2" destOrd="0" parTransId="{652D7D86-5B09-4CFA-BE01-0A8EE12DB947}" sibTransId="{D8F7F3BD-6482-4902-8C35-5328097750E1}"/>
    <dgm:cxn modelId="{7163417C-6DB5-489D-930E-0EA9D87AEC9A}" type="presOf" srcId="{E9B23C89-781C-4848-9425-F3A66B3CE8E1}" destId="{F83B9C7A-F10C-439A-8B49-48197A630BC1}" srcOrd="0" destOrd="1" presId="urn:microsoft.com/office/officeart/2005/8/layout/vList2"/>
    <dgm:cxn modelId="{EA675180-493D-4101-91BC-4A747E25D418}" type="presOf" srcId="{724CDC8D-EED8-4686-A8B4-F4B22F4E7DBB}" destId="{F83B9C7A-F10C-439A-8B49-48197A630BC1}" srcOrd="0" destOrd="0" presId="urn:microsoft.com/office/officeart/2005/8/layout/vList2"/>
    <dgm:cxn modelId="{95D3A5AE-AE65-425A-981F-CD740566D08E}" srcId="{6C244931-611A-4C02-9E99-A02ED4BDAA07}" destId="{E9B23C89-781C-4848-9425-F3A66B3CE8E1}" srcOrd="1" destOrd="0" parTransId="{00E7F720-1028-40EE-BAAD-F5BCD018B865}" sibTransId="{844665A0-2620-4471-9619-987A37CC1258}"/>
    <dgm:cxn modelId="{AB72B4B5-0BCA-4E6B-8DF2-5586A924A388}" srcId="{9EA7EBDE-0375-4359-BC36-6BEBAB02097D}" destId="{6C244931-611A-4C02-9E99-A02ED4BDAA07}" srcOrd="0" destOrd="0" parTransId="{F5D421D2-D541-4735-9CB8-0B2886111C13}" sibTransId="{56FEB57A-1F08-4619-8530-CBB843341EC5}"/>
    <dgm:cxn modelId="{6B384CC7-A916-47D0-B90D-9374BF209739}" srcId="{6C244931-611A-4C02-9E99-A02ED4BDAA07}" destId="{724CDC8D-EED8-4686-A8B4-F4B22F4E7DBB}" srcOrd="0" destOrd="0" parTransId="{AEEEA488-0C8B-40E2-AFE0-78102EB2B540}" sibTransId="{31D4826E-118F-417C-9ED8-B073E3B2F81C}"/>
    <dgm:cxn modelId="{B8DBA3D2-3FB0-469A-A7E3-21DE7F8B7520}" type="presOf" srcId="{9EA7EBDE-0375-4359-BC36-6BEBAB02097D}" destId="{ECD3B3D1-B531-4D0A-932C-7B017E9F3454}" srcOrd="0" destOrd="0" presId="urn:microsoft.com/office/officeart/2005/8/layout/vList2"/>
    <dgm:cxn modelId="{62376605-3D20-4F74-92DE-1623C5463201}" type="presParOf" srcId="{ECD3B3D1-B531-4D0A-932C-7B017E9F3454}" destId="{07588FDF-95FE-44BC-9554-8006AF959932}" srcOrd="0" destOrd="0" presId="urn:microsoft.com/office/officeart/2005/8/layout/vList2"/>
    <dgm:cxn modelId="{1F0CCEDE-FC15-4E0F-AE93-B175EBE439D9}" type="presParOf" srcId="{ECD3B3D1-B531-4D0A-932C-7B017E9F3454}" destId="{F83B9C7A-F10C-439A-8B49-48197A630BC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A7EBDE-0375-4359-BC36-6BEBAB02097D}" type="doc">
      <dgm:prSet loTypeId="urn:microsoft.com/office/officeart/2005/8/layout/vList2" loCatId="list" qsTypeId="urn:microsoft.com/office/officeart/2005/8/quickstyle/simple1#3" qsCatId="simple" csTypeId="urn:microsoft.com/office/officeart/2005/8/colors/accent2_2#3" csCatId="accent2" phldr="1"/>
      <dgm:spPr/>
      <dgm:t>
        <a:bodyPr/>
        <a:lstStyle/>
        <a:p>
          <a:endParaRPr lang="en-US"/>
        </a:p>
      </dgm:t>
    </dgm:pt>
    <dgm:pt modelId="{6C244931-611A-4C02-9E99-A02ED4BDAA07}">
      <dgm:prSet/>
      <dgm:spPr/>
      <dgm:t>
        <a:bodyPr/>
        <a:lstStyle/>
        <a:p>
          <a:r>
            <a:rPr lang="nl-NL" b="1"/>
            <a:t>Regio Brussel</a:t>
          </a:r>
          <a:endParaRPr lang="en-US"/>
        </a:p>
      </dgm:t>
    </dgm:pt>
    <dgm:pt modelId="{F5D421D2-D541-4735-9CB8-0B2886111C13}" type="parTrans" cxnId="{AB72B4B5-0BCA-4E6B-8DF2-5586A924A388}">
      <dgm:prSet/>
      <dgm:spPr/>
      <dgm:t>
        <a:bodyPr/>
        <a:lstStyle/>
        <a:p>
          <a:endParaRPr lang="en-US"/>
        </a:p>
      </dgm:t>
    </dgm:pt>
    <dgm:pt modelId="{56FEB57A-1F08-4619-8530-CBB843341EC5}" type="sibTrans" cxnId="{AB72B4B5-0BCA-4E6B-8DF2-5586A924A388}">
      <dgm:prSet/>
      <dgm:spPr/>
      <dgm:t>
        <a:bodyPr/>
        <a:lstStyle/>
        <a:p>
          <a:endParaRPr lang="en-US"/>
        </a:p>
      </dgm:t>
    </dgm:pt>
    <dgm:pt modelId="{724CDC8D-EED8-4686-A8B4-F4B22F4E7DBB}">
      <dgm:prSet/>
      <dgm:spPr/>
      <dgm:t>
        <a:bodyPr/>
        <a:lstStyle/>
        <a:p>
          <a:r>
            <a:rPr lang="nl-NL" b="1" err="1"/>
            <a:t>Schuman-Josaphat</a:t>
          </a:r>
          <a:r>
            <a:rPr lang="nl-NL" b="1"/>
            <a:t> (Europese wijk Brussel): </a:t>
          </a:r>
          <a:r>
            <a:rPr lang="nl-NL"/>
            <a:t>De </a:t>
          </a:r>
          <a:r>
            <a:rPr lang="nl-NL" err="1"/>
            <a:t>Schuman-Josafattunnel</a:t>
          </a:r>
          <a:r>
            <a:rPr lang="nl-NL"/>
            <a:t> die spoorlijn 161 (Brussel-Namen) rechtstreeks verbindt met spoorlijn 26 (Vilvoorde-Halle), waardoor de Europese wijk een rechtstreekse verbinding kreeg met de luchthaven</a:t>
          </a:r>
          <a:endParaRPr lang="en-US"/>
        </a:p>
      </dgm:t>
    </dgm:pt>
    <dgm:pt modelId="{AEEEA488-0C8B-40E2-AFE0-78102EB2B540}" type="parTrans" cxnId="{6B384CC7-A916-47D0-B90D-9374BF209739}">
      <dgm:prSet/>
      <dgm:spPr/>
      <dgm:t>
        <a:bodyPr/>
        <a:lstStyle/>
        <a:p>
          <a:endParaRPr lang="en-US"/>
        </a:p>
      </dgm:t>
    </dgm:pt>
    <dgm:pt modelId="{31D4826E-118F-417C-9ED8-B073E3B2F81C}" type="sibTrans" cxnId="{6B384CC7-A916-47D0-B90D-9374BF209739}">
      <dgm:prSet/>
      <dgm:spPr/>
      <dgm:t>
        <a:bodyPr/>
        <a:lstStyle/>
        <a:p>
          <a:endParaRPr lang="en-US"/>
        </a:p>
      </dgm:t>
    </dgm:pt>
    <dgm:pt modelId="{773757FC-EB58-4EFC-B046-6013F6D56A6A}">
      <dgm:prSet phldrT="[Text]"/>
      <dgm:spPr/>
      <dgm:t>
        <a:bodyPr/>
        <a:lstStyle/>
        <a:p>
          <a:r>
            <a:rPr lang="en-GB" b="1"/>
            <a:t>Regio Luik</a:t>
          </a:r>
          <a:endParaRPr lang="en-GB"/>
        </a:p>
      </dgm:t>
    </dgm:pt>
    <dgm:pt modelId="{9C39EDE5-92EE-49BD-A1FB-6EB5B14FDF64}" type="parTrans" cxnId="{2EE1767E-D8EB-4104-8A90-C6320E13BB47}">
      <dgm:prSet/>
      <dgm:spPr/>
      <dgm:t>
        <a:bodyPr/>
        <a:lstStyle/>
        <a:p>
          <a:endParaRPr lang="en-GB"/>
        </a:p>
      </dgm:t>
    </dgm:pt>
    <dgm:pt modelId="{3C3835B9-9F48-42D0-9922-ACF1F85C355B}" type="sibTrans" cxnId="{2EE1767E-D8EB-4104-8A90-C6320E13BB47}">
      <dgm:prSet/>
      <dgm:spPr/>
      <dgm:t>
        <a:bodyPr/>
        <a:lstStyle/>
        <a:p>
          <a:endParaRPr lang="en-GB"/>
        </a:p>
      </dgm:t>
    </dgm:pt>
    <dgm:pt modelId="{97D91481-604E-46B9-AF78-033074537CB1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nl-NL" b="1"/>
            <a:t>Tunnel van Soumagne:</a:t>
          </a:r>
          <a:r>
            <a:rPr lang="nl-NL"/>
            <a:t> Met een lengte van bijna 6,5 kilometer is de Tunnel van Soumagne de langste spoortunnel op het Belgische vasteland, gebouwd speciaal voor de hogesnelheidslijn HSL 3 richting de Duitse grens.</a:t>
          </a:r>
          <a:endParaRPr lang="en-GB"/>
        </a:p>
      </dgm:t>
    </dgm:pt>
    <dgm:pt modelId="{85CE9A4A-DCCC-4501-83BC-D2CA70BB70D6}" type="parTrans" cxnId="{E63A0CBD-68A5-4403-919A-D1CD9286DEA9}">
      <dgm:prSet/>
      <dgm:spPr/>
      <dgm:t>
        <a:bodyPr/>
        <a:lstStyle/>
        <a:p>
          <a:endParaRPr lang="en-GB"/>
        </a:p>
      </dgm:t>
    </dgm:pt>
    <dgm:pt modelId="{C24E39A1-0363-4E60-A91E-ED499D30B1F4}" type="sibTrans" cxnId="{E63A0CBD-68A5-4403-919A-D1CD9286DEA9}">
      <dgm:prSet/>
      <dgm:spPr/>
      <dgm:t>
        <a:bodyPr/>
        <a:lstStyle/>
        <a:p>
          <a:endParaRPr lang="en-GB"/>
        </a:p>
      </dgm:t>
    </dgm:pt>
    <dgm:pt modelId="{ECD3B3D1-B531-4D0A-932C-7B017E9F3454}" type="pres">
      <dgm:prSet presAssocID="{9EA7EBDE-0375-4359-BC36-6BEBAB02097D}" presName="linear" presStyleCnt="0">
        <dgm:presLayoutVars>
          <dgm:animLvl val="lvl"/>
          <dgm:resizeHandles val="exact"/>
        </dgm:presLayoutVars>
      </dgm:prSet>
      <dgm:spPr/>
    </dgm:pt>
    <dgm:pt modelId="{07588FDF-95FE-44BC-9554-8006AF959932}" type="pres">
      <dgm:prSet presAssocID="{6C244931-611A-4C02-9E99-A02ED4BDAA0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83B9C7A-F10C-439A-8B49-48197A630BC1}" type="pres">
      <dgm:prSet presAssocID="{6C244931-611A-4C02-9E99-A02ED4BDAA07}" presName="childText" presStyleLbl="revTx" presStyleIdx="0" presStyleCnt="2">
        <dgm:presLayoutVars>
          <dgm:bulletEnabled val="1"/>
        </dgm:presLayoutVars>
      </dgm:prSet>
      <dgm:spPr/>
    </dgm:pt>
    <dgm:pt modelId="{CDBE1386-9BA6-4604-8429-255517B258E3}" type="pres">
      <dgm:prSet presAssocID="{773757FC-EB58-4EFC-B046-6013F6D56A6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5E21DC9-AFB3-4E71-BF97-8E2898C291B5}" type="pres">
      <dgm:prSet presAssocID="{773757FC-EB58-4EFC-B046-6013F6D56A6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EE1767E-D8EB-4104-8A90-C6320E13BB47}" srcId="{9EA7EBDE-0375-4359-BC36-6BEBAB02097D}" destId="{773757FC-EB58-4EFC-B046-6013F6D56A6A}" srcOrd="1" destOrd="0" parTransId="{9C39EDE5-92EE-49BD-A1FB-6EB5B14FDF64}" sibTransId="{3C3835B9-9F48-42D0-9922-ACF1F85C355B}"/>
    <dgm:cxn modelId="{F1F74191-6D37-49D5-A9F8-34B56501A2C8}" type="presOf" srcId="{6C244931-611A-4C02-9E99-A02ED4BDAA07}" destId="{07588FDF-95FE-44BC-9554-8006AF959932}" srcOrd="0" destOrd="0" presId="urn:microsoft.com/office/officeart/2005/8/layout/vList2"/>
    <dgm:cxn modelId="{AB72B4B5-0BCA-4E6B-8DF2-5586A924A388}" srcId="{9EA7EBDE-0375-4359-BC36-6BEBAB02097D}" destId="{6C244931-611A-4C02-9E99-A02ED4BDAA07}" srcOrd="0" destOrd="0" parTransId="{F5D421D2-D541-4735-9CB8-0B2886111C13}" sibTransId="{56FEB57A-1F08-4619-8530-CBB843341EC5}"/>
    <dgm:cxn modelId="{E63A0CBD-68A5-4403-919A-D1CD9286DEA9}" srcId="{773757FC-EB58-4EFC-B046-6013F6D56A6A}" destId="{97D91481-604E-46B9-AF78-033074537CB1}" srcOrd="0" destOrd="0" parTransId="{85CE9A4A-DCCC-4501-83BC-D2CA70BB70D6}" sibTransId="{C24E39A1-0363-4E60-A91E-ED499D30B1F4}"/>
    <dgm:cxn modelId="{51AEA7C4-FEFD-4AB8-8384-195246D4ACE9}" type="presOf" srcId="{773757FC-EB58-4EFC-B046-6013F6D56A6A}" destId="{CDBE1386-9BA6-4604-8429-255517B258E3}" srcOrd="0" destOrd="0" presId="urn:microsoft.com/office/officeart/2005/8/layout/vList2"/>
    <dgm:cxn modelId="{6B384CC7-A916-47D0-B90D-9374BF209739}" srcId="{6C244931-611A-4C02-9E99-A02ED4BDAA07}" destId="{724CDC8D-EED8-4686-A8B4-F4B22F4E7DBB}" srcOrd="0" destOrd="0" parTransId="{AEEEA488-0C8B-40E2-AFE0-78102EB2B540}" sibTransId="{31D4826E-118F-417C-9ED8-B073E3B2F81C}"/>
    <dgm:cxn modelId="{B8DBA3D2-3FB0-469A-A7E3-21DE7F8B7520}" type="presOf" srcId="{9EA7EBDE-0375-4359-BC36-6BEBAB02097D}" destId="{ECD3B3D1-B531-4D0A-932C-7B017E9F3454}" srcOrd="0" destOrd="0" presId="urn:microsoft.com/office/officeart/2005/8/layout/vList2"/>
    <dgm:cxn modelId="{5FEDBBEF-2280-4D7D-8C73-56DD325302C2}" type="presOf" srcId="{97D91481-604E-46B9-AF78-033074537CB1}" destId="{D5E21DC9-AFB3-4E71-BF97-8E2898C291B5}" srcOrd="0" destOrd="0" presId="urn:microsoft.com/office/officeart/2005/8/layout/vList2"/>
    <dgm:cxn modelId="{A5B449F9-7662-44A6-8F05-57E0FFF8680B}" type="presOf" srcId="{724CDC8D-EED8-4686-A8B4-F4B22F4E7DBB}" destId="{F83B9C7A-F10C-439A-8B49-48197A630BC1}" srcOrd="0" destOrd="0" presId="urn:microsoft.com/office/officeart/2005/8/layout/vList2"/>
    <dgm:cxn modelId="{B5816A06-0BDA-4218-85FD-39DC7B3FEDF3}" type="presParOf" srcId="{ECD3B3D1-B531-4D0A-932C-7B017E9F3454}" destId="{07588FDF-95FE-44BC-9554-8006AF959932}" srcOrd="0" destOrd="0" presId="urn:microsoft.com/office/officeart/2005/8/layout/vList2"/>
    <dgm:cxn modelId="{32541974-FA27-4D64-A945-15DEC68EFD5B}" type="presParOf" srcId="{ECD3B3D1-B531-4D0A-932C-7B017E9F3454}" destId="{F83B9C7A-F10C-439A-8B49-48197A630BC1}" srcOrd="1" destOrd="0" presId="urn:microsoft.com/office/officeart/2005/8/layout/vList2"/>
    <dgm:cxn modelId="{169C5B3E-C709-4A01-91D8-EFB865C7330F}" type="presParOf" srcId="{ECD3B3D1-B531-4D0A-932C-7B017E9F3454}" destId="{CDBE1386-9BA6-4604-8429-255517B258E3}" srcOrd="2" destOrd="0" presId="urn:microsoft.com/office/officeart/2005/8/layout/vList2"/>
    <dgm:cxn modelId="{D5C1C82A-C1E6-40E5-AA2F-D798E2913DF3}" type="presParOf" srcId="{ECD3B3D1-B531-4D0A-932C-7B017E9F3454}" destId="{D5E21DC9-AFB3-4E71-BF97-8E2898C291B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7A88D4-C83C-4B60-B84A-9941569AC1B5}" type="doc">
      <dgm:prSet loTypeId="urn:microsoft.com/office/officeart/2005/8/layout/vList2" loCatId="list" qsTypeId="urn:microsoft.com/office/officeart/2005/8/quickstyle/simple1#4" qsCatId="simple" csTypeId="urn:microsoft.com/office/officeart/2005/8/colors/accent2_2#4" csCatId="accent2"/>
      <dgm:spPr/>
      <dgm:t>
        <a:bodyPr/>
        <a:lstStyle/>
        <a:p>
          <a:endParaRPr lang="en-US"/>
        </a:p>
      </dgm:t>
    </dgm:pt>
    <dgm:pt modelId="{F9397708-A7A8-4A9A-A2D0-42717866532C}">
      <dgm:prSet/>
      <dgm:spPr/>
      <dgm:t>
        <a:bodyPr/>
        <a:lstStyle/>
        <a:p>
          <a:r>
            <a:rPr lang="en-GB"/>
            <a:t>Brand scenario’s</a:t>
          </a:r>
          <a:endParaRPr lang="en-US"/>
        </a:p>
      </dgm:t>
    </dgm:pt>
    <dgm:pt modelId="{9F81EFB9-84DB-4191-93F5-04E9000C964A}" type="parTrans" cxnId="{B374B3E2-129C-43E6-9E56-47B0DB99EAD3}">
      <dgm:prSet/>
      <dgm:spPr/>
      <dgm:t>
        <a:bodyPr/>
        <a:lstStyle/>
        <a:p>
          <a:endParaRPr lang="en-US"/>
        </a:p>
      </dgm:t>
    </dgm:pt>
    <dgm:pt modelId="{470B0CDF-6240-4F63-8D9C-67D938189B79}" type="sibTrans" cxnId="{B374B3E2-129C-43E6-9E56-47B0DB99EAD3}">
      <dgm:prSet/>
      <dgm:spPr/>
      <dgm:t>
        <a:bodyPr/>
        <a:lstStyle/>
        <a:p>
          <a:endParaRPr lang="en-US"/>
        </a:p>
      </dgm:t>
    </dgm:pt>
    <dgm:pt modelId="{A3270F21-6B64-4953-B589-1F0624FE5F58}">
      <dgm:prSet/>
      <dgm:spPr/>
      <dgm:t>
        <a:bodyPr/>
        <a:lstStyle/>
        <a:p>
          <a:r>
            <a:rPr lang="en-GB"/>
            <a:t>Brand met stillstand trein</a:t>
          </a:r>
          <a:endParaRPr lang="en-US"/>
        </a:p>
      </dgm:t>
    </dgm:pt>
    <dgm:pt modelId="{EC898838-8C79-4618-A7EC-DC1DE8A25240}" type="parTrans" cxnId="{17DE3C61-E1CF-4B8F-946E-71382048350B}">
      <dgm:prSet/>
      <dgm:spPr/>
      <dgm:t>
        <a:bodyPr/>
        <a:lstStyle/>
        <a:p>
          <a:endParaRPr lang="en-US"/>
        </a:p>
      </dgm:t>
    </dgm:pt>
    <dgm:pt modelId="{7FED4437-801A-448C-A5A1-2193F82E91F6}" type="sibTrans" cxnId="{17DE3C61-E1CF-4B8F-946E-71382048350B}">
      <dgm:prSet/>
      <dgm:spPr/>
      <dgm:t>
        <a:bodyPr/>
        <a:lstStyle/>
        <a:p>
          <a:endParaRPr lang="en-US"/>
        </a:p>
      </dgm:t>
    </dgm:pt>
    <dgm:pt modelId="{76E2B7B4-0ED0-49D8-8723-F49A3171AC0D}">
      <dgm:prSet/>
      <dgm:spPr/>
      <dgm:t>
        <a:bodyPr/>
        <a:lstStyle/>
        <a:p>
          <a:r>
            <a:rPr lang="en-GB"/>
            <a:t>Brand zonder trein</a:t>
          </a:r>
          <a:endParaRPr lang="en-US"/>
        </a:p>
      </dgm:t>
    </dgm:pt>
    <dgm:pt modelId="{C983FFFE-6AF1-47FB-95BB-8F7C90C39FDC}" type="parTrans" cxnId="{EC84A646-E19D-476B-BD13-64A8A31319F9}">
      <dgm:prSet/>
      <dgm:spPr/>
      <dgm:t>
        <a:bodyPr/>
        <a:lstStyle/>
        <a:p>
          <a:endParaRPr lang="en-US"/>
        </a:p>
      </dgm:t>
    </dgm:pt>
    <dgm:pt modelId="{85C701E6-2D95-4B38-9EDB-EFFEEE9CF3B7}" type="sibTrans" cxnId="{EC84A646-E19D-476B-BD13-64A8A31319F9}">
      <dgm:prSet/>
      <dgm:spPr/>
      <dgm:t>
        <a:bodyPr/>
        <a:lstStyle/>
        <a:p>
          <a:endParaRPr lang="en-US"/>
        </a:p>
      </dgm:t>
    </dgm:pt>
    <dgm:pt modelId="{91A7A2DE-4263-4885-96B8-8A735D4018EA}">
      <dgm:prSet/>
      <dgm:spPr/>
      <dgm:t>
        <a:bodyPr/>
        <a:lstStyle/>
        <a:p>
          <a:r>
            <a:rPr lang="en-GB"/>
            <a:t>Brand bij 3de partijen</a:t>
          </a:r>
          <a:endParaRPr lang="en-US"/>
        </a:p>
      </dgm:t>
    </dgm:pt>
    <dgm:pt modelId="{AEDA6E40-6ADC-48B2-A3EC-F01E1A328E5C}" type="parTrans" cxnId="{4A9B7218-6EE7-4C49-AF6E-977999AAC0ED}">
      <dgm:prSet/>
      <dgm:spPr/>
      <dgm:t>
        <a:bodyPr/>
        <a:lstStyle/>
        <a:p>
          <a:endParaRPr lang="en-US"/>
        </a:p>
      </dgm:t>
    </dgm:pt>
    <dgm:pt modelId="{74AF9EF0-8865-42D8-9984-BCE0D2CC6EB9}" type="sibTrans" cxnId="{4A9B7218-6EE7-4C49-AF6E-977999AAC0ED}">
      <dgm:prSet/>
      <dgm:spPr/>
      <dgm:t>
        <a:bodyPr/>
        <a:lstStyle/>
        <a:p>
          <a:endParaRPr lang="en-US"/>
        </a:p>
      </dgm:t>
    </dgm:pt>
    <dgm:pt modelId="{13C5B7A8-D059-48F3-9F3A-143AE1DB0369}">
      <dgm:prSet/>
      <dgm:spPr/>
      <dgm:t>
        <a:bodyPr/>
        <a:lstStyle/>
        <a:p>
          <a:r>
            <a:rPr lang="en-GB"/>
            <a:t>Brand in gebouwen</a:t>
          </a:r>
          <a:endParaRPr lang="en-US"/>
        </a:p>
      </dgm:t>
    </dgm:pt>
    <dgm:pt modelId="{BDC007F8-DD68-4F2F-96D1-E710044482FC}" type="parTrans" cxnId="{7BA7671B-3C8E-48E9-9205-7186C14DB9D2}">
      <dgm:prSet/>
      <dgm:spPr/>
      <dgm:t>
        <a:bodyPr/>
        <a:lstStyle/>
        <a:p>
          <a:endParaRPr lang="en-US"/>
        </a:p>
      </dgm:t>
    </dgm:pt>
    <dgm:pt modelId="{C80185F8-F516-4B24-81B3-A238435065D6}" type="sibTrans" cxnId="{7BA7671B-3C8E-48E9-9205-7186C14DB9D2}">
      <dgm:prSet/>
      <dgm:spPr/>
      <dgm:t>
        <a:bodyPr/>
        <a:lstStyle/>
        <a:p>
          <a:endParaRPr lang="en-US"/>
        </a:p>
      </dgm:t>
    </dgm:pt>
    <dgm:pt modelId="{ACF0E776-84AD-499D-B6E1-48D0654062AF}">
      <dgm:prSet/>
      <dgm:spPr/>
      <dgm:t>
        <a:bodyPr/>
        <a:lstStyle/>
        <a:p>
          <a:r>
            <a:rPr lang="en-GB"/>
            <a:t>Trein stilstand scenario’s</a:t>
          </a:r>
          <a:endParaRPr lang="en-US"/>
        </a:p>
      </dgm:t>
    </dgm:pt>
    <dgm:pt modelId="{A0A0DD5C-B488-40D0-93A2-E2853BBDB8D6}" type="parTrans" cxnId="{495AB674-0498-4A97-9A11-FDBDF6A4B8E9}">
      <dgm:prSet/>
      <dgm:spPr/>
      <dgm:t>
        <a:bodyPr/>
        <a:lstStyle/>
        <a:p>
          <a:endParaRPr lang="en-US"/>
        </a:p>
      </dgm:t>
    </dgm:pt>
    <dgm:pt modelId="{02C96A47-09D1-46C8-8754-08B555D3A6AB}" type="sibTrans" cxnId="{495AB674-0498-4A97-9A11-FDBDF6A4B8E9}">
      <dgm:prSet/>
      <dgm:spPr/>
      <dgm:t>
        <a:bodyPr/>
        <a:lstStyle/>
        <a:p>
          <a:endParaRPr lang="en-US"/>
        </a:p>
      </dgm:t>
    </dgm:pt>
    <dgm:pt modelId="{48C2D641-BD1A-4D35-87B4-8600F4F270F8}">
      <dgm:prSet/>
      <dgm:spPr/>
      <dgm:t>
        <a:bodyPr/>
        <a:lstStyle/>
        <a:p>
          <a:r>
            <a:rPr lang="en-GB"/>
            <a:t>Koude scenario’s</a:t>
          </a:r>
          <a:endParaRPr lang="en-US"/>
        </a:p>
      </dgm:t>
    </dgm:pt>
    <dgm:pt modelId="{E7C391BF-14F1-497A-9695-C67A70DCB249}" type="parTrans" cxnId="{7A4E0FAE-AE3D-413C-8ED2-9C17F460F3B3}">
      <dgm:prSet/>
      <dgm:spPr/>
      <dgm:t>
        <a:bodyPr/>
        <a:lstStyle/>
        <a:p>
          <a:endParaRPr lang="en-US"/>
        </a:p>
      </dgm:t>
    </dgm:pt>
    <dgm:pt modelId="{5D786230-83F7-4E27-A36B-331691CDE638}" type="sibTrans" cxnId="{7A4E0FAE-AE3D-413C-8ED2-9C17F460F3B3}">
      <dgm:prSet/>
      <dgm:spPr/>
      <dgm:t>
        <a:bodyPr/>
        <a:lstStyle/>
        <a:p>
          <a:endParaRPr lang="en-US"/>
        </a:p>
      </dgm:t>
    </dgm:pt>
    <dgm:pt modelId="{73ACFA01-4AC7-4932-96E1-340AA5F9EBCC}">
      <dgm:prSet/>
      <dgm:spPr/>
      <dgm:t>
        <a:bodyPr/>
        <a:lstStyle/>
        <a:p>
          <a:r>
            <a:rPr lang="en-GB"/>
            <a:t>Intrusie scenario’s</a:t>
          </a:r>
          <a:endParaRPr lang="en-US"/>
        </a:p>
      </dgm:t>
    </dgm:pt>
    <dgm:pt modelId="{AA95B5C9-CA19-487E-A77E-39F99D8C215F}" type="parTrans" cxnId="{9E0DAAB7-0F9C-4957-A62C-927EBC4FABD0}">
      <dgm:prSet/>
      <dgm:spPr/>
      <dgm:t>
        <a:bodyPr/>
        <a:lstStyle/>
        <a:p>
          <a:endParaRPr lang="en-US"/>
        </a:p>
      </dgm:t>
    </dgm:pt>
    <dgm:pt modelId="{E70C1510-C379-4F79-9031-E9259BF82285}" type="sibTrans" cxnId="{9E0DAAB7-0F9C-4957-A62C-927EBC4FABD0}">
      <dgm:prSet/>
      <dgm:spPr/>
      <dgm:t>
        <a:bodyPr/>
        <a:lstStyle/>
        <a:p>
          <a:endParaRPr lang="en-US"/>
        </a:p>
      </dgm:t>
    </dgm:pt>
    <dgm:pt modelId="{79CEFDBE-2A6B-4274-AAB8-01789AEC1D05}">
      <dgm:prSet/>
      <dgm:spPr/>
      <dgm:t>
        <a:bodyPr/>
        <a:lstStyle/>
        <a:p>
          <a:r>
            <a:rPr lang="nl-BE"/>
            <a:t>Externe scenario’s (3</a:t>
          </a:r>
          <a:r>
            <a:rPr lang="nl-BE" baseline="30000"/>
            <a:t>de</a:t>
          </a:r>
          <a:r>
            <a:rPr lang="nl-BE"/>
            <a:t> partij)</a:t>
          </a:r>
          <a:endParaRPr lang="en-US"/>
        </a:p>
      </dgm:t>
    </dgm:pt>
    <dgm:pt modelId="{F6C5A300-5AE1-4BDE-A75E-D3FF177328D6}" type="parTrans" cxnId="{6F2536B2-1E5F-4AE7-B7D7-86F5B9DBDA3B}">
      <dgm:prSet/>
      <dgm:spPr/>
      <dgm:t>
        <a:bodyPr/>
        <a:lstStyle/>
        <a:p>
          <a:endParaRPr lang="en-US"/>
        </a:p>
      </dgm:t>
    </dgm:pt>
    <dgm:pt modelId="{86D4F769-C495-4E65-9B07-E80D64C63C89}" type="sibTrans" cxnId="{6F2536B2-1E5F-4AE7-B7D7-86F5B9DBDA3B}">
      <dgm:prSet/>
      <dgm:spPr/>
      <dgm:t>
        <a:bodyPr/>
        <a:lstStyle/>
        <a:p>
          <a:endParaRPr lang="en-US"/>
        </a:p>
      </dgm:t>
    </dgm:pt>
    <dgm:pt modelId="{954BA09E-DDD6-4325-AFEA-D03D266F3296}">
      <dgm:prSet/>
      <dgm:spPr/>
      <dgm:t>
        <a:bodyPr/>
        <a:lstStyle/>
        <a:p>
          <a:r>
            <a:rPr lang="nl-BE"/>
            <a:t>Paniekdrukknoppen</a:t>
          </a:r>
          <a:endParaRPr lang="en-US"/>
        </a:p>
      </dgm:t>
    </dgm:pt>
    <dgm:pt modelId="{EBC915F1-EDCF-493B-A729-D5FE90640CD5}" type="parTrans" cxnId="{E28B30F9-451E-41FA-8BE8-9D95F88781E3}">
      <dgm:prSet/>
      <dgm:spPr/>
      <dgm:t>
        <a:bodyPr/>
        <a:lstStyle/>
        <a:p>
          <a:endParaRPr lang="en-US"/>
        </a:p>
      </dgm:t>
    </dgm:pt>
    <dgm:pt modelId="{A20645E2-AF94-4910-856B-A069A3B7120E}" type="sibTrans" cxnId="{E28B30F9-451E-41FA-8BE8-9D95F88781E3}">
      <dgm:prSet/>
      <dgm:spPr/>
      <dgm:t>
        <a:bodyPr/>
        <a:lstStyle/>
        <a:p>
          <a:endParaRPr lang="en-US"/>
        </a:p>
      </dgm:t>
    </dgm:pt>
    <dgm:pt modelId="{78A80D2C-1DBE-4F35-BA8A-AD991C56E77E}" type="pres">
      <dgm:prSet presAssocID="{257A88D4-C83C-4B60-B84A-9941569AC1B5}" presName="linear" presStyleCnt="0">
        <dgm:presLayoutVars>
          <dgm:animLvl val="lvl"/>
          <dgm:resizeHandles val="exact"/>
        </dgm:presLayoutVars>
      </dgm:prSet>
      <dgm:spPr/>
    </dgm:pt>
    <dgm:pt modelId="{EDF038C4-1EC1-490A-B625-29DC06FE4E37}" type="pres">
      <dgm:prSet presAssocID="{F9397708-A7A8-4A9A-A2D0-42717866532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987F4D2-F96E-46D1-8BD8-B0122221E914}" type="pres">
      <dgm:prSet presAssocID="{F9397708-A7A8-4A9A-A2D0-42717866532C}" presName="childText" presStyleLbl="revTx" presStyleIdx="0" presStyleCnt="1">
        <dgm:presLayoutVars>
          <dgm:bulletEnabled val="1"/>
        </dgm:presLayoutVars>
      </dgm:prSet>
      <dgm:spPr/>
    </dgm:pt>
    <dgm:pt modelId="{32FC4F91-87B1-4A9A-BEB0-1DFE90922A06}" type="pres">
      <dgm:prSet presAssocID="{ACF0E776-84AD-499D-B6E1-48D0654062A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7E9EAB7C-C94E-4D20-B52A-4DD2E692F216}" type="pres">
      <dgm:prSet presAssocID="{02C96A47-09D1-46C8-8754-08B555D3A6AB}" presName="spacer" presStyleCnt="0"/>
      <dgm:spPr/>
    </dgm:pt>
    <dgm:pt modelId="{6B85D11C-7802-460B-BF66-99C698646EF2}" type="pres">
      <dgm:prSet presAssocID="{48C2D641-BD1A-4D35-87B4-8600F4F270F8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B9F35368-EE92-40FD-89C5-5ACA284E16D5}" type="pres">
      <dgm:prSet presAssocID="{5D786230-83F7-4E27-A36B-331691CDE638}" presName="spacer" presStyleCnt="0"/>
      <dgm:spPr/>
    </dgm:pt>
    <dgm:pt modelId="{D6E3A6AA-998C-47E0-BAA3-4D3518372AB2}" type="pres">
      <dgm:prSet presAssocID="{73ACFA01-4AC7-4932-96E1-340AA5F9EBC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A315F81-5904-4311-8C71-E83C5E17A4DE}" type="pres">
      <dgm:prSet presAssocID="{E70C1510-C379-4F79-9031-E9259BF82285}" presName="spacer" presStyleCnt="0"/>
      <dgm:spPr/>
    </dgm:pt>
    <dgm:pt modelId="{0B984519-BA65-45B8-AB13-5AFFA494A217}" type="pres">
      <dgm:prSet presAssocID="{79CEFDBE-2A6B-4274-AAB8-01789AEC1D0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D33BEDE-1371-4D8C-8AD3-D27A467BEF3E}" type="pres">
      <dgm:prSet presAssocID="{86D4F769-C495-4E65-9B07-E80D64C63C89}" presName="spacer" presStyleCnt="0"/>
      <dgm:spPr/>
    </dgm:pt>
    <dgm:pt modelId="{9550F02B-909A-40DF-AE82-EE1EC7C53EBB}" type="pres">
      <dgm:prSet presAssocID="{954BA09E-DDD6-4325-AFEA-D03D266F3296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9FF8700-9A1E-451E-8A14-86CCA8D59B6C}" type="presOf" srcId="{257A88D4-C83C-4B60-B84A-9941569AC1B5}" destId="{78A80D2C-1DBE-4F35-BA8A-AD991C56E77E}" srcOrd="0" destOrd="0" presId="urn:microsoft.com/office/officeart/2005/8/layout/vList2"/>
    <dgm:cxn modelId="{91AFA20A-F061-457D-B2A5-E3E5ACBF514C}" type="presOf" srcId="{73ACFA01-4AC7-4932-96E1-340AA5F9EBCC}" destId="{D6E3A6AA-998C-47E0-BAA3-4D3518372AB2}" srcOrd="0" destOrd="0" presId="urn:microsoft.com/office/officeart/2005/8/layout/vList2"/>
    <dgm:cxn modelId="{81262F12-512E-4BCB-AD26-0E47EB0CAF18}" type="presOf" srcId="{76E2B7B4-0ED0-49D8-8723-F49A3171AC0D}" destId="{C987F4D2-F96E-46D1-8BD8-B0122221E914}" srcOrd="0" destOrd="1" presId="urn:microsoft.com/office/officeart/2005/8/layout/vList2"/>
    <dgm:cxn modelId="{4A9B7218-6EE7-4C49-AF6E-977999AAC0ED}" srcId="{F9397708-A7A8-4A9A-A2D0-42717866532C}" destId="{91A7A2DE-4263-4885-96B8-8A735D4018EA}" srcOrd="2" destOrd="0" parTransId="{AEDA6E40-6ADC-48B2-A3EC-F01E1A328E5C}" sibTransId="{74AF9EF0-8865-42D8-9984-BCE0D2CC6EB9}"/>
    <dgm:cxn modelId="{7BA7671B-3C8E-48E9-9205-7186C14DB9D2}" srcId="{F9397708-A7A8-4A9A-A2D0-42717866532C}" destId="{13C5B7A8-D059-48F3-9F3A-143AE1DB0369}" srcOrd="3" destOrd="0" parTransId="{BDC007F8-DD68-4F2F-96D1-E710044482FC}" sibTransId="{C80185F8-F516-4B24-81B3-A238435065D6}"/>
    <dgm:cxn modelId="{4FD5E12F-7A5A-497A-B44C-B1C76BE49EC2}" type="presOf" srcId="{91A7A2DE-4263-4885-96B8-8A735D4018EA}" destId="{C987F4D2-F96E-46D1-8BD8-B0122221E914}" srcOrd="0" destOrd="2" presId="urn:microsoft.com/office/officeart/2005/8/layout/vList2"/>
    <dgm:cxn modelId="{46EE213E-7B75-46AA-B077-4DC5F593B6C0}" type="presOf" srcId="{954BA09E-DDD6-4325-AFEA-D03D266F3296}" destId="{9550F02B-909A-40DF-AE82-EE1EC7C53EBB}" srcOrd="0" destOrd="0" presId="urn:microsoft.com/office/officeart/2005/8/layout/vList2"/>
    <dgm:cxn modelId="{AFFE685D-0008-447D-84A0-9898DB74EEB5}" type="presOf" srcId="{F9397708-A7A8-4A9A-A2D0-42717866532C}" destId="{EDF038C4-1EC1-490A-B625-29DC06FE4E37}" srcOrd="0" destOrd="0" presId="urn:microsoft.com/office/officeart/2005/8/layout/vList2"/>
    <dgm:cxn modelId="{17DE3C61-E1CF-4B8F-946E-71382048350B}" srcId="{F9397708-A7A8-4A9A-A2D0-42717866532C}" destId="{A3270F21-6B64-4953-B589-1F0624FE5F58}" srcOrd="0" destOrd="0" parTransId="{EC898838-8C79-4618-A7EC-DC1DE8A25240}" sibTransId="{7FED4437-801A-448C-A5A1-2193F82E91F6}"/>
    <dgm:cxn modelId="{EC84A646-E19D-476B-BD13-64A8A31319F9}" srcId="{F9397708-A7A8-4A9A-A2D0-42717866532C}" destId="{76E2B7B4-0ED0-49D8-8723-F49A3171AC0D}" srcOrd="1" destOrd="0" parTransId="{C983FFFE-6AF1-47FB-95BB-8F7C90C39FDC}" sibTransId="{85C701E6-2D95-4B38-9EDB-EFFEEE9CF3B7}"/>
    <dgm:cxn modelId="{495AB674-0498-4A97-9A11-FDBDF6A4B8E9}" srcId="{257A88D4-C83C-4B60-B84A-9941569AC1B5}" destId="{ACF0E776-84AD-499D-B6E1-48D0654062AF}" srcOrd="1" destOrd="0" parTransId="{A0A0DD5C-B488-40D0-93A2-E2853BBDB8D6}" sibTransId="{02C96A47-09D1-46C8-8754-08B555D3A6AB}"/>
    <dgm:cxn modelId="{FAE7BD5A-2B95-42F5-88BD-7F838C16D988}" type="presOf" srcId="{48C2D641-BD1A-4D35-87B4-8600F4F270F8}" destId="{6B85D11C-7802-460B-BF66-99C698646EF2}" srcOrd="0" destOrd="0" presId="urn:microsoft.com/office/officeart/2005/8/layout/vList2"/>
    <dgm:cxn modelId="{DA26887F-DBAF-4BDF-AF13-CC0B7DF7082F}" type="presOf" srcId="{A3270F21-6B64-4953-B589-1F0624FE5F58}" destId="{C987F4D2-F96E-46D1-8BD8-B0122221E914}" srcOrd="0" destOrd="0" presId="urn:microsoft.com/office/officeart/2005/8/layout/vList2"/>
    <dgm:cxn modelId="{FF246DA2-3671-44C1-8702-D460F1BDC1E1}" type="presOf" srcId="{ACF0E776-84AD-499D-B6E1-48D0654062AF}" destId="{32FC4F91-87B1-4A9A-BEB0-1DFE90922A06}" srcOrd="0" destOrd="0" presId="urn:microsoft.com/office/officeart/2005/8/layout/vList2"/>
    <dgm:cxn modelId="{7A4E0FAE-AE3D-413C-8ED2-9C17F460F3B3}" srcId="{257A88D4-C83C-4B60-B84A-9941569AC1B5}" destId="{48C2D641-BD1A-4D35-87B4-8600F4F270F8}" srcOrd="2" destOrd="0" parTransId="{E7C391BF-14F1-497A-9695-C67A70DCB249}" sibTransId="{5D786230-83F7-4E27-A36B-331691CDE638}"/>
    <dgm:cxn modelId="{13FE1DAF-82DE-403A-A11C-209B4AAA4465}" type="presOf" srcId="{79CEFDBE-2A6B-4274-AAB8-01789AEC1D05}" destId="{0B984519-BA65-45B8-AB13-5AFFA494A217}" srcOrd="0" destOrd="0" presId="urn:microsoft.com/office/officeart/2005/8/layout/vList2"/>
    <dgm:cxn modelId="{6F2536B2-1E5F-4AE7-B7D7-86F5B9DBDA3B}" srcId="{257A88D4-C83C-4B60-B84A-9941569AC1B5}" destId="{79CEFDBE-2A6B-4274-AAB8-01789AEC1D05}" srcOrd="4" destOrd="0" parTransId="{F6C5A300-5AE1-4BDE-A75E-D3FF177328D6}" sibTransId="{86D4F769-C495-4E65-9B07-E80D64C63C89}"/>
    <dgm:cxn modelId="{9E0DAAB7-0F9C-4957-A62C-927EBC4FABD0}" srcId="{257A88D4-C83C-4B60-B84A-9941569AC1B5}" destId="{73ACFA01-4AC7-4932-96E1-340AA5F9EBCC}" srcOrd="3" destOrd="0" parTransId="{AA95B5C9-CA19-487E-A77E-39F99D8C215F}" sibTransId="{E70C1510-C379-4F79-9031-E9259BF82285}"/>
    <dgm:cxn modelId="{CD4447D1-49AE-4448-BE97-1903FD38BF64}" type="presOf" srcId="{13C5B7A8-D059-48F3-9F3A-143AE1DB0369}" destId="{C987F4D2-F96E-46D1-8BD8-B0122221E914}" srcOrd="0" destOrd="3" presId="urn:microsoft.com/office/officeart/2005/8/layout/vList2"/>
    <dgm:cxn modelId="{B374B3E2-129C-43E6-9E56-47B0DB99EAD3}" srcId="{257A88D4-C83C-4B60-B84A-9941569AC1B5}" destId="{F9397708-A7A8-4A9A-A2D0-42717866532C}" srcOrd="0" destOrd="0" parTransId="{9F81EFB9-84DB-4191-93F5-04E9000C964A}" sibTransId="{470B0CDF-6240-4F63-8D9C-67D938189B79}"/>
    <dgm:cxn modelId="{E28B30F9-451E-41FA-8BE8-9D95F88781E3}" srcId="{257A88D4-C83C-4B60-B84A-9941569AC1B5}" destId="{954BA09E-DDD6-4325-AFEA-D03D266F3296}" srcOrd="5" destOrd="0" parTransId="{EBC915F1-EDCF-493B-A729-D5FE90640CD5}" sibTransId="{A20645E2-AF94-4910-856B-A069A3B7120E}"/>
    <dgm:cxn modelId="{31021BE3-A30F-488E-A18A-0F60EEFE08F9}" type="presParOf" srcId="{78A80D2C-1DBE-4F35-BA8A-AD991C56E77E}" destId="{EDF038C4-1EC1-490A-B625-29DC06FE4E37}" srcOrd="0" destOrd="0" presId="urn:microsoft.com/office/officeart/2005/8/layout/vList2"/>
    <dgm:cxn modelId="{64AEDFE3-E095-4BED-BF7A-01ACDB269399}" type="presParOf" srcId="{78A80D2C-1DBE-4F35-BA8A-AD991C56E77E}" destId="{C987F4D2-F96E-46D1-8BD8-B0122221E914}" srcOrd="1" destOrd="0" presId="urn:microsoft.com/office/officeart/2005/8/layout/vList2"/>
    <dgm:cxn modelId="{144A9FD3-2F59-4684-B43F-427DB86566F4}" type="presParOf" srcId="{78A80D2C-1DBE-4F35-BA8A-AD991C56E77E}" destId="{32FC4F91-87B1-4A9A-BEB0-1DFE90922A06}" srcOrd="2" destOrd="0" presId="urn:microsoft.com/office/officeart/2005/8/layout/vList2"/>
    <dgm:cxn modelId="{43983213-57AD-4C2D-8122-08B6FA2B5213}" type="presParOf" srcId="{78A80D2C-1DBE-4F35-BA8A-AD991C56E77E}" destId="{7E9EAB7C-C94E-4D20-B52A-4DD2E692F216}" srcOrd="3" destOrd="0" presId="urn:microsoft.com/office/officeart/2005/8/layout/vList2"/>
    <dgm:cxn modelId="{1C738D04-0F35-44A7-BF5A-8D5CEA396FE7}" type="presParOf" srcId="{78A80D2C-1DBE-4F35-BA8A-AD991C56E77E}" destId="{6B85D11C-7802-460B-BF66-99C698646EF2}" srcOrd="4" destOrd="0" presId="urn:microsoft.com/office/officeart/2005/8/layout/vList2"/>
    <dgm:cxn modelId="{A555D853-24AF-4B4A-A77F-71ED4BC67802}" type="presParOf" srcId="{78A80D2C-1DBE-4F35-BA8A-AD991C56E77E}" destId="{B9F35368-EE92-40FD-89C5-5ACA284E16D5}" srcOrd="5" destOrd="0" presId="urn:microsoft.com/office/officeart/2005/8/layout/vList2"/>
    <dgm:cxn modelId="{0809A5EB-6222-4D03-BAD6-BD17D8E23004}" type="presParOf" srcId="{78A80D2C-1DBE-4F35-BA8A-AD991C56E77E}" destId="{D6E3A6AA-998C-47E0-BAA3-4D3518372AB2}" srcOrd="6" destOrd="0" presId="urn:microsoft.com/office/officeart/2005/8/layout/vList2"/>
    <dgm:cxn modelId="{EB6C6476-FB0D-4AD4-8A86-7C51C4CC8EE0}" type="presParOf" srcId="{78A80D2C-1DBE-4F35-BA8A-AD991C56E77E}" destId="{BA315F81-5904-4311-8C71-E83C5E17A4DE}" srcOrd="7" destOrd="0" presId="urn:microsoft.com/office/officeart/2005/8/layout/vList2"/>
    <dgm:cxn modelId="{DC4922C3-3930-4ABE-9C44-C72298E85EB3}" type="presParOf" srcId="{78A80D2C-1DBE-4F35-BA8A-AD991C56E77E}" destId="{0B984519-BA65-45B8-AB13-5AFFA494A217}" srcOrd="8" destOrd="0" presId="urn:microsoft.com/office/officeart/2005/8/layout/vList2"/>
    <dgm:cxn modelId="{CC72090E-345E-45D6-BCC4-284F4695A1D6}" type="presParOf" srcId="{78A80D2C-1DBE-4F35-BA8A-AD991C56E77E}" destId="{0D33BEDE-1371-4D8C-8AD3-D27A467BEF3E}" srcOrd="9" destOrd="0" presId="urn:microsoft.com/office/officeart/2005/8/layout/vList2"/>
    <dgm:cxn modelId="{2DD1FC6C-D27B-48E9-A7E8-CF718D355438}" type="presParOf" srcId="{78A80D2C-1DBE-4F35-BA8A-AD991C56E77E}" destId="{9550F02B-909A-40DF-AE82-EE1EC7C53EB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588FDF-95FE-44BC-9554-8006AF959932}">
      <dsp:nvSpPr>
        <dsp:cNvPr id="0" name=""/>
        <dsp:cNvSpPr/>
      </dsp:nvSpPr>
      <dsp:spPr>
        <a:xfrm>
          <a:off x="0" y="115957"/>
          <a:ext cx="4726425" cy="5756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b="1" kern="1200"/>
            <a:t>Regio Antwerpen</a:t>
          </a:r>
          <a:endParaRPr lang="en-US" sz="2400" kern="1200"/>
        </a:p>
      </dsp:txBody>
      <dsp:txXfrm>
        <a:off x="28100" y="144057"/>
        <a:ext cx="4670225" cy="519439"/>
      </dsp:txXfrm>
    </dsp:sp>
    <dsp:sp modelId="{F83B9C7A-F10C-439A-8B49-48197A630BC1}">
      <dsp:nvSpPr>
        <dsp:cNvPr id="0" name=""/>
        <dsp:cNvSpPr/>
      </dsp:nvSpPr>
      <dsp:spPr>
        <a:xfrm>
          <a:off x="0" y="691597"/>
          <a:ext cx="4726425" cy="47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064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1900" b="1" kern="1200" err="1"/>
            <a:t>Antigoontunnel</a:t>
          </a:r>
          <a:r>
            <a:rPr lang="nl-NL" sz="1900" b="1" kern="1200"/>
            <a:t> (Haven van Antwerpen): </a:t>
          </a:r>
          <a:r>
            <a:rPr lang="nl-NL" sz="1900" kern="1200"/>
            <a:t>Een cruciale goederenspoortunnel onder de Schelde die de linker- en rechteroever van de Antwerpse haven met elkaar verbindt.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1900" b="1" kern="1200"/>
            <a:t>Antwerpen Noord-Zuid (Antwerpen-Centraal): </a:t>
          </a:r>
          <a:r>
            <a:rPr lang="nl-NL" sz="1900" kern="1200"/>
            <a:t>De ondergrondse spoorverbinding die Antwerpen-Centraal transformeerde van een kopstation naar een doorloopstation, essentieel voor internationaal treinverkeer (zoals de Eurostar).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1900" b="1" kern="1200"/>
            <a:t>Kennedy Spoortunnel: </a:t>
          </a:r>
          <a:r>
            <a:rPr lang="nl-NL" sz="1900" kern="1200"/>
            <a:t>Gelegen vlak naast de bekende Kennedy-autotunnel, zorgt deze koker voor het reguliere en internationale treinverkeer onder de Schelde aan de zuidkant van Antwerpen.</a:t>
          </a:r>
          <a:endParaRPr lang="en-US" sz="1900" kern="1200"/>
        </a:p>
      </dsp:txBody>
      <dsp:txXfrm>
        <a:off x="0" y="691597"/>
        <a:ext cx="4726425" cy="47692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588FDF-95FE-44BC-9554-8006AF959932}">
      <dsp:nvSpPr>
        <dsp:cNvPr id="0" name=""/>
        <dsp:cNvSpPr/>
      </dsp:nvSpPr>
      <dsp:spPr>
        <a:xfrm>
          <a:off x="0" y="892"/>
          <a:ext cx="4726425" cy="623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b="1" kern="1200"/>
            <a:t>Regio Brussel</a:t>
          </a:r>
          <a:endParaRPr lang="en-US" sz="2600" kern="1200"/>
        </a:p>
      </dsp:txBody>
      <dsp:txXfrm>
        <a:off x="30442" y="31334"/>
        <a:ext cx="4665541" cy="562726"/>
      </dsp:txXfrm>
    </dsp:sp>
    <dsp:sp modelId="{F83B9C7A-F10C-439A-8B49-48197A630BC1}">
      <dsp:nvSpPr>
        <dsp:cNvPr id="0" name=""/>
        <dsp:cNvSpPr/>
      </dsp:nvSpPr>
      <dsp:spPr>
        <a:xfrm>
          <a:off x="0" y="624502"/>
          <a:ext cx="4726425" cy="495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064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2000" b="1" kern="1200"/>
            <a:t>Diabolo (Brussels Airport Zaventem): </a:t>
          </a:r>
          <a:r>
            <a:rPr lang="nl-NL" sz="2000" kern="1200"/>
            <a:t>De ondergrondse Noord-Zuidontsluiting die Luchthaven Brussel rechtstreeks verbindt met de grote nationale spoorlijnen richting het noorden en oosten.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2000" b="1" kern="1200"/>
            <a:t>Brussel Noord-Zuid (Brussel Centrum): </a:t>
          </a:r>
          <a:r>
            <a:rPr lang="nl-NL" sz="2000" kern="1200"/>
            <a:t>De drukste spoorverbinding van België die dwars door het centrum van Brussel loopt en de stations Brussel-Noord, Brussel-Centraal en Brussel-Zuid ondergronds met elkaar verbindt.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2000" b="1" kern="1200"/>
            <a:t>Watermaal-Bosvoorde: </a:t>
          </a:r>
          <a:r>
            <a:rPr lang="nl-NL" sz="2000" kern="1200"/>
            <a:t>Een koker die de spoorlijnen door de residentiële zones van Watermaal-Bosvoorde leidt, belangrijk voor de verbinding richting Namen en Luxemburg.</a:t>
          </a:r>
          <a:endParaRPr lang="en-US" sz="2000" kern="1200"/>
        </a:p>
      </dsp:txBody>
      <dsp:txXfrm>
        <a:off x="0" y="624502"/>
        <a:ext cx="4726425" cy="49514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588FDF-95FE-44BC-9554-8006AF959932}">
      <dsp:nvSpPr>
        <dsp:cNvPr id="0" name=""/>
        <dsp:cNvSpPr/>
      </dsp:nvSpPr>
      <dsp:spPr>
        <a:xfrm>
          <a:off x="0" y="17003"/>
          <a:ext cx="4726425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700" b="1" kern="1200"/>
            <a:t>Regio Brussel</a:t>
          </a:r>
          <a:endParaRPr lang="en-US" sz="2700" kern="1200"/>
        </a:p>
      </dsp:txBody>
      <dsp:txXfrm>
        <a:off x="31613" y="48616"/>
        <a:ext cx="4663199" cy="584369"/>
      </dsp:txXfrm>
    </dsp:sp>
    <dsp:sp modelId="{F83B9C7A-F10C-439A-8B49-48197A630BC1}">
      <dsp:nvSpPr>
        <dsp:cNvPr id="0" name=""/>
        <dsp:cNvSpPr/>
      </dsp:nvSpPr>
      <dsp:spPr>
        <a:xfrm>
          <a:off x="0" y="664598"/>
          <a:ext cx="4726425" cy="2123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064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2100" b="1" kern="1200" err="1"/>
            <a:t>Schuman-Josaphat</a:t>
          </a:r>
          <a:r>
            <a:rPr lang="nl-NL" sz="2100" b="1" kern="1200"/>
            <a:t> (Europese wijk Brussel): </a:t>
          </a:r>
          <a:r>
            <a:rPr lang="nl-NL" sz="2100" kern="1200"/>
            <a:t>De </a:t>
          </a:r>
          <a:r>
            <a:rPr lang="nl-NL" sz="2100" kern="1200" err="1"/>
            <a:t>Schuman-Josafattunnel</a:t>
          </a:r>
          <a:r>
            <a:rPr lang="nl-NL" sz="2100" kern="1200"/>
            <a:t> die spoorlijn 161 (Brussel-Namen) rechtstreeks verbindt met spoorlijn 26 (Vilvoorde-Halle), waardoor de Europese wijk een rechtstreekse verbinding kreeg met de luchthaven</a:t>
          </a:r>
          <a:endParaRPr lang="en-US" sz="2100" kern="1200"/>
        </a:p>
      </dsp:txBody>
      <dsp:txXfrm>
        <a:off x="0" y="664598"/>
        <a:ext cx="4726425" cy="2123819"/>
      </dsp:txXfrm>
    </dsp:sp>
    <dsp:sp modelId="{CDBE1386-9BA6-4604-8429-255517B258E3}">
      <dsp:nvSpPr>
        <dsp:cNvPr id="0" name=""/>
        <dsp:cNvSpPr/>
      </dsp:nvSpPr>
      <dsp:spPr>
        <a:xfrm>
          <a:off x="0" y="2788418"/>
          <a:ext cx="4726425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/>
            <a:t>Regio Luik</a:t>
          </a:r>
          <a:endParaRPr lang="en-GB" sz="2700" kern="1200"/>
        </a:p>
      </dsp:txBody>
      <dsp:txXfrm>
        <a:off x="31613" y="2820031"/>
        <a:ext cx="4663199" cy="584369"/>
      </dsp:txXfrm>
    </dsp:sp>
    <dsp:sp modelId="{D5E21DC9-AFB3-4E71-BF97-8E2898C291B5}">
      <dsp:nvSpPr>
        <dsp:cNvPr id="0" name=""/>
        <dsp:cNvSpPr/>
      </dsp:nvSpPr>
      <dsp:spPr>
        <a:xfrm>
          <a:off x="0" y="3436013"/>
          <a:ext cx="4726425" cy="2123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064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nl-NL" sz="2100" b="1" kern="1200"/>
            <a:t>Tunnel van Soumagne:</a:t>
          </a:r>
          <a:r>
            <a:rPr lang="nl-NL" sz="2100" kern="1200"/>
            <a:t> Met een lengte van bijna 6,5 kilometer is de Tunnel van Soumagne de langste spoortunnel op het Belgische vasteland, gebouwd speciaal voor de hogesnelheidslijn HSL 3 richting de Duitse grens.</a:t>
          </a:r>
          <a:endParaRPr lang="en-GB" sz="2100" kern="1200"/>
        </a:p>
      </dsp:txBody>
      <dsp:txXfrm>
        <a:off x="0" y="3436013"/>
        <a:ext cx="4726425" cy="21238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038C4-1EC1-490A-B625-29DC06FE4E37}">
      <dsp:nvSpPr>
        <dsp:cNvPr id="0" name=""/>
        <dsp:cNvSpPr/>
      </dsp:nvSpPr>
      <dsp:spPr>
        <a:xfrm>
          <a:off x="0" y="86903"/>
          <a:ext cx="4726425" cy="623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Brand scenario’s</a:t>
          </a:r>
          <a:endParaRPr lang="en-US" sz="2600" kern="1200"/>
        </a:p>
      </dsp:txBody>
      <dsp:txXfrm>
        <a:off x="30442" y="117345"/>
        <a:ext cx="4665541" cy="562726"/>
      </dsp:txXfrm>
    </dsp:sp>
    <dsp:sp modelId="{C987F4D2-F96E-46D1-8BD8-B0122221E914}">
      <dsp:nvSpPr>
        <dsp:cNvPr id="0" name=""/>
        <dsp:cNvSpPr/>
      </dsp:nvSpPr>
      <dsp:spPr>
        <a:xfrm>
          <a:off x="0" y="710513"/>
          <a:ext cx="4726425" cy="1372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064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/>
            <a:t>Brand met stillstand trein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/>
            <a:t>Brand zonder trein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/>
            <a:t>Brand bij 3de partijen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000" kern="1200"/>
            <a:t>Brand in gebouwen</a:t>
          </a:r>
          <a:endParaRPr lang="en-US" sz="2000" kern="1200"/>
        </a:p>
      </dsp:txBody>
      <dsp:txXfrm>
        <a:off x="0" y="710513"/>
        <a:ext cx="4726425" cy="1372410"/>
      </dsp:txXfrm>
    </dsp:sp>
    <dsp:sp modelId="{32FC4F91-87B1-4A9A-BEB0-1DFE90922A06}">
      <dsp:nvSpPr>
        <dsp:cNvPr id="0" name=""/>
        <dsp:cNvSpPr/>
      </dsp:nvSpPr>
      <dsp:spPr>
        <a:xfrm>
          <a:off x="0" y="2082923"/>
          <a:ext cx="4726425" cy="623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Trein stilstand scenario’s</a:t>
          </a:r>
          <a:endParaRPr lang="en-US" sz="2600" kern="1200"/>
        </a:p>
      </dsp:txBody>
      <dsp:txXfrm>
        <a:off x="30442" y="2113365"/>
        <a:ext cx="4665541" cy="562726"/>
      </dsp:txXfrm>
    </dsp:sp>
    <dsp:sp modelId="{6B85D11C-7802-460B-BF66-99C698646EF2}">
      <dsp:nvSpPr>
        <dsp:cNvPr id="0" name=""/>
        <dsp:cNvSpPr/>
      </dsp:nvSpPr>
      <dsp:spPr>
        <a:xfrm>
          <a:off x="0" y="2781413"/>
          <a:ext cx="4726425" cy="623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Koude scenario’s</a:t>
          </a:r>
          <a:endParaRPr lang="en-US" sz="2600" kern="1200"/>
        </a:p>
      </dsp:txBody>
      <dsp:txXfrm>
        <a:off x="30442" y="2811855"/>
        <a:ext cx="4665541" cy="562726"/>
      </dsp:txXfrm>
    </dsp:sp>
    <dsp:sp modelId="{D6E3A6AA-998C-47E0-BAA3-4D3518372AB2}">
      <dsp:nvSpPr>
        <dsp:cNvPr id="0" name=""/>
        <dsp:cNvSpPr/>
      </dsp:nvSpPr>
      <dsp:spPr>
        <a:xfrm>
          <a:off x="0" y="3479903"/>
          <a:ext cx="4726425" cy="623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Intrusie scenario’s</a:t>
          </a:r>
          <a:endParaRPr lang="en-US" sz="2600" kern="1200"/>
        </a:p>
      </dsp:txBody>
      <dsp:txXfrm>
        <a:off x="30442" y="3510345"/>
        <a:ext cx="4665541" cy="562726"/>
      </dsp:txXfrm>
    </dsp:sp>
    <dsp:sp modelId="{0B984519-BA65-45B8-AB13-5AFFA494A217}">
      <dsp:nvSpPr>
        <dsp:cNvPr id="0" name=""/>
        <dsp:cNvSpPr/>
      </dsp:nvSpPr>
      <dsp:spPr>
        <a:xfrm>
          <a:off x="0" y="4178394"/>
          <a:ext cx="4726425" cy="623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600" kern="1200"/>
            <a:t>Externe scenario’s (3</a:t>
          </a:r>
          <a:r>
            <a:rPr lang="nl-BE" sz="2600" kern="1200" baseline="30000"/>
            <a:t>de</a:t>
          </a:r>
          <a:r>
            <a:rPr lang="nl-BE" sz="2600" kern="1200"/>
            <a:t> partij)</a:t>
          </a:r>
          <a:endParaRPr lang="en-US" sz="2600" kern="1200"/>
        </a:p>
      </dsp:txBody>
      <dsp:txXfrm>
        <a:off x="30442" y="4208836"/>
        <a:ext cx="4665541" cy="562726"/>
      </dsp:txXfrm>
    </dsp:sp>
    <dsp:sp modelId="{9550F02B-909A-40DF-AE82-EE1EC7C53EBB}">
      <dsp:nvSpPr>
        <dsp:cNvPr id="0" name=""/>
        <dsp:cNvSpPr/>
      </dsp:nvSpPr>
      <dsp:spPr>
        <a:xfrm>
          <a:off x="0" y="4876884"/>
          <a:ext cx="4726425" cy="6236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600" kern="1200"/>
            <a:t>Paniekdrukknoppen</a:t>
          </a:r>
          <a:endParaRPr lang="en-US" sz="2600" kern="1200"/>
        </a:p>
      </dsp:txBody>
      <dsp:txXfrm>
        <a:off x="30442" y="4907326"/>
        <a:ext cx="4665541" cy="562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640B5-F1E4-CB44-89AF-B521291F69F7}" type="datetimeFigureOut">
              <a:rPr lang="nl-BE" smtClean="0"/>
              <a:t>30/09/2026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0A393-39A7-5C44-9942-E5E6E3DB97A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922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D6D0D3FB-DE49-5D46-81B2-9E2BF69EA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491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0BB3378-C5FD-0E42-8B0F-1E66EE15FE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221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68E521F-019F-1C4A-8728-0564038533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56E3B219-2633-CA4F-8AF5-DBB60C0854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C64D2338-5654-1F4A-9C62-121157932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7B97786C-8004-0943-991A-184A22C0CD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5131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5174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5F0BD56-BAEA-294C-A452-3A606BC1BB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699229F-CF47-3F4D-BC39-7FDF25373F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0529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D4219415-A53B-2B41-90B9-5BABB65294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AE94913-E972-EE41-AB37-F6C7F66F31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78BD40C-9F65-7846-9B08-0C3F7E8879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00" y="5877000"/>
            <a:ext cx="2006045" cy="327600"/>
          </a:xfrm>
          <a:prstGeom prst="rect">
            <a:avLst/>
          </a:prstGeom>
        </p:spPr>
      </p:pic>
      <p:sp>
        <p:nvSpPr>
          <p:cNvPr id="19" name="Titel 28">
            <a:extLst>
              <a:ext uri="{FF2B5EF4-FFF2-40B4-BE49-F238E27FC236}">
                <a16:creationId xmlns:a16="http://schemas.microsoft.com/office/drawing/2014/main" id="{42A5EE27-DBC1-6A40-8B8E-82EA9D3E7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5605" y="1797222"/>
            <a:ext cx="7800789" cy="23437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/>
              <a:t>New Infrabel </a:t>
            </a:r>
            <a:br>
              <a:rPr lang="nl-BE"/>
            </a:br>
            <a:r>
              <a:rPr lang="nl-BE"/>
              <a:t>PPT Template</a:t>
            </a:r>
          </a:p>
        </p:txBody>
      </p:sp>
      <p:sp>
        <p:nvSpPr>
          <p:cNvPr id="20" name="Tijdelijke aanduiding voor tekst 32">
            <a:extLst>
              <a:ext uri="{FF2B5EF4-FFF2-40B4-BE49-F238E27FC236}">
                <a16:creationId xmlns:a16="http://schemas.microsoft.com/office/drawing/2014/main" id="{6DACC24D-78C0-C14E-B9A6-23AFD9BFC3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5606" y="4180122"/>
            <a:ext cx="780078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err="1"/>
              <a:t>Subtitle</a:t>
            </a:r>
            <a:endParaRPr lang="nl-BE"/>
          </a:p>
        </p:txBody>
      </p:sp>
      <p:sp>
        <p:nvSpPr>
          <p:cNvPr id="25" name="Tijdelijke aanduiding voor tekst 32">
            <a:extLst>
              <a:ext uri="{FF2B5EF4-FFF2-40B4-BE49-F238E27FC236}">
                <a16:creationId xmlns:a16="http://schemas.microsoft.com/office/drawing/2014/main" id="{CB788083-CA0D-D24B-8B18-9F58675CC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2760" y="5871600"/>
            <a:ext cx="4406400" cy="352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sp>
        <p:nvSpPr>
          <p:cNvPr id="9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8937" y="5871600"/>
            <a:ext cx="1627457" cy="352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7735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4801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403835-6E18-E84E-AD49-415393C726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AC73E98-6990-BF4A-896A-51856EE422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0AD09E2C-D4C3-B948-B325-4C12A616EA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err="1"/>
              <a:t>This</a:t>
            </a:r>
            <a:r>
              <a:rPr lang="nl-NL"/>
              <a:t> is </a:t>
            </a:r>
            <a:r>
              <a:rPr lang="nl-NL" err="1"/>
              <a:t>your</a:t>
            </a:r>
            <a:r>
              <a:rPr lang="nl-NL"/>
              <a:t> </a:t>
            </a:r>
            <a:r>
              <a:rPr lang="nl-NL" err="1"/>
              <a:t>really</a:t>
            </a:r>
            <a:r>
              <a:rPr lang="nl-NL"/>
              <a:t> big </a:t>
            </a:r>
            <a:r>
              <a:rPr lang="nl-NL" err="1"/>
              <a:t>presentation</a:t>
            </a:r>
            <a:r>
              <a:rPr lang="nl-NL"/>
              <a:t> </a:t>
            </a:r>
            <a:r>
              <a:rPr lang="nl-NL" err="1"/>
              <a:t>title</a:t>
            </a:r>
            <a:r>
              <a:rPr lang="nl-NL"/>
              <a:t>.</a:t>
            </a:r>
            <a:endParaRPr lang="nl-BE"/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2EA7E0FF-088B-1840-8593-1C99620FCA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/>
              <a:t>This is your presentation subtitle</a:t>
            </a:r>
          </a:p>
        </p:txBody>
      </p:sp>
      <p:sp>
        <p:nvSpPr>
          <p:cNvPr id="23" name="Tijdelijke aanduiding voor datum 3">
            <a:extLst>
              <a:ext uri="{FF2B5EF4-FFF2-40B4-BE49-F238E27FC236}">
                <a16:creationId xmlns:a16="http://schemas.microsoft.com/office/drawing/2014/main" id="{25C99FEC-8E3F-0E4F-9A7F-5B3EE1B9C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11600" y="5904831"/>
            <a:ext cx="2522779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6EAEF5F7-6C0B-E84E-9599-0BA8844565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nl-BE"/>
              <a:t>Speakers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20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08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1079" y="2505041"/>
            <a:ext cx="9180612" cy="1847917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7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err="1"/>
              <a:t>Chapter</a:t>
            </a:r>
            <a:br>
              <a:rPr lang="nl-NL"/>
            </a:br>
            <a:r>
              <a:rPr lang="nl-NL" err="1"/>
              <a:t>title</a:t>
            </a:r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61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>
            <a:extLst>
              <a:ext uri="{FF2B5EF4-FFF2-40B4-BE49-F238E27FC236}">
                <a16:creationId xmlns:a16="http://schemas.microsoft.com/office/drawing/2014/main" id="{365D892E-5E49-3841-81FA-68A254CF32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90FC98B-6C29-5B49-976D-57CBE9FD7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4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36FC954-2F44-964F-86CF-E29D3A207F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24025" y="1568450"/>
            <a:ext cx="9180409" cy="3721100"/>
          </a:xfrm>
          <a:prstGeom prst="rect">
            <a:avLst/>
          </a:prstGeom>
        </p:spPr>
        <p:txBody>
          <a:bodyPr anchor="ctr"/>
          <a:lstStyle>
            <a:lvl1pPr marL="514350" indent="-514350">
              <a:buClr>
                <a:schemeClr val="accent2"/>
              </a:buClr>
              <a:buSzPct val="50000"/>
              <a:buFont typeface="+mj-lt"/>
              <a:buAutoNum type="arabicPeriod"/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 err="1"/>
              <a:t>Chaptertitle</a:t>
            </a:r>
            <a:endParaRPr lang="nl-NL"/>
          </a:p>
          <a:p>
            <a:pPr lvl="0"/>
            <a:r>
              <a:rPr lang="nl-NL" err="1"/>
              <a:t>Chapter</a:t>
            </a:r>
            <a:r>
              <a:rPr lang="nl-BE" err="1"/>
              <a:t>title</a:t>
            </a:r>
            <a:endParaRPr lang="nl-BE"/>
          </a:p>
          <a:p>
            <a:pPr lvl="0"/>
            <a:r>
              <a:rPr lang="nl-NL" err="1"/>
              <a:t>Chapter</a:t>
            </a:r>
            <a:r>
              <a:rPr lang="nl-BE" err="1"/>
              <a:t>title</a:t>
            </a:r>
            <a:endParaRPr lang="nl-BE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4A00E1B-6954-564A-AF5B-F8E0E07540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8DA4520-533D-FC46-B423-04FB72E24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71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1079" y="2505041"/>
            <a:ext cx="9180612" cy="1847917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7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err="1"/>
              <a:t>Chapter</a:t>
            </a:r>
            <a:br>
              <a:rPr lang="nl-NL"/>
            </a:br>
            <a:r>
              <a:rPr lang="nl-NL" err="1"/>
              <a:t>title</a:t>
            </a:r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4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3D7F391-6CD7-3445-99D8-816D3EA1D4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6797" y="2439096"/>
            <a:ext cx="9578403" cy="17792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nl-BE" err="1"/>
              <a:t>This</a:t>
            </a:r>
            <a:r>
              <a:rPr lang="nl-BE"/>
              <a:t> is a quote slide.</a:t>
            </a:r>
          </a:p>
          <a:p>
            <a:r>
              <a:rPr lang="nl-BE"/>
              <a:t>— xxx</a:t>
            </a:r>
            <a:endParaRPr lang="fr-FR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689B9A-DB81-B14F-9356-30B539086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5080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C8024A50-C834-4B4C-8F86-86D51C05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61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 userDrawn="1">
          <p15:clr>
            <a:srgbClr val="FBAE40"/>
          </p15:clr>
        </p15:guide>
        <p15:guide id="2" pos="7446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70334-D006-854B-BA49-9D20F1B8A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342339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1131745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Li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8F3A2BC-D0BC-C747-AA3B-0FF2A563B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666572" y="1779342"/>
            <a:ext cx="5137821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378844" y="1779342"/>
            <a:ext cx="5146586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868218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0"/>
            <a:ext cx="5146585" cy="451217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6763" y="845232"/>
            <a:ext cx="4726425" cy="55768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666279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83" userDrawn="1">
          <p15:clr>
            <a:srgbClr val="FBAE40"/>
          </p15:clr>
        </p15:guide>
        <p15:guide id="3" pos="726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1D8F43-F467-6241-A72E-B8BAA360773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0" y="44892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F0E76C92-10B1-5746-8A5B-50335A732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538071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0"/>
            <a:ext cx="5146585" cy="45207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06763" y="845232"/>
            <a:ext cx="4726425" cy="55873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053879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3">
          <p15:clr>
            <a:srgbClr val="FBAE40"/>
          </p15:clr>
        </p15:guide>
        <p15:guide id="3" pos="726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CB18433-8BE9-BB40-A990-BEE1341FD4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8912" y="-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3DC0EF3F-9C1C-A547-8D7D-17031E942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1. Chapter title</a:t>
            </a:r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286472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449E24F-1457-C441-87BA-E2660BD4A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34400"/>
            <a:ext cx="12192000" cy="5223600"/>
          </a:xfrm>
          <a:prstGeom prst="rect">
            <a:avLst/>
          </a:prstGeom>
        </p:spPr>
      </p:pic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1. </a:t>
            </a:r>
            <a:r>
              <a:rPr lang="nl-NL" err="1"/>
              <a:t>Chapter</a:t>
            </a:r>
            <a:r>
              <a:rPr lang="nl-NL"/>
              <a:t> </a:t>
            </a:r>
            <a:r>
              <a:rPr lang="nl-NL" err="1"/>
              <a:t>title</a:t>
            </a:r>
            <a:endParaRPr lang="nl-BE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1ACC805-6897-BC44-BC1E-3C12B8BFA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B127527-812D-8B48-9226-19EBD26C57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993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34400"/>
            <a:ext cx="12192000" cy="5223600"/>
          </a:xfrm>
          <a:prstGeom prst="rect">
            <a:avLst/>
          </a:prstGeom>
        </p:spPr>
      </p:pic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1. </a:t>
            </a:r>
            <a:r>
              <a:rPr lang="nl-NL" err="1"/>
              <a:t>Chapter</a:t>
            </a:r>
            <a:r>
              <a:rPr lang="nl-NL"/>
              <a:t> </a:t>
            </a:r>
            <a:r>
              <a:rPr lang="nl-NL" err="1"/>
              <a:t>title</a:t>
            </a:r>
            <a:endParaRPr lang="nl-BE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1ACC805-6897-BC44-BC1E-3C12B8BFA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B127527-812D-8B48-9226-19EBD26C57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36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7B988CEB-0277-F24F-A6DB-DB8E4E98D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34400"/>
            <a:ext cx="12192000" cy="52235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5730318-361E-1845-825B-37BE184BED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AE89601-BCD0-F047-8EF2-BCF0A7E4E3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9" name="Titel 28">
            <a:extLst>
              <a:ext uri="{FF2B5EF4-FFF2-40B4-BE49-F238E27FC236}">
                <a16:creationId xmlns:a16="http://schemas.microsoft.com/office/drawing/2014/main" id="{075D6290-91D2-F24A-BD56-BB897A714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1. </a:t>
            </a:r>
            <a:r>
              <a:rPr lang="nl-NL" err="1"/>
              <a:t>Chapter</a:t>
            </a:r>
            <a:r>
              <a:rPr lang="nl-NL"/>
              <a:t> </a:t>
            </a:r>
            <a:r>
              <a:rPr lang="nl-NL" err="1"/>
              <a:t>title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5171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7B988CEB-0277-F24F-A6DB-DB8E4E98D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85C66D8-F688-5644-91F9-D0F6234182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C9FB7BE-06A8-404E-AD31-B8BEE16B3E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635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A5350FA6-7A12-8242-BC1E-5B8101F363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52E9BE-C5B0-2243-9B17-5CE4F5BEBD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6798" y="1306800"/>
            <a:ext cx="9300878" cy="424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closing</a:t>
            </a:r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phrase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2871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Ontwikkelt </a:t>
            </a:r>
          </a:p>
          <a:p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Faciliteert </a:t>
            </a:r>
          </a:p>
          <a:p>
            <a:r>
              <a:rPr lang="nl-BE" b="1" i="0">
                <a:latin typeface="Calibri" panose="020F0502020204030204" pitchFamily="34" charset="0"/>
                <a:cs typeface="Calibri" panose="020F0502020204030204" pitchFamily="34" charset="0"/>
              </a:rPr>
              <a:t>Verbindt</a:t>
            </a:r>
          </a:p>
        </p:txBody>
      </p:sp>
    </p:spTree>
    <p:extLst>
      <p:ext uri="{BB962C8B-B14F-4D97-AF65-F5344CB8AC3E}">
        <p14:creationId xmlns:p14="http://schemas.microsoft.com/office/powerpoint/2010/main" val="37144067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Développe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Facilite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Rapproche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6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Develops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err="1"/>
              <a:t>Facilitates</a:t>
            </a:r>
            <a:endParaRPr lang="nl-BE" b="1"/>
          </a:p>
          <a:p>
            <a:r>
              <a:rPr lang="nl-BE" b="1" i="0" err="1">
                <a:latin typeface="Calibri" panose="020F0502020204030204" pitchFamily="34" charset="0"/>
                <a:cs typeface="Calibri" panose="020F0502020204030204" pitchFamily="34" charset="0"/>
              </a:rPr>
              <a:t>Bringstogether</a:t>
            </a:r>
            <a:endParaRPr lang="nl-BE" b="1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947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2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1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80" r:id="rId2"/>
    <p:sldLayoutId id="2147483777" r:id="rId3"/>
    <p:sldLayoutId id="2147483779" r:id="rId4"/>
    <p:sldLayoutId id="2147483778" r:id="rId5"/>
    <p:sldLayoutId id="2147483752" r:id="rId6"/>
    <p:sldLayoutId id="2147483781" r:id="rId7"/>
    <p:sldLayoutId id="2147483804" r:id="rId8"/>
    <p:sldLayoutId id="2147483805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97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7" r:id="rId2"/>
    <p:sldLayoutId id="2147483794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9C57023-7CE4-824C-8E0E-D8797537E412}"/>
              </a:ext>
            </a:extLst>
          </p:cNvPr>
          <p:cNvSpPr/>
          <p:nvPr userDrawn="1"/>
        </p:nvSpPr>
        <p:spPr>
          <a:xfrm>
            <a:off x="0" y="6495880"/>
            <a:ext cx="12192000" cy="362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8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92" r:id="rId3"/>
    <p:sldLayoutId id="2147483770" r:id="rId4"/>
    <p:sldLayoutId id="2147483782" r:id="rId5"/>
    <p:sldLayoutId id="2147483703" r:id="rId6"/>
    <p:sldLayoutId id="2147483783" r:id="rId7"/>
    <p:sldLayoutId id="2147483704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95" r:id="rId2"/>
    <p:sldLayoutId id="2147483787" r:id="rId3"/>
    <p:sldLayoutId id="2147483793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549CE-FD82-8448-A724-EC6236E59F6B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Afbeelding 6">
            <a:extLst>
              <a:ext uri="{FF2B5EF4-FFF2-40B4-BE49-F238E27FC236}">
                <a16:creationId xmlns:a16="http://schemas.microsoft.com/office/drawing/2014/main" id="{AC581ACF-D180-594E-ADD8-444B928B320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4" name="Afbeelding 9">
            <a:extLst>
              <a:ext uri="{FF2B5EF4-FFF2-40B4-BE49-F238E27FC236}">
                <a16:creationId xmlns:a16="http://schemas.microsoft.com/office/drawing/2014/main" id="{F4667DEA-D29A-FB45-AAFA-03ADA78174C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96" r:id="rId2"/>
    <p:sldLayoutId id="2147483797" r:id="rId3"/>
    <p:sldLayoutId id="2147483798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package" Target="../embeddings/Microsoft_Visio_Drawing.vsdx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600" y="2494959"/>
            <a:ext cx="5268913" cy="2343711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nl-BE" sz="4800">
                <a:latin typeface="Calibri"/>
                <a:ea typeface="Calibri"/>
                <a:cs typeface="Calibri"/>
              </a:rPr>
              <a:t>ICT.114 Tunnel Automation</a:t>
            </a:r>
            <a:endParaRPr lang="en-US" sz="4800">
              <a:latin typeface="Calibri"/>
              <a:ea typeface="Calibri"/>
              <a:cs typeface="Calibri"/>
            </a:endParaRPr>
          </a:p>
          <a:p>
            <a:endParaRPr lang="en-GB">
              <a:ea typeface="Calibri" panose="020F050202020403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GB">
                <a:latin typeface="Calibri"/>
                <a:ea typeface="Calibri"/>
                <a:cs typeface="Calibri"/>
              </a:rPr>
              <a:t>Robin De Taeye</a:t>
            </a:r>
            <a:br>
              <a:rPr lang="en-GB">
                <a:latin typeface="Calibri"/>
                <a:ea typeface="Calibri"/>
                <a:cs typeface="Calibri"/>
              </a:rPr>
            </a:br>
            <a:endParaRPr lang="en-GB">
              <a:latin typeface="Calibri"/>
              <a:ea typeface="Calibri"/>
              <a:cs typeface="Calibri"/>
            </a:endParaRPr>
          </a:p>
          <a:p>
            <a:endParaRPr lang="en-GB">
              <a:ea typeface="Calibri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BE">
                <a:latin typeface="Calibri"/>
                <a:ea typeface="Calibri"/>
                <a:cs typeface="Calibri"/>
              </a:rPr>
              <a:t>24/09/2026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42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66305-876A-3E8C-A1F3-03FECE2FB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b="0"/>
              <a:t>Missie van ICT.114Tunnel Automation​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19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87788" y="1767717"/>
            <a:ext cx="5268913" cy="1580996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2000" b="0">
                <a:latin typeface="Segoe UI"/>
                <a:ea typeface="Calibri"/>
                <a:cs typeface="Segoe UI"/>
              </a:rPr>
              <a:t>Als </a:t>
            </a:r>
            <a:r>
              <a:rPr lang="en-US" sz="2000" b="0" err="1">
                <a:latin typeface="Segoe UI"/>
                <a:ea typeface="Calibri"/>
                <a:cs typeface="Segoe UI"/>
              </a:rPr>
              <a:t>onderdeel</a:t>
            </a:r>
            <a:r>
              <a:rPr lang="en-US" sz="2000" b="0">
                <a:latin typeface="Segoe UI"/>
                <a:ea typeface="Calibri"/>
                <a:cs typeface="Segoe UI"/>
              </a:rPr>
              <a:t> van Infrabel </a:t>
            </a:r>
            <a:r>
              <a:rPr lang="en-US" sz="2000" b="0" err="1">
                <a:latin typeface="Segoe UI"/>
                <a:ea typeface="Calibri"/>
                <a:cs typeface="Segoe UI"/>
              </a:rPr>
              <a:t>zorgt</a:t>
            </a:r>
            <a:r>
              <a:rPr lang="en-US" sz="2000" b="0">
                <a:latin typeface="Segoe UI"/>
                <a:ea typeface="Calibri"/>
                <a:cs typeface="Segoe UI"/>
              </a:rPr>
              <a:t> ICT.114 </a:t>
            </a:r>
            <a:r>
              <a:rPr lang="en-US" sz="2000" b="0" err="1">
                <a:latin typeface="Segoe UI"/>
                <a:ea typeface="Calibri"/>
                <a:cs typeface="Segoe UI"/>
              </a:rPr>
              <a:t>voor</a:t>
            </a:r>
            <a:r>
              <a:rPr lang="en-US" sz="2000" b="0">
                <a:latin typeface="Segoe UI"/>
                <a:ea typeface="Calibri"/>
                <a:cs typeface="Segoe UI"/>
              </a:rPr>
              <a:t> de </a:t>
            </a:r>
            <a:r>
              <a:rPr lang="en-US" sz="2000" b="0" err="1">
                <a:latin typeface="Segoe UI"/>
                <a:ea typeface="Calibri"/>
                <a:cs typeface="Segoe UI"/>
              </a:rPr>
              <a:t>automatisering</a:t>
            </a:r>
            <a:r>
              <a:rPr lang="en-US" sz="2000" b="0">
                <a:latin typeface="Segoe UI"/>
                <a:ea typeface="Calibri"/>
                <a:cs typeface="Segoe UI"/>
              </a:rPr>
              <a:t> </a:t>
            </a:r>
            <a:r>
              <a:rPr lang="en-US" sz="2000" b="0" err="1">
                <a:latin typeface="Segoe UI"/>
                <a:ea typeface="Calibri"/>
                <a:cs typeface="Segoe UI"/>
              </a:rPr>
              <a:t>en</a:t>
            </a:r>
            <a:r>
              <a:rPr lang="en-US" sz="2000" b="0">
                <a:latin typeface="Segoe UI"/>
                <a:ea typeface="Calibri"/>
                <a:cs typeface="Segoe UI"/>
              </a:rPr>
              <a:t> monitoring van </a:t>
            </a:r>
            <a:r>
              <a:rPr lang="en-US" sz="2000" b="0" err="1">
                <a:latin typeface="Segoe UI"/>
                <a:ea typeface="Calibri"/>
                <a:cs typeface="Segoe UI"/>
              </a:rPr>
              <a:t>kritische</a:t>
            </a:r>
            <a:r>
              <a:rPr lang="en-US" sz="2000" b="0">
                <a:latin typeface="Segoe UI"/>
                <a:ea typeface="Calibri"/>
                <a:cs typeface="Segoe UI"/>
              </a:rPr>
              <a:t> </a:t>
            </a:r>
            <a:r>
              <a:rPr lang="en-US" sz="2000" b="0" err="1">
                <a:latin typeface="Segoe UI"/>
                <a:ea typeface="Calibri"/>
                <a:cs typeface="Segoe UI"/>
              </a:rPr>
              <a:t>tunnelinstallaties</a:t>
            </a:r>
            <a:r>
              <a:rPr lang="en-US" sz="2000" b="0">
                <a:latin typeface="Segoe UI"/>
                <a:ea typeface="Calibri"/>
                <a:cs typeface="Segoe UI"/>
              </a:rPr>
              <a:t>.</a:t>
            </a:r>
            <a:br>
              <a:rPr lang="en-US" sz="2000" b="0">
                <a:latin typeface="Segoe UI"/>
                <a:ea typeface="Calibri"/>
                <a:cs typeface="Segoe UI"/>
              </a:rPr>
            </a:br>
            <a:br>
              <a:rPr lang="en-US" sz="2000" b="0">
                <a:latin typeface="Segoe UI"/>
                <a:ea typeface="Calibri"/>
                <a:cs typeface="Segoe UI"/>
              </a:rPr>
            </a:br>
            <a:r>
              <a:rPr lang="en-US" sz="2000" err="1">
                <a:latin typeface="Segoe UI"/>
                <a:ea typeface="Calibri"/>
                <a:cs typeface="Segoe UI"/>
              </a:rPr>
              <a:t>Domeinen</a:t>
            </a:r>
            <a:r>
              <a:rPr lang="en-US" sz="2000" b="0">
                <a:latin typeface="Segoe UI"/>
                <a:ea typeface="Calibri"/>
                <a:cs typeface="Segoe UI"/>
              </a:rPr>
              <a:t>:</a:t>
            </a:r>
            <a:endParaRPr lang="en-GB" sz="2000">
              <a:ea typeface="Calibri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34A72612-013A-6F73-1CED-EEDA3BAEBCCF}"/>
              </a:ext>
            </a:extLst>
          </p:cNvPr>
          <p:cNvSpPr txBox="1">
            <a:spLocks/>
          </p:cNvSpPr>
          <p:nvPr/>
        </p:nvSpPr>
        <p:spPr>
          <a:xfrm>
            <a:off x="6387787" y="2442909"/>
            <a:ext cx="5268913" cy="3332858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b="1" i="0" kern="1200">
                <a:solidFill>
                  <a:schemeClr val="accent2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br>
              <a:rPr lang="en-US" sz="2000" b="0">
                <a:latin typeface="Segoe UI"/>
                <a:ea typeface="Calibri"/>
                <a:cs typeface="Segoe UI"/>
              </a:rPr>
            </a:br>
            <a:br>
              <a:rPr lang="en-US" sz="2000" b="0">
                <a:latin typeface="Segoe UI"/>
                <a:ea typeface="Calibri"/>
                <a:cs typeface="Segoe UI"/>
              </a:rPr>
            </a:br>
            <a:endParaRPr lang="en-GB" sz="2000">
              <a:ea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72BCB1-7127-0AE1-F3DC-C57004FF6503}"/>
              </a:ext>
            </a:extLst>
          </p:cNvPr>
          <p:cNvSpPr txBox="1"/>
          <p:nvPr/>
        </p:nvSpPr>
        <p:spPr>
          <a:xfrm>
            <a:off x="6387786" y="3348713"/>
            <a:ext cx="526891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SCADA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err="1"/>
              <a:t>Ventilatie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err="1"/>
              <a:t>Verlichting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err="1"/>
              <a:t>Branddetectie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CCTV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err="1"/>
              <a:t>Noodcommunicatie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err="1"/>
              <a:t>Energievoorziening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Cybersecurity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080E-D6B1-6E38-5E4C-758628A18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57AB8-46A9-769F-6DFD-4CB298902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nl-NL" b="0"/>
              <a:t>Tunnels beheerd door ICT.114</a:t>
            </a: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F02902-8B2C-5A4B-F3EC-6E364CA6E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7070"/>
            <a:ext cx="12192000" cy="524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1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AB7E6-43C1-14D8-CFEB-FE7E23777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23D0BE-E8E6-64E5-7807-F908F10A4C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5</a:t>
            </a:fld>
            <a:endParaRPr lang="nl-B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A735AE4-CC4E-3461-D6D5-0D3461794F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00342" y="1779340"/>
            <a:ext cx="2247243" cy="4518909"/>
          </a:xfrm>
        </p:spPr>
        <p:txBody>
          <a:bodyPr/>
          <a:lstStyle/>
          <a:p>
            <a:pPr fontAlgn="t"/>
            <a:r>
              <a:rPr lang="en-GB" sz="1800" b="1"/>
              <a:t>Antwerpen</a:t>
            </a:r>
          </a:p>
          <a:p>
            <a:pPr lvl="1" fontAlgn="t"/>
            <a:r>
              <a:rPr lang="en-GB" sz="1800"/>
              <a:t>ABT</a:t>
            </a:r>
          </a:p>
          <a:p>
            <a:pPr lvl="1" fontAlgn="t"/>
            <a:r>
              <a:rPr lang="en-GB" sz="1800"/>
              <a:t>ANZ</a:t>
            </a:r>
          </a:p>
          <a:p>
            <a:pPr lvl="1" fontAlgn="t"/>
            <a:r>
              <a:rPr lang="en-GB" sz="1800"/>
              <a:t>KST</a:t>
            </a:r>
          </a:p>
          <a:p>
            <a:pPr fontAlgn="t"/>
            <a:r>
              <a:rPr lang="en-GB" sz="1800" b="1"/>
              <a:t>Brussel</a:t>
            </a:r>
          </a:p>
          <a:p>
            <a:pPr lvl="1" fontAlgn="t"/>
            <a:r>
              <a:rPr lang="en-GB" sz="1800"/>
              <a:t>BNA</a:t>
            </a:r>
          </a:p>
          <a:p>
            <a:pPr lvl="1" fontAlgn="t"/>
            <a:r>
              <a:rPr lang="en-GB" sz="1800"/>
              <a:t>BNS</a:t>
            </a:r>
          </a:p>
          <a:p>
            <a:pPr lvl="1" fontAlgn="t"/>
            <a:r>
              <a:rPr lang="en-GB" sz="1800"/>
              <a:t>BOT</a:t>
            </a:r>
          </a:p>
          <a:p>
            <a:pPr lvl="1" fontAlgn="t"/>
            <a:r>
              <a:rPr lang="en-GB" sz="1800"/>
              <a:t>CSJ</a:t>
            </a:r>
          </a:p>
          <a:p>
            <a:pPr fontAlgn="t"/>
            <a:r>
              <a:rPr lang="en-GB" sz="1800" b="1" err="1"/>
              <a:t>Wallonië</a:t>
            </a:r>
            <a:endParaRPr lang="en-GB" sz="1800" b="1"/>
          </a:p>
          <a:p>
            <a:pPr lvl="1" fontAlgn="t"/>
            <a:r>
              <a:rPr lang="en-GB" sz="1800"/>
              <a:t>SMA</a:t>
            </a:r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4307C2-705B-FAA2-A06D-F1DD9FB0DC3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/>
              <a:t>Tunnels beheerd door ICT.114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000BC1-79E3-B123-CC69-285808576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70" y="1654133"/>
            <a:ext cx="8611617" cy="484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51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A06DD-CCB8-C9A4-2A0A-3EFA20A4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90D4DF-5325-FDF7-4920-5C5CE5A1B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6</a:t>
            </a:fld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ADA7D2-ED69-F081-2E97-D83F4D82E7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78844" y="845232"/>
            <a:ext cx="5146585" cy="478554"/>
          </a:xfrm>
        </p:spPr>
        <p:txBody>
          <a:bodyPr anchor="t">
            <a:normAutofit/>
          </a:bodyPr>
          <a:lstStyle/>
          <a:p>
            <a:r>
              <a:rPr lang="nl-NL" sz="2500"/>
              <a:t>Overzicht van de Tunnels per Regio</a:t>
            </a:r>
            <a:endParaRPr lang="en-GB" sz="2500"/>
          </a:p>
        </p:txBody>
      </p:sp>
      <p:graphicFrame>
        <p:nvGraphicFramePr>
          <p:cNvPr id="9" name="Text Placeholder 6">
            <a:extLst>
              <a:ext uri="{FF2B5EF4-FFF2-40B4-BE49-F238E27FC236}">
                <a16:creationId xmlns:a16="http://schemas.microsoft.com/office/drawing/2014/main" id="{5B7A7569-0AA9-4DA4-5855-D165C2D57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9552009"/>
              </p:ext>
            </p:extLst>
          </p:nvPr>
        </p:nvGraphicFramePr>
        <p:xfrm>
          <a:off x="766763" y="845232"/>
          <a:ext cx="4726425" cy="5576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Afbeelding 3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6725" y="1847354"/>
            <a:ext cx="5704066" cy="412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47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0CE5B-1E0F-CF4C-9C91-7AB5A89E7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592DF1-056C-D578-3AB6-C8031A2F3F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7</a:t>
            </a:fld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5A5B6-A1F5-83D4-92B9-77AF8EDF0AA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78844" y="845232"/>
            <a:ext cx="5146585" cy="478554"/>
          </a:xfrm>
        </p:spPr>
        <p:txBody>
          <a:bodyPr anchor="t">
            <a:normAutofit/>
          </a:bodyPr>
          <a:lstStyle/>
          <a:p>
            <a:r>
              <a:rPr lang="nl-NL" sz="2500"/>
              <a:t>Overzicht van de Tunnels per Regio</a:t>
            </a:r>
            <a:endParaRPr lang="en-GB" sz="2500"/>
          </a:p>
        </p:txBody>
      </p:sp>
      <p:graphicFrame>
        <p:nvGraphicFramePr>
          <p:cNvPr id="9" name="Text Placeholder 6">
            <a:extLst>
              <a:ext uri="{FF2B5EF4-FFF2-40B4-BE49-F238E27FC236}">
                <a16:creationId xmlns:a16="http://schemas.microsoft.com/office/drawing/2014/main" id="{2F48F67F-7C46-8F26-BB15-E3EB31D7D4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2360273"/>
              </p:ext>
            </p:extLst>
          </p:nvPr>
        </p:nvGraphicFramePr>
        <p:xfrm>
          <a:off x="766763" y="845232"/>
          <a:ext cx="4726425" cy="5576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5160376-F280-C377-F423-9D4026C1D9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093207"/>
            <a:ext cx="5839557" cy="389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95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F9B69-F2D6-FF8B-A79C-34ABBAEC9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61A4ED-2A74-5F9A-3F3B-025816298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8</a:t>
            </a:fld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4C05D7-AF8D-A37C-724C-2452D4B0FE3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78844" y="845232"/>
            <a:ext cx="5146585" cy="478554"/>
          </a:xfrm>
        </p:spPr>
        <p:txBody>
          <a:bodyPr anchor="t">
            <a:normAutofit/>
          </a:bodyPr>
          <a:lstStyle/>
          <a:p>
            <a:r>
              <a:rPr lang="nl-NL" sz="2500"/>
              <a:t>Overzicht van de Tunnels per Regio</a:t>
            </a:r>
            <a:endParaRPr lang="en-GB" sz="2500"/>
          </a:p>
        </p:txBody>
      </p:sp>
      <p:graphicFrame>
        <p:nvGraphicFramePr>
          <p:cNvPr id="9" name="Text Placeholder 6">
            <a:extLst>
              <a:ext uri="{FF2B5EF4-FFF2-40B4-BE49-F238E27FC236}">
                <a16:creationId xmlns:a16="http://schemas.microsoft.com/office/drawing/2014/main" id="{BA3319EF-87A8-06A7-BE94-6A8807A5CA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6601516"/>
              </p:ext>
            </p:extLst>
          </p:nvPr>
        </p:nvGraphicFramePr>
        <p:xfrm>
          <a:off x="766763" y="845232"/>
          <a:ext cx="4726425" cy="5576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3C50897-1D69-61B5-1B6C-8B65572E02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038921"/>
            <a:ext cx="5814791" cy="386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02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E7348-B2B1-FC78-A3F6-9426F6B87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0"/>
              <a:t>Tunnels Technieken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202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10</a:t>
            </a:fld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BF1A00-34D1-4B11-87B6-B4C2A38157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err="1"/>
              <a:t>Overzicht</a:t>
            </a:r>
            <a:r>
              <a:rPr lang="en-GB"/>
              <a:t> </a:t>
            </a:r>
            <a:r>
              <a:rPr lang="en-GB" err="1"/>
              <a:t>Technieken</a:t>
            </a:r>
            <a:r>
              <a:rPr lang="en-GB"/>
              <a:t> ICT</a:t>
            </a:r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8AF9013E-9672-20C3-91CA-A4E0EE7D7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11" y="1456772"/>
            <a:ext cx="11249033" cy="514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15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EEB18-1FF4-7EE1-C227-34F1630F7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A8D6F-7B8D-996B-BC08-2AB12D92D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0"/>
              <a:t>ASMS &amp; SHEV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AC9A3-2923-EBEC-FDC5-3E1BF493A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4400"/>
            <a:ext cx="12192000" cy="522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90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2FB5A-8E0B-4499-D14A-3A3EA8238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0C3D8D-A15C-249D-6894-E7DB8DC50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12</a:t>
            </a:fld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C052E5-7D50-1962-B80E-7BD19C9F9F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/>
              <a:t>Besturing </a:t>
            </a:r>
            <a:r>
              <a:rPr lang="nl-NL" err="1"/>
              <a:t>toestandsdiagrama</a:t>
            </a:r>
            <a:endParaRPr lang="nl-BE"/>
          </a:p>
          <a:p>
            <a:endParaRPr lang="en-GB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8FEF13C6-0D1A-6A29-4CC5-C603F4EB5BC5}"/>
              </a:ext>
            </a:extLst>
          </p:cNvPr>
          <p:cNvSpPr txBox="1">
            <a:spLocks/>
          </p:cNvSpPr>
          <p:nvPr/>
        </p:nvSpPr>
        <p:spPr>
          <a:xfrm>
            <a:off x="2103100" y="1758778"/>
            <a:ext cx="8135938" cy="66556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nl-BE">
              <a:latin typeface="+mn-lt"/>
            </a:endParaRPr>
          </a:p>
        </p:txBody>
      </p:sp>
      <p:sp>
        <p:nvSpPr>
          <p:cNvPr id="8" name="Rechthoek 3">
            <a:extLst>
              <a:ext uri="{FF2B5EF4-FFF2-40B4-BE49-F238E27FC236}">
                <a16:creationId xmlns:a16="http://schemas.microsoft.com/office/drawing/2014/main" id="{3007CC10-951C-3791-AA40-F636A1BC32A7}"/>
              </a:ext>
            </a:extLst>
          </p:cNvPr>
          <p:cNvSpPr/>
          <p:nvPr/>
        </p:nvSpPr>
        <p:spPr bwMode="auto">
          <a:xfrm>
            <a:off x="1958118" y="2564244"/>
            <a:ext cx="3672408" cy="20162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Exploitatie</a:t>
            </a:r>
          </a:p>
        </p:txBody>
      </p:sp>
      <p:sp>
        <p:nvSpPr>
          <p:cNvPr id="9" name="Rechthoek 4">
            <a:extLst>
              <a:ext uri="{FF2B5EF4-FFF2-40B4-BE49-F238E27FC236}">
                <a16:creationId xmlns:a16="http://schemas.microsoft.com/office/drawing/2014/main" id="{E6A704C9-83AF-8904-8560-4E52EFAD7CD3}"/>
              </a:ext>
            </a:extLst>
          </p:cNvPr>
          <p:cNvSpPr/>
          <p:nvPr/>
        </p:nvSpPr>
        <p:spPr bwMode="auto">
          <a:xfrm>
            <a:off x="6278598" y="3428340"/>
            <a:ext cx="3960440" cy="20882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Incident</a:t>
            </a:r>
          </a:p>
        </p:txBody>
      </p:sp>
      <p:sp>
        <p:nvSpPr>
          <p:cNvPr id="10" name="Rechthoek 5">
            <a:extLst>
              <a:ext uri="{FF2B5EF4-FFF2-40B4-BE49-F238E27FC236}">
                <a16:creationId xmlns:a16="http://schemas.microsoft.com/office/drawing/2014/main" id="{61B2E825-E4DE-0091-6507-D73728E3EF83}"/>
              </a:ext>
            </a:extLst>
          </p:cNvPr>
          <p:cNvSpPr/>
          <p:nvPr/>
        </p:nvSpPr>
        <p:spPr bwMode="auto">
          <a:xfrm>
            <a:off x="1958118" y="4940508"/>
            <a:ext cx="3672408" cy="1008112"/>
          </a:xfrm>
          <a:prstGeom prst="rect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>
                <a:latin typeface="Arial" charset="0"/>
                <a:cs typeface="Arial" charset="0"/>
              </a:rPr>
              <a:t>Geen Exploitatie </a:t>
            </a:r>
            <a:r>
              <a:rPr kumimoji="0" lang="nl-B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=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>
                <a:solidFill>
                  <a:schemeClr val="tx1"/>
                </a:solidFill>
                <a:latin typeface="Arial" charset="0"/>
                <a:cs typeface="Arial" charset="0"/>
              </a:rPr>
              <a:t>Alle situaties waar de MEV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>
                <a:solidFill>
                  <a:schemeClr val="tx1"/>
                </a:solidFill>
                <a:latin typeface="Arial" charset="0"/>
                <a:cs typeface="Arial" charset="0"/>
              </a:rPr>
              <a:t>niet voldaan zijn</a:t>
            </a: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PIJL-OMHOOG en -OMLAAG 6">
            <a:extLst>
              <a:ext uri="{FF2B5EF4-FFF2-40B4-BE49-F238E27FC236}">
                <a16:creationId xmlns:a16="http://schemas.microsoft.com/office/drawing/2014/main" id="{B2A40C52-CF32-C633-097B-CB33BC7C4696}"/>
              </a:ext>
            </a:extLst>
          </p:cNvPr>
          <p:cNvSpPr/>
          <p:nvPr/>
        </p:nvSpPr>
        <p:spPr bwMode="auto">
          <a:xfrm>
            <a:off x="3686310" y="4580468"/>
            <a:ext cx="216024" cy="360040"/>
          </a:xfrm>
          <a:prstGeom prst="upDownArrow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PIJL-LINKS en -RECHTS 7">
            <a:extLst>
              <a:ext uri="{FF2B5EF4-FFF2-40B4-BE49-F238E27FC236}">
                <a16:creationId xmlns:a16="http://schemas.microsoft.com/office/drawing/2014/main" id="{30862143-408F-9369-7550-A09730BDEE68}"/>
              </a:ext>
            </a:extLst>
          </p:cNvPr>
          <p:cNvSpPr/>
          <p:nvPr/>
        </p:nvSpPr>
        <p:spPr bwMode="auto">
          <a:xfrm rot="19376745">
            <a:off x="3398627" y="3688415"/>
            <a:ext cx="648072" cy="216024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PIJL-LINKS en -RECHTS 8">
            <a:extLst>
              <a:ext uri="{FF2B5EF4-FFF2-40B4-BE49-F238E27FC236}">
                <a16:creationId xmlns:a16="http://schemas.microsoft.com/office/drawing/2014/main" id="{9B5D8A93-7077-59BB-64C8-755CA54E64A4}"/>
              </a:ext>
            </a:extLst>
          </p:cNvPr>
          <p:cNvSpPr/>
          <p:nvPr/>
        </p:nvSpPr>
        <p:spPr bwMode="auto">
          <a:xfrm>
            <a:off x="5630526" y="5156532"/>
            <a:ext cx="648072" cy="288032"/>
          </a:xfrm>
          <a:prstGeom prst="leftRightArrow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Afgeronde rechthoek 9">
            <a:extLst>
              <a:ext uri="{FF2B5EF4-FFF2-40B4-BE49-F238E27FC236}">
                <a16:creationId xmlns:a16="http://schemas.microsoft.com/office/drawing/2014/main" id="{E748CEE7-D064-D9D4-3117-A3156F0BF29A}"/>
              </a:ext>
            </a:extLst>
          </p:cNvPr>
          <p:cNvSpPr/>
          <p:nvPr/>
        </p:nvSpPr>
        <p:spPr bwMode="auto">
          <a:xfrm>
            <a:off x="2174142" y="3068300"/>
            <a:ext cx="1224136" cy="576064"/>
          </a:xfrm>
          <a:prstGeom prst="roundRect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6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Normaal</a:t>
            </a:r>
          </a:p>
        </p:txBody>
      </p:sp>
      <p:sp>
        <p:nvSpPr>
          <p:cNvPr id="15" name="Afgeronde rechthoek 10">
            <a:extLst>
              <a:ext uri="{FF2B5EF4-FFF2-40B4-BE49-F238E27FC236}">
                <a16:creationId xmlns:a16="http://schemas.microsoft.com/office/drawing/2014/main" id="{43625F01-C683-86EB-61AE-8F38F24C9742}"/>
              </a:ext>
            </a:extLst>
          </p:cNvPr>
          <p:cNvSpPr/>
          <p:nvPr/>
        </p:nvSpPr>
        <p:spPr bwMode="auto">
          <a:xfrm>
            <a:off x="4046350" y="3068300"/>
            <a:ext cx="1224136" cy="576064"/>
          </a:xfrm>
          <a:prstGeom prst="roundRect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sz="1600" err="1">
                <a:solidFill>
                  <a:schemeClr val="bg1"/>
                </a:solidFill>
                <a:latin typeface="Arial" charset="0"/>
                <a:cs typeface="Arial" charset="0"/>
              </a:rPr>
              <a:t>Degraded</a:t>
            </a:r>
            <a:endParaRPr kumimoji="0" lang="nl-BE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PIJL-LINKS en -RECHTS 11">
            <a:extLst>
              <a:ext uri="{FF2B5EF4-FFF2-40B4-BE49-F238E27FC236}">
                <a16:creationId xmlns:a16="http://schemas.microsoft.com/office/drawing/2014/main" id="{E0421A58-0E17-C994-E9D0-549EBD3292EE}"/>
              </a:ext>
            </a:extLst>
          </p:cNvPr>
          <p:cNvSpPr/>
          <p:nvPr/>
        </p:nvSpPr>
        <p:spPr bwMode="auto">
          <a:xfrm>
            <a:off x="3398278" y="3284324"/>
            <a:ext cx="648072" cy="144016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Afgeronde rechthoek 12">
            <a:extLst>
              <a:ext uri="{FF2B5EF4-FFF2-40B4-BE49-F238E27FC236}">
                <a16:creationId xmlns:a16="http://schemas.microsoft.com/office/drawing/2014/main" id="{9B5A15CD-D4BB-A43E-AF04-A6134E45F5F0}"/>
              </a:ext>
            </a:extLst>
          </p:cNvPr>
          <p:cNvSpPr/>
          <p:nvPr/>
        </p:nvSpPr>
        <p:spPr bwMode="auto">
          <a:xfrm>
            <a:off x="2174142" y="3896392"/>
            <a:ext cx="1224136" cy="576064"/>
          </a:xfrm>
          <a:prstGeom prst="roundRect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6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Onderhoud</a:t>
            </a:r>
          </a:p>
        </p:txBody>
      </p:sp>
      <p:sp>
        <p:nvSpPr>
          <p:cNvPr id="18" name="Afgeronde rechthoek 13">
            <a:extLst>
              <a:ext uri="{FF2B5EF4-FFF2-40B4-BE49-F238E27FC236}">
                <a16:creationId xmlns:a16="http://schemas.microsoft.com/office/drawing/2014/main" id="{6F2F4AD0-42AA-EDDF-C810-3176B332D107}"/>
              </a:ext>
            </a:extLst>
          </p:cNvPr>
          <p:cNvSpPr/>
          <p:nvPr/>
        </p:nvSpPr>
        <p:spPr bwMode="auto">
          <a:xfrm>
            <a:off x="4046350" y="3896392"/>
            <a:ext cx="1224136" cy="576064"/>
          </a:xfrm>
          <a:prstGeom prst="roundRect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BE" sz="1600">
                <a:solidFill>
                  <a:schemeClr val="bg1"/>
                </a:solidFill>
                <a:latin typeface="Arial" charset="0"/>
                <a:cs typeface="Arial" charset="0"/>
              </a:rPr>
              <a:t>Pre-incident</a:t>
            </a:r>
            <a:endParaRPr kumimoji="0" lang="nl-BE" sz="16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PIJL-LINKS en -RECHTS 14">
            <a:extLst>
              <a:ext uri="{FF2B5EF4-FFF2-40B4-BE49-F238E27FC236}">
                <a16:creationId xmlns:a16="http://schemas.microsoft.com/office/drawing/2014/main" id="{C3175E66-3E07-BF66-E845-C880AFECD392}"/>
              </a:ext>
            </a:extLst>
          </p:cNvPr>
          <p:cNvSpPr/>
          <p:nvPr/>
        </p:nvSpPr>
        <p:spPr bwMode="auto">
          <a:xfrm>
            <a:off x="3398278" y="4112416"/>
            <a:ext cx="648072" cy="144016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PIJL-OMHOOG en -OMLAAG 15">
            <a:extLst>
              <a:ext uri="{FF2B5EF4-FFF2-40B4-BE49-F238E27FC236}">
                <a16:creationId xmlns:a16="http://schemas.microsoft.com/office/drawing/2014/main" id="{CA883899-893F-B0AF-21F4-BCF745F4C150}"/>
              </a:ext>
            </a:extLst>
          </p:cNvPr>
          <p:cNvSpPr/>
          <p:nvPr/>
        </p:nvSpPr>
        <p:spPr bwMode="auto">
          <a:xfrm>
            <a:off x="2678198" y="3644364"/>
            <a:ext cx="108012" cy="252028"/>
          </a:xfrm>
          <a:prstGeom prst="upDownArrow">
            <a:avLst/>
          </a:prstGeom>
          <a:solidFill>
            <a:schemeClr val="accent6">
              <a:lumMod val="40000"/>
              <a:lumOff val="60000"/>
            </a:schemeClr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PIJL-OMHOOG en -OMLAAG 16">
            <a:extLst>
              <a:ext uri="{FF2B5EF4-FFF2-40B4-BE49-F238E27FC236}">
                <a16:creationId xmlns:a16="http://schemas.microsoft.com/office/drawing/2014/main" id="{B33AAFA6-2DD2-56B6-BDA1-1DE539A50643}"/>
              </a:ext>
            </a:extLst>
          </p:cNvPr>
          <p:cNvSpPr/>
          <p:nvPr/>
        </p:nvSpPr>
        <p:spPr bwMode="auto">
          <a:xfrm>
            <a:off x="4586410" y="3644364"/>
            <a:ext cx="108012" cy="252028"/>
          </a:xfrm>
          <a:prstGeom prst="upDownArrow">
            <a:avLst/>
          </a:prstGeom>
          <a:solidFill>
            <a:schemeClr val="accent6">
              <a:lumMod val="40000"/>
              <a:lumOff val="60000"/>
            </a:schemeClr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" name="PIJL-OMHOOG en -OMLAAG 17">
            <a:extLst>
              <a:ext uri="{FF2B5EF4-FFF2-40B4-BE49-F238E27FC236}">
                <a16:creationId xmlns:a16="http://schemas.microsoft.com/office/drawing/2014/main" id="{929C8D00-59E8-5A64-005F-6EC67A452DBC}"/>
              </a:ext>
            </a:extLst>
          </p:cNvPr>
          <p:cNvSpPr/>
          <p:nvPr/>
        </p:nvSpPr>
        <p:spPr bwMode="auto">
          <a:xfrm rot="7389789">
            <a:off x="3605340" y="3438155"/>
            <a:ext cx="233948" cy="700449"/>
          </a:xfrm>
          <a:prstGeom prst="upDownArrow">
            <a:avLst>
              <a:gd name="adj1" fmla="val 28602"/>
              <a:gd name="adj2" fmla="val 49328"/>
            </a:avLst>
          </a:prstGeom>
          <a:solidFill>
            <a:schemeClr val="accent6">
              <a:lumMod val="40000"/>
              <a:lumOff val="60000"/>
            </a:schemeClr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Afgeronde rechthoek 21">
            <a:extLst>
              <a:ext uri="{FF2B5EF4-FFF2-40B4-BE49-F238E27FC236}">
                <a16:creationId xmlns:a16="http://schemas.microsoft.com/office/drawing/2014/main" id="{CCAAED76-D371-52BF-5D05-7787B375F1FE}"/>
              </a:ext>
            </a:extLst>
          </p:cNvPr>
          <p:cNvSpPr/>
          <p:nvPr/>
        </p:nvSpPr>
        <p:spPr bwMode="auto">
          <a:xfrm>
            <a:off x="6669902" y="3860388"/>
            <a:ext cx="1404156" cy="576064"/>
          </a:xfrm>
          <a:prstGeom prst="roundRect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Scenario</a:t>
            </a:r>
          </a:p>
        </p:txBody>
      </p:sp>
      <p:sp>
        <p:nvSpPr>
          <p:cNvPr id="24" name="Afgeronde rechthoek 22">
            <a:extLst>
              <a:ext uri="{FF2B5EF4-FFF2-40B4-BE49-F238E27FC236}">
                <a16:creationId xmlns:a16="http://schemas.microsoft.com/office/drawing/2014/main" id="{FD3704A0-D2FC-1C01-BCF4-2493421C0187}"/>
              </a:ext>
            </a:extLst>
          </p:cNvPr>
          <p:cNvSpPr/>
          <p:nvPr/>
        </p:nvSpPr>
        <p:spPr bwMode="auto">
          <a:xfrm>
            <a:off x="8618858" y="3860388"/>
            <a:ext cx="1404156" cy="576064"/>
          </a:xfrm>
          <a:prstGeom prst="roundRect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Evacuatie</a:t>
            </a:r>
          </a:p>
        </p:txBody>
      </p:sp>
      <p:sp>
        <p:nvSpPr>
          <p:cNvPr id="25" name="Afgeronde rechthoek 23">
            <a:extLst>
              <a:ext uri="{FF2B5EF4-FFF2-40B4-BE49-F238E27FC236}">
                <a16:creationId xmlns:a16="http://schemas.microsoft.com/office/drawing/2014/main" id="{5B2940B2-5709-C471-E0B3-BD2607687154}"/>
              </a:ext>
            </a:extLst>
          </p:cNvPr>
          <p:cNvSpPr/>
          <p:nvPr/>
        </p:nvSpPr>
        <p:spPr bwMode="auto">
          <a:xfrm>
            <a:off x="7588004" y="4860994"/>
            <a:ext cx="1498906" cy="540060"/>
          </a:xfrm>
          <a:prstGeom prst="roundRect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Redding</a:t>
            </a:r>
          </a:p>
        </p:txBody>
      </p:sp>
      <p:sp>
        <p:nvSpPr>
          <p:cNvPr id="26" name="PIJL-RECHTS 26">
            <a:extLst>
              <a:ext uri="{FF2B5EF4-FFF2-40B4-BE49-F238E27FC236}">
                <a16:creationId xmlns:a16="http://schemas.microsoft.com/office/drawing/2014/main" id="{F1CE98C7-0C5A-3DCB-1FF1-CF7D2892EE83}"/>
              </a:ext>
            </a:extLst>
          </p:cNvPr>
          <p:cNvSpPr/>
          <p:nvPr/>
        </p:nvSpPr>
        <p:spPr bwMode="auto">
          <a:xfrm>
            <a:off x="8074059" y="4061802"/>
            <a:ext cx="580804" cy="19463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PIJL-OMLAAG 27">
            <a:extLst>
              <a:ext uri="{FF2B5EF4-FFF2-40B4-BE49-F238E27FC236}">
                <a16:creationId xmlns:a16="http://schemas.microsoft.com/office/drawing/2014/main" id="{CE20CD93-8843-9138-2CBA-1F47847DD566}"/>
              </a:ext>
            </a:extLst>
          </p:cNvPr>
          <p:cNvSpPr/>
          <p:nvPr/>
        </p:nvSpPr>
        <p:spPr bwMode="auto">
          <a:xfrm>
            <a:off x="7646750" y="4471438"/>
            <a:ext cx="252028" cy="389556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PIJL-OMLAAG 28">
            <a:extLst>
              <a:ext uri="{FF2B5EF4-FFF2-40B4-BE49-F238E27FC236}">
                <a16:creationId xmlns:a16="http://schemas.microsoft.com/office/drawing/2014/main" id="{703AB20C-C672-A31E-D699-47F3F238ABB1}"/>
              </a:ext>
            </a:extLst>
          </p:cNvPr>
          <p:cNvSpPr/>
          <p:nvPr/>
        </p:nvSpPr>
        <p:spPr bwMode="auto">
          <a:xfrm>
            <a:off x="8798878" y="4472456"/>
            <a:ext cx="216024" cy="388538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PIJL-RECHTS 29">
            <a:extLst>
              <a:ext uri="{FF2B5EF4-FFF2-40B4-BE49-F238E27FC236}">
                <a16:creationId xmlns:a16="http://schemas.microsoft.com/office/drawing/2014/main" id="{11B968B8-F37D-2A0B-9C33-097DB7DBF556}"/>
              </a:ext>
            </a:extLst>
          </p:cNvPr>
          <p:cNvSpPr/>
          <p:nvPr/>
        </p:nvSpPr>
        <p:spPr bwMode="auto">
          <a:xfrm>
            <a:off x="5270486" y="4076412"/>
            <a:ext cx="1368152" cy="180020"/>
          </a:xfrm>
          <a:prstGeom prst="rightArrow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PIJL-LINKS 30">
            <a:extLst>
              <a:ext uri="{FF2B5EF4-FFF2-40B4-BE49-F238E27FC236}">
                <a16:creationId xmlns:a16="http://schemas.microsoft.com/office/drawing/2014/main" id="{C7562DF0-3796-21AD-17EC-C3EECC414C21}"/>
              </a:ext>
            </a:extLst>
          </p:cNvPr>
          <p:cNvSpPr/>
          <p:nvPr/>
        </p:nvSpPr>
        <p:spPr bwMode="auto">
          <a:xfrm>
            <a:off x="5630526" y="3860388"/>
            <a:ext cx="648072" cy="201414"/>
          </a:xfrm>
          <a:prstGeom prst="leftArrow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31" name="Groep 31">
            <a:extLst>
              <a:ext uri="{FF2B5EF4-FFF2-40B4-BE49-F238E27FC236}">
                <a16:creationId xmlns:a16="http://schemas.microsoft.com/office/drawing/2014/main" id="{E51ADF1D-A3EB-3F3C-55DD-8813F8C8CE9E}"/>
              </a:ext>
            </a:extLst>
          </p:cNvPr>
          <p:cNvGrpSpPr/>
          <p:nvPr/>
        </p:nvGrpSpPr>
        <p:grpSpPr>
          <a:xfrm>
            <a:off x="5558518" y="2708260"/>
            <a:ext cx="2570902" cy="1476164"/>
            <a:chOff x="3995936" y="1419622"/>
            <a:chExt cx="2570902" cy="1476164"/>
          </a:xfrm>
        </p:grpSpPr>
        <p:sp>
          <p:nvSpPr>
            <p:cNvPr id="32" name="Ovaal 32">
              <a:extLst>
                <a:ext uri="{FF2B5EF4-FFF2-40B4-BE49-F238E27FC236}">
                  <a16:creationId xmlns:a16="http://schemas.microsoft.com/office/drawing/2014/main" id="{C6C9C857-7FBD-3730-14C0-88435BDDCF83}"/>
                </a:ext>
              </a:extLst>
            </p:cNvPr>
            <p:cNvSpPr/>
            <p:nvPr/>
          </p:nvSpPr>
          <p:spPr bwMode="auto">
            <a:xfrm>
              <a:off x="3995936" y="2355726"/>
              <a:ext cx="864096" cy="540060"/>
            </a:xfrm>
            <a:prstGeom prst="ellipse">
              <a:avLst/>
            </a:prstGeom>
            <a:noFill/>
            <a:ln w="31750" cap="flat" cmpd="sng" algn="ctr">
              <a:solidFill>
                <a:srgbClr val="33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33" name="Rechte verbindingslijn met pijl 33">
              <a:extLst>
                <a:ext uri="{FF2B5EF4-FFF2-40B4-BE49-F238E27FC236}">
                  <a16:creationId xmlns:a16="http://schemas.microsoft.com/office/drawing/2014/main" id="{6C903CF1-16C9-7CC3-0590-303E2D2DB080}"/>
                </a:ext>
              </a:extLst>
            </p:cNvPr>
            <p:cNvCxnSpPr>
              <a:endCxn id="32" idx="0"/>
            </p:cNvCxnSpPr>
            <p:nvPr/>
          </p:nvCxnSpPr>
          <p:spPr bwMode="auto">
            <a:xfrm flipH="1">
              <a:off x="4427984" y="1779662"/>
              <a:ext cx="288032" cy="576064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4" name="Tekstvak 34">
              <a:extLst>
                <a:ext uri="{FF2B5EF4-FFF2-40B4-BE49-F238E27FC236}">
                  <a16:creationId xmlns:a16="http://schemas.microsoft.com/office/drawing/2014/main" id="{351474E3-0AF6-DC0F-B3D1-02A3DD01E82B}"/>
                </a:ext>
              </a:extLst>
            </p:cNvPr>
            <p:cNvSpPr txBox="1"/>
            <p:nvPr/>
          </p:nvSpPr>
          <p:spPr>
            <a:xfrm>
              <a:off x="4355976" y="1419622"/>
              <a:ext cx="2210862" cy="369332"/>
            </a:xfrm>
            <a:prstGeom prst="rect">
              <a:avLst/>
            </a:prstGeom>
            <a:noFill/>
            <a:ln w="28575">
              <a:solidFill>
                <a:srgbClr val="33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l-BE">
                  <a:solidFill>
                    <a:srgbClr val="003300"/>
                  </a:solidFill>
                </a:rPr>
                <a:t>Business </a:t>
              </a:r>
              <a:r>
                <a:rPr lang="nl-BE" err="1">
                  <a:solidFill>
                    <a:srgbClr val="003300"/>
                  </a:solidFill>
                </a:rPr>
                <a:t>Continuity</a:t>
              </a:r>
              <a:endParaRPr lang="nl-BE">
                <a:solidFill>
                  <a:srgbClr val="0033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035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302B03-5B66-0DF3-78AB-539A323DA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13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1CF34-2D17-3BD9-162D-3AFB02A71F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Tx/>
              <a:buChar char="-"/>
            </a:pPr>
            <a:endParaRPr lang="en-GB"/>
          </a:p>
          <a:p>
            <a:pPr marL="342900" indent="-342900">
              <a:buFontTx/>
              <a:buChar char="-"/>
            </a:pPr>
            <a:r>
              <a:rPr lang="en-GB" sz="2800">
                <a:latin typeface="Calibri"/>
                <a:ea typeface="Calibri"/>
                <a:cs typeface="Calibri"/>
              </a:rPr>
              <a:t>ASMS beheert detectie, Scenario’s en automatismen</a:t>
            </a:r>
          </a:p>
          <a:p>
            <a:pPr marL="342900" indent="-342900">
              <a:buFontTx/>
              <a:buChar char="-"/>
            </a:pPr>
            <a:r>
              <a:rPr lang="en-GB" sz="2800">
                <a:latin typeface="Calibri"/>
                <a:ea typeface="Calibri"/>
                <a:cs typeface="Calibri"/>
              </a:rPr>
              <a:t>SHEV </a:t>
            </a:r>
            <a:r>
              <a:rPr lang="en-GB" sz="2800" err="1">
                <a:latin typeface="Calibri"/>
                <a:ea typeface="Calibri"/>
                <a:cs typeface="Calibri"/>
              </a:rPr>
              <a:t>beheert</a:t>
            </a:r>
            <a:r>
              <a:rPr lang="en-GB" sz="2800">
                <a:latin typeface="Calibri"/>
                <a:ea typeface="Calibri"/>
                <a:cs typeface="Calibri"/>
              </a:rPr>
              <a:t> </a:t>
            </a:r>
            <a:r>
              <a:rPr lang="en-GB" sz="2800" err="1">
                <a:latin typeface="Calibri"/>
                <a:ea typeface="Calibri"/>
                <a:cs typeface="Calibri"/>
              </a:rPr>
              <a:t>ventilat</a:t>
            </a:r>
            <a:r>
              <a:rPr lang="nl-BE" sz="2800" err="1">
                <a:latin typeface="Calibri"/>
                <a:ea typeface="Calibri"/>
                <a:cs typeface="Calibri"/>
              </a:rPr>
              <a:t>iesysteem</a:t>
            </a:r>
          </a:p>
          <a:p>
            <a:pPr marL="342900" indent="-342900">
              <a:buFontTx/>
              <a:buChar char="-"/>
            </a:pPr>
            <a:r>
              <a:rPr lang="en-GB" sz="2800">
                <a:latin typeface="Calibri"/>
                <a:ea typeface="Calibri"/>
                <a:cs typeface="Calibri"/>
              </a:rPr>
              <a:t>Koppeling met EBP</a:t>
            </a:r>
            <a:endParaRPr lang="nl-BE" sz="2800">
              <a:latin typeface="Calibri"/>
              <a:ea typeface="Calibri"/>
              <a:cs typeface="Calibri"/>
            </a:endParaRPr>
          </a:p>
          <a:p>
            <a:pPr marL="342900" indent="-342900">
              <a:buFontTx/>
              <a:buChar char="-"/>
            </a:pPr>
            <a:r>
              <a:rPr lang="en-GB" sz="2800">
                <a:latin typeface="Calibri"/>
                <a:ea typeface="Calibri"/>
                <a:cs typeface="Calibri"/>
              </a:rPr>
              <a:t>Communicatie met bovenliggende SCADA via OPC UA</a:t>
            </a:r>
          </a:p>
          <a:p>
            <a:pPr marL="623570" lvl="2" indent="0">
              <a:buFont typeface="Arial" panose="020B0604020202020204" pitchFamily="34" charset="0"/>
              <a:buNone/>
            </a:pPr>
            <a:r>
              <a:rPr lang="en-GB" sz="2800"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 </a:t>
            </a:r>
            <a:r>
              <a:rPr lang="en-GB" sz="2800">
                <a:latin typeface="Calibri"/>
                <a:ea typeface="Calibri"/>
                <a:cs typeface="Calibri"/>
              </a:rPr>
              <a:t>Via beveiligde IP netwerkverbinding</a:t>
            </a:r>
            <a:endParaRPr lang="nl-BE" sz="2800">
              <a:latin typeface="Calibri"/>
              <a:ea typeface="Calibri"/>
              <a:cs typeface="Calibri"/>
            </a:endParaRPr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63968D-35DE-7670-D8F8-26ADB8C594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err="1"/>
              <a:t>Automatisatie</a:t>
            </a:r>
            <a:r>
              <a:rPr lang="en-GB"/>
              <a:t>: </a:t>
            </a:r>
            <a:r>
              <a:rPr lang="en-GB" err="1"/>
              <a:t>Besturing</a:t>
            </a:r>
            <a:r>
              <a:rPr lang="en-GB"/>
              <a:t> (ASMS </a:t>
            </a:r>
            <a:r>
              <a:rPr lang="en-GB" err="1"/>
              <a:t>en</a:t>
            </a:r>
            <a:r>
              <a:rPr lang="en-GB"/>
              <a:t> SHEV)</a:t>
            </a:r>
          </a:p>
          <a:p>
            <a:endParaRPr lang="en-GB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B2483F24-0D3E-79EB-0594-038278238437}"/>
              </a:ext>
            </a:extLst>
          </p:cNvPr>
          <p:cNvSpPr txBox="1">
            <a:spLocks/>
          </p:cNvSpPr>
          <p:nvPr/>
        </p:nvSpPr>
        <p:spPr>
          <a:xfrm>
            <a:off x="3329027" y="1894397"/>
            <a:ext cx="8135938" cy="8874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3229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D2545D-8730-A46A-0633-E65595CC6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14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43395-BC87-37A5-94A2-E8DEB653BC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lIns="91440" tIns="45720" rIns="91440" bIns="45720" anchor="t"/>
          <a:lstStyle/>
          <a:p>
            <a:pPr marL="342900" indent="-342900"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Detectie van brand-, </a:t>
            </a:r>
            <a:r>
              <a:rPr lang="en-GB" err="1">
                <a:latin typeface="Calibri"/>
                <a:ea typeface="Calibri"/>
                <a:cs typeface="Calibri"/>
              </a:rPr>
              <a:t>trein</a:t>
            </a:r>
            <a:r>
              <a:rPr lang="en-GB">
                <a:latin typeface="Calibri"/>
                <a:ea typeface="Calibri"/>
                <a:cs typeface="Calibri"/>
              </a:rPr>
              <a:t>- </a:t>
            </a:r>
            <a:r>
              <a:rPr lang="en-GB" err="1">
                <a:latin typeface="Calibri"/>
                <a:ea typeface="Calibri"/>
                <a:cs typeface="Calibri"/>
              </a:rPr>
              <a:t>en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tunnelincidenten</a:t>
            </a:r>
            <a:endParaRPr lang="en-US">
              <a:ea typeface="Calibri" panose="020F0502020204030204" pitchFamily="34" charset="0"/>
            </a:endParaRPr>
          </a:p>
          <a:p>
            <a:pPr marL="342900" indent="-342900"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Automatische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aansturing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volgens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scenariologica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Manuele </a:t>
            </a:r>
            <a:r>
              <a:rPr lang="en-GB" err="1">
                <a:latin typeface="Calibri"/>
                <a:ea typeface="Calibri"/>
                <a:cs typeface="Calibri"/>
              </a:rPr>
              <a:t>sturing</a:t>
            </a:r>
            <a:r>
              <a:rPr lang="en-GB">
                <a:latin typeface="Calibri"/>
                <a:ea typeface="Calibri"/>
                <a:cs typeface="Calibri"/>
              </a:rPr>
              <a:t> door </a:t>
            </a:r>
            <a:r>
              <a:rPr lang="en-GB" err="1">
                <a:latin typeface="Calibri"/>
                <a:ea typeface="Calibri"/>
                <a:cs typeface="Calibri"/>
              </a:rPr>
              <a:t>operatoren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Monitoring van alle </a:t>
            </a:r>
            <a:r>
              <a:rPr lang="en-GB" err="1">
                <a:latin typeface="Calibri"/>
                <a:ea typeface="Calibri"/>
                <a:cs typeface="Calibri"/>
              </a:rPr>
              <a:t>gekoppelde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technieken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Berekening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treinpositie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en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incidentlocatie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Integratie</a:t>
            </a:r>
            <a:r>
              <a:rPr lang="en-GB">
                <a:latin typeface="Calibri"/>
                <a:ea typeface="Calibri"/>
                <a:cs typeface="Calibri"/>
              </a:rPr>
              <a:t> met externe </a:t>
            </a:r>
            <a:r>
              <a:rPr lang="en-GB" err="1">
                <a:latin typeface="Calibri"/>
                <a:ea typeface="Calibri"/>
                <a:cs typeface="Calibri"/>
              </a:rPr>
              <a:t>systemen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GB">
              <a:ea typeface="Calibri"/>
            </a:endParaRPr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52F16B-AA0C-845B-7E10-D07D9D87B9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ASMS</a:t>
            </a:r>
          </a:p>
        </p:txBody>
      </p:sp>
    </p:spTree>
    <p:extLst>
      <p:ext uri="{BB962C8B-B14F-4D97-AF65-F5344CB8AC3E}">
        <p14:creationId xmlns:p14="http://schemas.microsoft.com/office/powerpoint/2010/main" val="2287333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CFB8E-9536-5CA0-3485-1717FC5D3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4ABDE5-70CA-0B2F-15F9-FF037F0B1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15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F4692-1CA6-D999-E537-1D987E6D308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Uitvoering</a:t>
            </a:r>
            <a:r>
              <a:rPr lang="en-GB">
                <a:latin typeface="Calibri"/>
                <a:ea typeface="Calibri"/>
                <a:cs typeface="Calibri"/>
              </a:rPr>
              <a:t> van </a:t>
            </a:r>
            <a:r>
              <a:rPr lang="en-GB" err="1">
                <a:latin typeface="Calibri"/>
                <a:ea typeface="Calibri"/>
                <a:cs typeface="Calibri"/>
              </a:rPr>
              <a:t>ventilatiescenario's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Terugmelding</a:t>
            </a:r>
            <a:r>
              <a:rPr lang="en-GB">
                <a:latin typeface="Calibri"/>
                <a:ea typeface="Calibri"/>
                <a:cs typeface="Calibri"/>
              </a:rPr>
              <a:t> van </a:t>
            </a:r>
            <a:r>
              <a:rPr lang="en-GB" err="1">
                <a:latin typeface="Calibri"/>
                <a:ea typeface="Calibri"/>
                <a:cs typeface="Calibri"/>
              </a:rPr>
              <a:t>ventilatiestatussen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Manuele </a:t>
            </a:r>
            <a:r>
              <a:rPr lang="en-GB" err="1">
                <a:latin typeface="Calibri"/>
                <a:ea typeface="Calibri"/>
                <a:cs typeface="Calibri"/>
              </a:rPr>
              <a:t>en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automatische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aansturing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Regeling</a:t>
            </a:r>
            <a:r>
              <a:rPr lang="en-GB">
                <a:latin typeface="Calibri"/>
                <a:ea typeface="Calibri"/>
                <a:cs typeface="Calibri"/>
              </a:rPr>
              <a:t> op basis van </a:t>
            </a:r>
            <a:r>
              <a:rPr lang="en-GB" err="1">
                <a:latin typeface="Calibri"/>
                <a:ea typeface="Calibri"/>
                <a:cs typeface="Calibri"/>
              </a:rPr>
              <a:t>gasmetingen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Bijsturing</a:t>
            </a:r>
            <a:r>
              <a:rPr lang="en-GB">
                <a:latin typeface="Calibri"/>
                <a:ea typeface="Calibri"/>
                <a:cs typeface="Calibri"/>
              </a:rPr>
              <a:t> via </a:t>
            </a:r>
            <a:r>
              <a:rPr lang="en-GB" err="1">
                <a:latin typeface="Calibri"/>
                <a:ea typeface="Calibri"/>
                <a:cs typeface="Calibri"/>
              </a:rPr>
              <a:t>luchtsnelheidsmetingen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Beheer van OPI-</a:t>
            </a:r>
            <a:r>
              <a:rPr lang="en-GB" err="1">
                <a:latin typeface="Calibri"/>
                <a:ea typeface="Calibri"/>
                <a:cs typeface="Calibri"/>
              </a:rPr>
              <a:t>installaties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GB">
              <a:ea typeface="Calibri"/>
            </a:endParaRPr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AEE773-7A39-82DD-6A9B-F64400B286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SHEV</a:t>
            </a:r>
          </a:p>
        </p:txBody>
      </p:sp>
    </p:spTree>
    <p:extLst>
      <p:ext uri="{BB962C8B-B14F-4D97-AF65-F5344CB8AC3E}">
        <p14:creationId xmlns:p14="http://schemas.microsoft.com/office/powerpoint/2010/main" val="4218380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6130-B6BC-5168-9F3B-FA4517C34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CE8AE-72D0-C4AF-DCC3-AA4C2098E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0"/>
              <a:t>Scenario matrix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20634A-9794-75A7-5CCE-19CA58DAA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4400"/>
            <a:ext cx="12206377" cy="521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136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C89A6F-BD60-DF53-3304-E4CAA4E8BB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17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217B6-A708-CAD4-CADC-A6E466F0EB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lIns="91440" tIns="45720" rIns="91440" bIns="45720" anchor="t"/>
          <a:lstStyle/>
          <a:p>
            <a:pPr marL="285750" indent="-285750">
              <a:buFont typeface="Arial"/>
              <a:buChar char="•"/>
            </a:pP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Definieert alle scenario's en triggers</a:t>
            </a:r>
            <a:endParaRPr lang="en-US">
              <a:solidFill>
                <a:schemeClr val="accent6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Bepaalt welke installaties worden aangestuurd</a:t>
            </a:r>
          </a:p>
          <a:p>
            <a:pPr marL="285750" indent="-285750">
              <a:buFont typeface="Arial"/>
              <a:buChar char="•"/>
            </a:pP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Stelt gewenste statussen per fase vast</a:t>
            </a:r>
          </a:p>
          <a:p>
            <a:pPr marL="285750" indent="-285750">
              <a:buFont typeface="Arial"/>
              <a:buChar char="•"/>
            </a:pP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Beschrijft interacties tussen deelsystemen</a:t>
            </a:r>
          </a:p>
          <a:p>
            <a:pPr marL="285750" indent="-285750">
              <a:buFont typeface="Arial"/>
              <a:buChar char="•"/>
            </a:pP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Vormt de basis van de automatiseringslogica</a:t>
            </a:r>
          </a:p>
          <a:p>
            <a:endParaRPr lang="nl-BE">
              <a:solidFill>
                <a:schemeClr val="accent6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BA0D9F-8053-F0BD-581D-CB50F95B2F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Scenario </a:t>
            </a:r>
            <a:r>
              <a:rPr lang="nl-BE"/>
              <a:t>Matrix – ASMS architectuur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383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617F77-8A10-BB4A-779B-6928E3E87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18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816BB-AF17-22C4-F674-3916B3FA6E7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lIns="91440" tIns="45720" rIns="91440" bIns="45720" anchor="t"/>
          <a:lstStyle/>
          <a:p>
            <a:pPr marL="342900" indent="-342900">
              <a:buChar char="•"/>
            </a:pP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Definieert ventilatieconfiguraties</a:t>
            </a:r>
            <a:endParaRPr lang="en-US">
              <a:solidFill>
                <a:schemeClr val="accent6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Bepaalt luchtstromingsrichtingen</a:t>
            </a:r>
          </a:p>
          <a:p>
            <a:pPr marL="342900" indent="-342900">
              <a:buChar char="•"/>
            </a:pP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Koppelt ventilatie aan incidentscenario's</a:t>
            </a:r>
          </a:p>
          <a:p>
            <a:pPr marL="342900" indent="-342900">
              <a:buChar char="•"/>
            </a:pP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Stuurt ventilatoren en </a:t>
            </a:r>
            <a:r>
              <a:rPr lang="nl-BE" err="1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OPI's</a:t>
            </a: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 aan</a:t>
            </a:r>
          </a:p>
          <a:p>
            <a:pPr marL="342900" indent="-342900">
              <a:buChar char="•"/>
            </a:pPr>
            <a:r>
              <a:rPr lang="nl-BE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Optimaliseert rookbeheersing en evacuatie</a:t>
            </a:r>
          </a:p>
          <a:p>
            <a:pPr marL="358775" lvl="2"/>
            <a:endParaRPr lang="nl-BE">
              <a:solidFill>
                <a:schemeClr val="accent6"/>
              </a:solidFill>
            </a:endParaRPr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5EB5C5-7C41-05D8-9DE0-7FB21AE9144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Scenario </a:t>
            </a:r>
            <a:r>
              <a:rPr lang="nl-BE"/>
              <a:t>Matrix – </a:t>
            </a:r>
            <a:r>
              <a:rPr lang="nl-BE" err="1"/>
              <a:t>Shev</a:t>
            </a:r>
            <a:r>
              <a:rPr lang="nl-BE"/>
              <a:t> architectuur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841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5F5B56-B42F-C555-CD4A-3EC234ECD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70B80B4-B953-6547-A044-6E303DFD4AF3}" type="slidenum">
              <a:rPr lang="nl-BE" smtClean="0"/>
              <a:pPr>
                <a:spcAft>
                  <a:spcPts val="600"/>
                </a:spcAft>
              </a:pPr>
              <a:t>19</a:t>
            </a:fld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11C0F4-FB5D-87F1-7488-0CF05DFD896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66763" y="845232"/>
            <a:ext cx="5146585" cy="478554"/>
          </a:xfrm>
        </p:spPr>
        <p:txBody>
          <a:bodyPr anchor="t">
            <a:normAutofit/>
          </a:bodyPr>
          <a:lstStyle/>
          <a:p>
            <a:r>
              <a:rPr lang="en-GB" sz="2800"/>
              <a:t>Type scenario’s </a:t>
            </a:r>
          </a:p>
        </p:txBody>
      </p:sp>
      <p:graphicFrame>
        <p:nvGraphicFramePr>
          <p:cNvPr id="17" name="Text Placeholder 3">
            <a:extLst>
              <a:ext uri="{FF2B5EF4-FFF2-40B4-BE49-F238E27FC236}">
                <a16:creationId xmlns:a16="http://schemas.microsoft.com/office/drawing/2014/main" id="{65063828-ABAC-298A-BAF8-50E9F5C695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3939068"/>
              </p:ext>
            </p:extLst>
          </p:nvPr>
        </p:nvGraphicFramePr>
        <p:xfrm>
          <a:off x="6806763" y="845232"/>
          <a:ext cx="4726425" cy="5587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B3A63B3F-CFA5-9D86-658F-23802C8F37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185" y="1532128"/>
            <a:ext cx="6301740" cy="420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18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A332A-E68A-D11D-7EC8-EA0A59306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6C58C4-C1A3-9C1C-103A-046FCB89AD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57" b="27956"/>
          <a:stretch>
            <a:fillRect/>
          </a:stretch>
        </p:blipFill>
        <p:spPr>
          <a:xfrm>
            <a:off x="20" y="1634400"/>
            <a:ext cx="12191980" cy="5223599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3919CA-17A9-288C-CC7C-6E9ADDDF9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587" y="0"/>
            <a:ext cx="9712533" cy="1634400"/>
          </a:xfrm>
        </p:spPr>
        <p:txBody>
          <a:bodyPr anchor="ctr">
            <a:normAutofit/>
          </a:bodyPr>
          <a:lstStyle/>
          <a:p>
            <a:r>
              <a:rPr lang="nl-NL" b="0"/>
              <a:t>SCADA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723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D81B2E-4134-DBC3-CBF1-A1989EE7F1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21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5BA08-47D5-5DC5-4B06-AD400F7CF5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lIns="91440" tIns="45720" rIns="91440" bIns="45720" anchor="t"/>
          <a:lstStyle/>
          <a:p>
            <a:pPr marL="342900" indent="-342900"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Centrale </a:t>
            </a:r>
            <a:r>
              <a:rPr lang="en-GB" err="1">
                <a:latin typeface="Calibri"/>
                <a:ea typeface="Calibri"/>
                <a:cs typeface="Calibri"/>
              </a:rPr>
              <a:t>bediening</a:t>
            </a:r>
            <a:r>
              <a:rPr lang="en-GB">
                <a:latin typeface="Calibri"/>
                <a:ea typeface="Calibri"/>
                <a:cs typeface="Calibri"/>
              </a:rPr>
              <a:t> van alle tunnels</a:t>
            </a:r>
            <a:endParaRPr lang="en-US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Realtime monitoring van </a:t>
            </a:r>
            <a:r>
              <a:rPr lang="en-GB" err="1">
                <a:latin typeface="Calibri"/>
                <a:ea typeface="Calibri"/>
                <a:cs typeface="Calibri"/>
              </a:rPr>
              <a:t>installaties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en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alarmen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Ondersteuning</a:t>
            </a:r>
            <a:r>
              <a:rPr lang="en-GB">
                <a:latin typeface="Calibri"/>
                <a:ea typeface="Calibri"/>
                <a:cs typeface="Calibri"/>
              </a:rPr>
              <a:t> van scenario- </a:t>
            </a:r>
            <a:r>
              <a:rPr lang="en-GB" err="1">
                <a:latin typeface="Calibri"/>
                <a:ea typeface="Calibri"/>
                <a:cs typeface="Calibri"/>
              </a:rPr>
              <a:t>en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incidentbeheer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Historiek</a:t>
            </a:r>
            <a:r>
              <a:rPr lang="en-GB">
                <a:latin typeface="Calibri"/>
                <a:ea typeface="Calibri"/>
                <a:cs typeface="Calibri"/>
              </a:rPr>
              <a:t>, analyse </a:t>
            </a:r>
            <a:r>
              <a:rPr lang="en-GB" err="1">
                <a:latin typeface="Calibri"/>
                <a:ea typeface="Calibri"/>
                <a:cs typeface="Calibri"/>
              </a:rPr>
              <a:t>en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rapportering</a:t>
            </a:r>
            <a:endParaRPr lang="en-GB">
              <a:latin typeface="Calibri"/>
              <a:ea typeface="Calibri"/>
              <a:cs typeface="Calibri"/>
            </a:endParaRPr>
          </a:p>
          <a:p>
            <a:pPr marL="342900" indent="-342900">
              <a:buChar char="•"/>
            </a:pPr>
            <a:r>
              <a:rPr lang="en-GB">
                <a:latin typeface="Calibri"/>
                <a:ea typeface="Calibri"/>
                <a:cs typeface="Calibri"/>
              </a:rPr>
              <a:t>Beheer van </a:t>
            </a:r>
            <a:r>
              <a:rPr lang="en-GB" err="1">
                <a:latin typeface="Calibri"/>
                <a:ea typeface="Calibri"/>
                <a:cs typeface="Calibri"/>
              </a:rPr>
              <a:t>configuraties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en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instellingen</a:t>
            </a:r>
            <a:endParaRPr lang="en-GB">
              <a:ea typeface="Calibri" panose="020F0502020204030204" pitchFamily="34" charset="0"/>
              <a:cs typeface="Calibri"/>
            </a:endParaRPr>
          </a:p>
          <a:p>
            <a:pPr marL="342900" indent="-342900">
              <a:buChar char="•"/>
            </a:pPr>
            <a:r>
              <a:rPr lang="en-GB" err="1">
                <a:latin typeface="Calibri"/>
                <a:ea typeface="Calibri"/>
                <a:cs typeface="Calibri"/>
              </a:rPr>
              <a:t>Veilige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bediening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volgens</a:t>
            </a:r>
            <a:r>
              <a:rPr lang="en-GB">
                <a:latin typeface="Calibri"/>
                <a:ea typeface="Calibri"/>
                <a:cs typeface="Calibri"/>
              </a:rPr>
              <a:t> </a:t>
            </a:r>
            <a:r>
              <a:rPr lang="en-GB" err="1">
                <a:latin typeface="Calibri"/>
                <a:ea typeface="Calibri"/>
                <a:cs typeface="Calibri"/>
              </a:rPr>
              <a:t>gebruikersrechte</a:t>
            </a:r>
            <a:endParaRPr lang="en-GB">
              <a:ea typeface="Calibri" panose="020F0502020204030204" pitchFamily="34" charset="0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>
              <a:latin typeface="Calibri"/>
              <a:ea typeface="Calibri"/>
              <a:cs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0290E0-4153-94D1-C8CD-F100740490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SCADA / HMI</a:t>
            </a:r>
          </a:p>
        </p:txBody>
      </p:sp>
    </p:spTree>
    <p:extLst>
      <p:ext uri="{BB962C8B-B14F-4D97-AF65-F5344CB8AC3E}">
        <p14:creationId xmlns:p14="http://schemas.microsoft.com/office/powerpoint/2010/main" val="999449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682C67-AC60-9BFF-3C1C-D9F62FA4D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22</a:t>
            </a:fld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13B66-1157-7154-D33E-0D1C3AC8B83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lIns="91440" tIns="45720" rIns="91440" bIns="45720" anchor="t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50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kern="0">
                <a:solidFill>
                  <a:srgbClr val="000000"/>
                </a:solidFill>
                <a:latin typeface="+mn-lt"/>
                <a:cs typeface="Arial"/>
              </a:rPr>
              <a:t>Wie </a:t>
            </a:r>
            <a:r>
              <a:rPr lang="en-GB" kern="0" err="1">
                <a:solidFill>
                  <a:srgbClr val="000000"/>
                </a:solidFill>
                <a:latin typeface="+mn-lt"/>
                <a:cs typeface="Arial"/>
              </a:rPr>
              <a:t>kan</a:t>
            </a:r>
            <a:r>
              <a:rPr lang="en-GB" kern="0">
                <a:solidFill>
                  <a:srgbClr val="000000"/>
                </a:solidFill>
                <a:latin typeface="+mn-lt"/>
                <a:cs typeface="Arial"/>
              </a:rPr>
              <a:t> </a:t>
            </a:r>
            <a:r>
              <a:rPr lang="en-GB" kern="0" err="1">
                <a:solidFill>
                  <a:srgbClr val="000000"/>
                </a:solidFill>
                <a:latin typeface="+mn-lt"/>
                <a:cs typeface="Arial"/>
              </a:rPr>
              <a:t>v</a:t>
            </a: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isualisatie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 </a:t>
            </a: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raadplegen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:</a:t>
            </a:r>
            <a:endParaRPr lang="en-US">
              <a:ea typeface="+mn-ea"/>
            </a:endParaRPr>
          </a:p>
          <a:p>
            <a:pPr marL="883920" marR="0" lvl="2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50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Control rooms CSS (SCADA)</a:t>
            </a:r>
            <a:endParaRPr lang="en-GB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/>
              <a:cs typeface="Arial"/>
            </a:endParaRPr>
          </a:p>
          <a:p>
            <a:pPr marL="883920" marR="0" lvl="2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50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Seinzaal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 (Scenario Assistant)</a:t>
            </a:r>
            <a:endParaRPr lang="en-GB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/>
              <a:cs typeface="Arial"/>
            </a:endParaRPr>
          </a:p>
          <a:p>
            <a:pPr marL="883920" marR="0" lvl="2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50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Brandweer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 (SCADA via </a:t>
            </a: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brandweerpanelen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)</a:t>
            </a:r>
            <a:endParaRPr lang="en-GB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/>
              <a:cs typeface="Arial"/>
            </a:endParaRPr>
          </a:p>
          <a:p>
            <a:pPr marL="883920" marR="0" lvl="2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50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Tunnelmanager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 (SCADA/SMS </a:t>
            </a: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alerter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/Scenario Assistant)</a:t>
            </a:r>
            <a:endParaRPr lang="en-GB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/>
              <a:cs typeface="Arial"/>
            </a:endParaRPr>
          </a:p>
          <a:p>
            <a:pPr marL="883920" marR="0" lvl="2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50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Techniekers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/</a:t>
            </a: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Onderhoud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/ICT (SCADA/SMS </a:t>
            </a: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alerter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/Scenario Assistant)</a:t>
            </a:r>
            <a:endParaRPr lang="nl-BE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/>
              <a:cs typeface="Arial"/>
            </a:endParaRPr>
          </a:p>
          <a:p>
            <a:pPr marL="883920" marR="0" lvl="2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50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Lokale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 </a:t>
            </a: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bediening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 (HMI)</a:t>
            </a:r>
            <a:endParaRPr lang="en-GB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/>
              <a:cs typeface="Arial"/>
            </a:endParaRPr>
          </a:p>
          <a:p>
            <a:pPr marL="883920" marR="0" lvl="2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50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Infrabel Operations </a:t>
            </a: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Center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</a:rPr>
              <a:t> (database views)</a:t>
            </a:r>
            <a:endParaRPr lang="en-GB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/>
              <a:cs typeface="Arial"/>
            </a:endParaRPr>
          </a:p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A0A40-281C-7C40-64B3-C290E267B0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/>
              <a:t>SCADA </a:t>
            </a:r>
            <a:r>
              <a:rPr lang="en-GB" sz="4000" err="1"/>
              <a:t>v</a:t>
            </a:r>
            <a:r>
              <a:rPr lang="en-GB" sz="4000" kern="0" err="1">
                <a:solidFill>
                  <a:srgbClr val="000000"/>
                </a:solidFill>
                <a:cs typeface="Arial"/>
              </a:rPr>
              <a:t>isualisatie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3268679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24019-9394-57F1-AE5F-2486B29ED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13A5F-518A-DFC9-AA72-CED1BBBF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0"/>
              <a:t>State machine en werking van het scenario</a:t>
            </a:r>
          </a:p>
        </p:txBody>
      </p:sp>
    </p:spTree>
    <p:extLst>
      <p:ext uri="{BB962C8B-B14F-4D97-AF65-F5344CB8AC3E}">
        <p14:creationId xmlns:p14="http://schemas.microsoft.com/office/powerpoint/2010/main" val="3150436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F1F149-9BF5-059F-6995-8B0DB4EE6E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24</a:t>
            </a:fld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344B7-554C-DD09-6396-13CCF526A8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err="1"/>
              <a:t>Overview</a:t>
            </a:r>
            <a:r>
              <a:rPr lang="nl-NL"/>
              <a:t> van de fasen van de scenario’s</a:t>
            </a:r>
          </a:p>
          <a:p>
            <a:endParaRPr lang="en-GB"/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6C6513C3-129D-A168-06A7-30765626E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995" y="1470126"/>
            <a:ext cx="10040010" cy="512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19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AD9E82-0B8E-A316-F514-174128343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0B80B4-B953-6547-A044-6E303DFD4AF3}" type="slidenum">
              <a:rPr lang="nl-BE" smtClean="0"/>
              <a:pPr/>
              <a:t>25</a:t>
            </a:fld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00EF1B-1E49-C1B1-4848-CE12C44E2D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BE" err="1"/>
              <a:t>Overview</a:t>
            </a:r>
            <a:r>
              <a:rPr lang="nl-BE"/>
              <a:t> van de state machine</a:t>
            </a:r>
            <a:endParaRPr lang="en-GB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DFC476D-27EB-D32F-FCA7-9155A8028B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189494"/>
              </p:ext>
            </p:extLst>
          </p:nvPr>
        </p:nvGraphicFramePr>
        <p:xfrm>
          <a:off x="2078565" y="1475908"/>
          <a:ext cx="8034869" cy="5382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8706035" imgH="7191441" progId="Visio.Drawing.15">
                  <p:embed/>
                </p:oleObj>
              </mc:Choice>
              <mc:Fallback>
                <p:oleObj name="Visio" r:id="rId2" imgW="8706035" imgH="7191441" progId="Visio.Drawing.15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8DFC476D-27EB-D32F-FCA7-9155A8028B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8565" y="1475908"/>
                        <a:ext cx="8034869" cy="538209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1636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err="1"/>
              <a:t>Bedankt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3893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 Cover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31BE245E-9840-43BA-82CC-424A0EFF3C80}"/>
    </a:ext>
  </a:extLst>
</a:theme>
</file>

<file path=ppt/theme/theme2.xml><?xml version="1.0" encoding="utf-8"?>
<a:theme xmlns:a="http://schemas.openxmlformats.org/drawingml/2006/main" name="Title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1BC3C816-5813-45CE-BD3D-6E3CAAFFAED3}"/>
    </a:ext>
  </a:extLst>
</a:theme>
</file>

<file path=ppt/theme/theme3.xml><?xml version="1.0" encoding="utf-8"?>
<a:theme xmlns:a="http://schemas.openxmlformats.org/drawingml/2006/main" name="Conten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B6D51653-5D8F-4A8B-9BFA-1B05C355D8D1}"/>
    </a:ext>
  </a:extLst>
</a:theme>
</file>

<file path=ppt/theme/theme4.xml><?xml version="1.0" encoding="utf-8"?>
<a:theme xmlns:a="http://schemas.openxmlformats.org/drawingml/2006/main" name="Image Title Slid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631E62FD-DD6D-40EB-A228-075E4DFF00F1}"/>
    </a:ext>
  </a:extLst>
</a:theme>
</file>

<file path=ppt/theme/theme5.xml><?xml version="1.0" encoding="utf-8"?>
<a:theme xmlns:a="http://schemas.openxmlformats.org/drawingml/2006/main" name="Closing Slide Dark Blu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DB6CC19F-BFBF-4917-A9A3-F9FC96D1268A}"/>
    </a:ext>
  </a:extLst>
</a:theme>
</file>

<file path=ppt/theme/theme6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270776CEDBA345A19A958DEC8CF3F5" ma:contentTypeVersion="10" ma:contentTypeDescription="Create a new document." ma:contentTypeScope="" ma:versionID="52ed572caa95c8bcda7a7ffb7cf2ac07">
  <xsd:schema xmlns:xsd="http://www.w3.org/2001/XMLSchema" xmlns:xs="http://www.w3.org/2001/XMLSchema" xmlns:p="http://schemas.microsoft.com/office/2006/metadata/properties" xmlns:ns2="acacf8ff-acbd-4245-8ab5-9cd74104d52b" targetNamespace="http://schemas.microsoft.com/office/2006/metadata/properties" ma:root="true" ma:fieldsID="1091ada386bb6efc6ab16fd03eb6c423" ns2:_="">
    <xsd:import namespace="acacf8ff-acbd-4245-8ab5-9cd74104d52b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acf8ff-acbd-4245-8ab5-9cd74104d52b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A956F06-4592-4924-8ECC-42970B1E6C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10F687-A14F-4A20-8BB2-1F483D1A1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acf8ff-acbd-4245-8ab5-9cd74104d5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336B92C-C6A2-467E-B0E8-CDC613DCE38B}">
  <ds:schemaRefs>
    <ds:schemaRef ds:uri="3b4878c7-8597-4652-822f-83daed9639d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6e485e7b-81d1-4a7b-b0ec-be03691f62b9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c027b6a-4485-4806-97d1-72523ad2cf76}" enabled="1" method="Standard" siteId="{b82bc314-ab8e-4d6f-b189-46f02e1f27f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661</Words>
  <Application>Microsoft Office PowerPoint</Application>
  <PresentationFormat>Widescreen</PresentationFormat>
  <Paragraphs>141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Calibri</vt:lpstr>
      <vt:lpstr>Calibri Light</vt:lpstr>
      <vt:lpstr>Courier New</vt:lpstr>
      <vt:lpstr>Segoe UI</vt:lpstr>
      <vt:lpstr>Presentation Cover Slides</vt:lpstr>
      <vt:lpstr>Title Slides</vt:lpstr>
      <vt:lpstr>Content Slides</vt:lpstr>
      <vt:lpstr>Image Title Slide</vt:lpstr>
      <vt:lpstr>Closing Slide Dark Blue</vt:lpstr>
      <vt:lpstr>Visio</vt:lpstr>
      <vt:lpstr>ICT.114 Tunnel Automation </vt:lpstr>
      <vt:lpstr>Missie van ICT.114Tunnel Automation​</vt:lpstr>
      <vt:lpstr>Als onderdeel van Infrabel zorgt ICT.114 voor de automatisering en monitoring van kritische tunnelinstallaties.  Domeinen:</vt:lpstr>
      <vt:lpstr>Tunnels beheerd door ICT.114</vt:lpstr>
      <vt:lpstr>PowerPoint Presentation</vt:lpstr>
      <vt:lpstr>PowerPoint Presentation</vt:lpstr>
      <vt:lpstr>PowerPoint Presentation</vt:lpstr>
      <vt:lpstr>PowerPoint Presentation</vt:lpstr>
      <vt:lpstr>Tunnels Technieken</vt:lpstr>
      <vt:lpstr>PowerPoint Presentation</vt:lpstr>
      <vt:lpstr>ASMS &amp; SHEV</vt:lpstr>
      <vt:lpstr>PowerPoint Presentation</vt:lpstr>
      <vt:lpstr>PowerPoint Presentation</vt:lpstr>
      <vt:lpstr>PowerPoint Presentation</vt:lpstr>
      <vt:lpstr>PowerPoint Presentation</vt:lpstr>
      <vt:lpstr>Scenario matrix</vt:lpstr>
      <vt:lpstr>PowerPoint Presentation</vt:lpstr>
      <vt:lpstr>PowerPoint Presentation</vt:lpstr>
      <vt:lpstr>PowerPoint Presentation</vt:lpstr>
      <vt:lpstr>SCADA</vt:lpstr>
      <vt:lpstr>PowerPoint Presentation</vt:lpstr>
      <vt:lpstr>PowerPoint Presentation</vt:lpstr>
      <vt:lpstr>State machine en werking van het scenario</vt:lpstr>
      <vt:lpstr>PowerPoint Presentation</vt:lpstr>
      <vt:lpstr>PowerPoint Presentation</vt:lpstr>
      <vt:lpstr>PowerPoint Presentation</vt:lpstr>
    </vt:vector>
  </TitlesOfParts>
  <Company>Infrabel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Infrabel  PPT Template</dc:title>
  <dc:creator>De Taeye Robin</dc:creator>
  <cp:lastModifiedBy>Spelmans Sven</cp:lastModifiedBy>
  <cp:revision>2</cp:revision>
  <dcterms:created xsi:type="dcterms:W3CDTF">2026-09-14T09:04:54Z</dcterms:created>
  <dcterms:modified xsi:type="dcterms:W3CDTF">2026-09-30T19:21:54Z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c027b6a-4485-4806-97d1-72523ad2cf76_Enabled">
    <vt:lpwstr>True</vt:lpwstr>
  </property>
  <property fmtid="{D5CDD505-2E9C-101B-9397-08002B2CF9AE}" pid="3" name="MSIP_Label_4c027b6a-4485-4806-97d1-72523ad2cf76_SiteId">
    <vt:lpwstr>b82bc314-ab8e-4d6f-b189-46f02e1f27f2</vt:lpwstr>
  </property>
  <property fmtid="{D5CDD505-2E9C-101B-9397-08002B2CF9AE}" pid="4" name="MSIP_Label_4c027b6a-4485-4806-97d1-72523ad2cf76_Owner">
    <vt:lpwstr>philippe.verbist@infrabel.be</vt:lpwstr>
  </property>
  <property fmtid="{D5CDD505-2E9C-101B-9397-08002B2CF9AE}" pid="5" name="MSIP_Label_4c027b6a-4485-4806-97d1-72523ad2cf76_SetDate">
    <vt:lpwstr>2019-10-01T13:23:02.2266514Z</vt:lpwstr>
  </property>
  <property fmtid="{D5CDD505-2E9C-101B-9397-08002B2CF9AE}" pid="6" name="MSIP_Label_4c027b6a-4485-4806-97d1-72523ad2cf76_Name">
    <vt:lpwstr>Internal Use</vt:lpwstr>
  </property>
  <property fmtid="{D5CDD505-2E9C-101B-9397-08002B2CF9AE}" pid="7" name="MSIP_Label_4c027b6a-4485-4806-97d1-72523ad2cf76_Application">
    <vt:lpwstr>Microsoft Azure Information Protection</vt:lpwstr>
  </property>
  <property fmtid="{D5CDD505-2E9C-101B-9397-08002B2CF9AE}" pid="8" name="MSIP_Label_4c027b6a-4485-4806-97d1-72523ad2cf76_ActionId">
    <vt:lpwstr>6ab563d7-d5b6-4033-b52a-f19b5c82439d</vt:lpwstr>
  </property>
  <property fmtid="{D5CDD505-2E9C-101B-9397-08002B2CF9AE}" pid="9" name="MSIP_Label_4c027b6a-4485-4806-97d1-72523ad2cf76_Extended_MSFT_Method">
    <vt:lpwstr>Automatic</vt:lpwstr>
  </property>
  <property fmtid="{D5CDD505-2E9C-101B-9397-08002B2CF9AE}" pid="10" name="Sensitivity">
    <vt:lpwstr>Internal Use</vt:lpwstr>
  </property>
  <property fmtid="{D5CDD505-2E9C-101B-9397-08002B2CF9AE}" pid="11" name="ContentTypeId">
    <vt:lpwstr>0x010100EF270776CEDBA345A19A958DEC8CF3F5</vt:lpwstr>
  </property>
  <property fmtid="{D5CDD505-2E9C-101B-9397-08002B2CF9AE}" pid="12" name="MediaServiceImageTags">
    <vt:lpwstr/>
  </property>
  <property fmtid="{D5CDD505-2E9C-101B-9397-08002B2CF9AE}" pid="13" name="Order">
    <vt:lpwstr>4546700.00000000</vt:lpwstr>
  </property>
  <property fmtid="{D5CDD505-2E9C-101B-9397-08002B2CF9AE}" pid="14" name="ComplianceAssetId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</Properties>
</file>