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  <p:sldMasterId id="2147483804" r:id="rId5"/>
    <p:sldMasterId id="2147483931" r:id="rId6"/>
    <p:sldMasterId id="2147483942" r:id="rId7"/>
    <p:sldMasterId id="2147483955" r:id="rId8"/>
    <p:sldMasterId id="2147483961" r:id="rId9"/>
  </p:sldMasterIdLst>
  <p:notesMasterIdLst>
    <p:notesMasterId r:id="rId24"/>
  </p:notesMasterIdLst>
  <p:sldIdLst>
    <p:sldId id="256" r:id="rId10"/>
    <p:sldId id="295" r:id="rId11"/>
    <p:sldId id="276" r:id="rId12"/>
    <p:sldId id="277" r:id="rId13"/>
    <p:sldId id="278" r:id="rId14"/>
    <p:sldId id="279" r:id="rId15"/>
    <p:sldId id="290" r:id="rId16"/>
    <p:sldId id="298" r:id="rId17"/>
    <p:sldId id="296" r:id="rId18"/>
    <p:sldId id="292" r:id="rId19"/>
    <p:sldId id="293" r:id="rId20"/>
    <p:sldId id="294" r:id="rId21"/>
    <p:sldId id="281" r:id="rId22"/>
    <p:sldId id="263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408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n Den Bergh Tim" initials="VDBT" lastIdx="1" clrIdx="0">
    <p:extLst>
      <p:ext uri="{19B8F6BF-5375-455C-9EA6-DF929625EA0E}">
        <p15:presenceInfo xmlns:p15="http://schemas.microsoft.com/office/powerpoint/2012/main" userId="S::tim.vandenbergh@infrabel.be::27c64066-b74d-4746-ae18-f16ead6d07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78AA0F-ED9B-4B0D-A148-7A7EE642C9A1}" v="12" dt="2026-09-24T07:36:53.4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32"/>
        <p:guide pos="40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 Den Bergh Tim" userId="27c64066-b74d-4746-ae18-f16ead6d0708" providerId="ADAL" clId="{EB459FD0-A29B-4FDD-A37C-5F8BF7F652D1}"/>
    <pc:docChg chg="undo custSel addSld delSld modSld sldOrd delMainMaster">
      <pc:chgData name="Van Den Bergh Tim" userId="27c64066-b74d-4746-ae18-f16ead6d0708" providerId="ADAL" clId="{EB459FD0-A29B-4FDD-A37C-5F8BF7F652D1}" dt="2026-09-24T09:00:00.746" v="1739" actId="20577"/>
      <pc:docMkLst>
        <pc:docMk/>
      </pc:docMkLst>
      <pc:sldChg chg="delSp modSp mod">
        <pc:chgData name="Van Den Bergh Tim" userId="27c64066-b74d-4746-ae18-f16ead6d0708" providerId="ADAL" clId="{EB459FD0-A29B-4FDD-A37C-5F8BF7F652D1}" dt="2026-09-23T09:15:26.302" v="831"/>
        <pc:sldMkLst>
          <pc:docMk/>
          <pc:sldMk cId="3544088066" sldId="256"/>
        </pc:sldMkLst>
        <pc:spChg chg="mod">
          <ac:chgData name="Van Den Bergh Tim" userId="27c64066-b74d-4746-ae18-f16ead6d0708" providerId="ADAL" clId="{EB459FD0-A29B-4FDD-A37C-5F8BF7F652D1}" dt="2026-09-23T09:15:26.302" v="831"/>
          <ac:spMkLst>
            <pc:docMk/>
            <pc:sldMk cId="3544088066" sldId="256"/>
            <ac:spMk id="2" creationId="{00000000-0000-0000-0000-000000000000}"/>
          </ac:spMkLst>
        </pc:spChg>
        <pc:spChg chg="del mod">
          <ac:chgData name="Van Den Bergh Tim" userId="27c64066-b74d-4746-ae18-f16ead6d0708" providerId="ADAL" clId="{EB459FD0-A29B-4FDD-A37C-5F8BF7F652D1}" dt="2026-09-23T07:44:14.649" v="792" actId="478"/>
          <ac:spMkLst>
            <pc:docMk/>
            <pc:sldMk cId="3544088066" sldId="256"/>
            <ac:spMk id="3" creationId="{00000000-0000-0000-0000-000000000000}"/>
          </ac:spMkLst>
        </pc:spChg>
        <pc:spChg chg="mod">
          <ac:chgData name="Van Den Bergh Tim" userId="27c64066-b74d-4746-ae18-f16ead6d0708" providerId="ADAL" clId="{EB459FD0-A29B-4FDD-A37C-5F8BF7F652D1}" dt="2026-09-23T09:15:26.302" v="831"/>
          <ac:spMkLst>
            <pc:docMk/>
            <pc:sldMk cId="3544088066" sldId="256"/>
            <ac:spMk id="4" creationId="{00000000-0000-0000-0000-000000000000}"/>
          </ac:spMkLst>
        </pc:spChg>
      </pc:sldChg>
      <pc:sldChg chg="addSp delSp modSp add del mod setBg">
        <pc:chgData name="Van Den Bergh Tim" userId="27c64066-b74d-4746-ae18-f16ead6d0708" providerId="ADAL" clId="{EB459FD0-A29B-4FDD-A37C-5F8BF7F652D1}" dt="2026-09-23T09:15:22.830" v="828"/>
        <pc:sldMkLst>
          <pc:docMk/>
          <pc:sldMk cId="0" sldId="257"/>
        </pc:sldMkLst>
        <pc:spChg chg="mod">
          <ac:chgData name="Van Den Bergh Tim" userId="27c64066-b74d-4746-ae18-f16ead6d0708" providerId="ADAL" clId="{EB459FD0-A29B-4FDD-A37C-5F8BF7F652D1}" dt="2026-09-23T09:09:47.018" v="822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Van Den Bergh Tim" userId="27c64066-b74d-4746-ae18-f16ead6d0708" providerId="ADAL" clId="{EB459FD0-A29B-4FDD-A37C-5F8BF7F652D1}" dt="2026-09-23T09:15:21.605" v="825" actId="20577"/>
          <ac:spMkLst>
            <pc:docMk/>
            <pc:sldMk cId="0" sldId="257"/>
            <ac:spMk id="12" creationId="{00000000-0000-0000-0000-000000000000}"/>
          </ac:spMkLst>
        </pc:spChg>
        <pc:spChg chg="mod">
          <ac:chgData name="Van Den Bergh Tim" userId="27c64066-b74d-4746-ae18-f16ead6d0708" providerId="ADAL" clId="{EB459FD0-A29B-4FDD-A37C-5F8BF7F652D1}" dt="2026-09-23T09:09:47.971" v="823" actId="1076"/>
          <ac:spMkLst>
            <pc:docMk/>
            <pc:sldMk cId="0" sldId="257"/>
            <ac:spMk id="14" creationId="{00000000-0000-0000-0000-000000000000}"/>
          </ac:spMkLst>
        </pc:spChg>
        <pc:spChg chg="mod">
          <ac:chgData name="Van Den Bergh Tim" userId="27c64066-b74d-4746-ae18-f16ead6d0708" providerId="ADAL" clId="{EB459FD0-A29B-4FDD-A37C-5F8BF7F652D1}" dt="2026-09-23T09:09:46.652" v="821" actId="1076"/>
          <ac:spMkLst>
            <pc:docMk/>
            <pc:sldMk cId="0" sldId="257"/>
            <ac:spMk id="15" creationId="{00000000-0000-0000-0000-000000000000}"/>
          </ac:spMkLst>
        </pc:spChg>
        <pc:picChg chg="add del ord">
          <ac:chgData name="Van Den Bergh Tim" userId="27c64066-b74d-4746-ae18-f16ead6d0708" providerId="ADAL" clId="{EB459FD0-A29B-4FDD-A37C-5F8BF7F652D1}" dt="2026-09-23T09:08:14.988" v="806" actId="22"/>
          <ac:picMkLst>
            <pc:docMk/>
            <pc:sldMk cId="0" sldId="257"/>
            <ac:picMk id="31" creationId="{83C08299-CB17-5635-4C3A-F319CFAAC006}"/>
          </ac:picMkLst>
        </pc:picChg>
      </pc:sldChg>
      <pc:sldChg chg="modSp mod">
        <pc:chgData name="Van Den Bergh Tim" userId="27c64066-b74d-4746-ae18-f16ead6d0708" providerId="ADAL" clId="{EB459FD0-A29B-4FDD-A37C-5F8BF7F652D1}" dt="2026-09-23T11:05:55.267" v="1187" actId="20577"/>
        <pc:sldMkLst>
          <pc:docMk/>
          <pc:sldMk cId="2089538938" sldId="263"/>
        </pc:sldMkLst>
        <pc:spChg chg="mod">
          <ac:chgData name="Van Den Bergh Tim" userId="27c64066-b74d-4746-ae18-f16ead6d0708" providerId="ADAL" clId="{EB459FD0-A29B-4FDD-A37C-5F8BF7F652D1}" dt="2026-09-23T11:05:55.267" v="1187" actId="20577"/>
          <ac:spMkLst>
            <pc:docMk/>
            <pc:sldMk cId="2089538938" sldId="263"/>
            <ac:spMk id="2" creationId="{00000000-0000-0000-0000-000000000000}"/>
          </ac:spMkLst>
        </pc:spChg>
      </pc:sldChg>
      <pc:sldChg chg="addSp delSp modSp del mod modClrScheme chgLayout">
        <pc:chgData name="Van Den Bergh Tim" userId="27c64066-b74d-4746-ae18-f16ead6d0708" providerId="ADAL" clId="{EB459FD0-A29B-4FDD-A37C-5F8BF7F652D1}" dt="2026-09-23T09:18:53.484" v="913" actId="47"/>
        <pc:sldMkLst>
          <pc:docMk/>
          <pc:sldMk cId="745462506" sldId="275"/>
        </pc:sldMkLst>
        <pc:spChg chg="add mod ord">
          <ac:chgData name="Van Den Bergh Tim" userId="27c64066-b74d-4746-ae18-f16ead6d0708" providerId="ADAL" clId="{EB459FD0-A29B-4FDD-A37C-5F8BF7F652D1}" dt="2026-09-23T09:15:46.001" v="832" actId="700"/>
          <ac:spMkLst>
            <pc:docMk/>
            <pc:sldMk cId="745462506" sldId="275"/>
            <ac:spMk id="2" creationId="{02182606-56AF-10E1-979C-8F74C6000FF2}"/>
          </ac:spMkLst>
        </pc:spChg>
        <pc:spChg chg="mod ord">
          <ac:chgData name="Van Den Bergh Tim" userId="27c64066-b74d-4746-ae18-f16ead6d0708" providerId="ADAL" clId="{EB459FD0-A29B-4FDD-A37C-5F8BF7F652D1}" dt="2026-09-23T09:15:46.001" v="832" actId="700"/>
          <ac:spMkLst>
            <pc:docMk/>
            <pc:sldMk cId="745462506" sldId="275"/>
            <ac:spMk id="3" creationId="{1B5D3692-2EA5-CF2D-029E-076FF74A30E2}"/>
          </ac:spMkLst>
        </pc:spChg>
        <pc:spChg chg="mod ord">
          <ac:chgData name="Van Den Bergh Tim" userId="27c64066-b74d-4746-ae18-f16ead6d0708" providerId="ADAL" clId="{EB459FD0-A29B-4FDD-A37C-5F8BF7F652D1}" dt="2026-09-23T09:15:46.001" v="832" actId="700"/>
          <ac:spMkLst>
            <pc:docMk/>
            <pc:sldMk cId="745462506" sldId="275"/>
            <ac:spMk id="4" creationId="{480CE04F-2CE3-A8CB-1B4D-470B9AE63F85}"/>
          </ac:spMkLst>
        </pc:spChg>
        <pc:spChg chg="add del mod">
          <ac:chgData name="Van Den Bergh Tim" userId="27c64066-b74d-4746-ae18-f16ead6d0708" providerId="ADAL" clId="{EB459FD0-A29B-4FDD-A37C-5F8BF7F652D1}" dt="2026-09-23T09:15:23.315" v="829" actId="478"/>
          <ac:spMkLst>
            <pc:docMk/>
            <pc:sldMk cId="745462506" sldId="275"/>
            <ac:spMk id="7" creationId="{D2231BCF-9B67-8349-34F6-BF7D37AD7BA2}"/>
          </ac:spMkLst>
        </pc:spChg>
        <pc:spChg chg="add del mod">
          <ac:chgData name="Van Den Bergh Tim" userId="27c64066-b74d-4746-ae18-f16ead6d0708" providerId="ADAL" clId="{EB459FD0-A29B-4FDD-A37C-5F8BF7F652D1}" dt="2026-09-23T09:15:22.452" v="827" actId="478"/>
          <ac:spMkLst>
            <pc:docMk/>
            <pc:sldMk cId="745462506" sldId="275"/>
            <ac:spMk id="10" creationId="{0CDD788B-313A-A1C0-EA0C-084FCE9EB43C}"/>
          </ac:spMkLst>
        </pc:spChg>
        <pc:picChg chg="add del mod ord">
          <ac:chgData name="Van Den Bergh Tim" userId="27c64066-b74d-4746-ae18-f16ead6d0708" providerId="ADAL" clId="{EB459FD0-A29B-4FDD-A37C-5F8BF7F652D1}" dt="2026-09-23T09:16:07.130" v="835" actId="478"/>
          <ac:picMkLst>
            <pc:docMk/>
            <pc:sldMk cId="745462506" sldId="275"/>
            <ac:picMk id="5" creationId="{F683C8C8-7AE9-06DC-606A-04D110721BDE}"/>
          </ac:picMkLst>
        </pc:picChg>
        <pc:picChg chg="add del">
          <ac:chgData name="Van Den Bergh Tim" userId="27c64066-b74d-4746-ae18-f16ead6d0708" providerId="ADAL" clId="{EB459FD0-A29B-4FDD-A37C-5F8BF7F652D1}" dt="2026-09-23T09:17:30.962" v="843" actId="22"/>
          <ac:picMkLst>
            <pc:docMk/>
            <pc:sldMk cId="745462506" sldId="275"/>
            <ac:picMk id="8" creationId="{461D1588-D470-0277-E6D1-96BAD72DBF11}"/>
          </ac:picMkLst>
        </pc:picChg>
      </pc:sldChg>
      <pc:sldChg chg="addSp delSp modSp mod modClrScheme chgLayout modNotesTx">
        <pc:chgData name="Van Den Bergh Tim" userId="27c64066-b74d-4746-ae18-f16ead6d0708" providerId="ADAL" clId="{EB459FD0-A29B-4FDD-A37C-5F8BF7F652D1}" dt="2026-09-24T07:33:00.418" v="1365" actId="20577"/>
        <pc:sldMkLst>
          <pc:docMk/>
          <pc:sldMk cId="2938028606" sldId="276"/>
        </pc:sldMkLst>
        <pc:spChg chg="add del mod ord">
          <ac:chgData name="Van Den Bergh Tim" userId="27c64066-b74d-4746-ae18-f16ead6d0708" providerId="ADAL" clId="{EB459FD0-A29B-4FDD-A37C-5F8BF7F652D1}" dt="2026-09-23T09:20:15.606" v="924" actId="478"/>
          <ac:spMkLst>
            <pc:docMk/>
            <pc:sldMk cId="2938028606" sldId="276"/>
            <ac:spMk id="2" creationId="{7D19DCA8-74D0-0DF3-0127-5FE533762CE7}"/>
          </ac:spMkLst>
        </pc:spChg>
        <pc:spChg chg="mod ord">
          <ac:chgData name="Van Den Bergh Tim" userId="27c64066-b74d-4746-ae18-f16ead6d0708" providerId="ADAL" clId="{EB459FD0-A29B-4FDD-A37C-5F8BF7F652D1}" dt="2026-09-23T09:21:15.172" v="929" actId="700"/>
          <ac:spMkLst>
            <pc:docMk/>
            <pc:sldMk cId="2938028606" sldId="276"/>
            <ac:spMk id="3" creationId="{52810F63-220A-739E-AE9F-13C099A4AF20}"/>
          </ac:spMkLst>
        </pc:spChg>
        <pc:spChg chg="mod ord">
          <ac:chgData name="Van Den Bergh Tim" userId="27c64066-b74d-4746-ae18-f16ead6d0708" providerId="ADAL" clId="{EB459FD0-A29B-4FDD-A37C-5F8BF7F652D1}" dt="2026-09-23T09:21:15.172" v="929" actId="700"/>
          <ac:spMkLst>
            <pc:docMk/>
            <pc:sldMk cId="2938028606" sldId="276"/>
            <ac:spMk id="4" creationId="{20B4C1D1-13FE-6CCD-BBD0-14844F2CCDB2}"/>
          </ac:spMkLst>
        </pc:spChg>
        <pc:spChg chg="add del mod ord">
          <ac:chgData name="Van Den Bergh Tim" userId="27c64066-b74d-4746-ae18-f16ead6d0708" providerId="ADAL" clId="{EB459FD0-A29B-4FDD-A37C-5F8BF7F652D1}" dt="2026-09-23T09:21:38.788" v="932" actId="478"/>
          <ac:spMkLst>
            <pc:docMk/>
            <pc:sldMk cId="2938028606" sldId="276"/>
            <ac:spMk id="5" creationId="{2AD99A1F-FB59-8B06-933D-0339B798B5E4}"/>
          </ac:spMkLst>
        </pc:spChg>
        <pc:spChg chg="mod">
          <ac:chgData name="Van Den Bergh Tim" userId="27c64066-b74d-4746-ae18-f16ead6d0708" providerId="ADAL" clId="{EB459FD0-A29B-4FDD-A37C-5F8BF7F652D1}" dt="2026-09-24T07:33:00.418" v="1365" actId="20577"/>
          <ac:spMkLst>
            <pc:docMk/>
            <pc:sldMk cId="2938028606" sldId="276"/>
            <ac:spMk id="6" creationId="{88EA3F58-0283-7A6C-5501-AAB16197403E}"/>
          </ac:spMkLst>
        </pc:spChg>
      </pc:sldChg>
      <pc:sldChg chg="addSp delSp modSp mod modClrScheme chgLayout modNotesTx">
        <pc:chgData name="Van Den Bergh Tim" userId="27c64066-b74d-4746-ae18-f16ead6d0708" providerId="ADAL" clId="{EB459FD0-A29B-4FDD-A37C-5F8BF7F652D1}" dt="2026-09-24T07:41:23.473" v="1727" actId="20577"/>
        <pc:sldMkLst>
          <pc:docMk/>
          <pc:sldMk cId="3670662504" sldId="277"/>
        </pc:sldMkLst>
        <pc:spChg chg="add del mod ord">
          <ac:chgData name="Van Den Bergh Tim" userId="27c64066-b74d-4746-ae18-f16ead6d0708" providerId="ADAL" clId="{EB459FD0-A29B-4FDD-A37C-5F8BF7F652D1}" dt="2026-09-23T09:20:28.205" v="926" actId="478"/>
          <ac:spMkLst>
            <pc:docMk/>
            <pc:sldMk cId="3670662504" sldId="277"/>
            <ac:spMk id="2" creationId="{E5BDE43B-34EF-4B1C-71B6-901F555FC2A6}"/>
          </ac:spMkLst>
        </pc:spChg>
        <pc:spChg chg="mod ord">
          <ac:chgData name="Van Den Bergh Tim" userId="27c64066-b74d-4746-ae18-f16ead6d0708" providerId="ADAL" clId="{EB459FD0-A29B-4FDD-A37C-5F8BF7F652D1}" dt="2026-09-23T09:21:51.144" v="933" actId="700"/>
          <ac:spMkLst>
            <pc:docMk/>
            <pc:sldMk cId="3670662504" sldId="277"/>
            <ac:spMk id="3" creationId="{52810F63-220A-739E-AE9F-13C099A4AF20}"/>
          </ac:spMkLst>
        </pc:spChg>
        <pc:spChg chg="mod ord">
          <ac:chgData name="Van Den Bergh Tim" userId="27c64066-b74d-4746-ae18-f16ead6d0708" providerId="ADAL" clId="{EB459FD0-A29B-4FDD-A37C-5F8BF7F652D1}" dt="2026-09-23T09:21:51.144" v="933" actId="700"/>
          <ac:spMkLst>
            <pc:docMk/>
            <pc:sldMk cId="3670662504" sldId="277"/>
            <ac:spMk id="4" creationId="{20B4C1D1-13FE-6CCD-BBD0-14844F2CCDB2}"/>
          </ac:spMkLst>
        </pc:spChg>
        <pc:spChg chg="mod">
          <ac:chgData name="Van Den Bergh Tim" userId="27c64066-b74d-4746-ae18-f16ead6d0708" providerId="ADAL" clId="{EB459FD0-A29B-4FDD-A37C-5F8BF7F652D1}" dt="2026-09-24T07:32:17.765" v="1362" actId="20577"/>
          <ac:spMkLst>
            <pc:docMk/>
            <pc:sldMk cId="3670662504" sldId="277"/>
            <ac:spMk id="6" creationId="{88EA3F58-0283-7A6C-5501-AAB16197403E}"/>
          </ac:spMkLst>
        </pc:spChg>
        <pc:spChg chg="add del mod ord">
          <ac:chgData name="Van Den Bergh Tim" userId="27c64066-b74d-4746-ae18-f16ead6d0708" providerId="ADAL" clId="{EB459FD0-A29B-4FDD-A37C-5F8BF7F652D1}" dt="2026-09-23T09:20:37.765" v="928" actId="478"/>
          <ac:spMkLst>
            <pc:docMk/>
            <pc:sldMk cId="3670662504" sldId="277"/>
            <ac:spMk id="7" creationId="{38FAEFAC-356B-E031-288D-D47727FFAF03}"/>
          </ac:spMkLst>
        </pc:spChg>
        <pc:spChg chg="add del mod ord">
          <ac:chgData name="Van Den Bergh Tim" userId="27c64066-b74d-4746-ae18-f16ead6d0708" providerId="ADAL" clId="{EB459FD0-A29B-4FDD-A37C-5F8BF7F652D1}" dt="2026-09-23T09:21:54.277" v="934" actId="478"/>
          <ac:spMkLst>
            <pc:docMk/>
            <pc:sldMk cId="3670662504" sldId="277"/>
            <ac:spMk id="8" creationId="{72BB890D-D105-F909-BD1C-4490F37A7A9A}"/>
          </ac:spMkLst>
        </pc:spChg>
      </pc:sldChg>
      <pc:sldChg chg="addSp delSp modSp mod modClrScheme chgLayout">
        <pc:chgData name="Van Den Bergh Tim" userId="27c64066-b74d-4746-ae18-f16ead6d0708" providerId="ADAL" clId="{EB459FD0-A29B-4FDD-A37C-5F8BF7F652D1}" dt="2026-09-23T09:22:08.453" v="937" actId="478"/>
        <pc:sldMkLst>
          <pc:docMk/>
          <pc:sldMk cId="3697724220" sldId="278"/>
        </pc:sldMkLst>
        <pc:spChg chg="add del mod ord">
          <ac:chgData name="Van Den Bergh Tim" userId="27c64066-b74d-4746-ae18-f16ead6d0708" providerId="ADAL" clId="{EB459FD0-A29B-4FDD-A37C-5F8BF7F652D1}" dt="2026-09-23T09:22:08.453" v="937" actId="478"/>
          <ac:spMkLst>
            <pc:docMk/>
            <pc:sldMk cId="3697724220" sldId="278"/>
            <ac:spMk id="2" creationId="{E1604B47-D32E-CE2C-C1E0-48224554B979}"/>
          </ac:spMkLst>
        </pc:spChg>
        <pc:spChg chg="mod ord">
          <ac:chgData name="Van Den Bergh Tim" userId="27c64066-b74d-4746-ae18-f16ead6d0708" providerId="ADAL" clId="{EB459FD0-A29B-4FDD-A37C-5F8BF7F652D1}" dt="2026-09-23T09:22:04.970" v="935" actId="700"/>
          <ac:spMkLst>
            <pc:docMk/>
            <pc:sldMk cId="3697724220" sldId="278"/>
            <ac:spMk id="3" creationId="{52810F63-220A-739E-AE9F-13C099A4AF20}"/>
          </ac:spMkLst>
        </pc:spChg>
        <pc:spChg chg="mod ord">
          <ac:chgData name="Van Den Bergh Tim" userId="27c64066-b74d-4746-ae18-f16ead6d0708" providerId="ADAL" clId="{EB459FD0-A29B-4FDD-A37C-5F8BF7F652D1}" dt="2026-09-23T09:22:04.986" v="936" actId="27636"/>
          <ac:spMkLst>
            <pc:docMk/>
            <pc:sldMk cId="3697724220" sldId="278"/>
            <ac:spMk id="4" creationId="{20B4C1D1-13FE-6CCD-BBD0-14844F2CCDB2}"/>
          </ac:spMkLst>
        </pc:spChg>
        <pc:spChg chg="mod">
          <ac:chgData name="Van Den Bergh Tim" userId="27c64066-b74d-4746-ae18-f16ead6d0708" providerId="ADAL" clId="{EB459FD0-A29B-4FDD-A37C-5F8BF7F652D1}" dt="2026-09-21T11:38:15.897" v="553"/>
          <ac:spMkLst>
            <pc:docMk/>
            <pc:sldMk cId="3697724220" sldId="278"/>
            <ac:spMk id="6" creationId="{88EA3F58-0283-7A6C-5501-AAB16197403E}"/>
          </ac:spMkLst>
        </pc:spChg>
      </pc:sldChg>
      <pc:sldChg chg="addSp delSp modSp mod modClrScheme chgLayout">
        <pc:chgData name="Van Den Bergh Tim" userId="27c64066-b74d-4746-ae18-f16ead6d0708" providerId="ADAL" clId="{EB459FD0-A29B-4FDD-A37C-5F8BF7F652D1}" dt="2026-09-24T09:00:00.746" v="1739" actId="20577"/>
        <pc:sldMkLst>
          <pc:docMk/>
          <pc:sldMk cId="518576775" sldId="279"/>
        </pc:sldMkLst>
        <pc:spChg chg="add del mod ord">
          <ac:chgData name="Van Den Bergh Tim" userId="27c64066-b74d-4746-ae18-f16ead6d0708" providerId="ADAL" clId="{EB459FD0-A29B-4FDD-A37C-5F8BF7F652D1}" dt="2026-09-23T09:22:33.524" v="939" actId="478"/>
          <ac:spMkLst>
            <pc:docMk/>
            <pc:sldMk cId="518576775" sldId="279"/>
            <ac:spMk id="2" creationId="{E999F49C-F719-73CE-791E-0A6A0F2B990E}"/>
          </ac:spMkLst>
        </pc:spChg>
        <pc:spChg chg="mod ord">
          <ac:chgData name="Van Den Bergh Tim" userId="27c64066-b74d-4746-ae18-f16ead6d0708" providerId="ADAL" clId="{EB459FD0-A29B-4FDD-A37C-5F8BF7F652D1}" dt="2026-09-23T09:22:31.386" v="938" actId="700"/>
          <ac:spMkLst>
            <pc:docMk/>
            <pc:sldMk cId="518576775" sldId="279"/>
            <ac:spMk id="3" creationId="{52810F63-220A-739E-AE9F-13C099A4AF20}"/>
          </ac:spMkLst>
        </pc:spChg>
        <pc:spChg chg="mod ord">
          <ac:chgData name="Van Den Bergh Tim" userId="27c64066-b74d-4746-ae18-f16ead6d0708" providerId="ADAL" clId="{EB459FD0-A29B-4FDD-A37C-5F8BF7F652D1}" dt="2026-09-24T07:33:39.182" v="1394" actId="20577"/>
          <ac:spMkLst>
            <pc:docMk/>
            <pc:sldMk cId="518576775" sldId="279"/>
            <ac:spMk id="4" creationId="{20B4C1D1-13FE-6CCD-BBD0-14844F2CCDB2}"/>
          </ac:spMkLst>
        </pc:spChg>
        <pc:spChg chg="mod">
          <ac:chgData name="Van Den Bergh Tim" userId="27c64066-b74d-4746-ae18-f16ead6d0708" providerId="ADAL" clId="{EB459FD0-A29B-4FDD-A37C-5F8BF7F652D1}" dt="2026-09-24T09:00:00.746" v="1739" actId="20577"/>
          <ac:spMkLst>
            <pc:docMk/>
            <pc:sldMk cId="518576775" sldId="279"/>
            <ac:spMk id="6" creationId="{88EA3F58-0283-7A6C-5501-AAB16197403E}"/>
          </ac:spMkLst>
        </pc:spChg>
      </pc:sldChg>
      <pc:sldChg chg="addSp delSp modSp mod modClrScheme chgLayout">
        <pc:chgData name="Van Den Bergh Tim" userId="27c64066-b74d-4746-ae18-f16ead6d0708" providerId="ADAL" clId="{EB459FD0-A29B-4FDD-A37C-5F8BF7F652D1}" dt="2026-09-23T09:40:58.686" v="1159" actId="20577"/>
        <pc:sldMkLst>
          <pc:docMk/>
          <pc:sldMk cId="3446293675" sldId="281"/>
        </pc:sldMkLst>
        <pc:spChg chg="add del mod ord">
          <ac:chgData name="Van Den Bergh Tim" userId="27c64066-b74d-4746-ae18-f16ead6d0708" providerId="ADAL" clId="{EB459FD0-A29B-4FDD-A37C-5F8BF7F652D1}" dt="2026-09-23T09:38:21.391" v="1144" actId="478"/>
          <ac:spMkLst>
            <pc:docMk/>
            <pc:sldMk cId="3446293675" sldId="281"/>
            <ac:spMk id="2" creationId="{AFA8B2F7-B223-C82A-2E10-4A0F545E27A2}"/>
          </ac:spMkLst>
        </pc:spChg>
        <pc:spChg chg="mod ord">
          <ac:chgData name="Van Den Bergh Tim" userId="27c64066-b74d-4746-ae18-f16ead6d0708" providerId="ADAL" clId="{EB459FD0-A29B-4FDD-A37C-5F8BF7F652D1}" dt="2026-09-23T09:38:18.706" v="1143" actId="700"/>
          <ac:spMkLst>
            <pc:docMk/>
            <pc:sldMk cId="3446293675" sldId="281"/>
            <ac:spMk id="3" creationId="{00B89B5C-A8F9-A9A3-1841-E56A3D1F6C11}"/>
          </ac:spMkLst>
        </pc:spChg>
        <pc:spChg chg="mod ord">
          <ac:chgData name="Van Den Bergh Tim" userId="27c64066-b74d-4746-ae18-f16ead6d0708" providerId="ADAL" clId="{EB459FD0-A29B-4FDD-A37C-5F8BF7F652D1}" dt="2026-09-23T09:38:18.706" v="1143" actId="700"/>
          <ac:spMkLst>
            <pc:docMk/>
            <pc:sldMk cId="3446293675" sldId="281"/>
            <ac:spMk id="4" creationId="{958ACE0A-32DF-1060-8338-C18AB0E6AFE7}"/>
          </ac:spMkLst>
        </pc:spChg>
        <pc:spChg chg="mod">
          <ac:chgData name="Van Den Bergh Tim" userId="27c64066-b74d-4746-ae18-f16ead6d0708" providerId="ADAL" clId="{EB459FD0-A29B-4FDD-A37C-5F8BF7F652D1}" dt="2026-09-23T09:40:58.686" v="1159" actId="20577"/>
          <ac:spMkLst>
            <pc:docMk/>
            <pc:sldMk cId="3446293675" sldId="281"/>
            <ac:spMk id="7" creationId="{697F8591-EB9B-1B17-D8B2-15CCAC2F01EB}"/>
          </ac:spMkLst>
        </pc:spChg>
      </pc:sldChg>
      <pc:sldChg chg="modSp del mod ord">
        <pc:chgData name="Van Den Bergh Tim" userId="27c64066-b74d-4746-ae18-f16ead6d0708" providerId="ADAL" clId="{EB459FD0-A29B-4FDD-A37C-5F8BF7F652D1}" dt="2026-09-23T09:29:02.023" v="1020" actId="2696"/>
        <pc:sldMkLst>
          <pc:docMk/>
          <pc:sldMk cId="1338676475" sldId="289"/>
        </pc:sldMkLst>
        <pc:spChg chg="mod">
          <ac:chgData name="Van Den Bergh Tim" userId="27c64066-b74d-4746-ae18-f16ead6d0708" providerId="ADAL" clId="{EB459FD0-A29B-4FDD-A37C-5F8BF7F652D1}" dt="2026-09-23T09:15:26.302" v="831"/>
          <ac:spMkLst>
            <pc:docMk/>
            <pc:sldMk cId="1338676475" sldId="289"/>
            <ac:spMk id="3" creationId="{07C8A53F-E2E6-9FF7-785D-AEAF64345A7C}"/>
          </ac:spMkLst>
        </pc:spChg>
        <pc:spChg chg="mod">
          <ac:chgData name="Van Den Bergh Tim" userId="27c64066-b74d-4746-ae18-f16ead6d0708" providerId="ADAL" clId="{EB459FD0-A29B-4FDD-A37C-5F8BF7F652D1}" dt="2026-09-23T09:15:26.302" v="831"/>
          <ac:spMkLst>
            <pc:docMk/>
            <pc:sldMk cId="1338676475" sldId="289"/>
            <ac:spMk id="4" creationId="{562C8C28-ED8C-C8F7-7E81-0B0B28FE188E}"/>
          </ac:spMkLst>
        </pc:spChg>
        <pc:spChg chg="mod">
          <ac:chgData name="Van Den Bergh Tim" userId="27c64066-b74d-4746-ae18-f16ead6d0708" providerId="ADAL" clId="{EB459FD0-A29B-4FDD-A37C-5F8BF7F652D1}" dt="2026-09-23T09:27:46.028" v="996" actId="6549"/>
          <ac:spMkLst>
            <pc:docMk/>
            <pc:sldMk cId="1338676475" sldId="289"/>
            <ac:spMk id="10" creationId="{85CB0AE9-FF01-5295-16D6-7F98942F5D02}"/>
          </ac:spMkLst>
        </pc:spChg>
      </pc:sldChg>
      <pc:sldChg chg="addSp delSp modSp new mod modClrScheme chgLayout">
        <pc:chgData name="Van Den Bergh Tim" userId="27c64066-b74d-4746-ae18-f16ead6d0708" providerId="ADAL" clId="{EB459FD0-A29B-4FDD-A37C-5F8BF7F652D1}" dt="2026-09-23T09:43:02.280" v="1171" actId="20577"/>
        <pc:sldMkLst>
          <pc:docMk/>
          <pc:sldMk cId="3608576626" sldId="290"/>
        </pc:sldMkLst>
        <pc:spChg chg="add del mod ord">
          <ac:chgData name="Van Den Bergh Tim" userId="27c64066-b74d-4746-ae18-f16ead6d0708" providerId="ADAL" clId="{EB459FD0-A29B-4FDD-A37C-5F8BF7F652D1}" dt="2026-09-23T09:23:29.228" v="941" actId="478"/>
          <ac:spMkLst>
            <pc:docMk/>
            <pc:sldMk cId="3608576626" sldId="290"/>
            <ac:spMk id="2" creationId="{A6DBF868-2C1A-3E12-4821-6972A0DF8A06}"/>
          </ac:spMkLst>
        </pc:spChg>
        <pc:spChg chg="mod ord">
          <ac:chgData name="Van Den Bergh Tim" userId="27c64066-b74d-4746-ae18-f16ead6d0708" providerId="ADAL" clId="{EB459FD0-A29B-4FDD-A37C-5F8BF7F652D1}" dt="2026-09-23T09:23:25.265" v="940" actId="700"/>
          <ac:spMkLst>
            <pc:docMk/>
            <pc:sldMk cId="3608576626" sldId="290"/>
            <ac:spMk id="3" creationId="{20CC073E-6FCE-AC67-A445-EA555A4AE67D}"/>
          </ac:spMkLst>
        </pc:spChg>
        <pc:spChg chg="del mod ord">
          <ac:chgData name="Van Den Bergh Tim" userId="27c64066-b74d-4746-ae18-f16ead6d0708" providerId="ADAL" clId="{EB459FD0-A29B-4FDD-A37C-5F8BF7F652D1}" dt="2026-09-23T09:31:15.644" v="1032" actId="478"/>
          <ac:spMkLst>
            <pc:docMk/>
            <pc:sldMk cId="3608576626" sldId="290"/>
            <ac:spMk id="4" creationId="{77033D14-E731-BA04-28FA-94BB5657402E}"/>
          </ac:spMkLst>
        </pc:spChg>
        <pc:spChg chg="add del mod">
          <ac:chgData name="Van Den Bergh Tim" userId="27c64066-b74d-4746-ae18-f16ead6d0708" providerId="ADAL" clId="{EB459FD0-A29B-4FDD-A37C-5F8BF7F652D1}" dt="2026-09-23T09:23:41.123" v="942" actId="478"/>
          <ac:spMkLst>
            <pc:docMk/>
            <pc:sldMk cId="3608576626" sldId="290"/>
            <ac:spMk id="5" creationId="{4103F71A-0E15-BA37-00C4-59D967CA520F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7" creationId="{A92008FE-92D7-379A-FC54-B97268019D81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9" creationId="{5C0CA1CD-FFDE-8119-C499-927939603F02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11" creationId="{61968B1C-937B-D98E-E971-6DF400D9E85F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13" creationId="{9DD09420-9035-B408-1C41-3DE7902364B1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23" creationId="{F23A6C6C-BA09-87EE-5206-86B37E86618A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25" creationId="{F85CF464-E039-75E5-284A-1EB6B3BA1D62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27" creationId="{9D382649-5B31-A0A5-69CC-C9257FAAE71F}"/>
          </ac:spMkLst>
        </pc:spChg>
        <pc:spChg chg="add">
          <ac:chgData name="Van Den Bergh Tim" userId="27c64066-b74d-4746-ae18-f16ead6d0708" providerId="ADAL" clId="{EB459FD0-A29B-4FDD-A37C-5F8BF7F652D1}" dt="2026-09-23T09:23:49.700" v="943" actId="22"/>
          <ac:spMkLst>
            <pc:docMk/>
            <pc:sldMk cId="3608576626" sldId="290"/>
            <ac:spMk id="29" creationId="{ED64A6F5-74DE-6C41-658F-7E8FE1CB314B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31" creationId="{12F1256D-41DB-52DA-1527-8DF0D2CD5188}"/>
          </ac:spMkLst>
        </pc:spChg>
        <pc:spChg chg="add 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33" creationId="{15740C96-C011-15F3-7501-92BFB8CF3B87}"/>
          </ac:spMkLst>
        </pc:spChg>
        <pc:spChg chg="del">
          <ac:chgData name="Van Den Bergh Tim" userId="27c64066-b74d-4746-ae18-f16ead6d0708" providerId="ADAL" clId="{EB459FD0-A29B-4FDD-A37C-5F8BF7F652D1}" dt="2026-09-23T09:24:10.357" v="944" actId="22"/>
          <ac:spMkLst>
            <pc:docMk/>
            <pc:sldMk cId="3608576626" sldId="290"/>
            <ac:spMk id="35" creationId="{C6E66A4A-6B98-5C17-D385-6F5A53FFA4B9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36" creationId="{9C953969-0060-B580-41F1-A1833E46A47F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37" creationId="{C287955A-EFD8-C852-CDEE-E7D187278860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38" creationId="{DEE049F4-E18D-7AC2-6493-4AD971BD2EBF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39" creationId="{3D724DAB-D320-7529-3406-8B573DF562D8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44" creationId="{AA048AD4-07EA-AB69-6D9D-0D9BC5D81860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45" creationId="{FA7B6DA9-4BA1-B47F-66EC-D864C77B607F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46" creationId="{56D0ADAF-66BC-C922-5795-F80C2CE82AEF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48" creationId="{BF3920DC-C1AE-8DA0-ED37-82243F72F074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49" creationId="{98C3D434-17E4-1E56-32B0-A48F70C1CC3A}"/>
          </ac:spMkLst>
        </pc:spChg>
        <pc:spChg chg="add mod">
          <ac:chgData name="Van Den Bergh Tim" userId="27c64066-b74d-4746-ae18-f16ead6d0708" providerId="ADAL" clId="{EB459FD0-A29B-4FDD-A37C-5F8BF7F652D1}" dt="2026-09-23T09:24:16.261" v="945"/>
          <ac:spMkLst>
            <pc:docMk/>
            <pc:sldMk cId="3608576626" sldId="290"/>
            <ac:spMk id="50" creationId="{B19F1907-1FB9-6E8C-A205-D54F9067DFA5}"/>
          </ac:spMkLst>
        </pc:spChg>
        <pc:spChg chg="add del mod">
          <ac:chgData name="Van Den Bergh Tim" userId="27c64066-b74d-4746-ae18-f16ead6d0708" providerId="ADAL" clId="{EB459FD0-A29B-4FDD-A37C-5F8BF7F652D1}" dt="2026-09-23T09:30:41.537" v="1028" actId="478"/>
          <ac:spMkLst>
            <pc:docMk/>
            <pc:sldMk cId="3608576626" sldId="290"/>
            <ac:spMk id="56" creationId="{0423BD19-19A1-C10C-18D1-D6C8516D466A}"/>
          </ac:spMkLst>
        </pc:spChg>
        <pc:spChg chg="add del">
          <ac:chgData name="Van Den Bergh Tim" userId="27c64066-b74d-4746-ae18-f16ead6d0708" providerId="ADAL" clId="{EB459FD0-A29B-4FDD-A37C-5F8BF7F652D1}" dt="2026-09-23T09:30:45.912" v="1030" actId="478"/>
          <ac:spMkLst>
            <pc:docMk/>
            <pc:sldMk cId="3608576626" sldId="290"/>
            <ac:spMk id="60" creationId="{E72D3B34-8D7C-1F37-E6EA-5358C4FFFA51}"/>
          </ac:spMkLst>
        </pc:spChg>
        <pc:spChg chg="add del">
          <ac:chgData name="Van Den Bergh Tim" userId="27c64066-b74d-4746-ae18-f16ead6d0708" providerId="ADAL" clId="{EB459FD0-A29B-4FDD-A37C-5F8BF7F652D1}" dt="2026-09-23T09:30:44.241" v="1029" actId="478"/>
          <ac:spMkLst>
            <pc:docMk/>
            <pc:sldMk cId="3608576626" sldId="290"/>
            <ac:spMk id="62" creationId="{75A83694-7527-5160-271F-E95C76E2C2FE}"/>
          </ac:spMkLst>
        </pc:spChg>
        <pc:spChg chg="add mod">
          <ac:chgData name="Van Den Bergh Tim" userId="27c64066-b74d-4746-ae18-f16ead6d0708" providerId="ADAL" clId="{EB459FD0-A29B-4FDD-A37C-5F8BF7F652D1}" dt="2026-09-23T09:43:02.280" v="1171" actId="20577"/>
          <ac:spMkLst>
            <pc:docMk/>
            <pc:sldMk cId="3608576626" sldId="290"/>
            <ac:spMk id="64" creationId="{8978C78F-CC62-7741-CAD5-A11C72AD5340}"/>
          </ac:spMkLst>
        </pc:spChg>
        <pc:spChg chg="add del mod">
          <ac:chgData name="Van Den Bergh Tim" userId="27c64066-b74d-4746-ae18-f16ead6d0708" providerId="ADAL" clId="{EB459FD0-A29B-4FDD-A37C-5F8BF7F652D1}" dt="2026-09-23T09:31:21.281" v="1033" actId="478"/>
          <ac:spMkLst>
            <pc:docMk/>
            <pc:sldMk cId="3608576626" sldId="290"/>
            <ac:spMk id="66" creationId="{6438E839-5755-04E4-3E01-0A744ECA7004}"/>
          </ac:spMkLst>
        </pc:spChg>
        <pc:picChg chg="add del">
          <ac:chgData name="Van Den Bergh Tim" userId="27c64066-b74d-4746-ae18-f16ead6d0708" providerId="ADAL" clId="{EB459FD0-A29B-4FDD-A37C-5F8BF7F652D1}" dt="2026-09-23T09:24:47.725" v="947" actId="22"/>
          <ac:picMkLst>
            <pc:docMk/>
            <pc:sldMk cId="3608576626" sldId="290"/>
            <ac:picMk id="52" creationId="{28C6AE43-22FF-C6C1-E023-D785319D0EF0}"/>
          </ac:picMkLst>
        </pc:picChg>
        <pc:picChg chg="add">
          <ac:chgData name="Van Den Bergh Tim" userId="27c64066-b74d-4746-ae18-f16ead6d0708" providerId="ADAL" clId="{EB459FD0-A29B-4FDD-A37C-5F8BF7F652D1}" dt="2026-09-23T09:25:01.701" v="948" actId="22"/>
          <ac:picMkLst>
            <pc:docMk/>
            <pc:sldMk cId="3608576626" sldId="290"/>
            <ac:picMk id="54" creationId="{D15C118D-A25C-1E4A-B55B-EECC87A22534}"/>
          </ac:picMkLst>
        </pc:picChg>
        <pc:picChg chg="add del">
          <ac:chgData name="Van Den Bergh Tim" userId="27c64066-b74d-4746-ae18-f16ead6d0708" providerId="ADAL" clId="{EB459FD0-A29B-4FDD-A37C-5F8BF7F652D1}" dt="2026-09-23T09:30:33.721" v="1025" actId="478"/>
          <ac:picMkLst>
            <pc:docMk/>
            <pc:sldMk cId="3608576626" sldId="290"/>
            <ac:picMk id="58" creationId="{C832667A-D50B-A493-8D2E-AE32D501E815}"/>
          </ac:picMkLst>
        </pc:picChg>
      </pc:sldChg>
      <pc:sldChg chg="addSp delSp modSp new del mod">
        <pc:chgData name="Van Den Bergh Tim" userId="27c64066-b74d-4746-ae18-f16ead6d0708" providerId="ADAL" clId="{EB459FD0-A29B-4FDD-A37C-5F8BF7F652D1}" dt="2026-09-23T09:33:14.875" v="1042" actId="47"/>
        <pc:sldMkLst>
          <pc:docMk/>
          <pc:sldMk cId="1485141141" sldId="291"/>
        </pc:sldMkLst>
        <pc:spChg chg="mod">
          <ac:chgData name="Van Den Bergh Tim" userId="27c64066-b74d-4746-ae18-f16ead6d0708" providerId="ADAL" clId="{EB459FD0-A29B-4FDD-A37C-5F8BF7F652D1}" dt="2026-09-23T09:15:26.302" v="831"/>
          <ac:spMkLst>
            <pc:docMk/>
            <pc:sldMk cId="1485141141" sldId="291"/>
            <ac:spMk id="3" creationId="{24727758-CB9B-1BF6-C15A-B0560D5790FF}"/>
          </ac:spMkLst>
        </pc:spChg>
        <pc:spChg chg="mod">
          <ac:chgData name="Van Den Bergh Tim" userId="27c64066-b74d-4746-ae18-f16ead6d0708" providerId="ADAL" clId="{EB459FD0-A29B-4FDD-A37C-5F8BF7F652D1}" dt="2026-09-23T09:15:26.302" v="831"/>
          <ac:spMkLst>
            <pc:docMk/>
            <pc:sldMk cId="1485141141" sldId="291"/>
            <ac:spMk id="4" creationId="{362A3CA4-0275-1B0A-EBD9-260297FE326F}"/>
          </ac:spMkLst>
        </pc:spChg>
      </pc:sldChg>
      <pc:sldChg chg="addSp delSp modSp new mod modClrScheme chgLayout">
        <pc:chgData name="Van Den Bergh Tim" userId="27c64066-b74d-4746-ae18-f16ead6d0708" providerId="ADAL" clId="{EB459FD0-A29B-4FDD-A37C-5F8BF7F652D1}" dt="2026-09-24T07:38:20.571" v="1441" actId="1076"/>
        <pc:sldMkLst>
          <pc:docMk/>
          <pc:sldMk cId="2817101592" sldId="292"/>
        </pc:sldMkLst>
        <pc:spChg chg="add del mod ord">
          <ac:chgData name="Van Den Bergh Tim" userId="27c64066-b74d-4746-ae18-f16ead6d0708" providerId="ADAL" clId="{EB459FD0-A29B-4FDD-A37C-5F8BF7F652D1}" dt="2026-09-23T09:34:44.608" v="1047" actId="26606"/>
          <ac:spMkLst>
            <pc:docMk/>
            <pc:sldMk cId="2817101592" sldId="292"/>
            <ac:spMk id="2" creationId="{9C1DAF32-7B15-EE7C-223E-2F048A42A5D3}"/>
          </ac:spMkLst>
        </pc:spChg>
        <pc:spChg chg="del">
          <ac:chgData name="Van Den Bergh Tim" userId="27c64066-b74d-4746-ae18-f16ead6d0708" providerId="ADAL" clId="{EB459FD0-A29B-4FDD-A37C-5F8BF7F652D1}" dt="2026-09-23T07:35:36.868" v="741" actId="478"/>
          <ac:spMkLst>
            <pc:docMk/>
            <pc:sldMk cId="2817101592" sldId="292"/>
            <ac:spMk id="2" creationId="{A534BFF8-53EB-7A36-A6C8-834FCFDACD5D}"/>
          </ac:spMkLst>
        </pc:spChg>
        <pc:spChg chg="mod ord modVis">
          <ac:chgData name="Van Den Bergh Tim" userId="27c64066-b74d-4746-ae18-f16ead6d0708" providerId="ADAL" clId="{EB459FD0-A29B-4FDD-A37C-5F8BF7F652D1}" dt="2026-09-23T09:36:21.726" v="1052" actId="26606"/>
          <ac:spMkLst>
            <pc:docMk/>
            <pc:sldMk cId="2817101592" sldId="292"/>
            <ac:spMk id="3" creationId="{9E950295-0C12-6301-35A8-D15892FE36B5}"/>
          </ac:spMkLst>
        </pc:spChg>
        <pc:spChg chg="del">
          <ac:chgData name="Van Den Bergh Tim" userId="27c64066-b74d-4746-ae18-f16ead6d0708" providerId="ADAL" clId="{EB459FD0-A29B-4FDD-A37C-5F8BF7F652D1}" dt="2026-09-23T07:35:37.851" v="742" actId="478"/>
          <ac:spMkLst>
            <pc:docMk/>
            <pc:sldMk cId="2817101592" sldId="292"/>
            <ac:spMk id="4" creationId="{935B57D8-D19E-60B0-98D7-DD4BCFF316A8}"/>
          </ac:spMkLst>
        </pc:spChg>
        <pc:spChg chg="add mod">
          <ac:chgData name="Van Den Bergh Tim" userId="27c64066-b74d-4746-ae18-f16ead6d0708" providerId="ADAL" clId="{EB459FD0-A29B-4FDD-A37C-5F8BF7F652D1}" dt="2026-09-24T07:38:20.571" v="1441" actId="1076"/>
          <ac:spMkLst>
            <pc:docMk/>
            <pc:sldMk cId="2817101592" sldId="292"/>
            <ac:spMk id="11" creationId="{1ECA9AC3-46E8-9E1B-57FF-D57DEC56D0FB}"/>
          </ac:spMkLst>
        </pc:spChg>
        <pc:picChg chg="add mod modCrop">
          <ac:chgData name="Van Den Bergh Tim" userId="27c64066-b74d-4746-ae18-f16ead6d0708" providerId="ADAL" clId="{EB459FD0-A29B-4FDD-A37C-5F8BF7F652D1}" dt="2026-09-23T12:21:41.093" v="1189" actId="14100"/>
          <ac:picMkLst>
            <pc:docMk/>
            <pc:sldMk cId="2817101592" sldId="292"/>
            <ac:picMk id="6" creationId="{D9E79E73-AB91-67FD-9269-48D561123105}"/>
          </ac:picMkLst>
        </pc:picChg>
      </pc:sldChg>
      <pc:sldChg chg="addSp delSp modSp new mod ord modClrScheme chgLayout">
        <pc:chgData name="Van Den Bergh Tim" userId="27c64066-b74d-4746-ae18-f16ead6d0708" providerId="ADAL" clId="{EB459FD0-A29B-4FDD-A37C-5F8BF7F652D1}" dt="2026-09-24T07:37:56.359" v="1437" actId="20577"/>
        <pc:sldMkLst>
          <pc:docMk/>
          <pc:sldMk cId="1940490240" sldId="293"/>
        </pc:sldMkLst>
        <pc:spChg chg="del">
          <ac:chgData name="Van Den Bergh Tim" userId="27c64066-b74d-4746-ae18-f16ead6d0708" providerId="ADAL" clId="{EB459FD0-A29B-4FDD-A37C-5F8BF7F652D1}" dt="2026-09-23T07:36:16.811" v="748" actId="478"/>
          <ac:spMkLst>
            <pc:docMk/>
            <pc:sldMk cId="1940490240" sldId="293"/>
            <ac:spMk id="2" creationId="{5F71E11D-AEA3-689D-5870-0C1411FE2DFD}"/>
          </ac:spMkLst>
        </pc:spChg>
        <pc:spChg chg="add del mod ord">
          <ac:chgData name="Van Den Bergh Tim" userId="27c64066-b74d-4746-ae18-f16ead6d0708" providerId="ADAL" clId="{EB459FD0-A29B-4FDD-A37C-5F8BF7F652D1}" dt="2026-09-23T09:35:08.359" v="1049" actId="26606"/>
          <ac:spMkLst>
            <pc:docMk/>
            <pc:sldMk cId="1940490240" sldId="293"/>
            <ac:spMk id="2" creationId="{E90DBAA8-2668-D20D-3373-0D41D34FF9B8}"/>
          </ac:spMkLst>
        </pc:spChg>
        <pc:spChg chg="mod ord modVis">
          <ac:chgData name="Van Den Bergh Tim" userId="27c64066-b74d-4746-ae18-f16ead6d0708" providerId="ADAL" clId="{EB459FD0-A29B-4FDD-A37C-5F8BF7F652D1}" dt="2026-09-23T09:36:43.182" v="1073" actId="26606"/>
          <ac:spMkLst>
            <pc:docMk/>
            <pc:sldMk cId="1940490240" sldId="293"/>
            <ac:spMk id="3" creationId="{EE80D7FB-7191-67FF-CBBA-D999466EAE1B}"/>
          </ac:spMkLst>
        </pc:spChg>
        <pc:spChg chg="del">
          <ac:chgData name="Van Den Bergh Tim" userId="27c64066-b74d-4746-ae18-f16ead6d0708" providerId="ADAL" clId="{EB459FD0-A29B-4FDD-A37C-5F8BF7F652D1}" dt="2026-09-23T07:36:18.836" v="749" actId="478"/>
          <ac:spMkLst>
            <pc:docMk/>
            <pc:sldMk cId="1940490240" sldId="293"/>
            <ac:spMk id="4" creationId="{A2521FD5-B979-AE1A-FB4A-74E42E68E7BC}"/>
          </ac:spMkLst>
        </pc:spChg>
        <pc:spChg chg="add del mod">
          <ac:chgData name="Van Den Bergh Tim" userId="27c64066-b74d-4746-ae18-f16ead6d0708" providerId="ADAL" clId="{EB459FD0-A29B-4FDD-A37C-5F8BF7F652D1}" dt="2026-09-24T07:36:44.655" v="1400" actId="478"/>
          <ac:spMkLst>
            <pc:docMk/>
            <pc:sldMk cId="1940490240" sldId="293"/>
            <ac:spMk id="4" creationId="{CF87B542-1E9F-5313-9C9E-29F80E263C92}"/>
          </ac:spMkLst>
        </pc:spChg>
        <pc:spChg chg="add mod">
          <ac:chgData name="Van Den Bergh Tim" userId="27c64066-b74d-4746-ae18-f16ead6d0708" providerId="ADAL" clId="{EB459FD0-A29B-4FDD-A37C-5F8BF7F652D1}" dt="2026-09-24T07:37:56.359" v="1437" actId="20577"/>
          <ac:spMkLst>
            <pc:docMk/>
            <pc:sldMk cId="1940490240" sldId="293"/>
            <ac:spMk id="5" creationId="{AFD7C86E-ADC6-631C-67AF-96EA7647796B}"/>
          </ac:spMkLst>
        </pc:spChg>
        <pc:spChg chg="add del mod">
          <ac:chgData name="Van Den Bergh Tim" userId="27c64066-b74d-4746-ae18-f16ead6d0708" providerId="ADAL" clId="{EB459FD0-A29B-4FDD-A37C-5F8BF7F652D1}" dt="2026-09-24T07:36:39.718" v="1399" actId="478"/>
          <ac:spMkLst>
            <pc:docMk/>
            <pc:sldMk cId="1940490240" sldId="293"/>
            <ac:spMk id="11" creationId="{77F335CE-32C7-3D13-D22B-8C2A2BE0D7EF}"/>
          </ac:spMkLst>
        </pc:spChg>
        <pc:picChg chg="add mod">
          <ac:chgData name="Van Den Bergh Tim" userId="27c64066-b74d-4746-ae18-f16ead6d0708" providerId="ADAL" clId="{EB459FD0-A29B-4FDD-A37C-5F8BF7F652D1}" dt="2026-09-23T09:36:43.182" v="1073" actId="26606"/>
          <ac:picMkLst>
            <pc:docMk/>
            <pc:sldMk cId="1940490240" sldId="293"/>
            <ac:picMk id="6" creationId="{0DFDD9A2-A609-B97E-F571-48231CC37BBA}"/>
          </ac:picMkLst>
        </pc:picChg>
      </pc:sldChg>
      <pc:sldChg chg="addSp delSp modSp new mod modClrScheme chgLayout">
        <pc:chgData name="Van Den Bergh Tim" userId="27c64066-b74d-4746-ae18-f16ead6d0708" providerId="ADAL" clId="{EB459FD0-A29B-4FDD-A37C-5F8BF7F652D1}" dt="2026-09-24T07:38:04.689" v="1438" actId="1076"/>
        <pc:sldMkLst>
          <pc:docMk/>
          <pc:sldMk cId="2576913453" sldId="294"/>
        </pc:sldMkLst>
        <pc:spChg chg="add del">
          <ac:chgData name="Van Den Bergh Tim" userId="27c64066-b74d-4746-ae18-f16ead6d0708" providerId="ADAL" clId="{EB459FD0-A29B-4FDD-A37C-5F8BF7F652D1}" dt="2026-09-23T07:36:54.139" v="759" actId="478"/>
          <ac:spMkLst>
            <pc:docMk/>
            <pc:sldMk cId="2576913453" sldId="294"/>
            <ac:spMk id="2" creationId="{894A742C-3EBB-1F4A-7EEC-EAB88CF6433A}"/>
          </ac:spMkLst>
        </pc:spChg>
        <pc:spChg chg="add del mod ord">
          <ac:chgData name="Van Den Bergh Tim" userId="27c64066-b74d-4746-ae18-f16ead6d0708" providerId="ADAL" clId="{EB459FD0-A29B-4FDD-A37C-5F8BF7F652D1}" dt="2026-09-23T09:35:43.319" v="1051" actId="26606"/>
          <ac:spMkLst>
            <pc:docMk/>
            <pc:sldMk cId="2576913453" sldId="294"/>
            <ac:spMk id="2" creationId="{D63CDE1B-5B4D-9056-9FB2-D91D49A4CEED}"/>
          </ac:spMkLst>
        </pc:spChg>
        <pc:spChg chg="mod ord modVis">
          <ac:chgData name="Van Den Bergh Tim" userId="27c64066-b74d-4746-ae18-f16ead6d0708" providerId="ADAL" clId="{EB459FD0-A29B-4FDD-A37C-5F8BF7F652D1}" dt="2026-09-23T09:37:21.400" v="1098" actId="26606"/>
          <ac:spMkLst>
            <pc:docMk/>
            <pc:sldMk cId="2576913453" sldId="294"/>
            <ac:spMk id="3" creationId="{C3D6C5C0-430A-8F0F-C617-A487FD72068F}"/>
          </ac:spMkLst>
        </pc:spChg>
        <pc:spChg chg="del">
          <ac:chgData name="Van Den Bergh Tim" userId="27c64066-b74d-4746-ae18-f16ead6d0708" providerId="ADAL" clId="{EB459FD0-A29B-4FDD-A37C-5F8BF7F652D1}" dt="2026-09-23T07:36:52.979" v="758" actId="478"/>
          <ac:spMkLst>
            <pc:docMk/>
            <pc:sldMk cId="2576913453" sldId="294"/>
            <ac:spMk id="4" creationId="{7FB378C0-764B-A2E7-A498-02C4B913B57F}"/>
          </ac:spMkLst>
        </pc:spChg>
        <pc:spChg chg="add del mod ord">
          <ac:chgData name="Van Den Bergh Tim" userId="27c64066-b74d-4746-ae18-f16ead6d0708" providerId="ADAL" clId="{EB459FD0-A29B-4FDD-A37C-5F8BF7F652D1}" dt="2026-09-23T09:37:21.400" v="1098" actId="26606"/>
          <ac:spMkLst>
            <pc:docMk/>
            <pc:sldMk cId="2576913453" sldId="294"/>
            <ac:spMk id="4" creationId="{88D91A73-AFEC-3F49-07D3-CAFF3B447C40}"/>
          </ac:spMkLst>
        </pc:spChg>
        <pc:spChg chg="add mod">
          <ac:chgData name="Van Den Bergh Tim" userId="27c64066-b74d-4746-ae18-f16ead6d0708" providerId="ADAL" clId="{EB459FD0-A29B-4FDD-A37C-5F8BF7F652D1}" dt="2026-09-24T07:38:04.689" v="1438" actId="1076"/>
          <ac:spMkLst>
            <pc:docMk/>
            <pc:sldMk cId="2576913453" sldId="294"/>
            <ac:spMk id="13" creationId="{8C7B00DE-CBA1-5516-E025-A3A38D94CE54}"/>
          </ac:spMkLst>
        </pc:spChg>
        <pc:picChg chg="add del mod">
          <ac:chgData name="Van Den Bergh Tim" userId="27c64066-b74d-4746-ae18-f16ead6d0708" providerId="ADAL" clId="{EB459FD0-A29B-4FDD-A37C-5F8BF7F652D1}" dt="2026-09-23T07:36:51.174" v="757" actId="931"/>
          <ac:picMkLst>
            <pc:docMk/>
            <pc:sldMk cId="2576913453" sldId="294"/>
            <ac:picMk id="6" creationId="{7DDF7D05-918A-250C-82E7-00C725B3632C}"/>
          </ac:picMkLst>
        </pc:picChg>
        <pc:picChg chg="add mod">
          <ac:chgData name="Van Den Bergh Tim" userId="27c64066-b74d-4746-ae18-f16ead6d0708" providerId="ADAL" clId="{EB459FD0-A29B-4FDD-A37C-5F8BF7F652D1}" dt="2026-09-23T09:37:21.400" v="1098" actId="26606"/>
          <ac:picMkLst>
            <pc:docMk/>
            <pc:sldMk cId="2576913453" sldId="294"/>
            <ac:picMk id="8" creationId="{5F040536-11F5-19C1-2663-B93889E9E043}"/>
          </ac:picMkLst>
        </pc:picChg>
      </pc:sldChg>
      <pc:sldChg chg="addSp delSp modSp new mod modClrScheme chgLayout">
        <pc:chgData name="Van Den Bergh Tim" userId="27c64066-b74d-4746-ae18-f16ead6d0708" providerId="ADAL" clId="{EB459FD0-A29B-4FDD-A37C-5F8BF7F652D1}" dt="2026-09-23T09:27:37.186" v="995" actId="20577"/>
        <pc:sldMkLst>
          <pc:docMk/>
          <pc:sldMk cId="637995337" sldId="295"/>
        </pc:sldMkLst>
        <pc:spChg chg="del">
          <ac:chgData name="Van Den Bergh Tim" userId="27c64066-b74d-4746-ae18-f16ead6d0708" providerId="ADAL" clId="{EB459FD0-A29B-4FDD-A37C-5F8BF7F652D1}" dt="2026-09-23T09:17:07.907" v="841" actId="700"/>
          <ac:spMkLst>
            <pc:docMk/>
            <pc:sldMk cId="637995337" sldId="295"/>
            <ac:spMk id="2" creationId="{BA9ACE09-E561-7F9C-3940-32184B382816}"/>
          </ac:spMkLst>
        </pc:spChg>
        <pc:spChg chg="del">
          <ac:chgData name="Van Den Bergh Tim" userId="27c64066-b74d-4746-ae18-f16ead6d0708" providerId="ADAL" clId="{EB459FD0-A29B-4FDD-A37C-5F8BF7F652D1}" dt="2026-09-23T09:17:07.907" v="841" actId="700"/>
          <ac:spMkLst>
            <pc:docMk/>
            <pc:sldMk cId="637995337" sldId="295"/>
            <ac:spMk id="3" creationId="{4E724411-E0EE-44BB-AD95-1A4CB1A5680E}"/>
          </ac:spMkLst>
        </pc:spChg>
        <pc:spChg chg="del">
          <ac:chgData name="Van Den Bergh Tim" userId="27c64066-b74d-4746-ae18-f16ead6d0708" providerId="ADAL" clId="{EB459FD0-A29B-4FDD-A37C-5F8BF7F652D1}" dt="2026-09-23T09:17:07.907" v="841" actId="700"/>
          <ac:spMkLst>
            <pc:docMk/>
            <pc:sldMk cId="637995337" sldId="295"/>
            <ac:spMk id="4" creationId="{93B9DE47-E9BC-89C0-3AA4-4B6A6C0E1FBA}"/>
          </ac:spMkLst>
        </pc:spChg>
        <pc:spChg chg="del">
          <ac:chgData name="Van Den Bergh Tim" userId="27c64066-b74d-4746-ae18-f16ead6d0708" providerId="ADAL" clId="{EB459FD0-A29B-4FDD-A37C-5F8BF7F652D1}" dt="2026-09-23T09:17:07.907" v="841" actId="700"/>
          <ac:spMkLst>
            <pc:docMk/>
            <pc:sldMk cId="637995337" sldId="295"/>
            <ac:spMk id="5" creationId="{4DDE9CBC-71B1-5A1C-D444-0B4D0CA49A93}"/>
          </ac:spMkLst>
        </pc:spChg>
        <pc:spChg chg="add mod">
          <ac:chgData name="Van Den Bergh Tim" userId="27c64066-b74d-4746-ae18-f16ead6d0708" providerId="ADAL" clId="{EB459FD0-A29B-4FDD-A37C-5F8BF7F652D1}" dt="2026-09-23T09:18:40.166" v="912" actId="20577"/>
          <ac:spMkLst>
            <pc:docMk/>
            <pc:sldMk cId="637995337" sldId="295"/>
            <ac:spMk id="11" creationId="{ADDD2D8F-5DCB-6D0D-E3CE-83FC3C17D7B5}"/>
          </ac:spMkLst>
        </pc:spChg>
        <pc:spChg chg="add mod">
          <ac:chgData name="Van Den Bergh Tim" userId="27c64066-b74d-4746-ae18-f16ead6d0708" providerId="ADAL" clId="{EB459FD0-A29B-4FDD-A37C-5F8BF7F652D1}" dt="2026-09-23T09:27:37.186" v="995" actId="20577"/>
          <ac:spMkLst>
            <pc:docMk/>
            <pc:sldMk cId="637995337" sldId="295"/>
            <ac:spMk id="13" creationId="{596BCCD1-8AA6-9390-79DA-19E1A3A2312B}"/>
          </ac:spMkLst>
        </pc:spChg>
        <pc:picChg chg="add del">
          <ac:chgData name="Van Den Bergh Tim" userId="27c64066-b74d-4746-ae18-f16ead6d0708" providerId="ADAL" clId="{EB459FD0-A29B-4FDD-A37C-5F8BF7F652D1}" dt="2026-09-23T09:18:00.912" v="845" actId="22"/>
          <ac:picMkLst>
            <pc:docMk/>
            <pc:sldMk cId="637995337" sldId="295"/>
            <ac:picMk id="7" creationId="{554DA905-2269-200D-563C-110C66E89392}"/>
          </ac:picMkLst>
        </pc:picChg>
        <pc:picChg chg="add">
          <ac:chgData name="Van Den Bergh Tim" userId="27c64066-b74d-4746-ae18-f16ead6d0708" providerId="ADAL" clId="{EB459FD0-A29B-4FDD-A37C-5F8BF7F652D1}" dt="2026-09-23T09:18:10.510" v="846" actId="22"/>
          <ac:picMkLst>
            <pc:docMk/>
            <pc:sldMk cId="637995337" sldId="295"/>
            <ac:picMk id="9" creationId="{33EEC0F4-5C03-C40E-0116-E6FD8DC6A813}"/>
          </ac:picMkLst>
        </pc:picChg>
      </pc:sldChg>
      <pc:sldChg chg="new del">
        <pc:chgData name="Van Den Bergh Tim" userId="27c64066-b74d-4746-ae18-f16ead6d0708" providerId="ADAL" clId="{EB459FD0-A29B-4FDD-A37C-5F8BF7F652D1}" dt="2026-09-23T07:39:39.072" v="764" actId="680"/>
        <pc:sldMkLst>
          <pc:docMk/>
          <pc:sldMk cId="1066290316" sldId="295"/>
        </pc:sldMkLst>
      </pc:sldChg>
      <pc:sldChg chg="addSp delSp modSp new del mod modClrScheme chgLayout">
        <pc:chgData name="Van Den Bergh Tim" userId="27c64066-b74d-4746-ae18-f16ead6d0708" providerId="ADAL" clId="{EB459FD0-A29B-4FDD-A37C-5F8BF7F652D1}" dt="2026-09-23T09:16:40.566" v="839" actId="680"/>
        <pc:sldMkLst>
          <pc:docMk/>
          <pc:sldMk cId="2817133904" sldId="295"/>
        </pc:sldMkLst>
        <pc:spChg chg="add del mod ord">
          <ac:chgData name="Van Den Bergh Tim" userId="27c64066-b74d-4746-ae18-f16ead6d0708" providerId="ADAL" clId="{EB459FD0-A29B-4FDD-A37C-5F8BF7F652D1}" dt="2026-09-23T09:16:39.861" v="838" actId="700"/>
          <ac:spMkLst>
            <pc:docMk/>
            <pc:sldMk cId="2817133904" sldId="295"/>
            <ac:spMk id="2" creationId="{A389921E-DD82-A31D-0233-296A30AFE37E}"/>
          </ac:spMkLst>
        </pc:spChg>
        <pc:spChg chg="add del">
          <ac:chgData name="Van Den Bergh Tim" userId="27c64066-b74d-4746-ae18-f16ead6d0708" providerId="ADAL" clId="{EB459FD0-A29B-4FDD-A37C-5F8BF7F652D1}" dt="2026-09-23T09:16:39.861" v="838" actId="700"/>
          <ac:spMkLst>
            <pc:docMk/>
            <pc:sldMk cId="2817133904" sldId="295"/>
            <ac:spMk id="3" creationId="{95BA00D8-CD4E-B33E-95F6-5268AAB465D6}"/>
          </ac:spMkLst>
        </pc:spChg>
        <pc:spChg chg="add del">
          <ac:chgData name="Van Den Bergh Tim" userId="27c64066-b74d-4746-ae18-f16ead6d0708" providerId="ADAL" clId="{EB459FD0-A29B-4FDD-A37C-5F8BF7F652D1}" dt="2026-09-23T09:16:39.861" v="838" actId="700"/>
          <ac:spMkLst>
            <pc:docMk/>
            <pc:sldMk cId="2817133904" sldId="295"/>
            <ac:spMk id="4" creationId="{55CC0DCF-9044-FBB4-4D2F-4349D604D7E0}"/>
          </ac:spMkLst>
        </pc:spChg>
        <pc:spChg chg="add del">
          <ac:chgData name="Van Den Bergh Tim" userId="27c64066-b74d-4746-ae18-f16ead6d0708" providerId="ADAL" clId="{EB459FD0-A29B-4FDD-A37C-5F8BF7F652D1}" dt="2026-09-23T09:16:39.861" v="838" actId="700"/>
          <ac:spMkLst>
            <pc:docMk/>
            <pc:sldMk cId="2817133904" sldId="295"/>
            <ac:spMk id="5" creationId="{059AFFBE-772D-96B3-5CBD-7AFEC9DE5511}"/>
          </ac:spMkLst>
        </pc:spChg>
        <pc:spChg chg="add del mod ord">
          <ac:chgData name="Van Den Bergh Tim" userId="27c64066-b74d-4746-ae18-f16ead6d0708" providerId="ADAL" clId="{EB459FD0-A29B-4FDD-A37C-5F8BF7F652D1}" dt="2026-09-23T09:16:39.861" v="838" actId="700"/>
          <ac:spMkLst>
            <pc:docMk/>
            <pc:sldMk cId="2817133904" sldId="295"/>
            <ac:spMk id="6" creationId="{13252EF2-A253-12BF-AA03-3404BE0E4DB8}"/>
          </ac:spMkLst>
        </pc:spChg>
      </pc:sldChg>
      <pc:sldChg chg="addSp delSp modSp add mod ord">
        <pc:chgData name="Van Den Bergh Tim" userId="27c64066-b74d-4746-ae18-f16ead6d0708" providerId="ADAL" clId="{EB459FD0-A29B-4FDD-A37C-5F8BF7F652D1}" dt="2026-09-23T09:28:04.072" v="1019" actId="1036"/>
        <pc:sldMkLst>
          <pc:docMk/>
          <pc:sldMk cId="1129083530" sldId="296"/>
        </pc:sldMkLst>
        <pc:spChg chg="add mod">
          <ac:chgData name="Van Den Bergh Tim" userId="27c64066-b74d-4746-ae18-f16ead6d0708" providerId="ADAL" clId="{EB459FD0-A29B-4FDD-A37C-5F8BF7F652D1}" dt="2026-09-23T09:28:04.072" v="1019" actId="1036"/>
          <ac:spMkLst>
            <pc:docMk/>
            <pc:sldMk cId="1129083530" sldId="296"/>
            <ac:spMk id="3" creationId="{E2A64B5B-AD84-B47F-865E-6506B4523566}"/>
          </ac:spMkLst>
        </pc:spChg>
        <pc:spChg chg="add mod">
          <ac:chgData name="Van Den Bergh Tim" userId="27c64066-b74d-4746-ae18-f16ead6d0708" providerId="ADAL" clId="{EB459FD0-A29B-4FDD-A37C-5F8BF7F652D1}" dt="2026-09-23T09:28:04.072" v="1019" actId="1036"/>
          <ac:spMkLst>
            <pc:docMk/>
            <pc:sldMk cId="1129083530" sldId="296"/>
            <ac:spMk id="5" creationId="{70091124-92F2-4952-0A51-210D5E2794A0}"/>
          </ac:spMkLst>
        </pc:spChg>
        <pc:spChg chg="del">
          <ac:chgData name="Van Den Bergh Tim" userId="27c64066-b74d-4746-ae18-f16ead6d0708" providerId="ADAL" clId="{EB459FD0-A29B-4FDD-A37C-5F8BF7F652D1}" dt="2026-09-23T09:26:30.451" v="955" actId="478"/>
          <ac:spMkLst>
            <pc:docMk/>
            <pc:sldMk cId="1129083530" sldId="296"/>
            <ac:spMk id="11" creationId="{67C062CB-7498-933E-242D-DAC92A22A0C3}"/>
          </ac:spMkLst>
        </pc:spChg>
        <pc:spChg chg="del">
          <ac:chgData name="Van Den Bergh Tim" userId="27c64066-b74d-4746-ae18-f16ead6d0708" providerId="ADAL" clId="{EB459FD0-A29B-4FDD-A37C-5F8BF7F652D1}" dt="2026-09-23T09:26:36.305" v="958" actId="478"/>
          <ac:spMkLst>
            <pc:docMk/>
            <pc:sldMk cId="1129083530" sldId="296"/>
            <ac:spMk id="13" creationId="{8B9130A3-4091-6B24-B84D-0E843F4B4B37}"/>
          </ac:spMkLst>
        </pc:spChg>
        <pc:picChg chg="add del">
          <ac:chgData name="Van Den Bergh Tim" userId="27c64066-b74d-4746-ae18-f16ead6d0708" providerId="ADAL" clId="{EB459FD0-A29B-4FDD-A37C-5F8BF7F652D1}" dt="2026-09-23T09:26:33.707" v="957" actId="478"/>
          <ac:picMkLst>
            <pc:docMk/>
            <pc:sldMk cId="1129083530" sldId="296"/>
            <ac:picMk id="9" creationId="{957AF90D-3163-E385-307A-CEAC9929F16A}"/>
          </ac:picMkLst>
        </pc:picChg>
      </pc:sldChg>
      <pc:sldChg chg="addSp delSp modSp add del mod">
        <pc:chgData name="Van Den Bergh Tim" userId="27c64066-b74d-4746-ae18-f16ead6d0708" providerId="ADAL" clId="{EB459FD0-A29B-4FDD-A37C-5F8BF7F652D1}" dt="2026-09-23T09:33:06.349" v="1041" actId="2696"/>
        <pc:sldMkLst>
          <pc:docMk/>
          <pc:sldMk cId="3028435214" sldId="297"/>
        </pc:sldMkLst>
        <pc:spChg chg="del">
          <ac:chgData name="Van Den Bergh Tim" userId="27c64066-b74d-4746-ae18-f16ead6d0708" providerId="ADAL" clId="{EB459FD0-A29B-4FDD-A37C-5F8BF7F652D1}" dt="2026-09-23T09:29:17.076" v="1023" actId="478"/>
          <ac:spMkLst>
            <pc:docMk/>
            <pc:sldMk cId="3028435214" sldId="297"/>
            <ac:spMk id="3" creationId="{1A8E4C37-7034-A8A1-DEED-7B7AC8C54CB0}"/>
          </ac:spMkLst>
        </pc:spChg>
        <pc:spChg chg="del">
          <ac:chgData name="Van Den Bergh Tim" userId="27c64066-b74d-4746-ae18-f16ead6d0708" providerId="ADAL" clId="{EB459FD0-A29B-4FDD-A37C-5F8BF7F652D1}" dt="2026-09-23T09:29:17.076" v="1023" actId="478"/>
          <ac:spMkLst>
            <pc:docMk/>
            <pc:sldMk cId="3028435214" sldId="297"/>
            <ac:spMk id="4" creationId="{AE7B80F3-771F-CAAA-ED13-FD76F78832F9}"/>
          </ac:spMkLst>
        </pc:spChg>
        <pc:spChg chg="add del mod">
          <ac:chgData name="Van Den Bergh Tim" userId="27c64066-b74d-4746-ae18-f16ead6d0708" providerId="ADAL" clId="{EB459FD0-A29B-4FDD-A37C-5F8BF7F652D1}" dt="2026-09-23T09:29:19.609" v="1024" actId="478"/>
          <ac:spMkLst>
            <pc:docMk/>
            <pc:sldMk cId="3028435214" sldId="297"/>
            <ac:spMk id="5" creationId="{9237B1CC-6768-C4A3-9C2F-5097E605A292}"/>
          </ac:spMkLst>
        </pc:spChg>
        <pc:spChg chg="del mod">
          <ac:chgData name="Van Den Bergh Tim" userId="27c64066-b74d-4746-ae18-f16ead6d0708" providerId="ADAL" clId="{EB459FD0-A29B-4FDD-A37C-5F8BF7F652D1}" dt="2026-09-23T09:29:17.076" v="1023" actId="478"/>
          <ac:spMkLst>
            <pc:docMk/>
            <pc:sldMk cId="3028435214" sldId="297"/>
            <ac:spMk id="56" creationId="{B1F570E2-5D2A-B158-FBE6-49DB9C5B2ABB}"/>
          </ac:spMkLst>
        </pc:spChg>
        <pc:spChg chg="del">
          <ac:chgData name="Van Den Bergh Tim" userId="27c64066-b74d-4746-ae18-f16ead6d0708" providerId="ADAL" clId="{EB459FD0-A29B-4FDD-A37C-5F8BF7F652D1}" dt="2026-09-23T09:29:17.076" v="1023" actId="478"/>
          <ac:spMkLst>
            <pc:docMk/>
            <pc:sldMk cId="3028435214" sldId="297"/>
            <ac:spMk id="60" creationId="{F9F7E7F3-A451-B04E-07C4-C403BAE524F7}"/>
          </ac:spMkLst>
        </pc:spChg>
        <pc:spChg chg="del">
          <ac:chgData name="Van Den Bergh Tim" userId="27c64066-b74d-4746-ae18-f16ead6d0708" providerId="ADAL" clId="{EB459FD0-A29B-4FDD-A37C-5F8BF7F652D1}" dt="2026-09-23T09:29:17.076" v="1023" actId="478"/>
          <ac:spMkLst>
            <pc:docMk/>
            <pc:sldMk cId="3028435214" sldId="297"/>
            <ac:spMk id="62" creationId="{6D52A478-534F-50A1-E084-E82CD5CDD76B}"/>
          </ac:spMkLst>
        </pc:spChg>
        <pc:picChg chg="del">
          <ac:chgData name="Van Den Bergh Tim" userId="27c64066-b74d-4746-ae18-f16ead6d0708" providerId="ADAL" clId="{EB459FD0-A29B-4FDD-A37C-5F8BF7F652D1}" dt="2026-09-23T09:29:17.076" v="1023" actId="478"/>
          <ac:picMkLst>
            <pc:docMk/>
            <pc:sldMk cId="3028435214" sldId="297"/>
            <ac:picMk id="54" creationId="{F3CC2B79-8328-E567-8FDF-8C1188C6B677}"/>
          </ac:picMkLst>
        </pc:picChg>
        <pc:picChg chg="del">
          <ac:chgData name="Van Den Bergh Tim" userId="27c64066-b74d-4746-ae18-f16ead6d0708" providerId="ADAL" clId="{EB459FD0-A29B-4FDD-A37C-5F8BF7F652D1}" dt="2026-09-23T09:29:17.076" v="1023" actId="478"/>
          <ac:picMkLst>
            <pc:docMk/>
            <pc:sldMk cId="3028435214" sldId="297"/>
            <ac:picMk id="58" creationId="{7BB022DB-49C2-6A41-53EE-D9C0F77E7806}"/>
          </ac:picMkLst>
        </pc:picChg>
      </pc:sldChg>
      <pc:sldChg chg="addSp delSp modSp add mod">
        <pc:chgData name="Van Den Bergh Tim" userId="27c64066-b74d-4746-ae18-f16ead6d0708" providerId="ADAL" clId="{EB459FD0-A29B-4FDD-A37C-5F8BF7F652D1}" dt="2026-09-23T09:42:33.418" v="1163" actId="1076"/>
        <pc:sldMkLst>
          <pc:docMk/>
          <pc:sldMk cId="3829825446" sldId="298"/>
        </pc:sldMkLst>
        <pc:spChg chg="add">
          <ac:chgData name="Van Den Bergh Tim" userId="27c64066-b74d-4746-ae18-f16ead6d0708" providerId="ADAL" clId="{EB459FD0-A29B-4FDD-A37C-5F8BF7F652D1}" dt="2026-09-23T09:31:59.892" v="1038" actId="22"/>
          <ac:spMkLst>
            <pc:docMk/>
            <pc:sldMk cId="3829825446" sldId="298"/>
            <ac:spMk id="4" creationId="{2CF60FE3-76C6-0206-D1F6-408BD7F7992B}"/>
          </ac:spMkLst>
        </pc:spChg>
        <pc:spChg chg="add">
          <ac:chgData name="Van Den Bergh Tim" userId="27c64066-b74d-4746-ae18-f16ead6d0708" providerId="ADAL" clId="{EB459FD0-A29B-4FDD-A37C-5F8BF7F652D1}" dt="2026-09-23T09:31:59.892" v="1038" actId="22"/>
          <ac:spMkLst>
            <pc:docMk/>
            <pc:sldMk cId="3829825446" sldId="298"/>
            <ac:spMk id="6" creationId="{C0FE4048-055E-5AD5-BF02-45A3B7D6C00F}"/>
          </ac:spMkLst>
        </pc:spChg>
        <pc:spChg chg="add">
          <ac:chgData name="Van Den Bergh Tim" userId="27c64066-b74d-4746-ae18-f16ead6d0708" providerId="ADAL" clId="{EB459FD0-A29B-4FDD-A37C-5F8BF7F652D1}" dt="2026-09-23T09:31:59.892" v="1038" actId="22"/>
          <ac:spMkLst>
            <pc:docMk/>
            <pc:sldMk cId="3829825446" sldId="298"/>
            <ac:spMk id="8" creationId="{9D97729C-83CA-5462-BE9E-1B5AD6743C53}"/>
          </ac:spMkLst>
        </pc:spChg>
        <pc:spChg chg="add">
          <ac:chgData name="Van Den Bergh Tim" userId="27c64066-b74d-4746-ae18-f16ead6d0708" providerId="ADAL" clId="{EB459FD0-A29B-4FDD-A37C-5F8BF7F652D1}" dt="2026-09-23T09:31:59.892" v="1038" actId="22"/>
          <ac:spMkLst>
            <pc:docMk/>
            <pc:sldMk cId="3829825446" sldId="298"/>
            <ac:spMk id="10" creationId="{A20BE58F-197D-E279-C46C-A74333A0D6BD}"/>
          </ac:spMkLst>
        </pc:spChg>
        <pc:spChg chg="add mod">
          <ac:chgData name="Van Den Bergh Tim" userId="27c64066-b74d-4746-ae18-f16ead6d0708" providerId="ADAL" clId="{EB459FD0-A29B-4FDD-A37C-5F8BF7F652D1}" dt="2026-09-23T09:42:33.418" v="1163" actId="1076"/>
          <ac:spMkLst>
            <pc:docMk/>
            <pc:sldMk cId="3829825446" sldId="298"/>
            <ac:spMk id="20" creationId="{FE4E5868-5E0B-1B08-F35B-3E008521B108}"/>
          </ac:spMkLst>
        </pc:spChg>
        <pc:spChg chg="mod">
          <ac:chgData name="Van Den Bergh Tim" userId="27c64066-b74d-4746-ae18-f16ead6d0708" providerId="ADAL" clId="{EB459FD0-A29B-4FDD-A37C-5F8BF7F652D1}" dt="2026-09-23T09:42:10.641" v="1161" actId="1076"/>
          <ac:spMkLst>
            <pc:docMk/>
            <pc:sldMk cId="3829825446" sldId="298"/>
            <ac:spMk id="22" creationId="{04487F29-6ED0-36F0-FE17-665552B7CF85}"/>
          </ac:spMkLst>
        </pc:spChg>
        <pc:spChg chg="add">
          <ac:chgData name="Van Den Bergh Tim" userId="27c64066-b74d-4746-ae18-f16ead6d0708" providerId="ADAL" clId="{EB459FD0-A29B-4FDD-A37C-5F8BF7F652D1}" dt="2026-09-23T09:31:59.892" v="1038" actId="22"/>
          <ac:spMkLst>
            <pc:docMk/>
            <pc:sldMk cId="3829825446" sldId="298"/>
            <ac:spMk id="24" creationId="{4D9500C0-5170-6E86-5CAB-A7B8F722167C}"/>
          </ac:spMkLst>
        </pc:spChg>
        <pc:spChg chg="add mod">
          <ac:chgData name="Van Den Bergh Tim" userId="27c64066-b74d-4746-ae18-f16ead6d0708" providerId="ADAL" clId="{EB459FD0-A29B-4FDD-A37C-5F8BF7F652D1}" dt="2026-09-23T09:39:26.221" v="1153" actId="5793"/>
          <ac:spMkLst>
            <pc:docMk/>
            <pc:sldMk cId="3829825446" sldId="298"/>
            <ac:spMk id="26" creationId="{4B6F9AE8-9BAA-5806-7547-3A2966F8D450}"/>
          </ac:spMkLst>
        </pc:spChg>
        <pc:spChg chg="add">
          <ac:chgData name="Van Den Bergh Tim" userId="27c64066-b74d-4746-ae18-f16ead6d0708" providerId="ADAL" clId="{EB459FD0-A29B-4FDD-A37C-5F8BF7F652D1}" dt="2026-09-23T09:31:59.892" v="1038" actId="22"/>
          <ac:spMkLst>
            <pc:docMk/>
            <pc:sldMk cId="3829825446" sldId="298"/>
            <ac:spMk id="32" creationId="{189E4E6E-1388-6051-509F-0E05DD808059}"/>
          </ac:spMkLst>
        </pc:spChg>
        <pc:spChg chg="add">
          <ac:chgData name="Van Den Bergh Tim" userId="27c64066-b74d-4746-ae18-f16ead6d0708" providerId="ADAL" clId="{EB459FD0-A29B-4FDD-A37C-5F8BF7F652D1}" dt="2026-09-23T09:31:59.892" v="1038" actId="22"/>
          <ac:spMkLst>
            <pc:docMk/>
            <pc:sldMk cId="3829825446" sldId="298"/>
            <ac:spMk id="34" creationId="{D23C7032-8D0B-221F-A63A-2E3CB27D95B7}"/>
          </ac:spMkLst>
        </pc:spChg>
        <pc:spChg chg="add">
          <ac:chgData name="Van Den Bergh Tim" userId="27c64066-b74d-4746-ae18-f16ead6d0708" providerId="ADAL" clId="{EB459FD0-A29B-4FDD-A37C-5F8BF7F652D1}" dt="2026-09-23T09:31:59.892" v="1038" actId="22"/>
          <ac:spMkLst>
            <pc:docMk/>
            <pc:sldMk cId="3829825446" sldId="298"/>
            <ac:spMk id="36" creationId="{4FB12206-B5D9-BC0F-D203-E25898C88738}"/>
          </ac:spMkLst>
        </pc:spChg>
        <pc:spChg chg="del">
          <ac:chgData name="Van Den Bergh Tim" userId="27c64066-b74d-4746-ae18-f16ead6d0708" providerId="ADAL" clId="{EB459FD0-A29B-4FDD-A37C-5F8BF7F652D1}" dt="2026-09-23T09:31:58.208" v="1037" actId="478"/>
          <ac:spMkLst>
            <pc:docMk/>
            <pc:sldMk cId="3829825446" sldId="298"/>
            <ac:spMk id="64" creationId="{9D68718F-C047-C545-32CA-D0A0EB5F1921}"/>
          </ac:spMkLst>
        </pc:spChg>
        <pc:picChg chg="del">
          <ac:chgData name="Van Den Bergh Tim" userId="27c64066-b74d-4746-ae18-f16ead6d0708" providerId="ADAL" clId="{EB459FD0-A29B-4FDD-A37C-5F8BF7F652D1}" dt="2026-09-23T09:31:54.408" v="1036" actId="478"/>
          <ac:picMkLst>
            <pc:docMk/>
            <pc:sldMk cId="3829825446" sldId="298"/>
            <ac:picMk id="54" creationId="{F1D4C79E-FB9F-3FA0-5993-767D0F4EFF9C}"/>
          </ac:picMkLst>
        </pc:picChg>
      </pc:sldChg>
      <pc:sldMasterChg chg="del delSldLayout">
        <pc:chgData name="Van Den Bergh Tim" userId="27c64066-b74d-4746-ae18-f16ead6d0708" providerId="ADAL" clId="{EB459FD0-A29B-4FDD-A37C-5F8BF7F652D1}" dt="2026-09-23T07:42:28.231" v="766"/>
        <pc:sldMasterMkLst>
          <pc:docMk/>
          <pc:sldMasterMk cId="331215620" sldId="2147483785"/>
        </pc:sldMasterMkLst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31215620" sldId="2147483785"/>
            <pc:sldLayoutMk cId="2060299316" sldId="2147483786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31215620" sldId="2147483785"/>
            <pc:sldLayoutMk cId="3635171347" sldId="2147483787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31215620" sldId="2147483785"/>
            <pc:sldLayoutMk cId="2813763517" sldId="2147483793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31215620" sldId="2147483785"/>
            <pc:sldLayoutMk cId="3052336615" sldId="2147483795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9:05:01.811" v="795"/>
        <pc:sldMasterMkLst>
          <pc:docMk/>
          <pc:sldMasterMk cId="324257857" sldId="2147483825"/>
        </pc:sldMasterMkLst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324257857" sldId="2147483825"/>
            <pc:sldLayoutMk cId="1710518171" sldId="2147483826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324257857" sldId="2147483825"/>
            <pc:sldLayoutMk cId="116007172" sldId="2147483827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324257857" sldId="2147483825"/>
            <pc:sldLayoutMk cId="3023018279" sldId="2147483828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324257857" sldId="2147483825"/>
            <pc:sldLayoutMk cId="3321875" sldId="2147483829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9:05:01.811" v="795"/>
        <pc:sldMasterMkLst>
          <pc:docMk/>
          <pc:sldMasterMk cId="1687907814" sldId="2147483830"/>
        </pc:sldMasterMkLst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87907814" sldId="2147483830"/>
            <pc:sldLayoutMk cId="2795539416" sldId="2147483831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87907814" sldId="2147483830"/>
            <pc:sldLayoutMk cId="2541517724" sldId="2147483832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87907814" sldId="2147483830"/>
            <pc:sldLayoutMk cId="50514653" sldId="2147483897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87907814" sldId="2147483830"/>
            <pc:sldLayoutMk cId="2081582686" sldId="2147483898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7:42:28.231" v="766"/>
        <pc:sldMasterMkLst>
          <pc:docMk/>
          <pc:sldMasterMk cId="950336321" sldId="2147483833"/>
        </pc:sldMasterMkLst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50336321" sldId="2147483833"/>
            <pc:sldLayoutMk cId="2239954133" sldId="2147483834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50336321" sldId="2147483833"/>
            <pc:sldLayoutMk cId="599317273" sldId="2147483835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9:05:01.811" v="795"/>
        <pc:sldMasterMkLst>
          <pc:docMk/>
          <pc:sldMasterMk cId="4115582819" sldId="2147483833"/>
        </pc:sldMasterMkLst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4115582819" sldId="2147483833"/>
            <pc:sldLayoutMk cId="3037471370" sldId="2147483834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4115582819" sldId="2147483833"/>
            <pc:sldLayoutMk cId="1597622632" sldId="2147483835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4115582819" sldId="2147483833"/>
            <pc:sldLayoutMk cId="2697859414" sldId="2147483899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4115582819" sldId="2147483833"/>
            <pc:sldLayoutMk cId="3601741123" sldId="2147483900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9:05:01.811" v="795"/>
        <pc:sldMasterMkLst>
          <pc:docMk/>
          <pc:sldMasterMk cId="886665633" sldId="2147483836"/>
        </pc:sldMasterMkLst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886665633" sldId="2147483836"/>
            <pc:sldLayoutMk cId="10899170" sldId="2147483837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886665633" sldId="2147483836"/>
            <pc:sldLayoutMk cId="1736172004" sldId="2147483838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7:42:28.231" v="766"/>
        <pc:sldMasterMkLst>
          <pc:docMk/>
          <pc:sldMasterMk cId="905861783" sldId="2147483836"/>
        </pc:sldMasterMkLst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1504531114" sldId="2147483837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829803284" sldId="2147483838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2732197990" sldId="2147483839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1807431376" sldId="2147483840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3308764825" sldId="2147483841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2718285512" sldId="2147483842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1802466314" sldId="2147483843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3434718214" sldId="2147483844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813563534" sldId="2147483845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1298585647" sldId="2147483846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2185846054" sldId="2147483847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905861783" sldId="2147483836"/>
            <pc:sldLayoutMk cId="672762730" sldId="2147483848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9:05:01.811" v="795"/>
        <pc:sldMasterMkLst>
          <pc:docMk/>
          <pc:sldMasterMk cId="266389827" sldId="2147483839"/>
        </pc:sldMasterMkLst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1175626499" sldId="2147483840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3805567369" sldId="2147483841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2070860504" sldId="2147483842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388795100" sldId="2147483843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1149160271" sldId="2147483844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997112979" sldId="2147483845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3847277037" sldId="2147483846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585030512" sldId="2147483847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2365772759" sldId="2147483848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1330773487" sldId="2147483849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967959444" sldId="2147483850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1264578604" sldId="2147483851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2385920294" sldId="2147483915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266389827" sldId="2147483839"/>
            <pc:sldLayoutMk cId="3977895385" sldId="2147483916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7:42:28.231" v="766"/>
        <pc:sldMasterMkLst>
          <pc:docMk/>
          <pc:sldMasterMk cId="3833876408" sldId="2147483849"/>
        </pc:sldMasterMkLst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833876408" sldId="2147483849"/>
            <pc:sldLayoutMk cId="2797955001" sldId="2147483850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7:42:28.231" v="766"/>
        <pc:sldMasterMkLst>
          <pc:docMk/>
          <pc:sldMasterMk cId="3398466520" sldId="2147483851"/>
        </pc:sldMasterMkLst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398466520" sldId="2147483851"/>
            <pc:sldLayoutMk cId="2864976828" sldId="2147483852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9:05:01.811" v="795"/>
        <pc:sldMasterMkLst>
          <pc:docMk/>
          <pc:sldMasterMk cId="1903739331" sldId="2147483852"/>
        </pc:sldMasterMkLst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903739331" sldId="2147483852"/>
            <pc:sldLayoutMk cId="3392388575" sldId="2147483853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903739331" sldId="2147483852"/>
            <pc:sldLayoutMk cId="4188731175" sldId="2147483891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903739331" sldId="2147483852"/>
            <pc:sldLayoutMk cId="3247159175" sldId="2147483892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7:42:28.231" v="766"/>
        <pc:sldMasterMkLst>
          <pc:docMk/>
          <pc:sldMasterMk cId="1504613594" sldId="2147483853"/>
        </pc:sldMasterMkLst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1504613594" sldId="2147483853"/>
            <pc:sldLayoutMk cId="2686966750" sldId="2147483854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9:05:01.811" v="795"/>
        <pc:sldMasterMkLst>
          <pc:docMk/>
          <pc:sldMasterMk cId="3186938303" sldId="2147483854"/>
        </pc:sldMasterMkLst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3186938303" sldId="2147483854"/>
            <pc:sldLayoutMk cId="814397482" sldId="2147483855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3186938303" sldId="2147483854"/>
            <pc:sldLayoutMk cId="2546937750" sldId="2147483889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3186938303" sldId="2147483854"/>
            <pc:sldLayoutMk cId="516620844" sldId="2147483890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7:42:28.231" v="766"/>
        <pc:sldMasterMkLst>
          <pc:docMk/>
          <pc:sldMasterMk cId="3157863983" sldId="2147483855"/>
        </pc:sldMasterMkLst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960565033" sldId="2147483856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366859468" sldId="2147483857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5998305" sldId="2147483858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994746557" sldId="2147483859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365660042" sldId="2147483860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895789808" sldId="2147483861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871617245" sldId="2147483862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043341276" sldId="2147483863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148137430" sldId="2147483864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203764426" sldId="2147483865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071073785" sldId="2147483866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817074456" sldId="2147483867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713402227" sldId="2147483868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64534359" sldId="2147483869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116076116" sldId="2147483870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808858459" sldId="2147483871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307800130" sldId="2147483872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382974218" sldId="2147483873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806685850" sldId="2147483874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891171534" sldId="2147483875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648956367" sldId="2147483876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31824744" sldId="2147483877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233892478" sldId="2147483878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4120538039" sldId="2147483879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380748164" sldId="2147483880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928739193" sldId="2147483881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71217550" sldId="2147483882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3223887784" sldId="2147483883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2150744164" sldId="2147483884"/>
          </pc:sldLayoutMkLst>
        </pc:sldLayoutChg>
        <pc:sldLayoutChg chg="del">
          <pc:chgData name="Van Den Bergh Tim" userId="27c64066-b74d-4746-ae18-f16ead6d0708" providerId="ADAL" clId="{EB459FD0-A29B-4FDD-A37C-5F8BF7F652D1}" dt="2026-09-23T07:42:28.231" v="766"/>
          <pc:sldLayoutMkLst>
            <pc:docMk/>
            <pc:sldMasterMk cId="3157863983" sldId="2147483855"/>
            <pc:sldLayoutMk cId="1013853512" sldId="2147483885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12:21:49.491" v="1191"/>
        <pc:sldMasterMkLst>
          <pc:docMk/>
          <pc:sldMasterMk cId="1899464964" sldId="2147483856"/>
        </pc:sldMasterMkLst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1899464964" sldId="2147483856"/>
            <pc:sldLayoutMk cId="3018262409" sldId="2147483857"/>
          </pc:sldLayoutMkLst>
        </pc:sldLayoutChg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1899464964" sldId="2147483856"/>
            <pc:sldLayoutMk cId="4086503318" sldId="2147483893"/>
          </pc:sldLayoutMkLst>
        </pc:sldLayoutChg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1899464964" sldId="2147483856"/>
            <pc:sldLayoutMk cId="1767241489" sldId="2147483894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09:05:01.811" v="795"/>
        <pc:sldMasterMkLst>
          <pc:docMk/>
          <pc:sldMasterMk cId="1610835450" sldId="2147483858"/>
        </pc:sldMasterMkLst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2308775774" sldId="2147483859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2489127759" sldId="2147483860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749898497" sldId="2147483861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29311997" sldId="2147483862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205252809" sldId="2147483863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985844074" sldId="2147483864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326100920" sldId="2147483865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2577060828" sldId="2147483866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1536219480" sldId="2147483867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2622596106" sldId="2147483868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4014580131" sldId="2147483869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683508079" sldId="2147483870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4156286613" sldId="2147483871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211108637" sldId="2147483872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415423851" sldId="2147483873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1790129828" sldId="2147483874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1244498621" sldId="2147483875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174086727" sldId="2147483876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188190028" sldId="2147483877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1007460191" sldId="2147483878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4286214420" sldId="2147483879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906103988" sldId="2147483880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1603065627" sldId="2147483881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886933108" sldId="2147483882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579284060" sldId="2147483883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1785033456" sldId="2147483884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849285792" sldId="2147483885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290909510" sldId="2147483886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4107721100" sldId="2147483887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2886216932" sldId="2147483888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429476491" sldId="2147483895"/>
          </pc:sldLayoutMkLst>
        </pc:sldLayoutChg>
        <pc:sldLayoutChg chg="del">
          <pc:chgData name="Van Den Bergh Tim" userId="27c64066-b74d-4746-ae18-f16ead6d0708" providerId="ADAL" clId="{EB459FD0-A29B-4FDD-A37C-5F8BF7F652D1}" dt="2026-09-23T09:05:01.811" v="795"/>
          <pc:sldLayoutMkLst>
            <pc:docMk/>
            <pc:sldMasterMk cId="1610835450" sldId="2147483858"/>
            <pc:sldLayoutMk cId="308204374" sldId="2147483896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12:21:49.491" v="1191"/>
        <pc:sldMasterMkLst>
          <pc:docMk/>
          <pc:sldMasterMk cId="2603381244" sldId="2147483936"/>
        </pc:sldMasterMkLst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2603381244" sldId="2147483936"/>
            <pc:sldLayoutMk cId="2996226289" sldId="2147483937"/>
          </pc:sldLayoutMkLst>
        </pc:sldLayoutChg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2603381244" sldId="2147483936"/>
            <pc:sldLayoutMk cId="2618396172" sldId="2147483938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12:21:49.491" v="1191"/>
        <pc:sldMasterMkLst>
          <pc:docMk/>
          <pc:sldMasterMk cId="3161628429" sldId="2147483939"/>
        </pc:sldMasterMkLst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3161628429" sldId="2147483939"/>
            <pc:sldLayoutMk cId="3904201862" sldId="2147483940"/>
          </pc:sldLayoutMkLst>
        </pc:sldLayoutChg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3161628429" sldId="2147483939"/>
            <pc:sldLayoutMk cId="773814180" sldId="2147483941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12:21:49.491" v="1191"/>
        <pc:sldMasterMkLst>
          <pc:docMk/>
          <pc:sldMasterMk cId="124188927" sldId="2147483957"/>
        </pc:sldMasterMkLst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124188927" sldId="2147483957"/>
            <pc:sldLayoutMk cId="1436146246" sldId="2147483958"/>
          </pc:sldLayoutMkLst>
        </pc:sldLayoutChg>
      </pc:sldMasterChg>
      <pc:sldMasterChg chg="del delSldLayout">
        <pc:chgData name="Van Den Bergh Tim" userId="27c64066-b74d-4746-ae18-f16ead6d0708" providerId="ADAL" clId="{EB459FD0-A29B-4FDD-A37C-5F8BF7F652D1}" dt="2026-09-23T12:21:49.491" v="1191"/>
        <pc:sldMasterMkLst>
          <pc:docMk/>
          <pc:sldMasterMk cId="2007154619" sldId="2147483959"/>
        </pc:sldMasterMkLst>
        <pc:sldLayoutChg chg="del">
          <pc:chgData name="Van Den Bergh Tim" userId="27c64066-b74d-4746-ae18-f16ead6d0708" providerId="ADAL" clId="{EB459FD0-A29B-4FDD-A37C-5F8BF7F652D1}" dt="2026-09-23T12:21:49.491" v="1191"/>
          <pc:sldLayoutMkLst>
            <pc:docMk/>
            <pc:sldMasterMk cId="2007154619" sldId="2147483959"/>
            <pc:sldLayoutMk cId="4135437071" sldId="2147483960"/>
          </pc:sldLayoutMkLst>
        </pc:sldLayoutChg>
      </pc:sldMasterChg>
    </pc:docChg>
  </pc:docChgLst>
  <pc:docChgLst>
    <pc:chgData name="Van Den Bergh Tim" userId="S::tim.vandenbergh@infrabel.be::27c64066-b74d-4746-ae18-f16ead6d0708" providerId="AD" clId="Web-{00000000-0000-0000-0000-000000000000}"/>
    <pc:docChg chg="addSld delSld modSld sldOrd">
      <pc:chgData name="Van Den Bergh Tim" userId="S::tim.vandenbergh@infrabel.be::27c64066-b74d-4746-ae18-f16ead6d0708" providerId="AD" clId="Web-{00000000-0000-0000-0000-000000000000}" dt="2026-09-03T12:11:03.511" v="129" actId="20577"/>
      <pc:docMkLst>
        <pc:docMk/>
      </pc:docMkLst>
      <pc:sldChg chg="modSp">
        <pc:chgData name="Van Den Bergh Tim" userId="S::tim.vandenbergh@infrabel.be::27c64066-b74d-4746-ae18-f16ead6d0708" providerId="AD" clId="Web-{00000000-0000-0000-0000-000000000000}" dt="2026-09-03T12:03:00.649" v="14" actId="20577"/>
        <pc:sldMkLst>
          <pc:docMk/>
          <pc:sldMk cId="3544088066" sldId="256"/>
        </pc:sldMkLst>
        <pc:spChg chg="mod">
          <ac:chgData name="Van Den Bergh Tim" userId="S::tim.vandenbergh@infrabel.be::27c64066-b74d-4746-ae18-f16ead6d0708" providerId="AD" clId="Web-{00000000-0000-0000-0000-000000000000}" dt="2026-09-03T12:02:40.116" v="0" actId="20577"/>
          <ac:spMkLst>
            <pc:docMk/>
            <pc:sldMk cId="3544088066" sldId="256"/>
            <ac:spMk id="2" creationId="{00000000-0000-0000-0000-000000000000}"/>
          </ac:spMkLst>
        </pc:spChg>
        <pc:spChg chg="mod">
          <ac:chgData name="Van Den Bergh Tim" userId="S::tim.vandenbergh@infrabel.be::27c64066-b74d-4746-ae18-f16ead6d0708" providerId="AD" clId="Web-{00000000-0000-0000-0000-000000000000}" dt="2026-09-03T12:03:00.649" v="14" actId="20577"/>
          <ac:spMkLst>
            <pc:docMk/>
            <pc:sldMk cId="3544088066" sldId="256"/>
            <ac:spMk id="4" creationId="{00000000-0000-0000-0000-000000000000}"/>
          </ac:spMkLst>
        </pc:spChg>
      </pc:sldChg>
      <pc:sldChg chg="modSp">
        <pc:chgData name="Van Den Bergh Tim" userId="S::tim.vandenbergh@infrabel.be::27c64066-b74d-4746-ae18-f16ead6d0708" providerId="AD" clId="Web-{00000000-0000-0000-0000-000000000000}" dt="2026-09-03T12:03:34.573" v="27" actId="20577"/>
        <pc:sldMkLst>
          <pc:docMk/>
          <pc:sldMk cId="2938028606" sldId="276"/>
        </pc:sldMkLst>
        <pc:spChg chg="mod">
          <ac:chgData name="Van Den Bergh Tim" userId="S::tim.vandenbergh@infrabel.be::27c64066-b74d-4746-ae18-f16ead6d0708" providerId="AD" clId="Web-{00000000-0000-0000-0000-000000000000}" dt="2026-09-03T12:03:34.573" v="27" actId="20577"/>
          <ac:spMkLst>
            <pc:docMk/>
            <pc:sldMk cId="2938028606" sldId="276"/>
            <ac:spMk id="6" creationId="{88EA3F58-0283-7A6C-5501-AAB16197403E}"/>
          </ac:spMkLst>
        </pc:spChg>
      </pc:sldChg>
    </pc:docChg>
  </pc:docChgLst>
  <pc:docChgLst>
    <pc:chgData name="Van Den Bergh Tim" userId="S::tim.vandenbergh@infrabel.be::27c64066-b74d-4746-ae18-f16ead6d0708" providerId="AD" clId="Web-{EC188D69-A6BD-31FE-8583-0B4C8195B1D4}"/>
    <pc:docChg chg="delSld modSld">
      <pc:chgData name="Van Den Bergh Tim" userId="S::tim.vandenbergh@infrabel.be::27c64066-b74d-4746-ae18-f16ead6d0708" providerId="AD" clId="Web-{EC188D69-A6BD-31FE-8583-0B4C8195B1D4}" dt="2026-09-14T12:42:13.431" v="23" actId="20577"/>
      <pc:docMkLst>
        <pc:docMk/>
      </pc:docMkLst>
      <pc:sldChg chg="modSp">
        <pc:chgData name="Van Den Bergh Tim" userId="S::tim.vandenbergh@infrabel.be::27c64066-b74d-4746-ae18-f16ead6d0708" providerId="AD" clId="Web-{EC188D69-A6BD-31FE-8583-0B4C8195B1D4}" dt="2026-09-14T12:42:13.431" v="23" actId="20577"/>
        <pc:sldMkLst>
          <pc:docMk/>
          <pc:sldMk cId="2938028606" sldId="276"/>
        </pc:sldMkLst>
        <pc:spChg chg="mod">
          <ac:chgData name="Van Den Bergh Tim" userId="S::tim.vandenbergh@infrabel.be::27c64066-b74d-4746-ae18-f16ead6d0708" providerId="AD" clId="Web-{EC188D69-A6BD-31FE-8583-0B4C8195B1D4}" dt="2026-09-14T12:42:13.431" v="23" actId="20577"/>
          <ac:spMkLst>
            <pc:docMk/>
            <pc:sldMk cId="2938028606" sldId="276"/>
            <ac:spMk id="6" creationId="{88EA3F58-0283-7A6C-5501-AAB16197403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40B5-F1E4-CB44-89AF-B521291F69F7}" type="datetimeFigureOut">
              <a:rPr lang="nl-BE" smtClean="0"/>
              <a:t>24/09/2026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A393-39A7-5C44-9942-E5E6E3DB97A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22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787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We </a:t>
            </a:r>
            <a:r>
              <a:rPr lang="en-IE" dirty="0" err="1"/>
              <a:t>zijn</a:t>
            </a:r>
            <a:r>
              <a:rPr lang="en-IE" dirty="0"/>
              <a:t> </a:t>
            </a:r>
            <a:r>
              <a:rPr lang="en-IE" dirty="0" err="1"/>
              <a:t>gestart</a:t>
            </a:r>
            <a:r>
              <a:rPr lang="en-IE" dirty="0"/>
              <a:t> met </a:t>
            </a:r>
            <a:r>
              <a:rPr lang="en-IE" dirty="0" err="1"/>
              <a:t>enkel</a:t>
            </a:r>
            <a:r>
              <a:rPr lang="en-IE" dirty="0"/>
              <a:t> </a:t>
            </a:r>
            <a:r>
              <a:rPr lang="en-IE" dirty="0" err="1"/>
              <a:t>branddetectie</a:t>
            </a:r>
            <a:r>
              <a:rPr lang="en-IE" dirty="0"/>
              <a:t> </a:t>
            </a:r>
            <a:r>
              <a:rPr lang="en-IE" dirty="0" err="1"/>
              <a:t>voor</a:t>
            </a:r>
            <a:r>
              <a:rPr lang="en-IE" dirty="0"/>
              <a:t> de stations </a:t>
            </a:r>
            <a:r>
              <a:rPr lang="en-IE" dirty="0" err="1"/>
              <a:t>en</a:t>
            </a:r>
            <a:r>
              <a:rPr lang="en-IE" dirty="0"/>
              <a:t> </a:t>
            </a:r>
            <a:r>
              <a:rPr lang="en-IE" dirty="0" err="1"/>
              <a:t>zijn</a:t>
            </a:r>
            <a:r>
              <a:rPr lang="en-IE" dirty="0"/>
              <a:t> dan </a:t>
            </a:r>
            <a:r>
              <a:rPr lang="en-IE" dirty="0" err="1"/>
              <a:t>verder</a:t>
            </a:r>
            <a:r>
              <a:rPr lang="en-IE" dirty="0"/>
              <a:t> </a:t>
            </a:r>
            <a:r>
              <a:rPr lang="en-IE" dirty="0" err="1"/>
              <a:t>gegaan</a:t>
            </a:r>
            <a:r>
              <a:rPr lang="en-IE" dirty="0"/>
              <a:t> </a:t>
            </a:r>
            <a:r>
              <a:rPr lang="en-IE" dirty="0" err="1"/>
              <a:t>naar</a:t>
            </a:r>
            <a:r>
              <a:rPr lang="en-IE" dirty="0"/>
              <a:t> tunnels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9408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Het </a:t>
            </a:r>
            <a:r>
              <a:rPr lang="en-IE" dirty="0" err="1"/>
              <a:t>eerste</a:t>
            </a:r>
            <a:r>
              <a:rPr lang="en-IE" dirty="0"/>
              <a:t> </a:t>
            </a:r>
            <a:r>
              <a:rPr lang="en-IE" dirty="0" err="1"/>
              <a:t>tunnelproject</a:t>
            </a:r>
            <a:r>
              <a:rPr lang="en-IE" dirty="0"/>
              <a:t> was Antwerpen-Centraal, </a:t>
            </a:r>
            <a:r>
              <a:rPr lang="en-IE" dirty="0" err="1"/>
              <a:t>hier</a:t>
            </a:r>
            <a:r>
              <a:rPr lang="en-IE" dirty="0"/>
              <a:t> </a:t>
            </a:r>
            <a:r>
              <a:rPr lang="en-IE" dirty="0" err="1"/>
              <a:t>hebben</a:t>
            </a:r>
            <a:r>
              <a:rPr lang="en-IE" dirty="0"/>
              <a:t> we </a:t>
            </a:r>
            <a:r>
              <a:rPr lang="en-IE" dirty="0" err="1"/>
              <a:t>ervoor</a:t>
            </a:r>
            <a:r>
              <a:rPr lang="en-IE" dirty="0"/>
              <a:t> </a:t>
            </a:r>
            <a:r>
              <a:rPr lang="en-IE" dirty="0" err="1"/>
              <a:t>gekozen</a:t>
            </a:r>
            <a:r>
              <a:rPr lang="en-IE" dirty="0"/>
              <a:t> om alle </a:t>
            </a:r>
            <a:r>
              <a:rPr lang="en-IE" dirty="0" err="1"/>
              <a:t>technieken</a:t>
            </a:r>
            <a:r>
              <a:rPr lang="en-IE" dirty="0"/>
              <a:t> </a:t>
            </a:r>
            <a:r>
              <a:rPr lang="en-IE" dirty="0" err="1"/>
              <a:t>te</a:t>
            </a:r>
            <a:r>
              <a:rPr lang="en-IE" dirty="0"/>
              <a:t> </a:t>
            </a:r>
            <a:r>
              <a:rPr lang="en-IE" dirty="0" err="1"/>
              <a:t>visualiseren</a:t>
            </a:r>
            <a:r>
              <a:rPr lang="en-IE" dirty="0"/>
              <a:t>. Heel het station is </a:t>
            </a:r>
            <a:r>
              <a:rPr lang="en-IE" dirty="0" err="1"/>
              <a:t>vervbonden</a:t>
            </a:r>
            <a:r>
              <a:rPr lang="en-IE" dirty="0"/>
              <a:t> via </a:t>
            </a:r>
            <a:r>
              <a:rPr lang="en-IE" dirty="0" err="1"/>
              <a:t>een</a:t>
            </a:r>
            <a:r>
              <a:rPr lang="en-IE" dirty="0"/>
              <a:t> LON network </a:t>
            </a:r>
            <a:r>
              <a:rPr lang="en-IE" dirty="0" err="1"/>
              <a:t>dat</a:t>
            </a:r>
            <a:r>
              <a:rPr lang="en-IE" dirty="0"/>
              <a:t> al </a:t>
            </a:r>
            <a:r>
              <a:rPr lang="en-IE" dirty="0" err="1"/>
              <a:t>enkele</a:t>
            </a:r>
            <a:r>
              <a:rPr lang="en-IE" dirty="0"/>
              <a:t> </a:t>
            </a:r>
            <a:r>
              <a:rPr lang="en-IE" dirty="0" err="1"/>
              <a:t>jaren</a:t>
            </a:r>
            <a:r>
              <a:rPr lang="en-IE" dirty="0"/>
              <a:t> EOL is. Het </a:t>
            </a:r>
            <a:r>
              <a:rPr lang="en-IE" dirty="0" err="1"/>
              <a:t>gedeelte</a:t>
            </a:r>
            <a:r>
              <a:rPr lang="en-IE" dirty="0"/>
              <a:t> </a:t>
            </a:r>
            <a:r>
              <a:rPr lang="en-IE" dirty="0" err="1"/>
              <a:t>voor</a:t>
            </a:r>
            <a:r>
              <a:rPr lang="en-IE" dirty="0"/>
              <a:t> de tunnel is begin </a:t>
            </a:r>
            <a:r>
              <a:rPr lang="en-IE" dirty="0" err="1"/>
              <a:t>deze</a:t>
            </a:r>
            <a:r>
              <a:rPr lang="en-IE" dirty="0"/>
              <a:t> week </a:t>
            </a:r>
            <a:r>
              <a:rPr lang="en-IE" dirty="0" err="1"/>
              <a:t>overgenomen</a:t>
            </a:r>
            <a:r>
              <a:rPr lang="en-IE" dirty="0"/>
              <a:t> op </a:t>
            </a:r>
            <a:r>
              <a:rPr lang="en-IE" dirty="0" err="1"/>
              <a:t>een</a:t>
            </a:r>
            <a:r>
              <a:rPr lang="en-IE" dirty="0"/>
              <a:t> WINCC OA </a:t>
            </a:r>
            <a:r>
              <a:rPr lang="en-IE" dirty="0" err="1"/>
              <a:t>systeem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1093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58840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0A393-39A7-5C44-9942-E5E6E3DB97A7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428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7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5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4.png"/><Relationship Id="rId4" Type="http://schemas.openxmlformats.org/officeDocument/2006/relationships/image" Target="../media/image15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36FC954-2F44-964F-86CF-E29D3A207F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4025" y="1568450"/>
            <a:ext cx="9180409" cy="3721100"/>
          </a:xfrm>
          <a:prstGeom prst="rect">
            <a:avLst/>
          </a:prstGeom>
        </p:spPr>
        <p:txBody>
          <a:bodyPr anchor="ctr"/>
          <a:lstStyle>
            <a:lvl1pPr marL="514350" indent="-514350">
              <a:buClr>
                <a:schemeClr val="accent2"/>
              </a:buClr>
              <a:buSzPct val="50000"/>
              <a:buFont typeface="+mj-lt"/>
              <a:buAutoNum type="arabicPeriod"/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err="1"/>
              <a:t>Chaptertitle</a:t>
            </a:r>
            <a:endParaRPr lang="nl-NL"/>
          </a:p>
          <a:p>
            <a:pPr lvl="0"/>
            <a:r>
              <a:rPr lang="nl-NL" err="1"/>
              <a:t>Chapter</a:t>
            </a:r>
            <a:r>
              <a:rPr lang="nl-BE" err="1"/>
              <a:t>title</a:t>
            </a:r>
            <a:endParaRPr lang="nl-BE"/>
          </a:p>
          <a:p>
            <a:pPr lvl="0"/>
            <a:r>
              <a:rPr lang="nl-NL" err="1"/>
              <a:t>Chapter</a:t>
            </a:r>
            <a:r>
              <a:rPr lang="nl-BE" err="1"/>
              <a:t>title</a:t>
            </a:r>
            <a:endParaRPr lang="nl-BE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4A00E1B-6954-564A-AF5B-F8E0E07540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8DA4520-533D-FC46-B423-04FB72E24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71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1079" y="2505041"/>
            <a:ext cx="9180612" cy="184791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Chapter</a:t>
            </a:r>
            <a:br>
              <a:rPr lang="nl-NL"/>
            </a:br>
            <a:r>
              <a:rPr lang="nl-NL" err="1"/>
              <a:t>title</a:t>
            </a:r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3D7F391-6CD7-3445-99D8-816D3EA1D4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6797" y="2439096"/>
            <a:ext cx="9578403" cy="17792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nl-BE" err="1"/>
              <a:t>This</a:t>
            </a:r>
            <a:r>
              <a:rPr lang="nl-BE"/>
              <a:t> is a quote slide.</a:t>
            </a:r>
          </a:p>
          <a:p>
            <a:r>
              <a:rPr lang="nl-BE"/>
              <a:t>— xxx</a:t>
            </a:r>
            <a:endParaRPr lang="fr-FR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689B9A-DB81-B14F-9356-30B539086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5080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6D0D3FB-DE49-5D46-81B2-9E2BF69EA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52748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0BB3378-C5FD-0E42-8B0F-1E66EE15FE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221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8E521F-019F-1C4A-8728-0564038533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56E3B219-2633-CA4F-8AF5-DBB60C0854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C64D2338-5654-1F4A-9C62-121157932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7B97786C-8004-0943-991A-184A22C0CD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5131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5174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0529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219415-A53B-2B41-90B9-5BABB6529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94913-E972-EE41-AB37-F6C7F66F3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78BD40C-9F65-7846-9B08-0C3F7E8879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00" y="5877000"/>
            <a:ext cx="2006045" cy="327600"/>
          </a:xfrm>
          <a:prstGeom prst="rect">
            <a:avLst/>
          </a:prstGeom>
        </p:spPr>
      </p:pic>
      <p:sp>
        <p:nvSpPr>
          <p:cNvPr id="19" name="Titel 28">
            <a:extLst>
              <a:ext uri="{FF2B5EF4-FFF2-40B4-BE49-F238E27FC236}">
                <a16:creationId xmlns:a16="http://schemas.microsoft.com/office/drawing/2014/main" id="{42A5EE27-DBC1-6A40-8B8E-82EA9D3E7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5605" y="1797222"/>
            <a:ext cx="7800789" cy="23437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0" name="Tijdelijke aanduiding voor tekst 32">
            <a:extLst>
              <a:ext uri="{FF2B5EF4-FFF2-40B4-BE49-F238E27FC236}">
                <a16:creationId xmlns:a16="http://schemas.microsoft.com/office/drawing/2014/main" id="{6DACC24D-78C0-C14E-B9A6-23AFD9BFC3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5606" y="4180122"/>
            <a:ext cx="780078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5" name="Tijdelijke aanduiding voor tekst 32">
            <a:extLst>
              <a:ext uri="{FF2B5EF4-FFF2-40B4-BE49-F238E27FC236}">
                <a16:creationId xmlns:a16="http://schemas.microsoft.com/office/drawing/2014/main" id="{CB788083-CA0D-D24B-8B18-9F58675CC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2760" y="5871600"/>
            <a:ext cx="4406400" cy="352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sp>
        <p:nvSpPr>
          <p:cNvPr id="9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8937" y="5871600"/>
            <a:ext cx="1627457" cy="352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7358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028256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A5350FA6-7A12-8242-BC1E-5B8101F363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52E9BE-C5B0-2243-9B17-5CE4F5BEB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029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Ontwikkelt </a:t>
            </a:r>
          </a:p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Faciliteert </a:t>
            </a:r>
          </a:p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Verbindt</a:t>
            </a:r>
          </a:p>
        </p:txBody>
      </p:sp>
    </p:spTree>
    <p:extLst>
      <p:ext uri="{BB962C8B-B14F-4D97-AF65-F5344CB8AC3E}">
        <p14:creationId xmlns:p14="http://schemas.microsoft.com/office/powerpoint/2010/main" val="3325613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Développe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Facilite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Rapproche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527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Develops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err="1"/>
              <a:t>Facilitates</a:t>
            </a:r>
            <a:endParaRPr lang="nl-BE" b="1"/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Bringstogether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8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403835-6E18-E84E-AD49-415393C726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AC73E98-6990-BF4A-896A-51856EE422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0AD09E2C-D4C3-B948-B325-4C12A616E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This</a:t>
            </a:r>
            <a:r>
              <a:rPr lang="nl-NL"/>
              <a:t> is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really</a:t>
            </a:r>
            <a:r>
              <a:rPr lang="nl-NL"/>
              <a:t> big </a:t>
            </a:r>
            <a:r>
              <a:rPr lang="nl-NL" err="1"/>
              <a:t>presentation</a:t>
            </a:r>
            <a:r>
              <a:rPr lang="nl-NL"/>
              <a:t> </a:t>
            </a:r>
            <a:r>
              <a:rPr lang="nl-NL" err="1"/>
              <a:t>title</a:t>
            </a:r>
            <a:r>
              <a:rPr lang="nl-NL"/>
              <a:t>.</a:t>
            </a:r>
            <a:endParaRPr lang="nl-BE"/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2EA7E0FF-088B-1840-8593-1C99620FCA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This is your presentation subtitle</a:t>
            </a:r>
          </a:p>
        </p:txBody>
      </p:sp>
      <p:sp>
        <p:nvSpPr>
          <p:cNvPr id="23" name="Tijdelijke aanduiding voor datum 3">
            <a:extLst>
              <a:ext uri="{FF2B5EF4-FFF2-40B4-BE49-F238E27FC236}">
                <a16:creationId xmlns:a16="http://schemas.microsoft.com/office/drawing/2014/main" id="{25C99FEC-8E3F-0E4F-9A7F-5B3EE1B9C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11600" y="5904831"/>
            <a:ext cx="252277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A0F2A04B-1A9B-4B56-A2BD-100102629738}" type="datetimeFigureOut">
              <a:rPr lang="en-IE" smtClean="0"/>
              <a:t>24/09/2026</a:t>
            </a:fld>
            <a:endParaRPr lang="en-I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6EAEF5F7-6C0B-E84E-9599-0BA8844565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0425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08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ea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219415-A53B-2B41-90B9-5BABB65294D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94913-E972-EE41-AB37-F6C7F66F31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78BD40C-9F65-7846-9B08-0C3F7E8879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00" y="5877000"/>
            <a:ext cx="2006045" cy="327600"/>
          </a:xfrm>
          <a:prstGeom prst="rect">
            <a:avLst/>
          </a:prstGeom>
        </p:spPr>
      </p:pic>
      <p:sp>
        <p:nvSpPr>
          <p:cNvPr id="19" name="Titel 28">
            <a:extLst>
              <a:ext uri="{FF2B5EF4-FFF2-40B4-BE49-F238E27FC236}">
                <a16:creationId xmlns:a16="http://schemas.microsoft.com/office/drawing/2014/main" id="{42A5EE27-DBC1-6A40-8B8E-82EA9D3E7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5605" y="1797222"/>
            <a:ext cx="7800789" cy="23437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This</a:t>
            </a:r>
            <a:r>
              <a:rPr lang="nl-NL"/>
              <a:t> is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really</a:t>
            </a:r>
            <a:r>
              <a:rPr lang="nl-NL"/>
              <a:t> big </a:t>
            </a:r>
            <a:r>
              <a:rPr lang="nl-NL" err="1"/>
              <a:t>presentation</a:t>
            </a:r>
            <a:r>
              <a:rPr lang="nl-NL"/>
              <a:t> </a:t>
            </a:r>
            <a:r>
              <a:rPr lang="nl-NL" err="1"/>
              <a:t>title</a:t>
            </a:r>
            <a:r>
              <a:rPr lang="nl-NL"/>
              <a:t>.</a:t>
            </a:r>
            <a:endParaRPr lang="nl-BE"/>
          </a:p>
        </p:txBody>
      </p:sp>
      <p:sp>
        <p:nvSpPr>
          <p:cNvPr id="20" name="Tijdelijke aanduiding voor tekst 32">
            <a:extLst>
              <a:ext uri="{FF2B5EF4-FFF2-40B4-BE49-F238E27FC236}">
                <a16:creationId xmlns:a16="http://schemas.microsoft.com/office/drawing/2014/main" id="{6DACC24D-78C0-C14E-B9A6-23AFD9BFC3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5606" y="4180122"/>
            <a:ext cx="780078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This is your presentation subtitle</a:t>
            </a:r>
          </a:p>
        </p:txBody>
      </p:sp>
      <p:sp>
        <p:nvSpPr>
          <p:cNvPr id="24" name="Tijdelijke aanduiding voor datum 3">
            <a:extLst>
              <a:ext uri="{FF2B5EF4-FFF2-40B4-BE49-F238E27FC236}">
                <a16:creationId xmlns:a16="http://schemas.microsoft.com/office/drawing/2014/main" id="{6855D734-2070-E945-9DD7-0641D4F969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73615" y="5858537"/>
            <a:ext cx="2522779" cy="35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A0F2A04B-1A9B-4B56-A2BD-100102629738}" type="datetimeFigureOut">
              <a:rPr lang="en-IE" smtClean="0"/>
              <a:t>24/09/2026</a:t>
            </a:fld>
            <a:endParaRPr lang="en-IE"/>
          </a:p>
        </p:txBody>
      </p:sp>
      <p:sp>
        <p:nvSpPr>
          <p:cNvPr id="25" name="Tijdelijke aanduiding voor tekst 32">
            <a:extLst>
              <a:ext uri="{FF2B5EF4-FFF2-40B4-BE49-F238E27FC236}">
                <a16:creationId xmlns:a16="http://schemas.microsoft.com/office/drawing/2014/main" id="{CB788083-CA0D-D24B-8B18-9F58675CC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2760" y="5871600"/>
            <a:ext cx="4406400" cy="352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</p:spTree>
    <p:extLst>
      <p:ext uri="{BB962C8B-B14F-4D97-AF65-F5344CB8AC3E}">
        <p14:creationId xmlns:p14="http://schemas.microsoft.com/office/powerpoint/2010/main" val="1114074535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6D0D3FB-DE49-5D46-81B2-9E2BF69EA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911623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931722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845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>
          <p15:clr>
            <a:srgbClr val="FBAE40"/>
          </p15:clr>
        </p15:guide>
        <p15:guide id="2" pos="7446">
          <p15:clr>
            <a:srgbClr val="FBAE40"/>
          </p15:clr>
        </p15:guide>
        <p15:guide id="3" orient="horz" pos="36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0422" y="1084509"/>
            <a:ext cx="9611157" cy="47855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Center Align</a:t>
            </a:r>
          </a:p>
        </p:txBody>
      </p:sp>
    </p:spTree>
    <p:extLst>
      <p:ext uri="{BB962C8B-B14F-4D97-AF65-F5344CB8AC3E}">
        <p14:creationId xmlns:p14="http://schemas.microsoft.com/office/powerpoint/2010/main" val="32240736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 Align (18px tex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0422" y="1084509"/>
            <a:ext cx="9611157" cy="47855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Center Align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3948D51-DF32-8140-921D-8FBDDD807E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560CBF20-A978-1F45-BC69-123198FF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290422" y="1779341"/>
            <a:ext cx="9611157" cy="399415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91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Align (18px tex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1290422" y="1779341"/>
            <a:ext cx="9611157" cy="3994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053C74C0-7417-D946-B0BD-E69B489DBB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0422" y="1084509"/>
            <a:ext cx="9611157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209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ist (2 column) (24px tex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F52C20EC-49FA-5442-B5E0-1FB3B25300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90422" y="1084509"/>
            <a:ext cx="9611157" cy="47855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33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Center Align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8F3A2BC-D0BC-C747-AA3B-0FF2A563B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1281658" y="1779343"/>
            <a:ext cx="4522735" cy="39941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378844" y="1779343"/>
            <a:ext cx="4522735" cy="39941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151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ody Text (24px text) + Content Box (Lef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2134479"/>
            <a:ext cx="4859963" cy="36390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2692" y="1084509"/>
            <a:ext cx="4726425" cy="46889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E638FFAB-3495-2E45-AEBD-A0C82D771D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8845" y="1084509"/>
            <a:ext cx="4859963" cy="94977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20000"/>
              </a:lnSpc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6675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ox (Right) + Title + Body Text (18px tex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92690" y="2134479"/>
            <a:ext cx="4859963" cy="36390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B18433-8BE9-BB40-A990-BEE1341FD4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8912" y="-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E9A5877A-E12A-AE43-9AC9-5BAB7AB89B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691" y="1084509"/>
            <a:ext cx="4859963" cy="94977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20000"/>
              </a:lnSpc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3DC0EF3F-9C1C-A547-8D7D-17031E942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496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ox (Left) + Title + Body Text (18px text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1D8F43-F467-6241-A72E-B8BAA360773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-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7D68EF97-1A46-D34A-9533-24EBCA511C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78845" y="1084509"/>
            <a:ext cx="4859963" cy="94977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20000"/>
              </a:lnSpc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F0E76C92-10B1-5746-8A5B-50335A732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2134479"/>
            <a:ext cx="4859963" cy="36390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967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nl-BE"/>
          </a:p>
        </p:txBody>
      </p:sp>
      <p:pic>
        <p:nvPicPr>
          <p:cNvPr id="4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5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074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10988759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-432726" y="1628800"/>
            <a:ext cx="13057451" cy="5544616"/>
          </a:xfrm>
          <a:prstGeom prst="rect">
            <a:avLst/>
          </a:prstGeom>
          <a:gradFill flip="none" rotWithShape="1">
            <a:gsLst>
              <a:gs pos="61000">
                <a:schemeClr val="bg1">
                  <a:alpha val="73000"/>
                </a:schemeClr>
              </a:gs>
              <a:gs pos="100000">
                <a:srgbClr val="D9D9D9">
                  <a:alpha val="73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 Light"/>
              <a:cs typeface="Calibri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fld id="{768EF88F-1E48-4A48-9787-6B9229C2137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5360" y="981076"/>
            <a:ext cx="11521280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35360" y="1916113"/>
            <a:ext cx="11521280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79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365D892E-5E49-3841-81FA-68A254CF32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90FC98B-6C29-5B49-976D-57CBE9FD7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730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365D892E-5E49-3841-81FA-68A254CF32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90FC98B-6C29-5B49-976D-57CBE9FD7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521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5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>
          <p15:clr>
            <a:srgbClr val="FBAE40"/>
          </p15:clr>
        </p15:guide>
        <p15:guide id="2" pos="7446">
          <p15:clr>
            <a:srgbClr val="FBAE40"/>
          </p15:clr>
        </p15:guide>
        <p15:guide id="3" orient="horz" pos="36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pic>
        <p:nvPicPr>
          <p:cNvPr id="4" name="Picture 2" descr="C:\Users\inl8300\AppData\Local\Microsoft\Windows\Temporary Internet Files\Content.Outlook\BRX08ZBA\Fotolia_76456694_L (2).jpg">
            <a:extLst>
              <a:ext uri="{FF2B5EF4-FFF2-40B4-BE49-F238E27FC236}">
                <a16:creationId xmlns:a16="http://schemas.microsoft.com/office/drawing/2014/main" id="{A05A853C-8610-E34D-9274-37C04DA4D5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9255" y="1304925"/>
            <a:ext cx="2773490" cy="170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0">
            <a:extLst>
              <a:ext uri="{FF2B5EF4-FFF2-40B4-BE49-F238E27FC236}">
                <a16:creationId xmlns:a16="http://schemas.microsoft.com/office/drawing/2014/main" id="{DCB31BEA-F332-4846-80FF-9018417176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031" y="2700767"/>
            <a:ext cx="12192000" cy="3617483"/>
          </a:xfrm>
          <a:prstGeom prst="rect">
            <a:avLst/>
          </a:prstGeom>
        </p:spPr>
      </p:pic>
      <p:pic>
        <p:nvPicPr>
          <p:cNvPr id="7" name="Image 11">
            <a:extLst>
              <a:ext uri="{FF2B5EF4-FFF2-40B4-BE49-F238E27FC236}">
                <a16:creationId xmlns:a16="http://schemas.microsoft.com/office/drawing/2014/main" id="{E89E5868-1A31-6A48-8709-CBC0EB9EF4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7849" y="7260971"/>
            <a:ext cx="881653" cy="198438"/>
          </a:xfrm>
          <a:prstGeom prst="rect">
            <a:avLst/>
          </a:prstGeom>
        </p:spPr>
      </p:pic>
      <p:pic>
        <p:nvPicPr>
          <p:cNvPr id="8" name="Image 16">
            <a:extLst>
              <a:ext uri="{FF2B5EF4-FFF2-40B4-BE49-F238E27FC236}">
                <a16:creationId xmlns:a16="http://schemas.microsoft.com/office/drawing/2014/main" id="{C4C2028D-9EDF-3940-8C9F-48B64A590E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2327" y="7111921"/>
            <a:ext cx="390356" cy="3686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657FF-F8E4-2A4F-A268-E4D1CFD7DF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454400" y="2971800"/>
            <a:ext cx="56515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F58EC475-4EA7-764D-B3D6-9B5A4554C33F}"/>
              </a:ext>
            </a:extLst>
          </p:cNvPr>
          <p:cNvSpPr txBox="1">
            <a:spLocks/>
          </p:cNvSpPr>
          <p:nvPr userDrawn="1"/>
        </p:nvSpPr>
        <p:spPr>
          <a:xfrm>
            <a:off x="4567110" y="2005167"/>
            <a:ext cx="2679194" cy="5578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Video</a:t>
            </a:r>
            <a:endParaRPr lang="fr-FR" b="1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261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>
          <p15:clr>
            <a:srgbClr val="FBAE40"/>
          </p15:clr>
        </p15:guide>
        <p15:guide id="2" pos="7446">
          <p15:clr>
            <a:srgbClr val="FBAE40"/>
          </p15:clr>
        </p15:guide>
        <p15:guide id="3" orient="horz" pos="36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ux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>
            <a:extLst>
              <a:ext uri="{FF2B5EF4-FFF2-40B4-BE49-F238E27FC236}">
                <a16:creationId xmlns:a16="http://schemas.microsoft.com/office/drawing/2014/main" id="{9A722633-0B1A-B241-86A4-788E67A3C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768981" cy="6107841"/>
          </a:xfrm>
          <a:prstGeom prst="parallelogram">
            <a:avLst>
              <a:gd name="adj" fmla="val 0"/>
            </a:avLst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89C596-792D-9643-9AF9-1618F5D7BC18}"/>
              </a:ext>
            </a:extLst>
          </p:cNvPr>
          <p:cNvSpPr/>
          <p:nvPr userDrawn="1"/>
        </p:nvSpPr>
        <p:spPr>
          <a:xfrm>
            <a:off x="0" y="1"/>
            <a:ext cx="3768980" cy="61078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03AFFFE-97AA-4C40-A52A-F6410077094D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10407" y="3270956"/>
            <a:ext cx="2456306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cxnSp>
        <p:nvCxnSpPr>
          <p:cNvPr id="7" name="Connecteur droit 33">
            <a:extLst>
              <a:ext uri="{FF2B5EF4-FFF2-40B4-BE49-F238E27FC236}">
                <a16:creationId xmlns:a16="http://schemas.microsoft.com/office/drawing/2014/main" id="{14764EE7-7765-0245-A470-6725DAFA8E7A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3877310" y="-132481"/>
            <a:ext cx="76495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23" name="Afbeelding 1">
            <a:extLst>
              <a:ext uri="{FF2B5EF4-FFF2-40B4-BE49-F238E27FC236}">
                <a16:creationId xmlns:a16="http://schemas.microsoft.com/office/drawing/2014/main" id="{46E01643-1844-C345-8EB6-47BAC990A6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F4F67D-D00B-4141-B7B2-DCD307AD43F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711200" y="2762250"/>
            <a:ext cx="3165920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A7108370-13F2-5B49-B435-F6ECC7E1A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2662" y="4843805"/>
            <a:ext cx="308278" cy="44052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94EAD55-8FBB-F747-9C10-AF6F312A76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294"/>
          <a:stretch/>
        </p:blipFill>
        <p:spPr>
          <a:xfrm>
            <a:off x="5122662" y="1554290"/>
            <a:ext cx="308278" cy="440520"/>
          </a:xfrm>
          <a:prstGeom prst="rect">
            <a:avLst/>
          </a:prstGeom>
        </p:spPr>
      </p:pic>
      <p:cxnSp>
        <p:nvCxnSpPr>
          <p:cNvPr id="39" name="Connecteur droit 15">
            <a:extLst>
              <a:ext uri="{FF2B5EF4-FFF2-40B4-BE49-F238E27FC236}">
                <a16:creationId xmlns:a16="http://schemas.microsoft.com/office/drawing/2014/main" id="{46D59F25-1748-0148-A4A9-5CACCA67A3A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276801" y="5349679"/>
            <a:ext cx="0" cy="7844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4AFEBD9-6104-F142-9AAC-65F4FB1BDB15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276801" y="2093642"/>
            <a:ext cx="0" cy="25824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DFB4326E-CBA5-084E-A91E-ED3DF72D7A80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905499" y="1554163"/>
            <a:ext cx="5559465" cy="53947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Espace réservé du contenu 41">
            <a:extLst>
              <a:ext uri="{FF2B5EF4-FFF2-40B4-BE49-F238E27FC236}">
                <a16:creationId xmlns:a16="http://schemas.microsoft.com/office/drawing/2014/main" id="{0B6E53B5-43F6-B042-AEA2-6E64D3B1423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905499" y="4931110"/>
            <a:ext cx="5588000" cy="583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B338812C-4932-0A4E-8CC3-94FB1FA776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905500" y="2276475"/>
            <a:ext cx="5915025" cy="227647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Espace réservé du contenu 45">
            <a:extLst>
              <a:ext uri="{FF2B5EF4-FFF2-40B4-BE49-F238E27FC236}">
                <a16:creationId xmlns:a16="http://schemas.microsoft.com/office/drawing/2014/main" id="{25EC9E2A-E056-3940-B296-26090E930A20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905500" y="5729288"/>
            <a:ext cx="2109496" cy="55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Espace réservé du contenu 47">
            <a:extLst>
              <a:ext uri="{FF2B5EF4-FFF2-40B4-BE49-F238E27FC236}">
                <a16:creationId xmlns:a16="http://schemas.microsoft.com/office/drawing/2014/main" id="{1D588AB8-DAAC-094C-A042-B190FAC7E7C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239223" y="5729288"/>
            <a:ext cx="2462989" cy="55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1877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>
          <p15:clr>
            <a:srgbClr val="FBAE40"/>
          </p15:clr>
        </p15:guide>
        <p15:guide id="2" pos="7446">
          <p15:clr>
            <a:srgbClr val="FBAE40"/>
          </p15:clr>
        </p15:guide>
        <p15:guide id="3" orient="horz" pos="36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clus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89C596-792D-9643-9AF9-1618F5D7BC18}"/>
              </a:ext>
            </a:extLst>
          </p:cNvPr>
          <p:cNvSpPr/>
          <p:nvPr userDrawn="1"/>
        </p:nvSpPr>
        <p:spPr>
          <a:xfrm>
            <a:off x="0" y="1"/>
            <a:ext cx="3359150" cy="55610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03AFFFE-97AA-4C40-A52A-F6410077094D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10407" y="1712744"/>
            <a:ext cx="2456306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cxnSp>
        <p:nvCxnSpPr>
          <p:cNvPr id="7" name="Connecteur droit 33">
            <a:extLst>
              <a:ext uri="{FF2B5EF4-FFF2-40B4-BE49-F238E27FC236}">
                <a16:creationId xmlns:a16="http://schemas.microsoft.com/office/drawing/2014/main" id="{14764EE7-7765-0245-A470-6725DAFA8E7A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3877310" y="-132481"/>
            <a:ext cx="76495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8C8E47E-9EE5-D340-A1CF-EEE36544079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104017" y="4738441"/>
            <a:ext cx="1817687" cy="5207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Titre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CD2E76C-171D-274A-88DA-23FE76C8CCE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60937" y="3687216"/>
            <a:ext cx="979487" cy="979487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0F23A92-91F2-C24D-ADB0-B34C664DAF7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930649" y="1804451"/>
            <a:ext cx="6695641" cy="9144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Afbeelding 1">
            <a:extLst>
              <a:ext uri="{FF2B5EF4-FFF2-40B4-BE49-F238E27FC236}">
                <a16:creationId xmlns:a16="http://schemas.microsoft.com/office/drawing/2014/main" id="{46E01643-1844-C345-8EB6-47BAC990A6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1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>
          <p15:clr>
            <a:srgbClr val="FBAE40"/>
          </p15:clr>
        </p15:guide>
        <p15:guide id="2" pos="7446">
          <p15:clr>
            <a:srgbClr val="FBAE40"/>
          </p15:clr>
        </p15:guide>
        <p15:guide id="3" orient="horz" pos="36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clus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89C596-792D-9643-9AF9-1618F5D7BC18}"/>
              </a:ext>
            </a:extLst>
          </p:cNvPr>
          <p:cNvSpPr/>
          <p:nvPr userDrawn="1"/>
        </p:nvSpPr>
        <p:spPr>
          <a:xfrm>
            <a:off x="0" y="1"/>
            <a:ext cx="3359150" cy="55610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03AFFFE-97AA-4C40-A52A-F6410077094D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10407" y="1712744"/>
            <a:ext cx="2456306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cxnSp>
        <p:nvCxnSpPr>
          <p:cNvPr id="7" name="Connecteur droit 33">
            <a:extLst>
              <a:ext uri="{FF2B5EF4-FFF2-40B4-BE49-F238E27FC236}">
                <a16:creationId xmlns:a16="http://schemas.microsoft.com/office/drawing/2014/main" id="{14764EE7-7765-0245-A470-6725DAFA8E7A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3877310" y="-132481"/>
            <a:ext cx="76495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8C8E47E-9EE5-D340-A1CF-EEE36544079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104017" y="4738441"/>
            <a:ext cx="1817687" cy="5207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Titre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CD2E76C-171D-274A-88DA-23FE76C8CCE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860937" y="3687216"/>
            <a:ext cx="979487" cy="979487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0F23A92-91F2-C24D-ADB0-B34C664DAF7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930649" y="1804451"/>
            <a:ext cx="6695641" cy="9144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Afbeelding 1">
            <a:extLst>
              <a:ext uri="{FF2B5EF4-FFF2-40B4-BE49-F238E27FC236}">
                <a16:creationId xmlns:a16="http://schemas.microsoft.com/office/drawing/2014/main" id="{46E01643-1844-C345-8EB6-47BAC990A6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04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>
          <p15:clr>
            <a:srgbClr val="FBAE40"/>
          </p15:clr>
        </p15:guide>
        <p15:guide id="2" pos="7446">
          <p15:clr>
            <a:srgbClr val="FBAE40"/>
          </p15:clr>
        </p15:guide>
        <p15:guide id="3" orient="horz" pos="36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safet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89C596-792D-9643-9AF9-1618F5D7BC18}"/>
              </a:ext>
            </a:extLst>
          </p:cNvPr>
          <p:cNvSpPr/>
          <p:nvPr userDrawn="1"/>
        </p:nvSpPr>
        <p:spPr>
          <a:xfrm>
            <a:off x="0" y="1"/>
            <a:ext cx="3359150" cy="55610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03AFFFE-97AA-4C40-A52A-F6410077094D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10407" y="1712744"/>
            <a:ext cx="2456306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cxnSp>
        <p:nvCxnSpPr>
          <p:cNvPr id="7" name="Connecteur droit 33">
            <a:extLst>
              <a:ext uri="{FF2B5EF4-FFF2-40B4-BE49-F238E27FC236}">
                <a16:creationId xmlns:a16="http://schemas.microsoft.com/office/drawing/2014/main" id="{14764EE7-7765-0245-A470-6725DAFA8E7A}"/>
              </a:ext>
            </a:extLst>
          </p:cNvPr>
          <p:cNvCxnSpPr>
            <a:cxnSpLocks/>
          </p:cNvCxnSpPr>
          <p:nvPr userDrawn="1"/>
        </p:nvCxnSpPr>
        <p:spPr bwMode="auto">
          <a:xfrm flipH="1">
            <a:off x="3877310" y="-162961"/>
            <a:ext cx="76495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0F23A92-91F2-C24D-ADB0-B34C664DAF7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930649" y="1804451"/>
            <a:ext cx="6695641" cy="9144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00"/>
              </a:spcAft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" name="Afbeelding 1">
            <a:extLst>
              <a:ext uri="{FF2B5EF4-FFF2-40B4-BE49-F238E27FC236}">
                <a16:creationId xmlns:a16="http://schemas.microsoft.com/office/drawing/2014/main" id="{46E01643-1844-C345-8EB6-47BAC990A6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56E84FF-6080-4D4F-8B7D-4DF51234CF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975" y="4444649"/>
            <a:ext cx="1392268" cy="63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4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>
          <p15:clr>
            <a:srgbClr val="FBAE40"/>
          </p15:clr>
        </p15:guide>
        <p15:guide id="2" pos="7446">
          <p15:clr>
            <a:srgbClr val="FBAE40"/>
          </p15:clr>
        </p15:guide>
        <p15:guide id="3" orient="horz" pos="36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20189540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903842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vel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BD6096E-81A5-6A41-8BF1-5F5B99802F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61412" y="537455"/>
            <a:ext cx="2330588" cy="307777"/>
          </a:xfrm>
          <a:prstGeom prst="rect">
            <a:avLst/>
          </a:prstGeom>
          <a:solidFill>
            <a:schemeClr val="bg2"/>
          </a:solidFill>
        </p:spPr>
        <p:txBody>
          <a:bodyPr rIns="288000" anchor="ctr"/>
          <a:lstStyle>
            <a:lvl1pPr marL="0" indent="0" algn="r">
              <a:buNone/>
              <a:tabLst/>
              <a:defRPr sz="14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Chapter title level 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1941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vel 2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7AD0490-60ED-B74E-B7CC-4FA81AAB61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75520" y="537455"/>
            <a:ext cx="2316480" cy="307777"/>
          </a:xfrm>
          <a:prstGeom prst="rect">
            <a:avLst/>
          </a:prstGeom>
          <a:solidFill>
            <a:schemeClr val="bg2"/>
          </a:solidFill>
        </p:spPr>
        <p:txBody>
          <a:bodyPr rIns="288000" anchor="ctr"/>
          <a:lstStyle>
            <a:lvl1pPr marL="0" indent="0" algn="r">
              <a:buNone/>
              <a:tabLst>
                <a:tab pos="1371600" algn="l"/>
                <a:tab pos="1511300" algn="l"/>
              </a:tabLst>
              <a:defRPr sz="14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Chapter title level 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7141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level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2. Chapter title</a:t>
            </a:r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BD6096E-81A5-6A41-8BF1-5F5B99802F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61412" y="537455"/>
            <a:ext cx="2330588" cy="307777"/>
          </a:xfrm>
          <a:prstGeom prst="rect">
            <a:avLst/>
          </a:prstGeom>
          <a:solidFill>
            <a:schemeClr val="bg2"/>
          </a:solidFill>
        </p:spPr>
        <p:txBody>
          <a:bodyPr rIns="288000" anchor="ctr"/>
          <a:lstStyle>
            <a:lvl1pPr marL="0" indent="0" algn="r">
              <a:buNone/>
              <a:tabLst/>
              <a:defRPr sz="14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Chapter title level 2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564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Level 2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2.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7AD0490-60ED-B74E-B7CC-4FA81AAB61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75520" y="537455"/>
            <a:ext cx="2316480" cy="307777"/>
          </a:xfrm>
          <a:prstGeom prst="rect">
            <a:avLst/>
          </a:prstGeom>
          <a:solidFill>
            <a:schemeClr val="bg2"/>
          </a:solidFill>
        </p:spPr>
        <p:txBody>
          <a:bodyPr rIns="288000" anchor="ctr"/>
          <a:lstStyle>
            <a:lvl1pPr marL="0" indent="0" algn="r">
              <a:buNone/>
              <a:tabLst>
                <a:tab pos="1371600" algn="l"/>
                <a:tab pos="1511300" algn="l"/>
              </a:tabLst>
              <a:defRPr sz="14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Chapter title level 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3259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z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 algn="ctr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 algn="ctr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 algn="ctr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125540-E11F-2643-B59D-61C20FAD90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6838" y="680147"/>
            <a:ext cx="3098323" cy="928006"/>
          </a:xfrm>
          <a:prstGeom prst="rect">
            <a:avLst/>
          </a:prstGeom>
        </p:spPr>
      </p:pic>
      <p:pic>
        <p:nvPicPr>
          <p:cNvPr id="10" name="Picture 2" descr="ésultat de recherche d'images pour &quot;quizz&quot;">
            <a:extLst>
              <a:ext uri="{FF2B5EF4-FFF2-40B4-BE49-F238E27FC236}">
                <a16:creationId xmlns:a16="http://schemas.microsoft.com/office/drawing/2014/main" id="{EEC3ADC1-93A3-1C44-B024-0CE350E214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952" y="5057645"/>
            <a:ext cx="2929198" cy="120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39B77-99DD-FE4D-A595-95A7FB425A6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653491" y="514885"/>
            <a:ext cx="1257300" cy="91440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6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(0 / 0)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40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izz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AB789-70F6-564D-92DC-0823BF2D47DF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5249333"/>
            <a:ext cx="10858858" cy="104891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 algn="ctr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 algn="ctr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 algn="ctr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39B77-99DD-FE4D-A595-95A7FB425A6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653491" y="514885"/>
            <a:ext cx="1257300" cy="91440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6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(0 / 0)</a:t>
            </a:r>
            <a:endParaRPr lang="en-US"/>
          </a:p>
        </p:txBody>
      </p:sp>
      <p:pic>
        <p:nvPicPr>
          <p:cNvPr id="4" name="Picture 3" descr="A picture containing graphics, drawing, sign, food&#10;&#10;Description automatically generated">
            <a:extLst>
              <a:ext uri="{FF2B5EF4-FFF2-40B4-BE49-F238E27FC236}">
                <a16:creationId xmlns:a16="http://schemas.microsoft.com/office/drawing/2014/main" id="{BACA3C1C-5055-C441-849A-1013A625F5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3500" y="669407"/>
            <a:ext cx="9525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146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 gri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 algn="ctr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 algn="ctr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 algn="ctr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62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Tim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E9E6A3-4DB7-6245-8B33-5E5495F975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9909" y="2713464"/>
            <a:ext cx="8772182" cy="115972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F327799-13FF-7244-9D41-D7BFAB86C00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9093" y="4276643"/>
            <a:ext cx="648023" cy="8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108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nch Tim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7A20E59-5DE6-4548-82CE-9E3262B3DC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7000" y="2851166"/>
            <a:ext cx="6858000" cy="112074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F1B797-782F-D54D-8F71-0777D7C85FA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400" y="4356847"/>
            <a:ext cx="595199" cy="72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969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 algn="ctr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 algn="ctr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 algn="ctr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4A3826-B4E8-2441-A76E-CB813E682EC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300" y="2661424"/>
            <a:ext cx="2782202" cy="34726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1323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LU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4D1E24-7DBA-3747-9501-2EF7F22567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6840" y="1936071"/>
            <a:ext cx="3663951" cy="4921930"/>
          </a:xfrm>
          <a:prstGeom prst="rect">
            <a:avLst/>
          </a:prstGeom>
        </p:spPr>
      </p:pic>
      <p:sp>
        <p:nvSpPr>
          <p:cNvPr id="17" name="Espace réservé du contenu 17">
            <a:extLst>
              <a:ext uri="{FF2B5EF4-FFF2-40B4-BE49-F238E27FC236}">
                <a16:creationId xmlns:a16="http://schemas.microsoft.com/office/drawing/2014/main" id="{270EF31C-8639-8943-B6BE-59AF4764ACE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600386" y="1025843"/>
            <a:ext cx="5527040" cy="1331278"/>
          </a:xfrm>
          <a:prstGeom prst="wedgeRoundRectCallout">
            <a:avLst>
              <a:gd name="adj1" fmla="val 52629"/>
              <a:gd name="adj2" fmla="val 115217"/>
              <a:gd name="adj3" fmla="val 16667"/>
            </a:avLst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9949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employe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sp>
        <p:nvSpPr>
          <p:cNvPr id="17" name="Espace réservé du contenu 17">
            <a:extLst>
              <a:ext uri="{FF2B5EF4-FFF2-40B4-BE49-F238E27FC236}">
                <a16:creationId xmlns:a16="http://schemas.microsoft.com/office/drawing/2014/main" id="{270EF31C-8639-8943-B6BE-59AF4764ACE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600386" y="1025843"/>
            <a:ext cx="5527040" cy="1331278"/>
          </a:xfrm>
          <a:prstGeom prst="wedgeRoundRectCallout">
            <a:avLst>
              <a:gd name="adj1" fmla="val 52629"/>
              <a:gd name="adj2" fmla="val 115217"/>
              <a:gd name="adj3" fmla="val 16667"/>
            </a:avLst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73B1749-D2EC-094C-B76C-7E3A0D02DD1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849815" y="1359877"/>
            <a:ext cx="5982185" cy="549812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5897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r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pic>
        <p:nvPicPr>
          <p:cNvPr id="16" name="Picture 2" descr="X:\I-HRO.13\I-HRO.132\08. BIBLIO\Illustrations matériel de cours\Personnages livret jaune\henri.png">
            <a:extLst>
              <a:ext uri="{FF2B5EF4-FFF2-40B4-BE49-F238E27FC236}">
                <a16:creationId xmlns:a16="http://schemas.microsoft.com/office/drawing/2014/main" id="{BBDECE13-2E08-AE41-8BC8-2B7F09B1220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9997" y="1937846"/>
            <a:ext cx="5244071" cy="492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Espace réservé du contenu 17">
            <a:extLst>
              <a:ext uri="{FF2B5EF4-FFF2-40B4-BE49-F238E27FC236}">
                <a16:creationId xmlns:a16="http://schemas.microsoft.com/office/drawing/2014/main" id="{70C0B347-F583-D44E-8BE4-587C87A4E9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419600" y="1249363"/>
            <a:ext cx="5527040" cy="1331278"/>
          </a:xfrm>
          <a:prstGeom prst="wedgeRoundRectCallout">
            <a:avLst>
              <a:gd name="adj1" fmla="val -68327"/>
              <a:gd name="adj2" fmla="val 104533"/>
              <a:gd name="adj3" fmla="val 16667"/>
            </a:avLst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56279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employe Righ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3836587-207C-7941-84FB-9F6A2A11A5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 b="-2"/>
          <a:stretch>
            <a:fillRect/>
          </a:stretch>
        </p:blipFill>
        <p:spPr bwMode="auto"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7618C691-75BF-CF40-8981-D2F0C9483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11" name="Afbeelding 5">
            <a:extLst>
              <a:ext uri="{FF2B5EF4-FFF2-40B4-BE49-F238E27FC236}">
                <a16:creationId xmlns:a16="http://schemas.microsoft.com/office/drawing/2014/main" id="{4FF01B30-8346-2140-9BD8-717DB2A4D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0D88B116-ED2F-4944-8728-7A9D977EBD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  <p:sp>
        <p:nvSpPr>
          <p:cNvPr id="17" name="Espace réservé du contenu 17">
            <a:extLst>
              <a:ext uri="{FF2B5EF4-FFF2-40B4-BE49-F238E27FC236}">
                <a16:creationId xmlns:a16="http://schemas.microsoft.com/office/drawing/2014/main" id="{70C0B347-F583-D44E-8BE4-587C87A4E9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419600" y="1249363"/>
            <a:ext cx="5527040" cy="1331278"/>
          </a:xfrm>
          <a:prstGeom prst="wedgeRoundRectCallout">
            <a:avLst>
              <a:gd name="adj1" fmla="val -68327"/>
              <a:gd name="adj2" fmla="val 104533"/>
              <a:gd name="adj3" fmla="val 16667"/>
            </a:avLst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55BCBFD-A466-3D4C-8E97-F9F69E18B70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29997" y="1937846"/>
            <a:ext cx="5244071" cy="492015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4718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Li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8F3A2BC-D0BC-C747-AA3B-0FF2A563B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66572" y="1779342"/>
            <a:ext cx="5137821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378844" y="1779342"/>
            <a:ext cx="5146586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8973087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0"/>
            <a:ext cx="5146585" cy="451217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763" y="845232"/>
            <a:ext cx="4726425" cy="55768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432683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">
          <p15:clr>
            <a:srgbClr val="FBAE40"/>
          </p15:clr>
        </p15:guide>
        <p15:guide id="3" pos="726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 + 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66764" y="1786071"/>
            <a:ext cx="10758666" cy="4661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4" y="845232"/>
            <a:ext cx="10758666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  <p:cxnSp>
        <p:nvCxnSpPr>
          <p:cNvPr id="17" name="Connecteur droit 18">
            <a:extLst>
              <a:ext uri="{FF2B5EF4-FFF2-40B4-BE49-F238E27FC236}">
                <a16:creationId xmlns:a16="http://schemas.microsoft.com/office/drawing/2014/main" id="{4C74F32F-3D78-8E44-94F5-6287D592DE5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166350" y="3429000"/>
            <a:ext cx="0" cy="16649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Connecteur droit 18">
            <a:extLst>
              <a:ext uri="{FF2B5EF4-FFF2-40B4-BE49-F238E27FC236}">
                <a16:creationId xmlns:a16="http://schemas.microsoft.com/office/drawing/2014/main" id="{0B200BFD-C225-454B-AA8D-1969C5491D09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3052763" y="2827997"/>
            <a:ext cx="1964267" cy="78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3E321BC-D6FE-6841-B37A-4BCB6D7C417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6763" y="2594899"/>
            <a:ext cx="2565716" cy="466196"/>
          </a:xfrm>
          <a:prstGeom prst="rect">
            <a:avLst/>
          </a:prstGeom>
          <a:solidFill>
            <a:schemeClr val="tx2"/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2DA8F12-07FC-5D4E-930F-4DE3EE5EE21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643" y="2594899"/>
            <a:ext cx="2565716" cy="466196"/>
          </a:xfrm>
          <a:prstGeom prst="rect">
            <a:avLst/>
          </a:prstGeom>
          <a:solidFill>
            <a:schemeClr val="tx2"/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8472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">
          <p15:clr>
            <a:srgbClr val="FBAE40"/>
          </p15:clr>
        </p15:guide>
        <p15:guide id="3" pos="7265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0"/>
            <a:ext cx="5146585" cy="45207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06763" y="845232"/>
            <a:ext cx="4726425" cy="5587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2664801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">
          <p15:clr>
            <a:srgbClr val="FBAE40"/>
          </p15:clr>
        </p15:guide>
        <p15:guide id="3" pos="7265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1D8F43-F467-6241-A72E-B8BAA360773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44892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F0E76C92-10B1-5746-8A5B-50335A732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7722063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B18433-8BE9-BB40-A990-BEE1341FD4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8912" y="-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3DC0EF3F-9C1C-A547-8D7D-17031E942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8255805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k u Merci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3480C56-EE48-A14A-A11D-FA46068ACA38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Afbeelding 6">
            <a:extLst>
              <a:ext uri="{FF2B5EF4-FFF2-40B4-BE49-F238E27FC236}">
                <a16:creationId xmlns:a16="http://schemas.microsoft.com/office/drawing/2014/main" id="{C6FDD326-AA60-EE48-AD8D-57AB448170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6" name="Afbeelding 9">
            <a:extLst>
              <a:ext uri="{FF2B5EF4-FFF2-40B4-BE49-F238E27FC236}">
                <a16:creationId xmlns:a16="http://schemas.microsoft.com/office/drawing/2014/main" id="{F0CA35D4-ABB9-F24C-90F9-D57E590FF6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D403153-53A7-B443-8853-FA70BD4F8268}"/>
              </a:ext>
            </a:extLst>
          </p:cNvPr>
          <p:cNvSpPr txBox="1"/>
          <p:nvPr userDrawn="1"/>
        </p:nvSpPr>
        <p:spPr>
          <a:xfrm>
            <a:off x="3093720" y="3574534"/>
            <a:ext cx="600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  <a:latin typeface="+mj-lt"/>
              </a:rPr>
              <a:t>DANK U – MERCI - THANK YOU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76771C-065A-9249-9DF5-9A91FE7E68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5463" y="2853809"/>
            <a:ext cx="35210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2677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449E24F-1457-C441-87BA-E2660BD4A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1. </a:t>
            </a:r>
            <a:r>
              <a:rPr lang="nl-NL" err="1"/>
              <a:t>Chapter</a:t>
            </a:r>
            <a:r>
              <a:rPr lang="nl-NL"/>
              <a:t> </a:t>
            </a:r>
            <a:r>
              <a:rPr lang="nl-NL" err="1"/>
              <a:t>title</a:t>
            </a:r>
            <a:endParaRPr lang="nl-BE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31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4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image" Target="../media/image15.png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image" Target="../media/image14.png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97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7" r:id="rId2"/>
    <p:sldLayoutId id="2147483794" r:id="rId3"/>
    <p:sldLayoutId id="2147483822" r:id="rId4"/>
    <p:sldLayoutId id="2147483780" r:id="rId5"/>
    <p:sldLayoutId id="2147483777" r:id="rId6"/>
    <p:sldLayoutId id="2147483779" r:id="rId7"/>
    <p:sldLayoutId id="2147483778" r:id="rId8"/>
    <p:sldLayoutId id="2147483752" r:id="rId9"/>
    <p:sldLayoutId id="214748382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549CE-FD82-8448-A724-EC6236E59F6B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Afbeelding 6">
            <a:extLst>
              <a:ext uri="{FF2B5EF4-FFF2-40B4-BE49-F238E27FC236}">
                <a16:creationId xmlns:a16="http://schemas.microsoft.com/office/drawing/2014/main" id="{AC581ACF-D180-594E-ADD8-444B928B320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F4667DEA-D29A-FB45-AAFA-03ADA78174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1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01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9C57023-7CE4-824C-8E0E-D8797537E412}"/>
              </a:ext>
            </a:extLst>
          </p:cNvPr>
          <p:cNvSpPr/>
          <p:nvPr/>
        </p:nvSpPr>
        <p:spPr>
          <a:xfrm>
            <a:off x="0" y="6495880"/>
            <a:ext cx="12192000" cy="362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2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95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9C57023-7CE4-824C-8E0E-D8797537E412}"/>
              </a:ext>
            </a:extLst>
          </p:cNvPr>
          <p:cNvSpPr/>
          <p:nvPr/>
        </p:nvSpPr>
        <p:spPr>
          <a:xfrm>
            <a:off x="0" y="6495880"/>
            <a:ext cx="12192000" cy="362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94" y="6560726"/>
            <a:ext cx="904728" cy="16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0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  <p:sldLayoutId id="2147483976" r:id="rId15"/>
    <p:sldLayoutId id="2147483977" r:id="rId16"/>
    <p:sldLayoutId id="2147483978" r:id="rId17"/>
    <p:sldLayoutId id="2147483979" r:id="rId18"/>
    <p:sldLayoutId id="2147483980" r:id="rId19"/>
    <p:sldLayoutId id="2147483981" r:id="rId20"/>
    <p:sldLayoutId id="2147483982" r:id="rId21"/>
    <p:sldLayoutId id="2147483983" r:id="rId22"/>
    <p:sldLayoutId id="2147483984" r:id="rId23"/>
    <p:sldLayoutId id="2147483985" r:id="rId24"/>
    <p:sldLayoutId id="2147483986" r:id="rId25"/>
    <p:sldLayoutId id="2147483987" r:id="rId26"/>
    <p:sldLayoutId id="2147483988" r:id="rId27"/>
    <p:sldLayoutId id="2147483989" r:id="rId28"/>
    <p:sldLayoutId id="2147483990" r:id="rId29"/>
    <p:sldLayoutId id="2147483991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GB" dirty="0" err="1">
                <a:latin typeface="Calibri"/>
                <a:ea typeface="Calibri"/>
                <a:cs typeface="Calibri"/>
              </a:rPr>
              <a:t>Visualisatie</a:t>
            </a:r>
            <a:r>
              <a:rPr lang="en-GB" dirty="0">
                <a:latin typeface="Calibri"/>
                <a:ea typeface="Calibri"/>
                <a:cs typeface="Calibri"/>
              </a:rPr>
              <a:t> </a:t>
            </a:r>
            <a:r>
              <a:rPr lang="en-GB" dirty="0" err="1">
                <a:latin typeface="Calibri"/>
                <a:ea typeface="Calibri"/>
                <a:cs typeface="Calibri"/>
              </a:rPr>
              <a:t>projecten</a:t>
            </a:r>
            <a:r>
              <a:rPr lang="en-GB" dirty="0">
                <a:latin typeface="Calibri"/>
                <a:ea typeface="Calibri"/>
                <a:cs typeface="Calibri"/>
              </a:rPr>
              <a:t> Infrabel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GB" dirty="0">
                <a:latin typeface="Calibri"/>
                <a:ea typeface="Calibri"/>
                <a:cs typeface="Calibri"/>
              </a:rPr>
              <a:t>I-ICT.112 &amp; I-ICT.114</a:t>
            </a:r>
            <a:endParaRPr lang="en-GB" dirty="0"/>
          </a:p>
          <a:p>
            <a:r>
              <a:rPr lang="en-GB" dirty="0">
                <a:latin typeface="Calibri"/>
                <a:ea typeface="Calibri"/>
                <a:cs typeface="Calibri"/>
              </a:rPr>
              <a:t>24/09/2026</a:t>
            </a:r>
            <a:endParaRPr lang="en-GB" dirty="0"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088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3EEC0F4-5C03-C40E-0116-E6FD8DC6A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5313"/>
            <a:ext cx="12192000" cy="52273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DD2D8F-5DCB-6D0D-E3CE-83FC3C17D7B5}"/>
              </a:ext>
            </a:extLst>
          </p:cNvPr>
          <p:cNvSpPr/>
          <p:nvPr/>
        </p:nvSpPr>
        <p:spPr>
          <a:xfrm>
            <a:off x="870547" y="2658715"/>
            <a:ext cx="5225452" cy="181588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b="0" dirty="0"/>
              <a:t>SW </a:t>
            </a:r>
            <a:r>
              <a:rPr lang="en-GB" sz="2800" dirty="0" err="1"/>
              <a:t>voor</a:t>
            </a:r>
            <a:r>
              <a:rPr lang="en-GB" sz="2800" dirty="0"/>
              <a:t> </a:t>
            </a:r>
            <a:r>
              <a:rPr lang="en-GB" sz="2800" dirty="0" err="1"/>
              <a:t>branddetectie</a:t>
            </a:r>
            <a:endParaRPr lang="en-GB" sz="28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b="0" dirty="0"/>
              <a:t>SW </a:t>
            </a:r>
            <a:r>
              <a:rPr lang="en-GB" sz="2800" dirty="0"/>
              <a:t>Tunnel Antwerpen</a:t>
            </a:r>
            <a:r>
              <a:rPr lang="en-GB" sz="2800" b="0" dirty="0"/>
              <a:t>_NZ</a:t>
            </a:r>
            <a:endParaRPr lang="en-GB" sz="2800" b="0" dirty="0"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b="0" dirty="0"/>
              <a:t>SW </a:t>
            </a:r>
            <a:r>
              <a:rPr lang="en-GB" sz="2800" dirty="0"/>
              <a:t>Tunnel Diabolo</a:t>
            </a:r>
            <a:endParaRPr lang="en-GB" sz="2800" b="0" dirty="0"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b="0" dirty="0"/>
              <a:t>SW </a:t>
            </a:r>
            <a:r>
              <a:rPr lang="en-GB" sz="2800" dirty="0"/>
              <a:t>Tunnel Liefkenshoek</a:t>
            </a:r>
            <a:endParaRPr lang="en-GB" sz="2800" b="0" dirty="0"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6BCCD1-8AA6-9390-79DA-19E1A3A2312B}"/>
              </a:ext>
            </a:extLst>
          </p:cNvPr>
          <p:cNvSpPr/>
          <p:nvPr/>
        </p:nvSpPr>
        <p:spPr>
          <a:xfrm>
            <a:off x="870547" y="1152466"/>
            <a:ext cx="10050297" cy="1323439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000" dirty="0"/>
              <a:t>4 </a:t>
            </a:r>
            <a:r>
              <a:rPr lang="en-GB" sz="4000" b="1" dirty="0"/>
              <a:t>Sky-Walker</a:t>
            </a:r>
            <a:r>
              <a:rPr lang="en-GB" sz="4000" dirty="0"/>
              <a:t> </a:t>
            </a:r>
            <a:r>
              <a:rPr lang="en-GB" sz="4000" dirty="0" err="1"/>
              <a:t>projecten</a:t>
            </a:r>
            <a:endParaRPr lang="en-GB" sz="4000" dirty="0"/>
          </a:p>
          <a:p>
            <a:r>
              <a:rPr lang="en-GB" sz="4000" dirty="0">
                <a:ea typeface="Calibri"/>
                <a:cs typeface="Calibri"/>
              </a:rPr>
              <a:t>met tunnels</a:t>
            </a:r>
          </a:p>
        </p:txBody>
      </p:sp>
    </p:spTree>
    <p:extLst>
      <p:ext uri="{BB962C8B-B14F-4D97-AF65-F5344CB8AC3E}">
        <p14:creationId xmlns:p14="http://schemas.microsoft.com/office/powerpoint/2010/main" val="637995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810F63-220A-739E-AE9F-13C099A4A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3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4C1D1-13FE-6CCD-BBD0-14844F2CCD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SW Fire </a:t>
            </a:r>
            <a:r>
              <a:rPr lang="en-GB" dirty="0" err="1"/>
              <a:t>detecion</a:t>
            </a:r>
            <a:r>
              <a:rPr lang="en-GB" dirty="0"/>
              <a:t> (2004)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EA3F58-0283-7A6C-5501-AAB16197403E}"/>
              </a:ext>
            </a:extLst>
          </p:cNvPr>
          <p:cNvSpPr txBox="1"/>
          <p:nvPr/>
        </p:nvSpPr>
        <p:spPr>
          <a:xfrm>
            <a:off x="524332" y="1611429"/>
            <a:ext cx="7949108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Voor monitoring van alle </a:t>
            </a:r>
            <a:r>
              <a:rPr lang="en-GB" dirty="0" err="1"/>
              <a:t>spoorweggebouwen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paar</a:t>
            </a:r>
            <a:r>
              <a:rPr lang="en-GB" dirty="0"/>
              <a:t> tunnels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dirty="0"/>
              <a:t>515</a:t>
            </a:r>
            <a:r>
              <a:rPr lang="en-GB" b="0" dirty="0"/>
              <a:t> sites, 112.000 </a:t>
            </a:r>
            <a:r>
              <a:rPr lang="en-GB" dirty="0" err="1"/>
              <a:t>punten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D49EDB-2365-5C4D-7AF6-850576153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631" y="3069521"/>
            <a:ext cx="6240737" cy="303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8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810F63-220A-739E-AE9F-13C099A4A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4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4C1D1-13FE-6CCD-BBD0-14844F2CCD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 anchorCtr="0">
            <a:normAutofit fontScale="92500" lnSpcReduction="20000"/>
          </a:bodyPr>
          <a:lstStyle/>
          <a:p>
            <a:r>
              <a:rPr lang="en-GB" dirty="0">
                <a:latin typeface="Calibri"/>
                <a:cs typeface="Calibri"/>
              </a:rPr>
              <a:t>SW Tunnel Antwerpen Noord-Zuid (2006)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EA3F58-0283-7A6C-5501-AAB16197403E}"/>
              </a:ext>
            </a:extLst>
          </p:cNvPr>
          <p:cNvSpPr txBox="1"/>
          <p:nvPr/>
        </p:nvSpPr>
        <p:spPr>
          <a:xfrm>
            <a:off x="666572" y="1611429"/>
            <a:ext cx="79491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Alle </a:t>
            </a:r>
            <a:r>
              <a:rPr lang="en-GB" dirty="0" err="1"/>
              <a:t>technische</a:t>
            </a:r>
            <a:r>
              <a:rPr lang="en-GB" dirty="0"/>
              <a:t> </a:t>
            </a:r>
            <a:r>
              <a:rPr lang="en-GB" dirty="0" err="1"/>
              <a:t>apparatuur</a:t>
            </a:r>
            <a:r>
              <a:rPr lang="en-GB" dirty="0"/>
              <a:t> van Antwerpen-NZ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16.500 </a:t>
            </a:r>
            <a:r>
              <a:rPr lang="en-GB" dirty="0" err="1"/>
              <a:t>punten</a:t>
            </a:r>
            <a:endParaRPr lang="en-GB" dirty="0"/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b="0" dirty="0" err="1"/>
              <a:t>Branddetectie</a:t>
            </a:r>
            <a:r>
              <a:rPr lang="en-GB" b="0" dirty="0"/>
              <a:t>, CCTV, access control, </a:t>
            </a:r>
            <a:r>
              <a:rPr lang="en-GB" b="0" dirty="0" err="1"/>
              <a:t>liften</a:t>
            </a:r>
            <a:r>
              <a:rPr lang="en-GB" b="0" dirty="0"/>
              <a:t>, </a:t>
            </a:r>
            <a:r>
              <a:rPr lang="en-GB" b="0" dirty="0" err="1"/>
              <a:t>roltrappen</a:t>
            </a:r>
            <a:r>
              <a:rPr lang="en-GB" b="0" dirty="0"/>
              <a:t>, </a:t>
            </a:r>
            <a:r>
              <a:rPr lang="en-GB" b="0" dirty="0" err="1"/>
              <a:t>brandblussing</a:t>
            </a:r>
            <a:r>
              <a:rPr lang="en-GB" b="0" dirty="0"/>
              <a:t>, SHEV, </a:t>
            </a:r>
            <a:r>
              <a:rPr lang="en-GB" b="0" dirty="0" err="1"/>
              <a:t>verlichting</a:t>
            </a:r>
            <a:r>
              <a:rPr lang="en-GB" b="0" dirty="0"/>
              <a:t>,…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CE7BB1-F084-F5D1-0402-E562F3121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631" y="3099401"/>
            <a:ext cx="6240737" cy="329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62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810F63-220A-739E-AE9F-13C099A4A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5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4C1D1-13FE-6CCD-BBD0-14844F2CCD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 anchorCtr="0">
            <a:normAutofit fontScale="85000" lnSpcReduction="20000"/>
          </a:bodyPr>
          <a:lstStyle/>
          <a:p>
            <a:r>
              <a:rPr lang="en-GB" dirty="0">
                <a:latin typeface="Calibri"/>
                <a:cs typeface="Calibri"/>
              </a:rPr>
              <a:t>SW Tunnel Diabolo BRUNA (2012)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EA3F58-0283-7A6C-5501-AAB16197403E}"/>
              </a:ext>
            </a:extLst>
          </p:cNvPr>
          <p:cNvSpPr txBox="1"/>
          <p:nvPr/>
        </p:nvSpPr>
        <p:spPr>
          <a:xfrm>
            <a:off x="666572" y="1611429"/>
            <a:ext cx="79491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Alle </a:t>
            </a:r>
            <a:r>
              <a:rPr lang="en-GB" dirty="0" err="1"/>
              <a:t>technische</a:t>
            </a:r>
            <a:r>
              <a:rPr lang="en-GB" dirty="0"/>
              <a:t> </a:t>
            </a:r>
            <a:r>
              <a:rPr lang="en-GB" dirty="0" err="1"/>
              <a:t>installaties</a:t>
            </a:r>
            <a:r>
              <a:rPr lang="en-GB" dirty="0"/>
              <a:t> van het station </a:t>
            </a:r>
            <a:r>
              <a:rPr lang="en-GB" dirty="0" err="1"/>
              <a:t>en</a:t>
            </a:r>
            <a:r>
              <a:rPr lang="en-GB" dirty="0"/>
              <a:t> de tunnels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dirty="0"/>
              <a:t>12.000 </a:t>
            </a:r>
            <a:r>
              <a:rPr lang="en-GB" dirty="0" err="1"/>
              <a:t>punten</a:t>
            </a:r>
            <a:endParaRPr lang="en-GB" dirty="0"/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dirty="0" err="1"/>
              <a:t>Branddetectie</a:t>
            </a:r>
            <a:r>
              <a:rPr lang="en-GB" dirty="0"/>
              <a:t>, CCTV, access control, </a:t>
            </a:r>
            <a:r>
              <a:rPr lang="en-GB" dirty="0" err="1"/>
              <a:t>liften</a:t>
            </a:r>
            <a:r>
              <a:rPr lang="en-GB" dirty="0"/>
              <a:t>, </a:t>
            </a:r>
            <a:r>
              <a:rPr lang="en-GB" dirty="0" err="1"/>
              <a:t>roltrappen</a:t>
            </a:r>
            <a:r>
              <a:rPr lang="en-GB" dirty="0"/>
              <a:t>, </a:t>
            </a:r>
            <a:r>
              <a:rPr lang="en-GB" dirty="0" err="1"/>
              <a:t>brandblussing</a:t>
            </a:r>
            <a:r>
              <a:rPr lang="en-GB" dirty="0"/>
              <a:t>, SHEV, </a:t>
            </a:r>
            <a:r>
              <a:rPr lang="en-GB" dirty="0" err="1"/>
              <a:t>verlichting</a:t>
            </a:r>
            <a:r>
              <a:rPr lang="en-GB" dirty="0"/>
              <a:t>,…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8E916D-6F1A-C62B-76A7-7D476AD9A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391" y="3122357"/>
            <a:ext cx="6240737" cy="280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24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810F63-220A-739E-AE9F-13C099A4A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6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4C1D1-13FE-6CCD-BBD0-14844F2CCD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 anchorCtr="0">
            <a:normAutofit fontScale="92500" lnSpcReduction="20000"/>
          </a:bodyPr>
          <a:lstStyle/>
          <a:p>
            <a:r>
              <a:rPr lang="en-GB" dirty="0">
                <a:latin typeface="Calibri"/>
                <a:cs typeface="Calibri"/>
              </a:rPr>
              <a:t>SW Tunnel LHSV </a:t>
            </a:r>
            <a:r>
              <a:rPr lang="en-GB" dirty="0" err="1">
                <a:latin typeface="Calibri"/>
                <a:cs typeface="Calibri"/>
              </a:rPr>
              <a:t>Liefkenshoek</a:t>
            </a:r>
            <a:r>
              <a:rPr lang="en-GB" dirty="0">
                <a:latin typeface="Calibri"/>
                <a:cs typeface="Calibri"/>
              </a:rPr>
              <a:t> </a:t>
            </a:r>
            <a:r>
              <a:rPr lang="en-GB" dirty="0" err="1">
                <a:latin typeface="Calibri"/>
                <a:cs typeface="Calibri"/>
              </a:rPr>
              <a:t>spoorverbinding</a:t>
            </a:r>
            <a:r>
              <a:rPr lang="en-GB" dirty="0">
                <a:latin typeface="Calibri"/>
                <a:cs typeface="Calibri"/>
              </a:rPr>
              <a:t> (2015)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EA3F58-0283-7A6C-5501-AAB16197403E}"/>
              </a:ext>
            </a:extLst>
          </p:cNvPr>
          <p:cNvSpPr txBox="1"/>
          <p:nvPr/>
        </p:nvSpPr>
        <p:spPr>
          <a:xfrm>
            <a:off x="666572" y="1611429"/>
            <a:ext cx="90260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dirty="0"/>
              <a:t>Alle </a:t>
            </a:r>
            <a:r>
              <a:rPr lang="en-GB" dirty="0" err="1"/>
              <a:t>technische</a:t>
            </a:r>
            <a:r>
              <a:rPr lang="en-GB" dirty="0"/>
              <a:t> </a:t>
            </a:r>
            <a:r>
              <a:rPr lang="en-GB" dirty="0" err="1"/>
              <a:t>apparatuur</a:t>
            </a:r>
            <a:r>
              <a:rPr lang="en-GB" dirty="0"/>
              <a:t> van </a:t>
            </a:r>
            <a:r>
              <a:rPr lang="en-GB" dirty="0" err="1"/>
              <a:t>Liefkenshoek</a:t>
            </a:r>
            <a:r>
              <a:rPr lang="en-GB" dirty="0"/>
              <a:t> </a:t>
            </a:r>
            <a:r>
              <a:rPr lang="en-GB" dirty="0" err="1"/>
              <a:t>spoorverbinding</a:t>
            </a:r>
            <a:r>
              <a:rPr lang="en-GB" dirty="0"/>
              <a:t> ( Antigoontunnel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Beverentunnel</a:t>
            </a:r>
            <a:r>
              <a:rPr lang="en-GB" dirty="0"/>
              <a:t>)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dirty="0"/>
              <a:t>12.000 </a:t>
            </a:r>
            <a:r>
              <a:rPr lang="en-GB" dirty="0" err="1"/>
              <a:t>punten</a:t>
            </a:r>
            <a:endParaRPr lang="en-GB" dirty="0"/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dirty="0" err="1"/>
              <a:t>Branddetectie</a:t>
            </a:r>
            <a:r>
              <a:rPr lang="en-GB" dirty="0"/>
              <a:t>, CCTV, access control, </a:t>
            </a:r>
            <a:r>
              <a:rPr lang="en-GB" dirty="0" err="1"/>
              <a:t>liften</a:t>
            </a:r>
            <a:r>
              <a:rPr lang="en-GB" dirty="0"/>
              <a:t>, </a:t>
            </a:r>
            <a:r>
              <a:rPr lang="en-GB" dirty="0" err="1"/>
              <a:t>brandblussing</a:t>
            </a:r>
            <a:r>
              <a:rPr lang="en-GB" dirty="0"/>
              <a:t>, SHEV, </a:t>
            </a:r>
            <a:r>
              <a:rPr lang="en-GB" dirty="0" err="1"/>
              <a:t>verlichting</a:t>
            </a:r>
            <a:r>
              <a:rPr lang="en-GB" dirty="0"/>
              <a:t>,…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35FBFE-FF77-B6D6-6DCC-5148E6746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341" y="3088757"/>
            <a:ext cx="8491317" cy="340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7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CC073E-6FCE-AC67-A445-EA555A4AE6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7</a:t>
            </a:fld>
            <a:endParaRPr lang="nl-BE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D15C118D-A25C-1E4A-B55B-EECC87A22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97" y="2502327"/>
            <a:ext cx="11406605" cy="185334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978C78F-CC62-7741-CAD5-A11C72AD5340}"/>
              </a:ext>
            </a:extLst>
          </p:cNvPr>
          <p:cNvSpPr txBox="1"/>
          <p:nvPr/>
        </p:nvSpPr>
        <p:spPr>
          <a:xfrm>
            <a:off x="447805" y="667039"/>
            <a:ext cx="5523179" cy="39241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Waarom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lang="en-IE" sz="2550" b="1" dirty="0">
                <a:solidFill>
                  <a:srgbClr val="0F172A"/>
                </a:solidFill>
                <a:latin typeface="Plus Jakarta Sans"/>
              </a:rPr>
              <a:t>m</a:t>
            </a:r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oderniseren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lang="en-IE" sz="2550" b="1" dirty="0">
                <a:solidFill>
                  <a:srgbClr val="0F172A"/>
                </a:solidFill>
                <a:latin typeface="Plus Jakarta Sans"/>
              </a:rPr>
              <a:t>n</a:t>
            </a:r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oodzakelijk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lang="en-IE" sz="2550" b="1" i="0" u="none" dirty="0">
                <a:solidFill>
                  <a:srgbClr val="0F172A"/>
                </a:solidFill>
                <a:latin typeface="Plus Jakarta Sans"/>
              </a:rPr>
              <a:t>w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as</a:t>
            </a:r>
          </a:p>
        </p:txBody>
      </p:sp>
    </p:spTree>
    <p:extLst>
      <p:ext uri="{BB962C8B-B14F-4D97-AF65-F5344CB8AC3E}">
        <p14:creationId xmlns:p14="http://schemas.microsoft.com/office/powerpoint/2010/main" val="3608576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A3B09-D0C6-1DEB-8DDD-1486CE8E6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0FD967-C4A0-E6DE-13F8-4024093497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8</a:t>
            </a:fld>
            <a:endParaRPr lang="nl-BE"/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CF60FE3-76C6-0206-D1F6-408BD7F7992B}"/>
              </a:ext>
            </a:extLst>
          </p:cNvPr>
          <p:cNvSpPr/>
          <p:nvPr/>
        </p:nvSpPr>
        <p:spPr>
          <a:xfrm>
            <a:off x="609600" y="2857500"/>
            <a:ext cx="5372100" cy="923925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C0FE4048-055E-5AD5-BF02-45A3B7D6C00F}"/>
              </a:ext>
            </a:extLst>
          </p:cNvPr>
          <p:cNvSpPr/>
          <p:nvPr/>
        </p:nvSpPr>
        <p:spPr>
          <a:xfrm>
            <a:off x="6210300" y="2857500"/>
            <a:ext cx="5372100" cy="923925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9D97729C-83CA-5462-BE9E-1B5AD6743C53}"/>
              </a:ext>
            </a:extLst>
          </p:cNvPr>
          <p:cNvSpPr/>
          <p:nvPr/>
        </p:nvSpPr>
        <p:spPr>
          <a:xfrm>
            <a:off x="609600" y="4010025"/>
            <a:ext cx="5372100" cy="923925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A20BE58F-197D-E279-C46C-A74333A0D6BD}"/>
              </a:ext>
            </a:extLst>
          </p:cNvPr>
          <p:cNvSpPr/>
          <p:nvPr/>
        </p:nvSpPr>
        <p:spPr>
          <a:xfrm>
            <a:off x="6210300" y="4010025"/>
            <a:ext cx="5372100" cy="923925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8259B3CF-F4AC-14FF-03F0-01107EA74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24200"/>
            <a:ext cx="285750" cy="228600"/>
          </a:xfrm>
          <a:prstGeom prst="rect">
            <a:avLst/>
          </a:prstGeom>
        </p:spPr>
      </p:pic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9E0F2E3D-8091-9771-2866-34A6E0875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900" y="3124200"/>
            <a:ext cx="228600" cy="228600"/>
          </a:xfrm>
          <a:prstGeom prst="rect">
            <a:avLst/>
          </a:prstGeom>
        </p:spPr>
      </p:pic>
      <p:pic>
        <p:nvPicPr>
          <p:cNvPr id="16" name="Picture 15" descr="image.png">
            <a:extLst>
              <a:ext uri="{FF2B5EF4-FFF2-40B4-BE49-F238E27FC236}">
                <a16:creationId xmlns:a16="http://schemas.microsoft.com/office/drawing/2014/main" id="{004E4BA2-B823-93F1-18D9-8352CF56C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76725"/>
            <a:ext cx="228600" cy="228600"/>
          </a:xfrm>
          <a:prstGeom prst="rect">
            <a:avLst/>
          </a:prstGeom>
        </p:spPr>
      </p:pic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AB133950-512A-E8FA-7248-CF8A6214E8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900" y="4276725"/>
            <a:ext cx="228600" cy="228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E4E5868-5E0B-1B08-F35B-3E008521B108}"/>
              </a:ext>
            </a:extLst>
          </p:cNvPr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0284C7"/>
                </a:solidFill>
                <a:latin typeface="Inter"/>
              </a:rPr>
              <a:t>DE NIEUWE STANDAARD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487F29-6ED0-36F0-FE17-665552B7CF85}"/>
              </a:ext>
            </a:extLst>
          </p:cNvPr>
          <p:cNvSpPr txBox="1"/>
          <p:nvPr/>
        </p:nvSpPr>
        <p:spPr>
          <a:xfrm>
            <a:off x="609600" y="676275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Transitie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naar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 WinCC OA SCADA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9500C0-5170-6E86-5CAB-A7B8F722167C}"/>
              </a:ext>
            </a:extLst>
          </p:cNvPr>
          <p:cNvSpPr txBox="1"/>
          <p:nvPr/>
        </p:nvSpPr>
        <p:spPr>
          <a:xfrm>
            <a:off x="1276350" y="3086100"/>
            <a:ext cx="555069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Open Connectiviteit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6F9AE8-9BAA-5806-7547-3A2966F8D450}"/>
              </a:ext>
            </a:extLst>
          </p:cNvPr>
          <p:cNvSpPr txBox="1"/>
          <p:nvPr/>
        </p:nvSpPr>
        <p:spPr>
          <a:xfrm>
            <a:off x="1276350" y="3362325"/>
            <a:ext cx="3536930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Standaard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OPC UA</a:t>
            </a:r>
            <a:r>
              <a:rPr lang="en-IE" sz="1200" dirty="0">
                <a:solidFill>
                  <a:srgbClr val="475569"/>
                </a:solidFill>
                <a:latin typeface="Inter"/>
              </a:rPr>
              <a:t>, …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koppelingen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met PLC-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omgevingen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EC55BB-A9E2-E4EB-3AA7-B3DEA21FAEB5}"/>
              </a:ext>
            </a:extLst>
          </p:cNvPr>
          <p:cNvSpPr txBox="1"/>
          <p:nvPr/>
        </p:nvSpPr>
        <p:spPr>
          <a:xfrm>
            <a:off x="6819900" y="3086100"/>
            <a:ext cx="53721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Centraal Beheer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BC1270-BAAB-4D9A-B457-01F5F39596AD}"/>
              </a:ext>
            </a:extLst>
          </p:cNvPr>
          <p:cNvSpPr txBox="1"/>
          <p:nvPr/>
        </p:nvSpPr>
        <p:spPr>
          <a:xfrm>
            <a:off x="6819900" y="3362325"/>
            <a:ext cx="53721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Centrale governance, herbruikbare templates en rollenbeheer.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9E4E6E-1388-6051-509F-0E05DD808059}"/>
              </a:ext>
            </a:extLst>
          </p:cNvPr>
          <p:cNvSpPr txBox="1"/>
          <p:nvPr/>
        </p:nvSpPr>
        <p:spPr>
          <a:xfrm>
            <a:off x="1219200" y="4238625"/>
            <a:ext cx="556319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Enterprise Security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3C7032-8D0B-221F-A63A-2E3CB27D95B7}"/>
              </a:ext>
            </a:extLst>
          </p:cNvPr>
          <p:cNvSpPr txBox="1"/>
          <p:nvPr/>
        </p:nvSpPr>
        <p:spPr>
          <a:xfrm>
            <a:off x="1219200" y="4514850"/>
            <a:ext cx="529828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Volledige auditability, gestructureerde patching en logging.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FB12206-B5D9-BC0F-D203-E25898C88738}"/>
              </a:ext>
            </a:extLst>
          </p:cNvPr>
          <p:cNvSpPr txBox="1"/>
          <p:nvPr/>
        </p:nvSpPr>
        <p:spPr>
          <a:xfrm>
            <a:off x="6819900" y="4238625"/>
            <a:ext cx="443805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5 Lopende SCADA Projecten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0A92DB6-E8E9-3DB0-ED2C-D30615C33056}"/>
              </a:ext>
            </a:extLst>
          </p:cNvPr>
          <p:cNvSpPr txBox="1"/>
          <p:nvPr/>
        </p:nvSpPr>
        <p:spPr>
          <a:xfrm>
            <a:off x="6819900" y="4514850"/>
            <a:ext cx="4226718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Geleidelijke uitrol: BNS, SJT, KST, ANS en BST.</a:t>
            </a:r>
          </a:p>
        </p:txBody>
      </p:sp>
    </p:spTree>
    <p:extLst>
      <p:ext uri="{BB962C8B-B14F-4D97-AF65-F5344CB8AC3E}">
        <p14:creationId xmlns:p14="http://schemas.microsoft.com/office/powerpoint/2010/main" val="3829825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E8241-5685-E1FF-425D-CCC13DE02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7AF90D-3163-E385-307A-CEAC9929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5313"/>
            <a:ext cx="12192000" cy="52273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A64B5B-AD84-B47F-865E-6506B4523566}"/>
              </a:ext>
            </a:extLst>
          </p:cNvPr>
          <p:cNvSpPr/>
          <p:nvPr/>
        </p:nvSpPr>
        <p:spPr>
          <a:xfrm>
            <a:off x="804559" y="2832084"/>
            <a:ext cx="5225452" cy="2246769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ea typeface="Calibri"/>
                <a:cs typeface="Calibri"/>
              </a:rPr>
              <a:t>SCADA BNS</a:t>
            </a:r>
            <a:endParaRPr lang="en-GB" sz="2800" b="0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SCADA SJT</a:t>
            </a:r>
            <a:endParaRPr lang="en-GB" sz="2800" b="0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SCADA KST</a:t>
            </a:r>
            <a:endParaRPr lang="en-GB" sz="2800" b="0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SCADA ANS</a:t>
            </a:r>
            <a:endParaRPr lang="en-GB" sz="2800" dirty="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ea typeface="Calibri"/>
                <a:cs typeface="Calibri"/>
              </a:rPr>
              <a:t>SCADA BST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091124-92F2-4952-0A51-210D5E2794A0}"/>
              </a:ext>
            </a:extLst>
          </p:cNvPr>
          <p:cNvSpPr/>
          <p:nvPr/>
        </p:nvSpPr>
        <p:spPr>
          <a:xfrm>
            <a:off x="804559" y="1091052"/>
            <a:ext cx="10050297" cy="1323439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000" dirty="0"/>
              <a:t>5 SCADA </a:t>
            </a:r>
            <a:r>
              <a:rPr lang="en-GB" sz="4000" dirty="0" err="1"/>
              <a:t>projecten</a:t>
            </a:r>
            <a:r>
              <a:rPr lang="en-GB" sz="4000" dirty="0"/>
              <a:t> met </a:t>
            </a:r>
            <a:r>
              <a:rPr lang="en-GB" sz="4000" dirty="0" err="1"/>
              <a:t>een</a:t>
            </a:r>
            <a:r>
              <a:rPr lang="en-GB" sz="4000" dirty="0"/>
              <a:t> </a:t>
            </a:r>
            <a:r>
              <a:rPr lang="en-GB" sz="4000" dirty="0" err="1"/>
              <a:t>gecentraliseerde</a:t>
            </a:r>
            <a:r>
              <a:rPr lang="en-GB" sz="4000" dirty="0"/>
              <a:t> WINCC OA</a:t>
            </a:r>
          </a:p>
        </p:txBody>
      </p:sp>
    </p:spTree>
    <p:extLst>
      <p:ext uri="{BB962C8B-B14F-4D97-AF65-F5344CB8AC3E}">
        <p14:creationId xmlns:p14="http://schemas.microsoft.com/office/powerpoint/2010/main" val="1129083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1ECA9AC3-46E8-9E1B-57FF-D57DEC56D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076" y="917068"/>
            <a:ext cx="11521280" cy="887413"/>
          </a:xfrm>
        </p:spPr>
        <p:txBody>
          <a:bodyPr/>
          <a:lstStyle/>
          <a:p>
            <a:r>
              <a:rPr lang="en-US" sz="3200" dirty="0" err="1">
                <a:latin typeface="+mn-lt"/>
              </a:rPr>
              <a:t>Voorbeeld</a:t>
            </a:r>
            <a:r>
              <a:rPr lang="en-US" sz="3200" dirty="0">
                <a:latin typeface="+mn-lt"/>
              </a:rPr>
              <a:t> KST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E79E73-AB91-67FD-9269-48D561123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076" y="1916113"/>
            <a:ext cx="8785847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9E950295-0C12-6301-35A8-D15892FE36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26850" y="6492875"/>
            <a:ext cx="565150" cy="365125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17101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FDD9A2-A609-B97E-F571-48231CC37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11" y="1916113"/>
            <a:ext cx="8832578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EE80D7FB-7191-67FF-CBBA-D999466EAE1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26850" y="6492875"/>
            <a:ext cx="565150" cy="365125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11</a:t>
            </a:fld>
            <a:endParaRPr lang="nl-BE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FD7C86E-ADC6-631C-67AF-96EA7647796B}"/>
              </a:ext>
            </a:extLst>
          </p:cNvPr>
          <p:cNvSpPr txBox="1">
            <a:spLocks/>
          </p:cNvSpPr>
          <p:nvPr/>
        </p:nvSpPr>
        <p:spPr>
          <a:xfrm>
            <a:off x="1679711" y="993069"/>
            <a:ext cx="9611157" cy="478554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 err="1">
                <a:latin typeface="Calibri"/>
                <a:cs typeface="Calibri"/>
              </a:rPr>
              <a:t>Scenarioplan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40490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8C7B00DE-CBA1-5516-E025-A3A38D94C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028700"/>
            <a:ext cx="11521280" cy="887413"/>
          </a:xfrm>
        </p:spPr>
        <p:txBody>
          <a:bodyPr/>
          <a:lstStyle/>
          <a:p>
            <a:r>
              <a:rPr lang="en-US" sz="3200" dirty="0" err="1">
                <a:latin typeface="+mn-lt"/>
              </a:rPr>
              <a:t>Voorbeeld</a:t>
            </a:r>
            <a:r>
              <a:rPr lang="en-US" sz="3200" dirty="0">
                <a:latin typeface="+mn-lt"/>
              </a:rPr>
              <a:t> RWA </a:t>
            </a:r>
            <a:r>
              <a:rPr lang="en-US" sz="3200" dirty="0" err="1">
                <a:latin typeface="+mn-lt"/>
              </a:rPr>
              <a:t>techniekenplan</a:t>
            </a:r>
            <a:endParaRPr lang="en-US" sz="3200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040536-11F5-19C1-2663-B93889E9E0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26" r="-1" b="3142"/>
          <a:stretch>
            <a:fillRect/>
          </a:stretch>
        </p:blipFill>
        <p:spPr>
          <a:xfrm>
            <a:off x="335360" y="1916113"/>
            <a:ext cx="11521280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C3D6C5C0-430A-8F0F-C617-A487FD72068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26850" y="6492875"/>
            <a:ext cx="565150" cy="365125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6913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B89B5C-A8F9-A9A3-1841-E56A3D1F6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13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ACE0A-32DF-1060-8338-C18AB0E6AF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 anchorCtr="0">
            <a:normAutofit fontScale="92500" lnSpcReduction="20000"/>
          </a:bodyPr>
          <a:lstStyle/>
          <a:p>
            <a:r>
              <a:rPr lang="en-GB" dirty="0">
                <a:latin typeface="Calibri"/>
                <a:cs typeface="Calibri"/>
              </a:rPr>
              <a:t>Controlrooms (NMBS)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3501FC-25AC-4229-F13C-55FA9860F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72" y="2429363"/>
            <a:ext cx="10027920" cy="40635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7F8591-EB9B-1B17-D8B2-15CCAC2F01EB}"/>
              </a:ext>
            </a:extLst>
          </p:cNvPr>
          <p:cNvSpPr txBox="1"/>
          <p:nvPr/>
        </p:nvSpPr>
        <p:spPr>
          <a:xfrm>
            <a:off x="1473200" y="1369507"/>
            <a:ext cx="6979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3 </a:t>
            </a:r>
            <a:r>
              <a:rPr lang="en-GB" dirty="0" err="1"/>
              <a:t>controlekamers</a:t>
            </a:r>
            <a:r>
              <a:rPr lang="en-GB" dirty="0"/>
              <a:t> met </a:t>
            </a:r>
            <a:r>
              <a:rPr lang="en-GB" dirty="0" err="1"/>
              <a:t>ongeveer</a:t>
            </a:r>
            <a:r>
              <a:rPr lang="en-GB" dirty="0"/>
              <a:t> 30 clients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Clients </a:t>
            </a:r>
            <a:r>
              <a:rPr lang="en-GB" dirty="0" err="1"/>
              <a:t>voor</a:t>
            </a:r>
            <a:r>
              <a:rPr lang="en-GB" dirty="0"/>
              <a:t> </a:t>
            </a:r>
            <a:r>
              <a:rPr lang="en-GB" dirty="0" err="1"/>
              <a:t>technisch</a:t>
            </a:r>
            <a:r>
              <a:rPr lang="en-GB" dirty="0"/>
              <a:t> </a:t>
            </a:r>
            <a:r>
              <a:rPr lang="en-GB" dirty="0" err="1"/>
              <a:t>personeel</a:t>
            </a:r>
            <a:r>
              <a:rPr lang="en-GB" dirty="0"/>
              <a:t>+/- 50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err="1"/>
              <a:t>Webclients</a:t>
            </a:r>
            <a:r>
              <a:rPr lang="en-GB" dirty="0"/>
              <a:t> +/- 50</a:t>
            </a:r>
          </a:p>
        </p:txBody>
      </p:sp>
    </p:spTree>
    <p:extLst>
      <p:ext uri="{BB962C8B-B14F-4D97-AF65-F5344CB8AC3E}">
        <p14:creationId xmlns:p14="http://schemas.microsoft.com/office/powerpoint/2010/main" val="3446293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08953893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1BC3C816-5813-45CE-BD3D-6E3CAAFFAED3}"/>
    </a:ext>
  </a:extLst>
</a:theme>
</file>

<file path=ppt/theme/theme2.xml><?xml version="1.0" encoding="utf-8"?>
<a:theme xmlns:a="http://schemas.openxmlformats.org/drawingml/2006/main" name="1_Closing Slide Dark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DB6CC19F-BFBF-4917-A9A3-F9FC96D1268A}"/>
    </a:ext>
  </a:extLst>
</a:theme>
</file>

<file path=ppt/theme/theme3.xml><?xml version="1.0" encoding="utf-8"?>
<a:theme xmlns:a="http://schemas.openxmlformats.org/drawingml/2006/main" name="Presentation Title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hoto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onten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dactic PPT for trainers.pptx" id="{58B62C78-F3BF-4F9E-8EEB-B3774BAA7309}" vid="{12D2329E-6188-4E51-9795-CA30A42CA1D1}"/>
    </a:ext>
  </a:extLst>
</a:theme>
</file>

<file path=ppt/theme/theme7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270776CEDBA345A19A958DEC8CF3F5" ma:contentTypeVersion="10" ma:contentTypeDescription="Create a new document." ma:contentTypeScope="" ma:versionID="52ed572caa95c8bcda7a7ffb7cf2ac07">
  <xsd:schema xmlns:xsd="http://www.w3.org/2001/XMLSchema" xmlns:xs="http://www.w3.org/2001/XMLSchema" xmlns:p="http://schemas.microsoft.com/office/2006/metadata/properties" xmlns:ns2="acacf8ff-acbd-4245-8ab5-9cd74104d52b" targetNamespace="http://schemas.microsoft.com/office/2006/metadata/properties" ma:root="true" ma:fieldsID="1091ada386bb6efc6ab16fd03eb6c423" ns2:_="">
    <xsd:import namespace="acacf8ff-acbd-4245-8ab5-9cd74104d52b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acf8ff-acbd-4245-8ab5-9cd74104d52b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4B0392-9649-4685-B669-912BCBBFEA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0FF53B-8C31-4F83-B771-7C405B4DA6EC}"/>
</file>

<file path=customXml/itemProps3.xml><?xml version="1.0" encoding="utf-8"?>
<ds:datastoreItem xmlns:ds="http://schemas.openxmlformats.org/officeDocument/2006/customXml" ds:itemID="{97442AB7-31C5-4A01-8C77-5E4416DA760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85f415d-de56-40cb-8302-d316907d64f4"/>
    <ds:schemaRef ds:uri="da75d7bf-e52f-467d-8d88-22867c326601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4c027b6a-4485-4806-97d1-72523ad2cf76}" enabled="1" method="Standard" siteId="{b82bc314-ab8e-4d6f-b189-46f02e1f27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338</Words>
  <Application>Microsoft Office PowerPoint</Application>
  <PresentationFormat>Widescreen</PresentationFormat>
  <Paragraphs>66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Inter</vt:lpstr>
      <vt:lpstr>Plus Jakarta Sans</vt:lpstr>
      <vt:lpstr>Wingdings</vt:lpstr>
      <vt:lpstr>Title Slides</vt:lpstr>
      <vt:lpstr>1_Closing Slide Dark Blue</vt:lpstr>
      <vt:lpstr>Presentation Title Slides</vt:lpstr>
      <vt:lpstr>Content Slides</vt:lpstr>
      <vt:lpstr>Photo Slides</vt:lpstr>
      <vt:lpstr>1_Content Slides</vt:lpstr>
      <vt:lpstr>Visualisatie projecten Infrabel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Voorbeeld KST</vt:lpstr>
      <vt:lpstr>PowerPoint Presentation</vt:lpstr>
      <vt:lpstr>Voorbeeld RWA techniekenplan</vt:lpstr>
      <vt:lpstr>PowerPoint Presentation</vt:lpstr>
      <vt:lpstr>PowerPoint Presentation</vt:lpstr>
    </vt:vector>
  </TitlesOfParts>
  <Company>Infrabel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Infrabel  PPT Template</dc:title>
  <dc:creator>tim.vandenbergh@infrabel.be</dc:creator>
  <dc:description/>
  <cp:lastModifiedBy>Van Den Bergh Tim</cp:lastModifiedBy>
  <cp:revision>70</cp:revision>
  <dcterms:created xsi:type="dcterms:W3CDTF">2019-10-01T13:30:14Z</dcterms:created>
  <dcterms:modified xsi:type="dcterms:W3CDTF">2026-09-24T09:01:00Z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c027b6a-4485-4806-97d1-72523ad2cf76_Enabled">
    <vt:lpwstr>True</vt:lpwstr>
  </property>
  <property fmtid="{D5CDD505-2E9C-101B-9397-08002B2CF9AE}" pid="3" name="MSIP_Label_4c027b6a-4485-4806-97d1-72523ad2cf76_SiteId">
    <vt:lpwstr>b82bc314-ab8e-4d6f-b189-46f02e1f27f2</vt:lpwstr>
  </property>
  <property fmtid="{D5CDD505-2E9C-101B-9397-08002B2CF9AE}" pid="4" name="MSIP_Label_4c027b6a-4485-4806-97d1-72523ad2cf76_Owner">
    <vt:lpwstr>philippe.verbist@infrabel.be</vt:lpwstr>
  </property>
  <property fmtid="{D5CDD505-2E9C-101B-9397-08002B2CF9AE}" pid="5" name="MSIP_Label_4c027b6a-4485-4806-97d1-72523ad2cf76_SetDate">
    <vt:lpwstr>2019-10-01T13:23:02.2266514Z</vt:lpwstr>
  </property>
  <property fmtid="{D5CDD505-2E9C-101B-9397-08002B2CF9AE}" pid="6" name="MSIP_Label_4c027b6a-4485-4806-97d1-72523ad2cf76_Name">
    <vt:lpwstr>Internal Use</vt:lpwstr>
  </property>
  <property fmtid="{D5CDD505-2E9C-101B-9397-08002B2CF9AE}" pid="7" name="MSIP_Label_4c027b6a-4485-4806-97d1-72523ad2cf76_Application">
    <vt:lpwstr>Microsoft Azure Information Protection</vt:lpwstr>
  </property>
  <property fmtid="{D5CDD505-2E9C-101B-9397-08002B2CF9AE}" pid="8" name="MSIP_Label_4c027b6a-4485-4806-97d1-72523ad2cf76_ActionId">
    <vt:lpwstr>6ab563d7-d5b6-4033-b52a-f19b5c82439d</vt:lpwstr>
  </property>
  <property fmtid="{D5CDD505-2E9C-101B-9397-08002B2CF9AE}" pid="9" name="MSIP_Label_4c027b6a-4485-4806-97d1-72523ad2cf76_Extended_MSFT_Method">
    <vt:lpwstr>Automatic</vt:lpwstr>
  </property>
  <property fmtid="{D5CDD505-2E9C-101B-9397-08002B2CF9AE}" pid="10" name="Sensitivity">
    <vt:lpwstr>Internal Use</vt:lpwstr>
  </property>
  <property fmtid="{D5CDD505-2E9C-101B-9397-08002B2CF9AE}" pid="11" name="ContentTypeId">
    <vt:lpwstr>0x010100EF270776CEDBA345A19A958DEC8CF3F5</vt:lpwstr>
  </property>
  <property fmtid="{D5CDD505-2E9C-101B-9397-08002B2CF9AE}" pid="12" name="_dlc_DocIdItemGuid">
    <vt:lpwstr>0b1c7bee-b730-48a8-856f-f33813aaf056</vt:lpwstr>
  </property>
  <property fmtid="{D5CDD505-2E9C-101B-9397-08002B2CF9AE}" pid="13" name="IntrawebSD_Field_KeywordsMeta">
    <vt:lpwstr/>
  </property>
  <property fmtid="{D5CDD505-2E9C-101B-9397-08002B2CF9AE}" pid="14" name="MediaServiceImageTags">
    <vt:lpwstr/>
  </property>
  <property fmtid="{D5CDD505-2E9C-101B-9397-08002B2CF9AE}" pid="15" name="Order">
    <vt:lpwstr>4559800.00000000</vt:lpwstr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_ExtendedDescription">
    <vt:lpwstr/>
  </property>
  <property fmtid="{D5CDD505-2E9C-101B-9397-08002B2CF9AE}" pid="20" name="TriggerFlowInfo">
    <vt:lpwstr/>
  </property>
</Properties>
</file>