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0"/>
  </p:notesMasterIdLst>
  <p:sldIdLst>
    <p:sldId id="328" r:id="rId5"/>
    <p:sldId id="2105884828" r:id="rId6"/>
    <p:sldId id="2105884827" r:id="rId7"/>
    <p:sldId id="2105884829" r:id="rId8"/>
    <p:sldId id="33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de Haas" initials="" lastIdx="7" clrIdx="0"/>
  <p:cmAuthor id="1" name="Caro Rietman" initials="" lastIdx="3" clrIdx="1"/>
  <p:cmAuthor id="2" name="Elles Kruip" initials="" lastIdx="3" clrIdx="2"/>
  <p:cmAuthor id="3" name="Brenda Berkhout" initials="" lastIdx="1" clrIdx="3"/>
  <p:cmAuthor id="4" name="Karin de Haas" initials="Kd" lastIdx="1" clrIdx="4">
    <p:extLst>
      <p:ext uri="{19B8F6BF-5375-455C-9EA6-DF929625EA0E}">
        <p15:presenceInfo xmlns:p15="http://schemas.microsoft.com/office/powerpoint/2012/main" userId="S::karin.dehaas@cob.nl::a7651550-d08b-4f63-8f06-ab71d0a629f2" providerId="AD"/>
      </p:ext>
    </p:extLst>
  </p:cmAuthor>
  <p:cmAuthor id="5" name="elles kruip" initials="ek" lastIdx="1" clrIdx="5">
    <p:extLst>
      <p:ext uri="{19B8F6BF-5375-455C-9EA6-DF929625EA0E}">
        <p15:presenceInfo xmlns:p15="http://schemas.microsoft.com/office/powerpoint/2012/main" userId="5d2a3967a2be43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0D"/>
    <a:srgbClr val="493087"/>
    <a:srgbClr val="00A1E4"/>
    <a:srgbClr val="9C7FB4"/>
    <a:srgbClr val="86C9EC"/>
    <a:srgbClr val="E52F7E"/>
    <a:srgbClr val="FCC51D"/>
    <a:srgbClr val="009D30"/>
    <a:srgbClr val="F08A00"/>
    <a:srgbClr val="31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CD2B59-8810-4A51-81C4-65F792BFA966}">
  <a:tblStyle styleId="{04CD2B59-8810-4A51-81C4-65F792BFA9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2"/>
    <p:restoredTop sz="81421" autoAdjust="0"/>
  </p:normalViewPr>
  <p:slideViewPr>
    <p:cSldViewPr snapToGrid="0">
      <p:cViewPr varScale="1">
        <p:scale>
          <a:sx n="89" d="100"/>
          <a:sy n="89" d="100"/>
        </p:scale>
        <p:origin x="1387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‹nr.›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ptos" panose="020B0004020202020204" pitchFamily="34" charset="0"/>
        <a:ea typeface="Aptos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94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20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 preserve="1">
  <p:cSld name="1_Titeldia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779662"/>
            <a:ext cx="77724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83568" y="2715766"/>
            <a:ext cx="777686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b="0" i="0">
                <a:solidFill>
                  <a:srgbClr val="888888"/>
                </a:solidFill>
                <a:latin typeface="Aptos" panose="020B00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A7C10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1D09A53-2059-8E18-F388-378E2A2A681E}"/>
              </a:ext>
            </a:extLst>
          </p:cNvPr>
          <p:cNvSpPr/>
          <p:nvPr userDrawn="1"/>
        </p:nvSpPr>
        <p:spPr>
          <a:xfrm>
            <a:off x="0" y="3478306"/>
            <a:ext cx="9144000" cy="166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C53A90D-2FCC-891A-122A-F2E7459EB49F}"/>
              </a:ext>
            </a:extLst>
          </p:cNvPr>
          <p:cNvSpPr/>
          <p:nvPr userDrawn="1"/>
        </p:nvSpPr>
        <p:spPr>
          <a:xfrm>
            <a:off x="0" y="4357176"/>
            <a:ext cx="9144000" cy="786324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pic>
        <p:nvPicPr>
          <p:cNvPr id="4" name="Afbeelding 3" descr="Afbeelding met tekst, cirkel&#10;&#10;Door AI gegenereerde inhoud is mogelijk onjuist.">
            <a:extLst>
              <a:ext uri="{FF2B5EF4-FFF2-40B4-BE49-F238E27FC236}">
                <a16:creationId xmlns:a16="http://schemas.microsoft.com/office/drawing/2014/main" id="{F1315223-841A-27AD-7F5C-BB315E2511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198" t="62329" r="31222" b="-6862"/>
          <a:stretch/>
        </p:blipFill>
        <p:spPr>
          <a:xfrm>
            <a:off x="0" y="0"/>
            <a:ext cx="9144000" cy="14305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A0B1B1A-A5BD-DA36-FBD8-673E52158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24562" y="4310903"/>
            <a:ext cx="855134" cy="8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ard" type="obj" preserve="1">
  <p:cSld name="1_Standaar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…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69449" y="4567436"/>
            <a:ext cx="1062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slide </a:t>
            </a:r>
            <a:fld id="{00000000-1234-1234-1234-123412341234}" type="slidenum">
              <a:rPr lang="en-US" smtClean="0">
                <a:latin typeface="Aptos" panose="020B0004020202020204" pitchFamily="34" charset="0"/>
              </a:rPr>
              <a:pPr/>
              <a:t>‹nr.›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97441" y="4711452"/>
            <a:ext cx="1206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baseline="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 dirty="0"/>
          </a:p>
        </p:txBody>
      </p:sp>
      <p:pic>
        <p:nvPicPr>
          <p:cNvPr id="5" name="Afbeelding 4" descr="Afbeelding met tekst, Lettertype, Graphics, cirkel&#10;&#10;Door AI gegenereerde inhoud is mogelijk onjuist.">
            <a:extLst>
              <a:ext uri="{FF2B5EF4-FFF2-40B4-BE49-F238E27FC236}">
                <a16:creationId xmlns:a16="http://schemas.microsoft.com/office/drawing/2014/main" id="{82EB6714-B6E4-F3F5-F4F8-883F5C301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4950" y="711200"/>
            <a:ext cx="3594100" cy="3721100"/>
          </a:xfrm>
          <a:prstGeom prst="rect">
            <a:avLst/>
          </a:prstGeom>
        </p:spPr>
      </p:pic>
      <p:pic>
        <p:nvPicPr>
          <p:cNvPr id="4" name="Afbeelding 3" descr="Afbeelding met tekst, Lettertype, Graphics, cirkel&#10;&#10;Door AI gegenereerde inhoud is mogelijk onjuist.">
            <a:extLst>
              <a:ext uri="{FF2B5EF4-FFF2-40B4-BE49-F238E27FC236}">
                <a16:creationId xmlns:a16="http://schemas.microsoft.com/office/drawing/2014/main" id="{0ABF0B4E-ADD6-4B3C-058E-547C84FFE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33" y="4478696"/>
            <a:ext cx="588724" cy="60952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AC7D8EBF-A3FF-8C1C-4164-8A772D1AA813}"/>
              </a:ext>
            </a:extLst>
          </p:cNvPr>
          <p:cNvSpPr/>
          <p:nvPr userDrawn="1"/>
        </p:nvSpPr>
        <p:spPr>
          <a:xfrm>
            <a:off x="0" y="4432300"/>
            <a:ext cx="9144000" cy="711200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n>
                <a:noFill/>
              </a:ln>
              <a:latin typeface="Aptos" panose="020B00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EC9AEF-77F7-92D6-D5E4-FE12E5EF7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16333" y="4364987"/>
            <a:ext cx="855134" cy="8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ard" preserve="1" userDrawn="1">
  <p:cSld name="1_Standaard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6433FA3-74E2-AD7D-3A83-DA8D1E631D87}"/>
              </a:ext>
            </a:extLst>
          </p:cNvPr>
          <p:cNvSpPr/>
          <p:nvPr userDrawn="1"/>
        </p:nvSpPr>
        <p:spPr>
          <a:xfrm>
            <a:off x="0" y="1"/>
            <a:ext cx="9144000" cy="1625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Afbeelding met tekst, cirkel, schermopname, Graphics&#10;&#10;Door AI gegenereerde inhoud is mogelijk onjuist.">
            <a:extLst>
              <a:ext uri="{FF2B5EF4-FFF2-40B4-BE49-F238E27FC236}">
                <a16:creationId xmlns:a16="http://schemas.microsoft.com/office/drawing/2014/main" id="{9AAA387C-15C5-A827-C262-85E1B317C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2590" y="162575"/>
            <a:ext cx="1621410" cy="1621410"/>
          </a:xfrm>
          <a:prstGeom prst="rect">
            <a:avLst/>
          </a:prstGeom>
        </p:spPr>
      </p:pic>
      <p:sp>
        <p:nvSpPr>
          <p:cNvPr id="6" name="Google Shape;111;p22">
            <a:extLst>
              <a:ext uri="{FF2B5EF4-FFF2-40B4-BE49-F238E27FC236}">
                <a16:creationId xmlns:a16="http://schemas.microsoft.com/office/drawing/2014/main" id="{26BC4D37-9B6F-AB0A-1FC1-46869DD17B2B}"/>
              </a:ext>
            </a:extLst>
          </p:cNvPr>
          <p:cNvSpPr txBox="1">
            <a:spLocks/>
          </p:cNvSpPr>
          <p:nvPr userDrawn="1"/>
        </p:nvSpPr>
        <p:spPr>
          <a:xfrm>
            <a:off x="650449" y="1283414"/>
            <a:ext cx="6587975" cy="16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Clr>
                <a:schemeClr val="dk1"/>
              </a:buClr>
              <a:buSzPts val="1800"/>
            </a:pPr>
            <a:r>
              <a:rPr lang="en-US" sz="2400" b="0" i="0" dirty="0">
                <a:solidFill>
                  <a:schemeClr val="tx1"/>
                </a:solidFill>
              </a:rPr>
              <a:t>xx</a:t>
            </a:r>
          </a:p>
          <a:p>
            <a:pPr>
              <a:lnSpc>
                <a:spcPct val="80000"/>
              </a:lnSpc>
              <a:buClr>
                <a:schemeClr val="dk1"/>
              </a:buClr>
              <a:buSzPts val="1800"/>
            </a:pPr>
            <a:endParaRPr lang="en-US" sz="2400" b="0" i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E52F7E"/>
              </a:buClr>
              <a:buSzPts val="1800"/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</a:rPr>
              <a:t>xx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ard" preserve="1" userDrawn="1">
  <p:cSld name="1_Standaard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598C221-F81E-D60E-3E0D-840F65541C13}"/>
              </a:ext>
            </a:extLst>
          </p:cNvPr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FCC51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…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slide </a:t>
            </a:r>
            <a:fld id="{00000000-1234-1234-1234-123412341234}" type="slidenum">
              <a:rPr lang="en-US" smtClean="0">
                <a:latin typeface="Aptos" panose="020B0004020202020204" pitchFamily="34" charset="0"/>
              </a:rPr>
              <a:pPr/>
              <a:t>‹nr.›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baseline="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1F72D9-EC3D-1727-D6DC-9AE5C83C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03395" y="37035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ard" type="obj" preserve="1">
  <p:cSld name="1_Standaard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598C221-F81E-D60E-3E0D-840F65541C13}"/>
              </a:ext>
            </a:extLst>
          </p:cNvPr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F08A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…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69449" y="4567436"/>
            <a:ext cx="1062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slide </a:t>
            </a:r>
            <a:fld id="{00000000-1234-1234-1234-123412341234}" type="slidenum">
              <a:rPr lang="en-US" smtClean="0">
                <a:latin typeface="Aptos" panose="020B0004020202020204" pitchFamily="34" charset="0"/>
              </a:rPr>
              <a:pPr/>
              <a:t>‹nr.›</a:t>
            </a:fld>
            <a:endParaRPr dirty="0">
              <a:latin typeface="Aptos" panose="020B0004020202020204" pitchFamily="34" charset="0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97441" y="4711452"/>
            <a:ext cx="1206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baseline="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26A4B4-C983-DDFC-6E25-76AF6F1F1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04000" y="37035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ard" type="obj" preserve="1">
  <p:cSld name="1_Standaard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598C221-F81E-D60E-3E0D-840F65541C13}"/>
              </a:ext>
            </a:extLst>
          </p:cNvPr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009D3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…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97441" y="4711452"/>
            <a:ext cx="1206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baseline="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897DAE-58F5-ED7E-5D17-09D307C94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04000" y="37035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2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slide A">
  <p:cSld name="Fotoslide 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0D5174E-A7BE-B325-AA8B-503C39B089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BF0D">
              <a:alpha val="704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ptos" panose="020B0004020202020204" pitchFamily="34" charset="0"/>
            </a:endParaRPr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>
                <a:latin typeface="Aptos" panose="020B00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…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Aptos" panose="020B0004020202020204" pitchFamily="34" charset="0"/>
              </a:rPr>
              <a:t>slide </a:t>
            </a:r>
            <a:fld id="{00000000-1234-1234-1234-123412341234}" type="slidenum">
              <a:rPr lang="en-US" smtClean="0">
                <a:latin typeface="Aptos" panose="020B0004020202020204" pitchFamily="34" charset="0"/>
              </a:rPr>
              <a:pPr/>
              <a:t>‹nr.›</a:t>
            </a:fld>
            <a:endParaRPr dirty="0">
              <a:latin typeface="Aptos" panose="020B00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74" r:id="rId4"/>
    <p:sldLayoutId id="2147483662" r:id="rId5"/>
    <p:sldLayoutId id="214748366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4093" y="1923678"/>
            <a:ext cx="7772400" cy="936104"/>
          </a:xfrm>
        </p:spPr>
        <p:txBody>
          <a:bodyPr>
            <a:normAutofit/>
          </a:bodyPr>
          <a:lstStyle/>
          <a:p>
            <a:r>
              <a:rPr lang="nl-NL" b="1" dirty="0"/>
              <a:t>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l" defTabSz="914400" rtl="0" eaLnBrk="1" latinLnBrk="0" hangingPunct="1">
              <a:defRPr sz="1100" b="0" kern="1200" spc="0" baseline="0">
                <a:solidFill>
                  <a:srgbClr val="A7C10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2026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FAAAB-BBFE-4EBC-7C4C-C70854F1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4F06D4-1300-3E4B-0761-5ABEE3E38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4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0055-1CE6-7BCB-1186-E5278473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Tussentitel</a:t>
            </a:r>
          </a:p>
        </p:txBody>
      </p:sp>
    </p:spTree>
    <p:extLst>
      <p:ext uri="{BB962C8B-B14F-4D97-AF65-F5344CB8AC3E}">
        <p14:creationId xmlns:p14="http://schemas.microsoft.com/office/powerpoint/2010/main" val="322646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259A-1AF4-8B86-8CBF-4E7B83FAA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2FCD4-C51B-B716-6EF9-715DD388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02DC3-9E24-DBE3-A80D-1B8FE485E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55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3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COB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4796"/>
      </a:accent1>
      <a:accent2>
        <a:srgbClr val="B0E002"/>
      </a:accent2>
      <a:accent3>
        <a:srgbClr val="19C3FF"/>
      </a:accent3>
      <a:accent4>
        <a:srgbClr val="FF8A09"/>
      </a:accent4>
      <a:accent5>
        <a:srgbClr val="7030A0"/>
      </a:accent5>
      <a:accent6>
        <a:srgbClr val="FEE000"/>
      </a:accent6>
      <a:hlink>
        <a:srgbClr val="19C3F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19ffc2-3d59-44f1-a09b-047c91352782">
      <Terms xmlns="http://schemas.microsoft.com/office/infopath/2007/PartnerControls"/>
    </lcf76f155ced4ddcb4097134ff3c332f>
    <TaxCatchAll xmlns="b3973bdd-4ec1-4afb-b284-c28a36a74e4a" xsi:nil="true"/>
    <Status xmlns="8c19ffc2-3d59-44f1-a09b-047c913527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F71239348CF4D8FBD40116C30397D" ma:contentTypeVersion="14" ma:contentTypeDescription="Een nieuw document maken." ma:contentTypeScope="" ma:versionID="eb5ec12eef4126631f9e2d33d84d038c">
  <xsd:schema xmlns:xsd="http://www.w3.org/2001/XMLSchema" xmlns:xs="http://www.w3.org/2001/XMLSchema" xmlns:p="http://schemas.microsoft.com/office/2006/metadata/properties" xmlns:ns2="8c19ffc2-3d59-44f1-a09b-047c91352782" xmlns:ns3="b3973bdd-4ec1-4afb-b284-c28a36a74e4a" targetNamespace="http://schemas.microsoft.com/office/2006/metadata/properties" ma:root="true" ma:fieldsID="415a970858586b7dc06398313d953dc1" ns2:_="" ns3:_="">
    <xsd:import namespace="8c19ffc2-3d59-44f1-a09b-047c91352782"/>
    <xsd:import namespace="b3973bdd-4ec1-4afb-b284-c28a36a74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ffc2-3d59-44f1-a09b-047c91352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6eec0d3-a28a-4327-9628-3a6e240382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Status" ma:index="21" nillable="true" ma:displayName="Status" ma:format="Dropdown" ma:internalName="Status">
      <xsd:simpleType>
        <xsd:restriction base="dms:Choice">
          <xsd:enumeration value="Lopend"/>
          <xsd:enumeration value="Afgero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73bdd-4ec1-4afb-b284-c28a36a74e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381ba2e-9fe5-4550-9254-2fe31891e18d}" ma:internalName="TaxCatchAll" ma:showField="CatchAllData" ma:web="b3973bdd-4ec1-4afb-b284-c28a36a74e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85E827-CEB6-4A7B-8FCD-A7ADC85B6A4C}">
  <ds:schemaRefs>
    <ds:schemaRef ds:uri="http://purl.org/dc/terms/"/>
    <ds:schemaRef ds:uri="http://www.w3.org/XML/1998/namespace"/>
    <ds:schemaRef ds:uri="8c19ffc2-3d59-44f1-a09b-047c91352782"/>
    <ds:schemaRef ds:uri="http://purl.org/dc/dcmitype/"/>
    <ds:schemaRef ds:uri="http://purl.org/dc/elements/1.1/"/>
    <ds:schemaRef ds:uri="http://schemas.microsoft.com/office/2006/documentManagement/types"/>
    <ds:schemaRef ds:uri="b3973bdd-4ec1-4afb-b284-c28a36a74e4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37593C4-094A-49BA-A2AB-60E5B63C1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9ffc2-3d59-44f1-a09b-047c91352782"/>
    <ds:schemaRef ds:uri="b3973bdd-4ec1-4afb-b284-c28a36a74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EDD10F-22EE-47BC-8ACB-23C7871D7E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35290</TotalTime>
  <Words>7</Words>
  <Application>Microsoft Office PowerPoint</Application>
  <PresentationFormat>Diavoorstelling (16:9)</PresentationFormat>
  <Paragraphs>6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Kantoorthema</vt:lpstr>
      <vt:lpstr>Titel</vt:lpstr>
      <vt:lpstr>PowerPoint-presentatie</vt:lpstr>
      <vt:lpstr>Tussentitel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 Rietman</dc:creator>
  <cp:lastModifiedBy>Mark Swaen | COB</cp:lastModifiedBy>
  <cp:revision>144</cp:revision>
  <cp:lastPrinted>2025-05-13T13:26:47Z</cp:lastPrinted>
  <dcterms:modified xsi:type="dcterms:W3CDTF">2026-02-10T08:42:42Z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0x010100CB3F71239348CF4D8FBD40116C30397D</vt:lpwstr>
  </property>
  <property fmtid="{D5CDD505-2E9C-101B-9397-08002B2CF9AE}" pid="3" name="MediaServiceImageTags">
    <vt:lpwstr/>
  </property>
</Properties>
</file>