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4"/>
  </p:sldMasterIdLst>
  <p:notesMasterIdLst>
    <p:notesMasterId r:id="rId12"/>
  </p:notesMasterIdLst>
  <p:sldIdLst>
    <p:sldId id="257" r:id="rId5"/>
    <p:sldId id="258" r:id="rId6"/>
    <p:sldId id="262" r:id="rId7"/>
    <p:sldId id="259" r:id="rId8"/>
    <p:sldId id="263" r:id="rId9"/>
    <p:sldId id="264" r:id="rId10"/>
    <p:sldId id="260" r:id="rId11"/>
  </p:sldIdLst>
  <p:sldSz cx="9144000" cy="5143500" type="screen16x9"/>
  <p:notesSz cx="6884988" cy="100187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rin de Haas" initials="" lastIdx="7" clrIdx="0"/>
  <p:cmAuthor id="1" name="Caro Rietman" initials="" lastIdx="3" clrIdx="1"/>
  <p:cmAuthor id="2" name="Elles Kruip" initials="" lastIdx="3" clrIdx="2"/>
  <p:cmAuthor id="3" name="Brenda Berkhout" initials="" lastIdx="1" clrIdx="3"/>
  <p:cmAuthor id="4" name="Karin de Haas" initials="Kd" lastIdx="1" clrIdx="4">
    <p:extLst>
      <p:ext uri="{19B8F6BF-5375-455C-9EA6-DF929625EA0E}">
        <p15:presenceInfo xmlns:p15="http://schemas.microsoft.com/office/powerpoint/2012/main" userId="S::karin.dehaas@cob.nl::a7651550-d08b-4f63-8f06-ab71d0a629f2" providerId="AD"/>
      </p:ext>
    </p:extLst>
  </p:cmAuthor>
  <p:cmAuthor id="5" name="elles kruip" initials="ek" lastIdx="1" clrIdx="5">
    <p:extLst>
      <p:ext uri="{19B8F6BF-5375-455C-9EA6-DF929625EA0E}">
        <p15:presenceInfo xmlns:p15="http://schemas.microsoft.com/office/powerpoint/2012/main" userId="5d2a3967a2be43a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BF0D"/>
    <a:srgbClr val="FED900"/>
    <a:srgbClr val="3F287A"/>
    <a:srgbClr val="FFDD00"/>
    <a:srgbClr val="EE7F00"/>
    <a:srgbClr val="009D30"/>
    <a:srgbClr val="E30059"/>
    <a:srgbClr val="0095D8"/>
    <a:srgbClr val="008AC4"/>
    <a:srgbClr val="0089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4CD2B59-8810-4A51-81C4-65F792BFA966}">
  <a:tblStyle styleId="{04CD2B59-8810-4A51-81C4-65F792BFA966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82"/>
    <p:restoredTop sz="94558"/>
  </p:normalViewPr>
  <p:slideViewPr>
    <p:cSldViewPr snapToGrid="0">
      <p:cViewPr varScale="1">
        <p:scale>
          <a:sx n="137" d="100"/>
          <a:sy n="137" d="100"/>
        </p:scale>
        <p:origin x="696" y="48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787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83495" cy="50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2" tIns="48273" rIns="96572" bIns="48273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ptos" panose="020B0004020202020204" pitchFamily="34" charset="0"/>
                <a:ea typeface="Aptos" panose="020B00040202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nl-NL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99900" y="0"/>
            <a:ext cx="2983495" cy="50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2" tIns="48273" rIns="96572" bIns="48273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ptos" panose="020B0004020202020204" pitchFamily="34" charset="0"/>
                <a:ea typeface="Aptos" panose="020B00040202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nl-NL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03188" y="750888"/>
            <a:ext cx="6678612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8499" y="4758889"/>
            <a:ext cx="5507990" cy="4508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2" tIns="48273" rIns="96572" bIns="48273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516038"/>
            <a:ext cx="2983495" cy="50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2" tIns="48273" rIns="96572" bIns="48273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ptos" panose="020B0004020202020204" pitchFamily="34" charset="0"/>
                <a:ea typeface="Aptos" panose="020B00040202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nl-NL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99900" y="9516038"/>
            <a:ext cx="2983495" cy="500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572" tIns="48273" rIns="96572" bIns="48273" anchor="b" anchorCtr="0">
            <a:noAutofit/>
          </a:bodyPr>
          <a:lstStyle>
            <a:lvl1pPr>
              <a:defRPr b="0" i="0">
                <a:latin typeface="Aptos" panose="020B0004020202020204" pitchFamily="34" charset="0"/>
              </a:defRPr>
            </a:lvl1pPr>
          </a:lstStyle>
          <a:p>
            <a:pPr algn="r">
              <a:buSzPts val="1200"/>
            </a:pPr>
            <a:fld id="{00000000-1234-1234-1234-123412341234}" type="slidenum">
              <a:rPr lang="en-US" sz="13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‹nr.›</a:t>
            </a:fld>
            <a:endParaRPr lang="en-US" sz="13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ptos" panose="020B0004020202020204" pitchFamily="34" charset="0"/>
        <a:ea typeface="Aptos" panose="020B0004020202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ard" preserve="1" userDrawn="1">
  <p:cSld name="1_Standaard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9651A874-B953-90C8-059C-789D47F815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9396" y="4508820"/>
            <a:ext cx="709463" cy="56757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01D683D2-6B42-9E89-3C4C-AA108E0D58A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7BF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" name="Google Shape;15;p2">
            <a:extLst>
              <a:ext uri="{FF2B5EF4-FFF2-40B4-BE49-F238E27FC236}">
                <a16:creationId xmlns:a16="http://schemas.microsoft.com/office/drawing/2014/main" id="{1D1C28E3-8B60-F36F-D2B7-718EE5BE624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720000" y="1211608"/>
            <a:ext cx="7772400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" name="Google Shape;16;p2">
            <a:extLst>
              <a:ext uri="{FF2B5EF4-FFF2-40B4-BE49-F238E27FC236}">
                <a16:creationId xmlns:a16="http://schemas.microsoft.com/office/drawing/2014/main" id="{267D2EDA-309E-EAE7-9F46-6EFF7822FCD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20000" y="2127374"/>
            <a:ext cx="7776864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b="0" i="0"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94F07F9-02FD-0DCE-B01E-36F94C04EF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695600" y="3956182"/>
            <a:ext cx="1302603" cy="964689"/>
          </a:xfrm>
          <a:prstGeom prst="rect">
            <a:avLst/>
          </a:prstGeom>
        </p:spPr>
      </p:pic>
      <p:pic>
        <p:nvPicPr>
          <p:cNvPr id="9" name="Afbeelding 8" descr="Afbeelding met tekst, Lettertype, Graphics, cirkel&#10;&#10;Door AI gegenereerde inhoud is mogelijk onjuist.">
            <a:extLst>
              <a:ext uri="{FF2B5EF4-FFF2-40B4-BE49-F238E27FC236}">
                <a16:creationId xmlns:a16="http://schemas.microsoft.com/office/drawing/2014/main" id="{4A0CAE11-5DD3-29BC-50DC-276D2786ED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69088" y="3476213"/>
            <a:ext cx="1805823" cy="144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04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ard" preserve="1" userDrawn="1">
  <p:cSld name="1_Standaard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9651A874-B953-90C8-059C-789D47F815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9396" y="4508820"/>
            <a:ext cx="709463" cy="56757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4B87B17-AE4C-A15A-5DB0-CC9D2804AA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Tijdelijke aanduiding voor tekst 12">
            <a:extLst>
              <a:ext uri="{FF2B5EF4-FFF2-40B4-BE49-F238E27FC236}">
                <a16:creationId xmlns:a16="http://schemas.microsoft.com/office/drawing/2014/main" id="{7D520310-5FD6-404F-54F7-24A2447472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33245" y="1652510"/>
            <a:ext cx="5741377" cy="1686560"/>
          </a:xfrm>
        </p:spPr>
        <p:txBody>
          <a:bodyPr/>
          <a:lstStyle>
            <a:lvl1pPr marL="0">
              <a:buNone/>
              <a:defRPr sz="2400" b="1" i="0">
                <a:latin typeface="Aptos" panose="020B0004020202020204" pitchFamily="34" charset="0"/>
              </a:defRPr>
            </a:lvl1pPr>
            <a:lvl2pPr>
              <a:buNone/>
              <a:defRPr sz="2400" b="1" i="0">
                <a:latin typeface="Aptos" panose="020B0004020202020204" pitchFamily="34" charset="0"/>
              </a:defRPr>
            </a:lvl2pPr>
            <a:lvl3pPr>
              <a:buNone/>
              <a:defRPr sz="2400" b="1" i="0">
                <a:latin typeface="Aptos" panose="020B0004020202020204" pitchFamily="34" charset="0"/>
              </a:defRPr>
            </a:lvl3pPr>
            <a:lvl4pPr>
              <a:buNone/>
              <a:defRPr sz="2400" b="1" i="0">
                <a:latin typeface="Aptos" panose="020B0004020202020204" pitchFamily="34" charset="0"/>
              </a:defRPr>
            </a:lvl4pPr>
            <a:lvl5pPr>
              <a:buNone/>
              <a:defRPr sz="2400" b="1" i="0">
                <a:latin typeface="Aptos" panose="020B00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</a:t>
            </a:r>
          </a:p>
        </p:txBody>
      </p:sp>
    </p:spTree>
    <p:extLst>
      <p:ext uri="{BB962C8B-B14F-4D97-AF65-F5344CB8AC3E}">
        <p14:creationId xmlns:p14="http://schemas.microsoft.com/office/powerpoint/2010/main" val="3800725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ard" preserve="1" userDrawn="1">
  <p:cSld name="1_Standaard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4FCF79E-1F76-3A20-A8E5-CC9748C1F7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00000" y="4396479"/>
            <a:ext cx="855134" cy="68410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1B64856-360A-4C1C-337B-E15C0F1014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A2C6ECF-CEDE-7C9E-A9F1-1693F08156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199396" y="4529896"/>
            <a:ext cx="709463" cy="525418"/>
          </a:xfrm>
          <a:prstGeom prst="rect">
            <a:avLst/>
          </a:prstGeom>
        </p:spPr>
      </p:pic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3683DB5-368C-1F0A-0444-F3CA6E8E91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6800" y="1493520"/>
            <a:ext cx="7132596" cy="2600643"/>
          </a:xfr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sz="1400">
                <a:latin typeface="Aptos" panose="020B0004020202020204" pitchFamily="34" charset="0"/>
              </a:defRPr>
            </a:lvl1pPr>
            <a:lvl2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2pPr>
            <a:lvl3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3pPr>
            <a:lvl4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4pPr>
            <a:lvl5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tekst 5">
            <a:extLst>
              <a:ext uri="{FF2B5EF4-FFF2-40B4-BE49-F238E27FC236}">
                <a16:creationId xmlns:a16="http://schemas.microsoft.com/office/drawing/2014/main" id="{76CEABDE-53FB-C951-2A30-B679A57832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46479" y="406083"/>
            <a:ext cx="7555653" cy="548957"/>
          </a:xfr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sz="2400" b="1">
                <a:latin typeface="Aptos" panose="020B0004020202020204" pitchFamily="34" charset="0"/>
              </a:defRPr>
            </a:lvl1pPr>
            <a:lvl2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2pPr>
            <a:lvl3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3pPr>
            <a:lvl4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4pPr>
            <a:lvl5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2623699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ard" preserve="1" userDrawn="1">
  <p:cSld name="1_Standaard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4FCF79E-1F76-3A20-A8E5-CC9748C1F7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00000" y="4396479"/>
            <a:ext cx="855134" cy="68410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1B64856-360A-4C1C-337B-E15C0F1014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D3E72BF-D427-8C58-D219-F231D6B3A1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9396" y="4508820"/>
            <a:ext cx="709463" cy="567570"/>
          </a:xfrm>
          <a:prstGeom prst="rect">
            <a:avLst/>
          </a:prstGeom>
        </p:spPr>
      </p:pic>
      <p:sp>
        <p:nvSpPr>
          <p:cNvPr id="7" name="Tijdelijke aanduiding voor tekst 5">
            <a:extLst>
              <a:ext uri="{FF2B5EF4-FFF2-40B4-BE49-F238E27FC236}">
                <a16:creationId xmlns:a16="http://schemas.microsoft.com/office/drawing/2014/main" id="{F2841BD4-9561-BDC4-4691-9F28A3CBE1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6800" y="1493520"/>
            <a:ext cx="7132596" cy="2600643"/>
          </a:xfr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sz="1400">
                <a:latin typeface="Aptos" panose="020B0004020202020204" pitchFamily="34" charset="0"/>
              </a:defRPr>
            </a:lvl1pPr>
            <a:lvl2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2pPr>
            <a:lvl3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3pPr>
            <a:lvl4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4pPr>
            <a:lvl5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tekst 5">
            <a:extLst>
              <a:ext uri="{FF2B5EF4-FFF2-40B4-BE49-F238E27FC236}">
                <a16:creationId xmlns:a16="http://schemas.microsoft.com/office/drawing/2014/main" id="{AFDECFEA-C4B1-A46A-459C-5537598D10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46479" y="406083"/>
            <a:ext cx="7291493" cy="548957"/>
          </a:xfr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sz="2400" b="1">
                <a:latin typeface="Aptos" panose="020B0004020202020204" pitchFamily="34" charset="0"/>
              </a:defRPr>
            </a:lvl1pPr>
            <a:lvl2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2pPr>
            <a:lvl3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3pPr>
            <a:lvl4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4pPr>
            <a:lvl5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591331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ard" preserve="1" userDrawn="1">
  <p:cSld name="1_Standaard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269449" y="4567436"/>
            <a:ext cx="1062000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 baseline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>
                <a:latin typeface="Aptos" panose="020B0004020202020204" pitchFamily="34" charset="0"/>
              </a:rPr>
              <a:t>slide </a:t>
            </a:r>
            <a:fld id="{00000000-1234-1234-1234-123412341234}" type="slidenum">
              <a:rPr lang="en-US" smtClean="0">
                <a:latin typeface="Aptos" panose="020B0004020202020204" pitchFamily="34" charset="0"/>
              </a:rPr>
              <a:pPr/>
              <a:t>‹nr.›</a:t>
            </a:fld>
            <a:endParaRPr>
              <a:latin typeface="Aptos" panose="020B0004020202020204" pitchFamily="34" charset="0"/>
            </a:endParaRPr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97441" y="4711452"/>
            <a:ext cx="1206000" cy="43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50" b="0" i="0" baseline="0">
                <a:solidFill>
                  <a:schemeClr val="tx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nl-NL"/>
          </a:p>
        </p:txBody>
      </p:sp>
      <p:pic>
        <p:nvPicPr>
          <p:cNvPr id="4" name="Afbeelding 3" descr="Afbeelding met tekst, Lettertype, Graphics, cirkel&#10;&#10;Door AI gegenereerde inhoud is mogelijk onjuist.">
            <a:extLst>
              <a:ext uri="{FF2B5EF4-FFF2-40B4-BE49-F238E27FC236}">
                <a16:creationId xmlns:a16="http://schemas.microsoft.com/office/drawing/2014/main" id="{0ABF0B4E-ADD6-4B3C-058E-547C84FFE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50433" y="4478696"/>
            <a:ext cx="588724" cy="609527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AC7D8EBF-A3FF-8C1C-4164-8A772D1AA813}"/>
              </a:ext>
            </a:extLst>
          </p:cNvPr>
          <p:cNvSpPr/>
          <p:nvPr userDrawn="1"/>
        </p:nvSpPr>
        <p:spPr>
          <a:xfrm>
            <a:off x="0" y="4311197"/>
            <a:ext cx="9144000" cy="852439"/>
          </a:xfrm>
          <a:prstGeom prst="rect">
            <a:avLst/>
          </a:prstGeom>
          <a:solidFill>
            <a:srgbClr val="97BF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>
              <a:ln>
                <a:noFill/>
              </a:ln>
              <a:latin typeface="Aptos" panose="020B0004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FD02ECD-7C25-20FC-D8FA-C83D182911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99396" y="4508820"/>
            <a:ext cx="709463" cy="567570"/>
          </a:xfrm>
          <a:prstGeom prst="rect">
            <a:avLst/>
          </a:prstGeom>
        </p:spPr>
      </p:pic>
      <p:sp>
        <p:nvSpPr>
          <p:cNvPr id="7" name="Tijdelijke aanduiding voor tekst 5">
            <a:extLst>
              <a:ext uri="{FF2B5EF4-FFF2-40B4-BE49-F238E27FC236}">
                <a16:creationId xmlns:a16="http://schemas.microsoft.com/office/drawing/2014/main" id="{7DEA52C8-1789-C3B8-74D9-D8805CB6A7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800" y="1493520"/>
            <a:ext cx="7132596" cy="2600643"/>
          </a:xfr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sz="1400">
                <a:latin typeface="Aptos" panose="020B0004020202020204" pitchFamily="34" charset="0"/>
              </a:defRPr>
            </a:lvl1pPr>
            <a:lvl2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2pPr>
            <a:lvl3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3pPr>
            <a:lvl4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4pPr>
            <a:lvl5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8" name="Tijdelijke aanduiding voor tekst 5">
            <a:extLst>
              <a:ext uri="{FF2B5EF4-FFF2-40B4-BE49-F238E27FC236}">
                <a16:creationId xmlns:a16="http://schemas.microsoft.com/office/drawing/2014/main" id="{907355C2-92D7-4A7A-54D0-060A912934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46479" y="406083"/>
            <a:ext cx="7603067" cy="548957"/>
          </a:xfr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sz="2400" b="1">
                <a:latin typeface="Aptos" panose="020B0004020202020204" pitchFamily="34" charset="0"/>
              </a:defRPr>
            </a:lvl1pPr>
            <a:lvl2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2pPr>
            <a:lvl3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3pPr>
            <a:lvl4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4pPr>
            <a:lvl5pPr>
              <a:spcBef>
                <a:spcPts val="600"/>
              </a:spcBef>
              <a:buFontTx/>
              <a:buNone/>
              <a:defRPr sz="1200">
                <a:latin typeface="Aptos" panose="020B0004020202020204" pitchFamily="34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882098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ard" preserve="1" userDrawn="1">
  <p:cSld name="1_Standaard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AC7D8EBF-A3FF-8C1C-4164-8A772D1AA81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97BF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>
              <a:ln>
                <a:noFill/>
              </a:ln>
              <a:latin typeface="Aptos" panose="020B0004020202020204" pitchFamily="34" charset="0"/>
            </a:endParaRP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0A4E6158-7102-2C9A-D7C8-F62BB9550D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0000" y="0"/>
            <a:ext cx="6840000" cy="5143500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2759103-83A3-F0A5-FC07-C0FFCA716B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199396" y="4508820"/>
            <a:ext cx="709463" cy="5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090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115616" y="51470"/>
            <a:ext cx="7571184" cy="93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115616" y="1059583"/>
            <a:ext cx="7571184" cy="2952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»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…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179512" y="4659982"/>
            <a:ext cx="1206000" cy="43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50" b="0" i="0" u="none" strike="noStrike" cap="none">
                <a:solidFill>
                  <a:schemeClr val="lt1"/>
                </a:solidFill>
                <a:latin typeface="Aptos" panose="020B0004020202020204" pitchFamily="34" charset="0"/>
                <a:ea typeface="Aptos" panose="020B00040202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nl-NL"/>
          </a:p>
        </p:txBody>
      </p:sp>
      <p:sp>
        <p:nvSpPr>
          <p:cNvPr id="13" name="Google Shape;13;p1"/>
          <p:cNvSpPr txBox="1">
            <a:spLocks noGrp="1"/>
          </p:cNvSpPr>
          <p:nvPr>
            <p:ph type="sldNum" idx="12"/>
          </p:nvPr>
        </p:nvSpPr>
        <p:spPr>
          <a:xfrm>
            <a:off x="251520" y="4515966"/>
            <a:ext cx="1062000" cy="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>
                <a:latin typeface="Aptos" panose="020B0004020202020204" pitchFamily="34" charset="0"/>
              </a:rPr>
              <a:t>slide </a:t>
            </a:r>
            <a:fld id="{00000000-1234-1234-1234-123412341234}" type="slidenum">
              <a:rPr lang="en-US" smtClean="0">
                <a:latin typeface="Aptos" panose="020B0004020202020204" pitchFamily="34" charset="0"/>
              </a:rPr>
              <a:pPr/>
              <a:t>‹nr.›</a:t>
            </a:fld>
            <a:endParaRPr>
              <a:latin typeface="Aptos" panose="020B00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6" r:id="rId2"/>
    <p:sldLayoutId id="2147483685" r:id="rId3"/>
    <p:sldLayoutId id="2147483684" r:id="rId4"/>
    <p:sldLayoutId id="2147483681" r:id="rId5"/>
    <p:sldLayoutId id="214748368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ptos" panose="020B0004020202020204" pitchFamily="34" charset="0"/>
          <a:ea typeface="Aptos" panose="020B00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ptos" panose="020B0004020202020204" pitchFamily="34" charset="0"/>
          <a:ea typeface="Aptos" panose="020B00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1BAB991-54F9-422E-C0A5-27FD7BD75B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8646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A718D0D-D8F0-E593-3F78-B5203239F2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88347" y="1193790"/>
            <a:ext cx="6237393" cy="2600643"/>
          </a:xfrm>
        </p:spPr>
        <p:txBody>
          <a:bodyPr>
            <a:normAutofit fontScale="92500" lnSpcReduction="10000"/>
          </a:bodyPr>
          <a:lstStyle/>
          <a:p>
            <a:pPr>
              <a:defRPr sz="2000"/>
            </a:pPr>
            <a:r>
              <a:rPr lang="nl-NL" sz="1800" b="1" dirty="0">
                <a:solidFill>
                  <a:schemeClr val="accent2"/>
                </a:solidFill>
              </a:rPr>
              <a:t>Vluchtroutes</a:t>
            </a:r>
          </a:p>
          <a:p>
            <a:pPr>
              <a:defRPr sz="2000"/>
            </a:pPr>
            <a:r>
              <a:rPr lang="nl-NL" sz="1800" dirty="0"/>
              <a:t>Volg altijd de groene vluchtroute-aanduiding </a:t>
            </a:r>
          </a:p>
          <a:p>
            <a:pPr>
              <a:defRPr sz="2000"/>
            </a:pPr>
            <a:r>
              <a:rPr lang="nl-NL" sz="1800" dirty="0"/>
              <a:t>• Gebruik geen liften</a:t>
            </a:r>
          </a:p>
          <a:p>
            <a:pPr>
              <a:defRPr sz="2000"/>
            </a:pPr>
            <a:r>
              <a:rPr lang="nl-NL" sz="1800" dirty="0"/>
              <a:t>• Help elkaar indien nodig</a:t>
            </a:r>
          </a:p>
          <a:p>
            <a:pPr marL="144000">
              <a:defRPr sz="2000"/>
            </a:pPr>
            <a:r>
              <a:rPr lang="nl-NL" sz="1800" dirty="0"/>
              <a:t>• In geval van een brandmelding dienen de schuifdeuren handmatig te worden geopend.</a:t>
            </a:r>
          </a:p>
          <a:p>
            <a:pPr>
              <a:defRPr sz="3200" b="1">
                <a:solidFill>
                  <a:srgbClr val="78B432"/>
                </a:solidFill>
              </a:defRPr>
            </a:pPr>
            <a:endParaRPr lang="nl-NL" sz="1800" dirty="0"/>
          </a:p>
          <a:p>
            <a:pPr>
              <a:defRPr sz="3200" b="1">
                <a:solidFill>
                  <a:srgbClr val="78B432"/>
                </a:solidFill>
              </a:defRPr>
            </a:pPr>
            <a:r>
              <a:rPr lang="nl-NL" sz="1800" dirty="0"/>
              <a:t>Verzamelplaats</a:t>
            </a:r>
          </a:p>
          <a:p>
            <a:pPr>
              <a:defRPr sz="2200"/>
            </a:pPr>
            <a:r>
              <a:rPr lang="nl-NL" sz="1800" dirty="0"/>
              <a:t>Ga na ontruiming direct naar de aangewezen verzamelplaats.</a:t>
            </a:r>
          </a:p>
          <a:p>
            <a:pPr>
              <a:defRPr sz="2200"/>
            </a:pPr>
            <a:r>
              <a:rPr lang="nl-NL" sz="1800" dirty="0"/>
              <a:t>Wacht op verdere instructies van BHV of hulpdiensten.</a:t>
            </a:r>
          </a:p>
          <a:p>
            <a:pPr>
              <a:defRPr sz="2000"/>
            </a:pPr>
            <a:endParaRPr lang="nl-NL" sz="1800" dirty="0"/>
          </a:p>
          <a:p>
            <a:endParaRPr lang="nl-NL" sz="18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7234741-453D-AED2-94EF-C717BE826E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8347" y="383223"/>
            <a:ext cx="7555653" cy="548957"/>
          </a:xfrm>
        </p:spPr>
        <p:txBody>
          <a:bodyPr/>
          <a:lstStyle/>
          <a:p>
            <a:r>
              <a:rPr lang="nl-NL" dirty="0"/>
              <a:t>COB veiligheidsinformatie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9E0B27C-36B3-A66E-D958-8758BC7351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856" y="4094115"/>
            <a:ext cx="512515" cy="512515"/>
          </a:xfrm>
          <a:prstGeom prst="rect">
            <a:avLst/>
          </a:prstGeom>
          <a:noFill/>
        </p:spPr>
      </p:pic>
      <p:pic>
        <p:nvPicPr>
          <p:cNvPr id="6" name="Afbeelding 5" descr="FDM1101-RG Handbrandmelder - BD Service Nederland">
            <a:extLst>
              <a:ext uri="{FF2B5EF4-FFF2-40B4-BE49-F238E27FC236}">
                <a16:creationId xmlns:a16="http://schemas.microsoft.com/office/drawing/2014/main" id="{9E4997B1-48C9-D5E6-5055-A2F2AB9937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390" y="4101511"/>
            <a:ext cx="622137" cy="551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Afbeelding met Graphics, Lettertype, symbool, logo&#10;&#10;Door AI gegenereerde inhoud is mogelijk onjuist.">
            <a:extLst>
              <a:ext uri="{FF2B5EF4-FFF2-40B4-BE49-F238E27FC236}">
                <a16:creationId xmlns:a16="http://schemas.microsoft.com/office/drawing/2014/main" id="{9681B68A-E70D-A13A-AB85-0D7C6EB8E8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594" y="1251485"/>
            <a:ext cx="690472" cy="69047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97389BF8-4B83-6D6D-B561-17F28C32116F}"/>
              </a:ext>
            </a:extLst>
          </p:cNvPr>
          <p:cNvSpPr txBox="1"/>
          <p:nvPr/>
        </p:nvSpPr>
        <p:spPr>
          <a:xfrm>
            <a:off x="2722877" y="3748266"/>
            <a:ext cx="1379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Nooddrukker</a:t>
            </a:r>
          </a:p>
          <a:p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D3EC8E3-39E1-79B9-881E-4E4FA324230F}"/>
              </a:ext>
            </a:extLst>
          </p:cNvPr>
          <p:cNvSpPr txBox="1"/>
          <p:nvPr/>
        </p:nvSpPr>
        <p:spPr>
          <a:xfrm>
            <a:off x="4289038" y="3748266"/>
            <a:ext cx="19144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Handbrandmelder</a:t>
            </a:r>
          </a:p>
        </p:txBody>
      </p:sp>
    </p:spTree>
    <p:extLst>
      <p:ext uri="{BB962C8B-B14F-4D97-AF65-F5344CB8AC3E}">
        <p14:creationId xmlns:p14="http://schemas.microsoft.com/office/powerpoint/2010/main" val="2806896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3" descr="Afbeelding met kaart, schermopname, lucht&#10;&#10;Door AI gegenereerde inhoud is mogelijk onjuist.">
            <a:extLst>
              <a:ext uri="{FF2B5EF4-FFF2-40B4-BE49-F238E27FC236}">
                <a16:creationId xmlns:a16="http://schemas.microsoft.com/office/drawing/2014/main" id="{C06EDC91-A678-2351-2276-71E5E94C3C7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422" r="5422"/>
          <a:stretch>
            <a:fillRect/>
          </a:stretch>
        </p:blipFill>
        <p:spPr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5279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5E04DF65-2A83-8F6B-E843-889E9C519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2297701-A7D6-4A93-5E6F-F3E91A3E81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0492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6927AE5-2BA5-951D-18AB-ADFE9C936E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8652CA7-707A-FA2C-F343-13D6D42AD3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2026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22D7CE9-0E7C-746F-DEF5-B6915FE5A4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4234B96-6F5E-3139-36BE-9D20490328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0413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C541B19D-3BE0-6406-EF88-6514799620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250932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angepast 5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D81D5B"/>
      </a:accent1>
      <a:accent2>
        <a:srgbClr val="97BF0D"/>
      </a:accent2>
      <a:accent3>
        <a:srgbClr val="0095D8"/>
      </a:accent3>
      <a:accent4>
        <a:srgbClr val="EE7F00"/>
      </a:accent4>
      <a:accent5>
        <a:srgbClr val="3F2879"/>
      </a:accent5>
      <a:accent6>
        <a:srgbClr val="FFDD00"/>
      </a:accent6>
      <a:hlink>
        <a:srgbClr val="19C3FF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c19ffc2-3d59-44f1-a09b-047c91352782">
      <Terms xmlns="http://schemas.microsoft.com/office/infopath/2007/PartnerControls"/>
    </lcf76f155ced4ddcb4097134ff3c332f>
    <TaxCatchAll xmlns="b3973bdd-4ec1-4afb-b284-c28a36a74e4a" xsi:nil="true"/>
    <Status xmlns="8c19ffc2-3d59-44f1-a09b-047c9135278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3F71239348CF4D8FBD40116C30397D" ma:contentTypeVersion="14" ma:contentTypeDescription="Een nieuw document maken." ma:contentTypeScope="" ma:versionID="22ab599869f3321f43027581dd652759">
  <xsd:schema xmlns:xsd="http://www.w3.org/2001/XMLSchema" xmlns:xs="http://www.w3.org/2001/XMLSchema" xmlns:p="http://schemas.microsoft.com/office/2006/metadata/properties" xmlns:ns2="8c19ffc2-3d59-44f1-a09b-047c91352782" xmlns:ns3="b3973bdd-4ec1-4afb-b284-c28a36a74e4a" targetNamespace="http://schemas.microsoft.com/office/2006/metadata/properties" ma:root="true" ma:fieldsID="472a1ea9f8f60a75592b9c7e4bb9774b" ns2:_="" ns3:_="">
    <xsd:import namespace="8c19ffc2-3d59-44f1-a09b-047c91352782"/>
    <xsd:import namespace="b3973bdd-4ec1-4afb-b284-c28a36a74e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19ffc2-3d59-44f1-a09b-047c913527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06eec0d3-a28a-4327-9628-3a6e240382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  <xsd:element name="Status" ma:index="21" nillable="true" ma:displayName="Status" ma:format="Dropdown" ma:internalName="Status">
      <xsd:simpleType>
        <xsd:restriction base="dms:Choice">
          <xsd:enumeration value="Lopend"/>
          <xsd:enumeration value="Afgeron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973bdd-4ec1-4afb-b284-c28a36a74e4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381ba2e-9fe5-4550-9254-2fe31891e18d}" ma:internalName="TaxCatchAll" ma:showField="CatchAllData" ma:web="b3973bdd-4ec1-4afb-b284-c28a36a74e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F85E827-CEB6-4A7B-8FCD-A7ADC85B6A4C}">
  <ds:schemaRefs>
    <ds:schemaRef ds:uri="8c19ffc2-3d59-44f1-a09b-047c91352782"/>
    <ds:schemaRef ds:uri="b3973bdd-4ec1-4afb-b284-c28a36a74e4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8EDD10F-22EE-47BC-8ACB-23C7871D7E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3E7F11-042E-4643-A1D6-FFB62F4400E7}">
  <ds:schemaRefs>
    <ds:schemaRef ds:uri="8c19ffc2-3d59-44f1-a09b-047c91352782"/>
    <ds:schemaRef ds:uri="b3973bdd-4ec1-4afb-b284-c28a36a74e4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9657</TotalTime>
  <Words>52</Words>
  <Application>Microsoft Macintosh PowerPoint</Application>
  <PresentationFormat>Diavoorstelling (16:9)</PresentationFormat>
  <Paragraphs>12</Paragraphs>
  <Slides>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1" baseType="lpstr">
      <vt:lpstr>Arial</vt:lpstr>
      <vt:lpstr>Aptos</vt:lpstr>
      <vt:lpstr>Calibri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Caro Rietman</dc:creator>
  <cp:lastModifiedBy>elles kruip</cp:lastModifiedBy>
  <cp:revision>19</cp:revision>
  <cp:lastPrinted>2026-02-03T07:49:54Z</cp:lastPrinted>
  <dcterms:modified xsi:type="dcterms:W3CDTF">2026-03-30T17:58:38Z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0x010100CB3F71239348CF4D8FBD40116C30397D</vt:lpwstr>
  </property>
  <property fmtid="{D5CDD505-2E9C-101B-9397-08002B2CF9AE}" pid="3" name="MediaServiceImageTags">
    <vt:lpwstr/>
  </property>
</Properties>
</file>