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4"/>
  </p:sldMasterIdLst>
  <p:notesMasterIdLst>
    <p:notesMasterId r:id="rId16"/>
  </p:notesMasterIdLst>
  <p:sldIdLst>
    <p:sldId id="328" r:id="rId5"/>
    <p:sldId id="2105884861" r:id="rId6"/>
    <p:sldId id="2105884925" r:id="rId7"/>
    <p:sldId id="2105884932" r:id="rId8"/>
    <p:sldId id="2105884933" r:id="rId9"/>
    <p:sldId id="2105884926" r:id="rId10"/>
    <p:sldId id="2105884927" r:id="rId11"/>
    <p:sldId id="2105884928" r:id="rId12"/>
    <p:sldId id="2105884929" r:id="rId13"/>
    <p:sldId id="2105884930" r:id="rId14"/>
    <p:sldId id="2105884931" r:id="rId15"/>
  </p:sldIdLst>
  <p:sldSz cx="9144000" cy="5143500" type="screen16x9"/>
  <p:notesSz cx="6884988" cy="100187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51862D-7B5E-FCBA-1C99-13DC1BC409A7}" name="Caro Rietman" initials="CR" userId="S::caro.rietman@cob.nl::60f8991a-896b-4a96-b521-ad867fdcef52" providerId="AD"/>
  <p188:author id="{CF369EDF-E6C4-0728-C16E-A2F291851DAA}" name="Elles Kruip | COB" initials="EC" userId="S::elles.kruip@cob.nl::fbf87f45-c4d8-4f6f-81a1-84bd0c29b42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in de Haas" initials="" lastIdx="7" clrIdx="0"/>
  <p:cmAuthor id="1" name="Caro Rietman" initials="" lastIdx="3" clrIdx="1"/>
  <p:cmAuthor id="2" name="Elles Kruip" initials="" lastIdx="3" clrIdx="2"/>
  <p:cmAuthor id="3" name="Brenda Berkhout" initials="" lastIdx="1" clrIdx="3"/>
  <p:cmAuthor id="4" name="Karin de Haas" initials="Kd" lastIdx="1" clrIdx="4">
    <p:extLst>
      <p:ext uri="{19B8F6BF-5375-455C-9EA6-DF929625EA0E}">
        <p15:presenceInfo xmlns:p15="http://schemas.microsoft.com/office/powerpoint/2012/main" userId="S::karin.dehaas@cob.nl::a7651550-d08b-4f63-8f06-ab71d0a629f2" providerId="AD"/>
      </p:ext>
    </p:extLst>
  </p:cmAuthor>
  <p:cmAuthor id="5" name="elles kruip" initials="ek" lastIdx="1" clrIdx="5">
    <p:extLst>
      <p:ext uri="{19B8F6BF-5375-455C-9EA6-DF929625EA0E}">
        <p15:presenceInfo xmlns:p15="http://schemas.microsoft.com/office/powerpoint/2012/main" userId="5d2a3967a2be43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287A"/>
    <a:srgbClr val="97BF0D"/>
    <a:srgbClr val="FED900"/>
    <a:srgbClr val="FFDD00"/>
    <a:srgbClr val="EE7F00"/>
    <a:srgbClr val="009D30"/>
    <a:srgbClr val="E30059"/>
    <a:srgbClr val="0095D8"/>
    <a:srgbClr val="008AC4"/>
    <a:srgbClr val="008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4CD2B59-8810-4A51-81C4-65F792BFA966}">
  <a:tblStyle styleId="{04CD2B59-8810-4A51-81C4-65F792BFA96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3"/>
    <p:restoredTop sz="94694"/>
  </p:normalViewPr>
  <p:slideViewPr>
    <p:cSldViewPr snapToGrid="0">
      <p:cViewPr varScale="1">
        <p:scale>
          <a:sx n="137" d="100"/>
          <a:sy n="137" d="100"/>
        </p:scale>
        <p:origin x="1584" y="4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3495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99900" y="0"/>
            <a:ext cx="2983495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03188" y="750888"/>
            <a:ext cx="6678612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499" y="4758889"/>
            <a:ext cx="550799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16038"/>
            <a:ext cx="2983495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99900" y="9516038"/>
            <a:ext cx="2983495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b" anchorCtr="0">
            <a:noAutofit/>
          </a:bodyPr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‹nr.›</a:t>
            </a:fld>
            <a:endParaRPr lang="en-US" sz="13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ptos" panose="020B0004020202020204" pitchFamily="34" charset="0"/>
        <a:ea typeface="Aptos" panose="020B00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3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</a:t>
            </a:fld>
            <a:endParaRPr lang="en-US" sz="13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9944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F538F-B6DD-F026-EE80-165D02D52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4BEA8D6-A6A9-71A2-9BAA-8175CA0836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01AACCC-F737-DD16-CCE4-6750E1DECF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5DFA40-CBEE-2C1E-C708-79BD66EC07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3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2</a:t>
            </a:fld>
            <a:endParaRPr lang="en-US" sz="13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586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Titel 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651A874-B953-90C8-059C-789D47F815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4B87B17-AE4C-A15A-5DB0-CC9D2804A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ijdelijke aanduiding voor tekst 12">
            <a:extLst>
              <a:ext uri="{FF2B5EF4-FFF2-40B4-BE49-F238E27FC236}">
                <a16:creationId xmlns:a16="http://schemas.microsoft.com/office/drawing/2014/main" id="{7D520310-5FD6-404F-54F7-24A2447472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3245" y="1652510"/>
            <a:ext cx="5741377" cy="1686560"/>
          </a:xfrm>
        </p:spPr>
        <p:txBody>
          <a:bodyPr/>
          <a:lstStyle>
            <a:lvl1pPr marL="0">
              <a:buNone/>
              <a:defRPr sz="2400" b="1" i="0">
                <a:latin typeface="Aptos" panose="020B0004020202020204" pitchFamily="34" charset="0"/>
              </a:defRPr>
            </a:lvl1pPr>
            <a:lvl2pPr>
              <a:buNone/>
              <a:defRPr sz="2400" b="1" i="0">
                <a:latin typeface="Aptos" panose="020B0004020202020204" pitchFamily="34" charset="0"/>
              </a:defRPr>
            </a:lvl2pPr>
            <a:lvl3pPr>
              <a:buNone/>
              <a:defRPr sz="2400" b="1" i="0">
                <a:latin typeface="Aptos" panose="020B0004020202020204" pitchFamily="34" charset="0"/>
              </a:defRPr>
            </a:lvl3pPr>
            <a:lvl4pPr>
              <a:buNone/>
              <a:defRPr sz="2400" b="1" i="0">
                <a:latin typeface="Aptos" panose="020B0004020202020204" pitchFamily="34" charset="0"/>
              </a:defRPr>
            </a:lvl4pPr>
            <a:lvl5pPr>
              <a:buNone/>
              <a:defRPr sz="2400" b="1" i="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</a:t>
            </a:r>
          </a:p>
        </p:txBody>
      </p:sp>
    </p:spTree>
    <p:extLst>
      <p:ext uri="{BB962C8B-B14F-4D97-AF65-F5344CB8AC3E}">
        <p14:creationId xmlns:p14="http://schemas.microsoft.com/office/powerpoint/2010/main" val="3800725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Titel tabblad">
    <p:bg>
      <p:bgPr>
        <a:gradFill rotWithShape="1">
          <a:gsLst>
            <a:gs pos="0">
              <a:srgbClr val="3F287A"/>
            </a:gs>
            <a:gs pos="100000">
              <a:srgbClr val="49308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0" y="2145530"/>
            <a:ext cx="9144000" cy="8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 i="0" baseline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F1656D5-4007-A706-DC9E-0A74DEAAEC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0B71C35-6ADA-842A-C992-AEC5C7CEA5ED}"/>
              </a:ext>
            </a:extLst>
          </p:cNvPr>
          <p:cNvSpPr/>
          <p:nvPr userDrawn="1"/>
        </p:nvSpPr>
        <p:spPr>
          <a:xfrm>
            <a:off x="0" y="2145530"/>
            <a:ext cx="9144000" cy="852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b="1" i="0">
              <a:ln>
                <a:noFill/>
              </a:ln>
              <a:solidFill>
                <a:srgbClr val="97BF0D"/>
              </a:solidFill>
              <a:latin typeface="Aptos" panose="020B0004020202020204" pitchFamily="34" charset="0"/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692CDA3-A069-D429-7BAB-DDE14156F3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145530"/>
            <a:ext cx="9144000" cy="852439"/>
          </a:xfrm>
        </p:spPr>
        <p:txBody>
          <a:bodyPr/>
          <a:lstStyle>
            <a:lvl1pPr marL="0" algn="ctr">
              <a:buFontTx/>
              <a:buNone/>
              <a:defRPr sz="2400" b="1">
                <a:solidFill>
                  <a:srgbClr val="97BF0D"/>
                </a:solidFill>
                <a:latin typeface="Aptos" panose="020B0004020202020204" pitchFamily="34" charset="0"/>
              </a:defRPr>
            </a:lvl1pPr>
            <a:lvl2pPr>
              <a:buFontTx/>
              <a:buNone/>
              <a:defRPr b="1">
                <a:latin typeface="Aptos" panose="020B0004020202020204" pitchFamily="34" charset="0"/>
              </a:defRPr>
            </a:lvl2pPr>
            <a:lvl3pPr>
              <a:buFontTx/>
              <a:buNone/>
              <a:defRPr b="1">
                <a:latin typeface="Aptos" panose="020B0004020202020204" pitchFamily="34" charset="0"/>
              </a:defRPr>
            </a:lvl3pPr>
            <a:lvl4pPr>
              <a:buFontTx/>
              <a:buNone/>
              <a:defRPr b="1">
                <a:latin typeface="Aptos" panose="020B0004020202020204" pitchFamily="34" charset="0"/>
              </a:defRPr>
            </a:lvl4pPr>
            <a:lvl5pPr>
              <a:buFontTx/>
              <a:buNone/>
              <a:defRPr b="1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33976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type="obj" preserve="1">
  <p:cSld name="Tekst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080000" y="359999"/>
            <a:ext cx="7571184" cy="90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 i="0" baseline="0">
                <a:solidFill>
                  <a:schemeClr val="bg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080000" y="1266725"/>
            <a:ext cx="7571184" cy="274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ts val="1800"/>
              <a:buFontTx/>
              <a:buNone/>
              <a:defRPr b="0" i="0">
                <a:solidFill>
                  <a:schemeClr val="bg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…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269449" y="4567436"/>
            <a:ext cx="1062000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>
                <a:latin typeface="Aptos" panose="020B0004020202020204" pitchFamily="34" charset="0"/>
              </a:rPr>
              <a:t>slide </a:t>
            </a:r>
            <a:fld id="{00000000-1234-1234-1234-123412341234}" type="slidenum">
              <a:rPr lang="en-US" smtClean="0">
                <a:latin typeface="Aptos" panose="020B0004020202020204" pitchFamily="34" charset="0"/>
              </a:rPr>
              <a:pPr/>
              <a:t>‹nr.›</a:t>
            </a:fld>
            <a:endParaRPr>
              <a:latin typeface="Aptos" panose="020B0004020202020204" pitchFamily="34" charset="0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97441" y="4711452"/>
            <a:ext cx="1206000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50" b="0" i="0" baseline="0">
                <a:solidFill>
                  <a:schemeClr val="tx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nl-NL"/>
          </a:p>
        </p:txBody>
      </p:sp>
      <p:pic>
        <p:nvPicPr>
          <p:cNvPr id="4" name="Afbeelding 3" descr="Afbeelding met tekst, Lettertype, Graphics, cirkel&#10;&#10;Door AI gegenereerde inhoud is mogelijk onjuist.">
            <a:extLst>
              <a:ext uri="{FF2B5EF4-FFF2-40B4-BE49-F238E27FC236}">
                <a16:creationId xmlns:a16="http://schemas.microsoft.com/office/drawing/2014/main" id="{0ABF0B4E-ADD6-4B3C-058E-547C84FFE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0433" y="4478696"/>
            <a:ext cx="588724" cy="609527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C7D8EBF-A3FF-8C1C-4164-8A772D1AA813}"/>
              </a:ext>
            </a:extLst>
          </p:cNvPr>
          <p:cNvSpPr/>
          <p:nvPr userDrawn="1"/>
        </p:nvSpPr>
        <p:spPr>
          <a:xfrm>
            <a:off x="0" y="4291061"/>
            <a:ext cx="9144000" cy="852439"/>
          </a:xfrm>
          <a:prstGeom prst="rect">
            <a:avLst/>
          </a:prstGeom>
          <a:solidFill>
            <a:srgbClr val="3F28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n>
                <a:noFill/>
              </a:ln>
              <a:latin typeface="Aptos" panose="020B00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33F786-8AA7-5CEC-E83D-A260EE7726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21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Afbeelding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AC7D8EBF-A3FF-8C1C-4164-8A772D1AA81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F28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n>
                <a:noFill/>
              </a:ln>
              <a:latin typeface="Aptos" panose="020B0004020202020204" pitchFamily="34" charset="0"/>
            </a:endParaRP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A4E6158-7102-2C9A-D7C8-F62BB9550D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000" y="0"/>
            <a:ext cx="6840000" cy="5143500"/>
          </a:xfrm>
        </p:spPr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EFEFAF6-7944-E913-5A4C-CFFA14DD42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27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Overkoepelend">
    <p:bg>
      <p:bgPr>
        <a:solidFill>
          <a:schemeClr val="bg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87E6C21B-CF04-D9A7-DB22-C0186DADBA81}"/>
              </a:ext>
            </a:extLst>
          </p:cNvPr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3F28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94783CB-25AB-9C51-4C48-DC683FC773F2}"/>
              </a:ext>
            </a:extLst>
          </p:cNvPr>
          <p:cNvSpPr txBox="1"/>
          <p:nvPr userDrawn="1"/>
        </p:nvSpPr>
        <p:spPr>
          <a:xfrm>
            <a:off x="6690733" y="126566"/>
            <a:ext cx="2312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 b="0">
                <a:ln>
                  <a:noFill/>
                </a:ln>
                <a:solidFill>
                  <a:schemeClr val="bg1"/>
                </a:solidFill>
                <a:latin typeface="Aptos" panose="020B0004020202020204" pitchFamily="34" charset="0"/>
              </a:rPr>
              <a:t>Overkoepelend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121E4DA-AC96-7481-53DC-0CCC469234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sp>
        <p:nvSpPr>
          <p:cNvPr id="11" name="Rechthoek: afgeronde hoeken 7">
            <a:extLst>
              <a:ext uri="{FF2B5EF4-FFF2-40B4-BE49-F238E27FC236}">
                <a16:creationId xmlns:a16="http://schemas.microsoft.com/office/drawing/2014/main" id="{1099D1C8-ED49-183D-2F15-5984A4E3FFFD}"/>
              </a:ext>
            </a:extLst>
          </p:cNvPr>
          <p:cNvSpPr/>
          <p:nvPr userDrawn="1"/>
        </p:nvSpPr>
        <p:spPr>
          <a:xfrm>
            <a:off x="540001" y="540000"/>
            <a:ext cx="8832599" cy="3911581"/>
          </a:xfrm>
          <a:prstGeom prst="roundRect">
            <a:avLst>
              <a:gd name="adj" fmla="val 51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Google Shape;19;p3">
            <a:extLst>
              <a:ext uri="{FF2B5EF4-FFF2-40B4-BE49-F238E27FC236}">
                <a16:creationId xmlns:a16="http://schemas.microsoft.com/office/drawing/2014/main" id="{98F83E47-2A70-DF79-1251-D7F3E02010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1864" y="708662"/>
            <a:ext cx="7152135" cy="76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" name="Google Shape;20;p3">
            <a:extLst>
              <a:ext uri="{FF2B5EF4-FFF2-40B4-BE49-F238E27FC236}">
                <a16:creationId xmlns:a16="http://schemas.microsoft.com/office/drawing/2014/main" id="{84EE0F64-1130-A63A-570D-C378536EDA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1864" y="1487942"/>
            <a:ext cx="7152135" cy="229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ts val="1800"/>
              <a:buFontTx/>
              <a:buNone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…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1381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Instandhouding">
    <p:bg>
      <p:bgPr>
        <a:solidFill>
          <a:schemeClr val="bg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87E6C21B-CF04-D9A7-DB22-C0186DADBA81}"/>
              </a:ext>
            </a:extLst>
          </p:cNvPr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gradFill>
            <a:gsLst>
              <a:gs pos="0">
                <a:srgbClr val="FED900"/>
              </a:gs>
              <a:gs pos="23000">
                <a:schemeClr val="accent6"/>
              </a:gs>
              <a:gs pos="69000">
                <a:schemeClr val="accent6"/>
              </a:gs>
              <a:gs pos="99000">
                <a:srgbClr val="FED90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94783CB-25AB-9C51-4C48-DC683FC773F2}"/>
              </a:ext>
            </a:extLst>
          </p:cNvPr>
          <p:cNvSpPr txBox="1"/>
          <p:nvPr userDrawn="1"/>
        </p:nvSpPr>
        <p:spPr>
          <a:xfrm>
            <a:off x="6690733" y="126566"/>
            <a:ext cx="2312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 b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Ontwikkellijn Instandhouding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121E4DA-AC96-7481-53DC-0CCC469234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sp>
        <p:nvSpPr>
          <p:cNvPr id="11" name="Rechthoek: afgeronde hoeken 7">
            <a:extLst>
              <a:ext uri="{FF2B5EF4-FFF2-40B4-BE49-F238E27FC236}">
                <a16:creationId xmlns:a16="http://schemas.microsoft.com/office/drawing/2014/main" id="{1099D1C8-ED49-183D-2F15-5984A4E3FFFD}"/>
              </a:ext>
            </a:extLst>
          </p:cNvPr>
          <p:cNvSpPr/>
          <p:nvPr userDrawn="1"/>
        </p:nvSpPr>
        <p:spPr>
          <a:xfrm>
            <a:off x="540001" y="540000"/>
            <a:ext cx="8832599" cy="3911581"/>
          </a:xfrm>
          <a:prstGeom prst="roundRect">
            <a:avLst>
              <a:gd name="adj" fmla="val 51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AAA83B6-2B9C-C314-F015-460ABF0927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8599" y="567309"/>
            <a:ext cx="994666" cy="994666"/>
          </a:xfrm>
          <a:prstGeom prst="rect">
            <a:avLst/>
          </a:prstGeom>
        </p:spPr>
      </p:pic>
      <p:sp>
        <p:nvSpPr>
          <p:cNvPr id="5" name="Google Shape;19;p3">
            <a:extLst>
              <a:ext uri="{FF2B5EF4-FFF2-40B4-BE49-F238E27FC236}">
                <a16:creationId xmlns:a16="http://schemas.microsoft.com/office/drawing/2014/main" id="{98F83E47-2A70-DF79-1251-D7F3E020108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51864" y="708662"/>
            <a:ext cx="7152135" cy="76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 dirty="0"/>
              <a:t>Projecten</a:t>
            </a:r>
            <a:endParaRPr dirty="0"/>
          </a:p>
        </p:txBody>
      </p:sp>
      <p:sp>
        <p:nvSpPr>
          <p:cNvPr id="8" name="Google Shape;20;p3">
            <a:extLst>
              <a:ext uri="{FF2B5EF4-FFF2-40B4-BE49-F238E27FC236}">
                <a16:creationId xmlns:a16="http://schemas.microsoft.com/office/drawing/2014/main" id="{84EE0F64-1130-A63A-570D-C378536EDA8B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451864" y="1487942"/>
            <a:ext cx="7152135" cy="2692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00" lvl="0" indent="-180000" algn="l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  <a:defRPr sz="1100" b="1" i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marL="360000" lvl="1" indent="-180000" algn="l" defTabSz="18000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0000"/>
              <a:buFont typeface="Arial" panose="020B0604020202020204" pitchFamily="34" charset="0"/>
              <a:buChar char="•"/>
              <a:tabLst>
                <a:tab pos="180000" algn="l"/>
                <a:tab pos="360000" algn="l"/>
                <a:tab pos="540000" algn="l"/>
              </a:tabLst>
              <a:defRPr sz="1100" b="0" i="0"/>
            </a:lvl2pPr>
            <a:lvl3pPr marL="540000" lvl="2" indent="-180000" algn="l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100" b="0" i="0">
                <a:latin typeface="Aptos" panose="020B0004020202020204" pitchFamily="34" charset="0"/>
              </a:defRPr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…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nl-NL" dirty="0"/>
              <a:t>Subtitel</a:t>
            </a:r>
          </a:p>
          <a:p>
            <a:pPr lvl="1"/>
            <a:r>
              <a:rPr lang="nl-NL" dirty="0"/>
              <a:t>Deliverable</a:t>
            </a:r>
          </a:p>
          <a:p>
            <a:pPr lvl="2"/>
            <a:r>
              <a:rPr lang="nl-NL" dirty="0"/>
              <a:t>Item 01</a:t>
            </a:r>
          </a:p>
          <a:p>
            <a:pPr lvl="2"/>
            <a:r>
              <a:rPr lang="nl-NL" dirty="0"/>
              <a:t>Item 01</a:t>
            </a:r>
          </a:p>
          <a:p>
            <a:pPr lvl="1"/>
            <a:endParaRPr lang="nl-NL" dirty="0"/>
          </a:p>
          <a:p>
            <a:r>
              <a:rPr lang="nl-NL" dirty="0"/>
              <a:t>Bodytekst</a:t>
            </a:r>
          </a:p>
          <a:p>
            <a:pPr lvl="1"/>
            <a:r>
              <a:rPr lang="nl-NL" dirty="0"/>
              <a:t>Deliverable</a:t>
            </a:r>
          </a:p>
          <a:p>
            <a:pPr lvl="2"/>
            <a:r>
              <a:rPr lang="nl-NL" dirty="0"/>
              <a:t>Item 01</a:t>
            </a:r>
          </a:p>
          <a:p>
            <a:pPr lvl="2"/>
            <a:r>
              <a:rPr lang="nl-NL" dirty="0"/>
              <a:t>Item 01</a:t>
            </a:r>
          </a:p>
          <a:p>
            <a:pPr lvl="1"/>
            <a:endParaRPr lang="nl-NL" dirty="0"/>
          </a:p>
          <a:p>
            <a:r>
              <a:rPr lang="nl-NL" dirty="0"/>
              <a:t>Bodytekst</a:t>
            </a:r>
          </a:p>
          <a:p>
            <a:pPr lvl="1"/>
            <a:r>
              <a:rPr lang="nl-NL" dirty="0"/>
              <a:t>Deliverable</a:t>
            </a:r>
          </a:p>
          <a:p>
            <a:pPr lvl="2"/>
            <a:r>
              <a:rPr lang="nl-NL" dirty="0"/>
              <a:t>Item 01</a:t>
            </a:r>
          </a:p>
          <a:p>
            <a:pPr lvl="2"/>
            <a:r>
              <a:rPr lang="nl-NL" dirty="0"/>
              <a:t>Item 01</a:t>
            </a:r>
          </a:p>
          <a:p>
            <a:pPr lvl="1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2737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Renovatie">
    <p:bg>
      <p:bgPr>
        <a:solidFill>
          <a:schemeClr val="bg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87E6C21B-CF04-D9A7-DB22-C0186DADBA81}"/>
              </a:ext>
            </a:extLst>
          </p:cNvPr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EE7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94783CB-25AB-9C51-4C48-DC683FC773F2}"/>
              </a:ext>
            </a:extLst>
          </p:cNvPr>
          <p:cNvSpPr txBox="1"/>
          <p:nvPr userDrawn="1"/>
        </p:nvSpPr>
        <p:spPr>
          <a:xfrm>
            <a:off x="6690733" y="126000"/>
            <a:ext cx="2341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 b="0">
                <a:solidFill>
                  <a:schemeClr val="bg1"/>
                </a:solidFill>
                <a:latin typeface="Aptos" panose="020B0004020202020204" pitchFamily="34" charset="0"/>
              </a:rPr>
              <a:t>Ontwikkellijn Renoveren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121E4DA-AC96-7481-53DC-0CCC469234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sp>
        <p:nvSpPr>
          <p:cNvPr id="5" name="Rechthoek: afgeronde hoeken 7">
            <a:extLst>
              <a:ext uri="{FF2B5EF4-FFF2-40B4-BE49-F238E27FC236}">
                <a16:creationId xmlns:a16="http://schemas.microsoft.com/office/drawing/2014/main" id="{B8EFD73A-47F3-0E6F-B652-F07058C181D4}"/>
              </a:ext>
            </a:extLst>
          </p:cNvPr>
          <p:cNvSpPr/>
          <p:nvPr userDrawn="1"/>
        </p:nvSpPr>
        <p:spPr>
          <a:xfrm>
            <a:off x="540001" y="540000"/>
            <a:ext cx="8832599" cy="3911581"/>
          </a:xfrm>
          <a:prstGeom prst="roundRect">
            <a:avLst>
              <a:gd name="adj" fmla="val 51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9368766-EAA1-52FF-8323-D4C458A118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8599" y="567309"/>
            <a:ext cx="994666" cy="994666"/>
          </a:xfrm>
          <a:prstGeom prst="rect">
            <a:avLst/>
          </a:prstGeom>
        </p:spPr>
      </p:pic>
      <p:sp>
        <p:nvSpPr>
          <p:cNvPr id="2" name="Google Shape;19;p3">
            <a:extLst>
              <a:ext uri="{FF2B5EF4-FFF2-40B4-BE49-F238E27FC236}">
                <a16:creationId xmlns:a16="http://schemas.microsoft.com/office/drawing/2014/main" id="{6E793D1B-3505-4F16-454E-4B969BA04C9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51864" y="708662"/>
            <a:ext cx="7152135" cy="76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 dirty="0"/>
              <a:t>Projecten</a:t>
            </a:r>
            <a:endParaRPr dirty="0"/>
          </a:p>
        </p:txBody>
      </p:sp>
      <p:sp>
        <p:nvSpPr>
          <p:cNvPr id="8" name="Google Shape;20;p3">
            <a:extLst>
              <a:ext uri="{FF2B5EF4-FFF2-40B4-BE49-F238E27FC236}">
                <a16:creationId xmlns:a16="http://schemas.microsoft.com/office/drawing/2014/main" id="{3414E538-866C-C858-06C4-909131A2B28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451864" y="1487942"/>
            <a:ext cx="7152135" cy="229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00" lvl="0" indent="-180000" algn="l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marL="360000" lvl="1" indent="-180000" algn="l" defTabSz="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tabLst>
                <a:tab pos="180000" algn="l"/>
                <a:tab pos="360000" algn="l"/>
                <a:tab pos="540000" algn="l"/>
              </a:tabLst>
              <a:defRPr sz="1100"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…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nl-NL" dirty="0"/>
              <a:t>Bodytekst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endParaRPr lang="nl-NL" dirty="0"/>
          </a:p>
          <a:p>
            <a:r>
              <a:rPr lang="nl-NL" dirty="0"/>
              <a:t>Bodytekst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endParaRPr lang="nl-NL" dirty="0"/>
          </a:p>
          <a:p>
            <a:r>
              <a:rPr lang="nl-NL" dirty="0"/>
              <a:t>Bodytekst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31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Nieuwbouw">
    <p:bg>
      <p:bgPr>
        <a:solidFill>
          <a:schemeClr val="bg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87E6C21B-CF04-D9A7-DB22-C0186DADBA81}"/>
              </a:ext>
            </a:extLst>
          </p:cNvPr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E300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94783CB-25AB-9C51-4C48-DC683FC773F2}"/>
              </a:ext>
            </a:extLst>
          </p:cNvPr>
          <p:cNvSpPr txBox="1"/>
          <p:nvPr userDrawn="1"/>
        </p:nvSpPr>
        <p:spPr>
          <a:xfrm>
            <a:off x="6690733" y="126000"/>
            <a:ext cx="2341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 b="0">
                <a:solidFill>
                  <a:schemeClr val="bg1"/>
                </a:solidFill>
                <a:latin typeface="Aptos" panose="020B0004020202020204" pitchFamily="34" charset="0"/>
              </a:rPr>
              <a:t>Ontwikkellijn Nieuwbouw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121E4DA-AC96-7481-53DC-0CCC469234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sp>
        <p:nvSpPr>
          <p:cNvPr id="2" name="Rechthoek: afgeronde hoeken 7">
            <a:extLst>
              <a:ext uri="{FF2B5EF4-FFF2-40B4-BE49-F238E27FC236}">
                <a16:creationId xmlns:a16="http://schemas.microsoft.com/office/drawing/2014/main" id="{441C2DA0-34B4-0025-3779-1AA4ACB46D18}"/>
              </a:ext>
            </a:extLst>
          </p:cNvPr>
          <p:cNvSpPr/>
          <p:nvPr userDrawn="1"/>
        </p:nvSpPr>
        <p:spPr>
          <a:xfrm>
            <a:off x="540001" y="540000"/>
            <a:ext cx="8832599" cy="3911581"/>
          </a:xfrm>
          <a:prstGeom prst="roundRect">
            <a:avLst>
              <a:gd name="adj" fmla="val 51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D69CF13-55F2-D058-F03C-280AFAC6F4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8599" y="567309"/>
            <a:ext cx="994666" cy="994666"/>
          </a:xfrm>
          <a:prstGeom prst="rect">
            <a:avLst/>
          </a:prstGeom>
        </p:spPr>
      </p:pic>
      <p:sp>
        <p:nvSpPr>
          <p:cNvPr id="8" name="Google Shape;19;p3">
            <a:extLst>
              <a:ext uri="{FF2B5EF4-FFF2-40B4-BE49-F238E27FC236}">
                <a16:creationId xmlns:a16="http://schemas.microsoft.com/office/drawing/2014/main" id="{35A2CEE4-037D-5EEA-B98F-061213A8291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51864" y="708662"/>
            <a:ext cx="7152135" cy="76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 dirty="0"/>
              <a:t>Projecten</a:t>
            </a:r>
            <a:endParaRPr dirty="0"/>
          </a:p>
        </p:txBody>
      </p:sp>
      <p:sp>
        <p:nvSpPr>
          <p:cNvPr id="4" name="Google Shape;20;p3">
            <a:extLst>
              <a:ext uri="{FF2B5EF4-FFF2-40B4-BE49-F238E27FC236}">
                <a16:creationId xmlns:a16="http://schemas.microsoft.com/office/drawing/2014/main" id="{8A312393-3C8F-E86E-D8C1-6BEAF4831F2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451864" y="1487942"/>
            <a:ext cx="7152135" cy="229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00" lvl="0" indent="-180000" algn="l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marL="360000" lvl="1" indent="-180000" algn="l" defTabSz="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tabLst>
                <a:tab pos="180000" algn="l"/>
                <a:tab pos="360000" algn="l"/>
                <a:tab pos="540000" algn="l"/>
              </a:tabLst>
              <a:defRPr sz="1100"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…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nl-NL" dirty="0"/>
              <a:t>Bodytekst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endParaRPr lang="nl-NL" dirty="0"/>
          </a:p>
          <a:p>
            <a:r>
              <a:rPr lang="nl-NL" dirty="0"/>
              <a:t>Bodytekst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endParaRPr lang="nl-NL" dirty="0"/>
          </a:p>
          <a:p>
            <a:r>
              <a:rPr lang="nl-NL" dirty="0"/>
              <a:t>Bodytekst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0601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Civiel">
    <p:bg>
      <p:bgPr>
        <a:solidFill>
          <a:schemeClr val="bg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87E6C21B-CF04-D9A7-DB22-C0186DADBA81}"/>
              </a:ext>
            </a:extLst>
          </p:cNvPr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95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94783CB-25AB-9C51-4C48-DC683FC773F2}"/>
              </a:ext>
            </a:extLst>
          </p:cNvPr>
          <p:cNvSpPr txBox="1"/>
          <p:nvPr userDrawn="1"/>
        </p:nvSpPr>
        <p:spPr>
          <a:xfrm>
            <a:off x="6690733" y="126000"/>
            <a:ext cx="2341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 b="0">
                <a:solidFill>
                  <a:schemeClr val="bg1"/>
                </a:solidFill>
                <a:latin typeface="Aptos" panose="020B0004020202020204" pitchFamily="34" charset="0"/>
              </a:rPr>
              <a:t>Ontwikkellijn Civiel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121E4DA-AC96-7481-53DC-0CCC469234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sp>
        <p:nvSpPr>
          <p:cNvPr id="5" name="Rechthoek: afgeronde hoeken 7">
            <a:extLst>
              <a:ext uri="{FF2B5EF4-FFF2-40B4-BE49-F238E27FC236}">
                <a16:creationId xmlns:a16="http://schemas.microsoft.com/office/drawing/2014/main" id="{18236F77-FD80-A99D-4EE8-CA52743DC37B}"/>
              </a:ext>
            </a:extLst>
          </p:cNvPr>
          <p:cNvSpPr/>
          <p:nvPr userDrawn="1"/>
        </p:nvSpPr>
        <p:spPr>
          <a:xfrm>
            <a:off x="540001" y="540000"/>
            <a:ext cx="8832599" cy="3911581"/>
          </a:xfrm>
          <a:prstGeom prst="roundRect">
            <a:avLst>
              <a:gd name="adj" fmla="val 51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4721BD4-A425-1BCB-D9CF-089C1416A4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8599" y="567309"/>
            <a:ext cx="994666" cy="994666"/>
          </a:xfrm>
          <a:prstGeom prst="rect">
            <a:avLst/>
          </a:prstGeom>
        </p:spPr>
      </p:pic>
      <p:sp>
        <p:nvSpPr>
          <p:cNvPr id="2" name="Google Shape;19;p3">
            <a:extLst>
              <a:ext uri="{FF2B5EF4-FFF2-40B4-BE49-F238E27FC236}">
                <a16:creationId xmlns:a16="http://schemas.microsoft.com/office/drawing/2014/main" id="{CDB5A923-A871-60A8-FB74-CC7EC0A02B2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51864" y="708662"/>
            <a:ext cx="7152135" cy="76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 dirty="0"/>
              <a:t>Projecten</a:t>
            </a:r>
            <a:endParaRPr dirty="0"/>
          </a:p>
        </p:txBody>
      </p:sp>
      <p:sp>
        <p:nvSpPr>
          <p:cNvPr id="8" name="Google Shape;20;p3">
            <a:extLst>
              <a:ext uri="{FF2B5EF4-FFF2-40B4-BE49-F238E27FC236}">
                <a16:creationId xmlns:a16="http://schemas.microsoft.com/office/drawing/2014/main" id="{C13C411E-83FA-3DF8-8159-6B600B08178F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451864" y="1487942"/>
            <a:ext cx="7152135" cy="229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00" lvl="0" indent="-180000" algn="l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marL="360000" lvl="1" indent="-180000" algn="l" defTabSz="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tabLst>
                <a:tab pos="180000" algn="l"/>
                <a:tab pos="360000" algn="l"/>
                <a:tab pos="540000" algn="l"/>
              </a:tabLst>
              <a:defRPr sz="1100"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…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nl-NL" dirty="0"/>
              <a:t>Bodytekst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endParaRPr lang="nl-NL" dirty="0"/>
          </a:p>
          <a:p>
            <a:r>
              <a:rPr lang="nl-NL" dirty="0"/>
              <a:t>Bodytekst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endParaRPr lang="nl-NL" dirty="0"/>
          </a:p>
          <a:p>
            <a:r>
              <a:rPr lang="nl-NL" dirty="0"/>
              <a:t>Bodytekst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9874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Wetenschap">
    <p:bg>
      <p:bgPr>
        <a:solidFill>
          <a:schemeClr val="bg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87E6C21B-CF04-D9A7-DB22-C0186DADBA81}"/>
              </a:ext>
            </a:extLst>
          </p:cNvPr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95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94783CB-25AB-9C51-4C48-DC683FC773F2}"/>
              </a:ext>
            </a:extLst>
          </p:cNvPr>
          <p:cNvSpPr txBox="1"/>
          <p:nvPr userDrawn="1"/>
        </p:nvSpPr>
        <p:spPr>
          <a:xfrm>
            <a:off x="6690733" y="126000"/>
            <a:ext cx="2341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 b="0">
                <a:solidFill>
                  <a:schemeClr val="bg1"/>
                </a:solidFill>
                <a:latin typeface="Aptos" panose="020B0004020202020204" pitchFamily="34" charset="0"/>
              </a:rPr>
              <a:t>Ontwikkellijn Wetenschap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121E4DA-AC96-7481-53DC-0CCC469234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sp>
        <p:nvSpPr>
          <p:cNvPr id="5" name="Rechthoek: afgeronde hoeken 7">
            <a:extLst>
              <a:ext uri="{FF2B5EF4-FFF2-40B4-BE49-F238E27FC236}">
                <a16:creationId xmlns:a16="http://schemas.microsoft.com/office/drawing/2014/main" id="{18236F77-FD80-A99D-4EE8-CA52743DC37B}"/>
              </a:ext>
            </a:extLst>
          </p:cNvPr>
          <p:cNvSpPr/>
          <p:nvPr userDrawn="1"/>
        </p:nvSpPr>
        <p:spPr>
          <a:xfrm>
            <a:off x="540001" y="540000"/>
            <a:ext cx="8832599" cy="3911581"/>
          </a:xfrm>
          <a:prstGeom prst="roundRect">
            <a:avLst>
              <a:gd name="adj" fmla="val 51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4721BD4-A425-1BCB-D9CF-089C1416A4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8599" y="567309"/>
            <a:ext cx="994666" cy="994666"/>
          </a:xfrm>
          <a:prstGeom prst="rect">
            <a:avLst/>
          </a:prstGeom>
        </p:spPr>
      </p:pic>
      <p:sp>
        <p:nvSpPr>
          <p:cNvPr id="2" name="Google Shape;19;p3">
            <a:extLst>
              <a:ext uri="{FF2B5EF4-FFF2-40B4-BE49-F238E27FC236}">
                <a16:creationId xmlns:a16="http://schemas.microsoft.com/office/drawing/2014/main" id="{CDB5A923-A871-60A8-FB74-CC7EC0A02B2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51864" y="708662"/>
            <a:ext cx="7152135" cy="76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 dirty="0"/>
              <a:t>Projecten</a:t>
            </a:r>
            <a:endParaRPr dirty="0"/>
          </a:p>
        </p:txBody>
      </p:sp>
      <p:sp>
        <p:nvSpPr>
          <p:cNvPr id="8" name="Google Shape;20;p3">
            <a:extLst>
              <a:ext uri="{FF2B5EF4-FFF2-40B4-BE49-F238E27FC236}">
                <a16:creationId xmlns:a16="http://schemas.microsoft.com/office/drawing/2014/main" id="{0433B9DA-1A6D-5E38-B5FC-CAC9E69AAF7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451864" y="1487942"/>
            <a:ext cx="7152135" cy="229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00" lvl="0" indent="-180000" algn="l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marL="360000" lvl="1" indent="-180000" algn="l" defTabSz="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tabLst>
                <a:tab pos="180000" algn="l"/>
                <a:tab pos="360000" algn="l"/>
                <a:tab pos="540000" algn="l"/>
              </a:tabLst>
              <a:defRPr sz="1100"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…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nl-NL" dirty="0"/>
              <a:t>Bodytekst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endParaRPr lang="nl-NL" dirty="0"/>
          </a:p>
          <a:p>
            <a:r>
              <a:rPr lang="nl-NL" dirty="0"/>
              <a:t>Bodytekst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endParaRPr lang="nl-NL" dirty="0"/>
          </a:p>
          <a:p>
            <a:r>
              <a:rPr lang="nl-NL" dirty="0"/>
              <a:t>Bodytekst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2960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Duurzaamheid">
    <p:bg>
      <p:bgPr>
        <a:solidFill>
          <a:schemeClr val="bg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87E6C21B-CF04-D9A7-DB22-C0186DADBA81}"/>
              </a:ext>
            </a:extLst>
          </p:cNvPr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9D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94783CB-25AB-9C51-4C48-DC683FC773F2}"/>
              </a:ext>
            </a:extLst>
          </p:cNvPr>
          <p:cNvSpPr txBox="1"/>
          <p:nvPr userDrawn="1"/>
        </p:nvSpPr>
        <p:spPr>
          <a:xfrm>
            <a:off x="6690733" y="126000"/>
            <a:ext cx="2341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 b="0">
                <a:solidFill>
                  <a:schemeClr val="bg1"/>
                </a:solidFill>
                <a:latin typeface="Aptos" panose="020B0004020202020204" pitchFamily="34" charset="0"/>
              </a:rPr>
              <a:t>Ontwikkellijn Duurzaamheid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121E4DA-AC96-7481-53DC-0CCC469234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sp>
        <p:nvSpPr>
          <p:cNvPr id="5" name="Rechthoek: afgeronde hoeken 7">
            <a:extLst>
              <a:ext uri="{FF2B5EF4-FFF2-40B4-BE49-F238E27FC236}">
                <a16:creationId xmlns:a16="http://schemas.microsoft.com/office/drawing/2014/main" id="{D0F2286A-9FD4-DA28-7545-1281C0E2B274}"/>
              </a:ext>
            </a:extLst>
          </p:cNvPr>
          <p:cNvSpPr/>
          <p:nvPr userDrawn="1"/>
        </p:nvSpPr>
        <p:spPr>
          <a:xfrm>
            <a:off x="540001" y="540000"/>
            <a:ext cx="8832599" cy="3911581"/>
          </a:xfrm>
          <a:prstGeom prst="roundRect">
            <a:avLst>
              <a:gd name="adj" fmla="val 51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9B9F990-F816-733E-B8CB-05BC421EE5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8599" y="567309"/>
            <a:ext cx="994666" cy="994666"/>
          </a:xfrm>
          <a:prstGeom prst="rect">
            <a:avLst/>
          </a:prstGeom>
        </p:spPr>
      </p:pic>
      <p:sp>
        <p:nvSpPr>
          <p:cNvPr id="2" name="Google Shape;19;p3">
            <a:extLst>
              <a:ext uri="{FF2B5EF4-FFF2-40B4-BE49-F238E27FC236}">
                <a16:creationId xmlns:a16="http://schemas.microsoft.com/office/drawing/2014/main" id="{9F3C34F5-9AD7-BD2E-C26C-E65FEA6298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1864" y="708662"/>
            <a:ext cx="7152135" cy="76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" name="Google Shape;20;p3">
            <a:extLst>
              <a:ext uri="{FF2B5EF4-FFF2-40B4-BE49-F238E27FC236}">
                <a16:creationId xmlns:a16="http://schemas.microsoft.com/office/drawing/2014/main" id="{EDE1CCBF-4116-67E6-5DA5-A41D4F708D1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451864" y="1487942"/>
            <a:ext cx="7152135" cy="229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00" lvl="0" indent="-180000" algn="l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marL="360000" lvl="1" indent="-180000" algn="l" defTabSz="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tabLst>
                <a:tab pos="180000" algn="l"/>
                <a:tab pos="360000" algn="l"/>
                <a:tab pos="540000" algn="l"/>
              </a:tabLst>
              <a:defRPr sz="1100"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…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nl-NL" dirty="0"/>
              <a:t>Bodytekst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endParaRPr lang="nl-NL" dirty="0"/>
          </a:p>
          <a:p>
            <a:r>
              <a:rPr lang="nl-NL" dirty="0"/>
              <a:t>Bodytekst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endParaRPr lang="nl-NL" dirty="0"/>
          </a:p>
          <a:p>
            <a:r>
              <a:rPr lang="nl-NL" dirty="0"/>
              <a:t>Bodytekst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r>
              <a:rPr lang="nl-NL" dirty="0"/>
              <a:t>Voorbeeld</a:t>
            </a:r>
          </a:p>
          <a:p>
            <a:pPr lvl="1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1798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Tekst op witte achtergron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4FCF79E-1F76-3A20-A8E5-CC9748C1F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00000" y="4396479"/>
            <a:ext cx="855134" cy="68410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1B64856-360A-4C1C-337B-E15C0F101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A2C6ECF-CEDE-7C9E-A9F1-1693F08156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199396" y="4529896"/>
            <a:ext cx="709463" cy="525418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3683DB5-368C-1F0A-0444-F3CA6E8E91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493520"/>
            <a:ext cx="7132596" cy="2600643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1400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76CEABDE-53FB-C951-2A30-B679A57832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6479" y="406083"/>
            <a:ext cx="7555653" cy="548957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="1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62369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Tekst neutraal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269449" y="4567436"/>
            <a:ext cx="1062000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>
                <a:latin typeface="Aptos" panose="020B0004020202020204" pitchFamily="34" charset="0"/>
              </a:rPr>
              <a:t>slide </a:t>
            </a:r>
            <a:fld id="{00000000-1234-1234-1234-123412341234}" type="slidenum">
              <a:rPr lang="en-US" smtClean="0">
                <a:latin typeface="Aptos" panose="020B0004020202020204" pitchFamily="34" charset="0"/>
              </a:rPr>
              <a:pPr/>
              <a:t>‹nr.›</a:t>
            </a:fld>
            <a:endParaRPr>
              <a:latin typeface="Aptos" panose="020B0004020202020204" pitchFamily="34" charset="0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97441" y="4711452"/>
            <a:ext cx="1206000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50" b="0" i="0" baseline="0">
                <a:solidFill>
                  <a:schemeClr val="tx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nl-NL"/>
          </a:p>
        </p:txBody>
      </p:sp>
      <p:pic>
        <p:nvPicPr>
          <p:cNvPr id="4" name="Afbeelding 3" descr="Afbeelding met tekst, Lettertype, Graphics, cirkel&#10;&#10;Door AI gegenereerde inhoud is mogelijk onjuist.">
            <a:extLst>
              <a:ext uri="{FF2B5EF4-FFF2-40B4-BE49-F238E27FC236}">
                <a16:creationId xmlns:a16="http://schemas.microsoft.com/office/drawing/2014/main" id="{0ABF0B4E-ADD6-4B3C-058E-547C84FFE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0433" y="4478696"/>
            <a:ext cx="588724" cy="609527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C7D8EBF-A3FF-8C1C-4164-8A772D1AA813}"/>
              </a:ext>
            </a:extLst>
          </p:cNvPr>
          <p:cNvSpPr/>
          <p:nvPr userDrawn="1"/>
        </p:nvSpPr>
        <p:spPr>
          <a:xfrm>
            <a:off x="0" y="4311197"/>
            <a:ext cx="9144000" cy="852439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n>
                <a:noFill/>
              </a:ln>
              <a:latin typeface="Aptos" panose="020B00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FD02ECD-7C25-20FC-D8FA-C83D182911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7DEA52C8-1789-C3B8-74D9-D8805CB6A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" y="1493520"/>
            <a:ext cx="7132596" cy="2600643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1400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907355C2-92D7-4A7A-54D0-060A912934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6479" y="406083"/>
            <a:ext cx="7603067" cy="548957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="1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82098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Afbeelding groene achtergron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AC7D8EBF-A3FF-8C1C-4164-8A772D1AA81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n>
                <a:noFill/>
              </a:ln>
              <a:latin typeface="Aptos" panose="020B0004020202020204" pitchFamily="34" charset="0"/>
            </a:endParaRP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A4E6158-7102-2C9A-D7C8-F62BB9550D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000" y="0"/>
            <a:ext cx="6840000" cy="5143500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2759103-83A3-F0A5-FC07-C0FFCA716B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09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Tekst met achtergron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4FCF79E-1F76-3A20-A8E5-CC9748C1F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00000" y="4396479"/>
            <a:ext cx="855134" cy="68410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1B64856-360A-4C1C-337B-E15C0F101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D3E72BF-D427-8C58-D219-F231D6B3A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F2841BD4-9561-BDC4-4691-9F28A3CBE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493520"/>
            <a:ext cx="7132596" cy="2600643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1400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AFDECFEA-C4B1-A46A-459C-5537598D10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6479" y="406083"/>
            <a:ext cx="7291493" cy="548957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="1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91331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 preserve="1">
  <p:cSld name="Titelblad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2121405-8AC7-6FDC-9751-3921A360AD14}"/>
              </a:ext>
            </a:extLst>
          </p:cNvPr>
          <p:cNvSpPr/>
          <p:nvPr userDrawn="1"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3F28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E80C95D-2881-4E9F-C289-0805626155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5477" t="28626" r="20043" b="15694"/>
          <a:stretch>
            <a:fillRect/>
          </a:stretch>
        </p:blipFill>
        <p:spPr>
          <a:xfrm>
            <a:off x="-2" y="-4797"/>
            <a:ext cx="9144001" cy="5148297"/>
          </a:xfrm>
          <a:prstGeom prst="rect">
            <a:avLst/>
          </a:prstGeom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685800" y="1779662"/>
            <a:ext cx="7772400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683568" y="2715766"/>
            <a:ext cx="777686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b="0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7E3B2DD-3AE8-7087-D7B2-2A1229C38A2A}"/>
              </a:ext>
            </a:extLst>
          </p:cNvPr>
          <p:cNvSpPr/>
          <p:nvPr userDrawn="1"/>
        </p:nvSpPr>
        <p:spPr>
          <a:xfrm>
            <a:off x="0" y="4291061"/>
            <a:ext cx="9144000" cy="8524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n>
                <a:noFill/>
              </a:ln>
              <a:latin typeface="Aptos" panose="020B00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B32A834-5396-7599-CD10-6C2742ED54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37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 preserve="1">
  <p:cSld name="Titel neutraal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2121405-8AC7-6FDC-9751-3921A360AD14}"/>
              </a:ext>
            </a:extLst>
          </p:cNvPr>
          <p:cNvSpPr/>
          <p:nvPr userDrawn="1"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3F28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140C414E-ED84-E897-E2BD-06E91F086146}"/>
              </a:ext>
            </a:extLst>
          </p:cNvPr>
          <p:cNvSpPr/>
          <p:nvPr userDrawn="1"/>
        </p:nvSpPr>
        <p:spPr>
          <a:xfrm>
            <a:off x="1" y="1"/>
            <a:ext cx="9143999" cy="45563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0000" y="1211608"/>
            <a:ext cx="7772400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0000" y="2127374"/>
            <a:ext cx="777686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b="0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FDF264E5-FC61-B40D-E38E-A7A4C442C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95600" y="3956182"/>
            <a:ext cx="1302603" cy="96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7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preserve="1" userDrawn="1">
  <p:cSld name="Vrij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2121405-8AC7-6FDC-9751-3921A360AD14}"/>
              </a:ext>
            </a:extLst>
          </p:cNvPr>
          <p:cNvSpPr/>
          <p:nvPr userDrawn="1"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3F28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E80C95D-2881-4E9F-C289-0805626155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5477" t="28626" r="20043" b="15694"/>
          <a:stretch>
            <a:fillRect/>
          </a:stretch>
        </p:blipFill>
        <p:spPr>
          <a:xfrm>
            <a:off x="-2" y="-4797"/>
            <a:ext cx="9144001" cy="514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5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Tekst diapositief">
    <p:bg>
      <p:bgPr>
        <a:gradFill rotWithShape="1">
          <a:gsLst>
            <a:gs pos="0">
              <a:srgbClr val="493087"/>
            </a:gs>
            <a:gs pos="100000">
              <a:srgbClr val="49308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080000" y="360039"/>
            <a:ext cx="7571184" cy="906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 i="0" baseline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080000" y="1266725"/>
            <a:ext cx="7571184" cy="274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ts val="1800"/>
              <a:buFontTx/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…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269449" y="4567436"/>
            <a:ext cx="1062000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>
                <a:latin typeface="Aptos" panose="020B0004020202020204" pitchFamily="34" charset="0"/>
              </a:rPr>
              <a:t>slide </a:t>
            </a:r>
            <a:fld id="{00000000-1234-1234-1234-123412341234}" type="slidenum">
              <a:rPr lang="en-US" smtClean="0">
                <a:latin typeface="Aptos" panose="020B0004020202020204" pitchFamily="34" charset="0"/>
              </a:rPr>
              <a:pPr/>
              <a:t>‹nr.›</a:t>
            </a:fld>
            <a:endParaRPr>
              <a:latin typeface="Aptos" panose="020B0004020202020204" pitchFamily="34" charset="0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97441" y="4711452"/>
            <a:ext cx="1206000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50" b="0" i="0" baseline="0">
                <a:solidFill>
                  <a:schemeClr val="tx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nl-NL"/>
          </a:p>
        </p:txBody>
      </p:sp>
      <p:pic>
        <p:nvPicPr>
          <p:cNvPr id="4" name="Afbeelding 3" descr="Afbeelding met tekst, Lettertype, Graphics, cirkel&#10;&#10;Door AI gegenereerde inhoud is mogelijk onjuist.">
            <a:extLst>
              <a:ext uri="{FF2B5EF4-FFF2-40B4-BE49-F238E27FC236}">
                <a16:creationId xmlns:a16="http://schemas.microsoft.com/office/drawing/2014/main" id="{0ABF0B4E-ADD6-4B3C-058E-547C84FFE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0433" y="4478696"/>
            <a:ext cx="588724" cy="609527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47064FB9-5733-4FE7-8ECE-B5CAB6B010AA}"/>
              </a:ext>
            </a:extLst>
          </p:cNvPr>
          <p:cNvSpPr/>
          <p:nvPr userDrawn="1"/>
        </p:nvSpPr>
        <p:spPr>
          <a:xfrm>
            <a:off x="0" y="4291061"/>
            <a:ext cx="9144000" cy="852439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n>
                <a:noFill/>
              </a:ln>
              <a:latin typeface="Aptos" panose="020B00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F1656D5-4007-A706-DC9E-0A74DEAAEC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19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115616" y="51470"/>
            <a:ext cx="7571184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115616" y="1059583"/>
            <a:ext cx="7571184" cy="295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»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…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179512" y="4659982"/>
            <a:ext cx="1206000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50" b="0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251520" y="4515966"/>
            <a:ext cx="1062000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>
                <a:latin typeface="Aptos" panose="020B0004020202020204" pitchFamily="34" charset="0"/>
              </a:rPr>
              <a:t>slide </a:t>
            </a:r>
            <a:fld id="{00000000-1234-1234-1234-123412341234}" type="slidenum">
              <a:rPr lang="en-US" smtClean="0">
                <a:latin typeface="Aptos" panose="020B0004020202020204" pitchFamily="34" charset="0"/>
              </a:rPr>
              <a:pPr/>
              <a:t>‹nr.›</a:t>
            </a:fld>
            <a:endParaRPr>
              <a:latin typeface="Aptos" panose="020B00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85" r:id="rId2"/>
    <p:sldLayoutId id="2147483681" r:id="rId3"/>
    <p:sldLayoutId id="2147483686" r:id="rId4"/>
    <p:sldLayoutId id="2147483684" r:id="rId5"/>
    <p:sldLayoutId id="2147483680" r:id="rId6"/>
    <p:sldLayoutId id="2147483666" r:id="rId7"/>
    <p:sldLayoutId id="2147483694" r:id="rId8"/>
    <p:sldLayoutId id="2147483667" r:id="rId9"/>
    <p:sldLayoutId id="2147483695" r:id="rId10"/>
    <p:sldLayoutId id="2147483687" r:id="rId11"/>
    <p:sldLayoutId id="2147483683" r:id="rId12"/>
    <p:sldLayoutId id="2147483690" r:id="rId13"/>
    <p:sldLayoutId id="2147483698" r:id="rId14"/>
    <p:sldLayoutId id="2147483691" r:id="rId15"/>
    <p:sldLayoutId id="2147483677" r:id="rId16"/>
    <p:sldLayoutId id="2147483697" r:id="rId17"/>
    <p:sldLayoutId id="2147483688" r:id="rId18"/>
    <p:sldLayoutId id="214748368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tos" panose="020B0004020202020204" pitchFamily="34" charset="0"/>
          <a:ea typeface="Aptos" panose="020B00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tos" panose="020B0004020202020204" pitchFamily="34" charset="0"/>
          <a:ea typeface="Aptos" panose="020B00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C02D21-B506-3611-C115-B6C1121AE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52100"/>
            <a:ext cx="9144000" cy="936104"/>
          </a:xfrm>
        </p:spPr>
        <p:txBody>
          <a:bodyPr/>
          <a:lstStyle/>
          <a:p>
            <a:pPr algn="ctr"/>
            <a:r>
              <a:rPr lang="nl-NL"/>
              <a:t>Voortgang tunnelprogramma</a:t>
            </a:r>
          </a:p>
        </p:txBody>
      </p:sp>
    </p:spTree>
    <p:extLst>
      <p:ext uri="{BB962C8B-B14F-4D97-AF65-F5344CB8AC3E}">
        <p14:creationId xmlns:p14="http://schemas.microsoft.com/office/powerpoint/2010/main" val="120268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80E62F5-3351-E625-23E3-D2D5B3B03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8102E0F-8E2C-D101-2314-EC010EAF4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0241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1274F44-EA25-B8B2-5863-66DC48B43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E6AA0E4-E71D-4891-020B-FC643B05B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3199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E8772-29EB-3D80-EFAB-16C655D79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6EBACFDB-7F69-234C-1D69-6F09C525A011}"/>
              </a:ext>
            </a:extLst>
          </p:cNvPr>
          <p:cNvSpPr txBox="1">
            <a:spLocks/>
          </p:cNvSpPr>
          <p:nvPr/>
        </p:nvSpPr>
        <p:spPr>
          <a:xfrm>
            <a:off x="-136864" y="2096739"/>
            <a:ext cx="9280864" cy="65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nl-NL" sz="4800" b="1">
              <a:solidFill>
                <a:schemeClr val="bg1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651A87E-0127-D263-9087-B3EE3C29A4D4}"/>
              </a:ext>
            </a:extLst>
          </p:cNvPr>
          <p:cNvSpPr/>
          <p:nvPr/>
        </p:nvSpPr>
        <p:spPr>
          <a:xfrm>
            <a:off x="1080001" y="0"/>
            <a:ext cx="6983999" cy="5143500"/>
          </a:xfrm>
          <a:prstGeom prst="rect">
            <a:avLst/>
          </a:prstGeom>
          <a:solidFill>
            <a:srgbClr val="3B27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D1932E4-1ED7-2BA2-071C-8BA2847B22CC}"/>
              </a:ext>
            </a:extLst>
          </p:cNvPr>
          <p:cNvSpPr txBox="1"/>
          <p:nvPr/>
        </p:nvSpPr>
        <p:spPr>
          <a:xfrm>
            <a:off x="1582614" y="555647"/>
            <a:ext cx="26854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nl-NL" b="1">
                <a:solidFill>
                  <a:schemeClr val="accent2"/>
                </a:solidFill>
                <a:latin typeface="Aptos" panose="020B0004020202020204" pitchFamily="34" charset="0"/>
              </a:rPr>
              <a:t>INHOUD</a:t>
            </a:r>
          </a:p>
          <a:p>
            <a:endParaRPr lang="nl-NL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nl-NL" b="1">
                <a:solidFill>
                  <a:schemeClr val="bg1"/>
                </a:solidFill>
                <a:latin typeface="Aptos" panose="020B0004020202020204" pitchFamily="34" charset="0"/>
              </a:rPr>
              <a:t>01</a:t>
            </a:r>
          </a:p>
          <a:p>
            <a:r>
              <a:rPr lang="nl-NL">
                <a:solidFill>
                  <a:schemeClr val="bg1"/>
                </a:solidFill>
                <a:latin typeface="Aptos" panose="020B0004020202020204" pitchFamily="34" charset="0"/>
              </a:rPr>
              <a:t>Hier komt een item van de inhoudsopgave.</a:t>
            </a:r>
            <a:br>
              <a:rPr lang="nl-NL">
                <a:solidFill>
                  <a:schemeClr val="bg1"/>
                </a:solidFill>
                <a:latin typeface="Aptos" panose="020B0004020202020204" pitchFamily="34" charset="0"/>
              </a:rPr>
            </a:br>
            <a:endParaRPr lang="nl-NL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nl-NL">
                <a:solidFill>
                  <a:schemeClr val="bg1"/>
                </a:solidFill>
                <a:latin typeface="Aptos" panose="020B0004020202020204" pitchFamily="34" charset="0"/>
              </a:rPr>
              <a:t>02</a:t>
            </a:r>
          </a:p>
          <a:p>
            <a:r>
              <a:rPr lang="nl-NL">
                <a:solidFill>
                  <a:schemeClr val="bg1"/>
                </a:solidFill>
                <a:latin typeface="Aptos" panose="020B0004020202020204" pitchFamily="34" charset="0"/>
              </a:rPr>
              <a:t>Hier komt een item van de inhoudsopgave.</a:t>
            </a:r>
            <a:br>
              <a:rPr lang="nl-NL">
                <a:solidFill>
                  <a:schemeClr val="bg1"/>
                </a:solidFill>
                <a:latin typeface="Aptos" panose="020B0004020202020204" pitchFamily="34" charset="0"/>
              </a:rPr>
            </a:br>
            <a:endParaRPr lang="nl-NL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nl-NL">
                <a:solidFill>
                  <a:schemeClr val="bg1"/>
                </a:solidFill>
                <a:latin typeface="Aptos" panose="020B0004020202020204" pitchFamily="34" charset="0"/>
              </a:rPr>
              <a:t>03</a:t>
            </a:r>
          </a:p>
          <a:p>
            <a:r>
              <a:rPr lang="nl-NL">
                <a:solidFill>
                  <a:schemeClr val="bg1"/>
                </a:solidFill>
                <a:latin typeface="Aptos" panose="020B0004020202020204" pitchFamily="34" charset="0"/>
              </a:rPr>
              <a:t>Hier komt een item van de inhoudsopgave.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A661D00-60FC-B591-93F1-63441ECD8174}"/>
              </a:ext>
            </a:extLst>
          </p:cNvPr>
          <p:cNvSpPr txBox="1"/>
          <p:nvPr/>
        </p:nvSpPr>
        <p:spPr>
          <a:xfrm>
            <a:off x="4711615" y="555647"/>
            <a:ext cx="30443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nl-NL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nl-NL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nl-NL" b="1">
                <a:solidFill>
                  <a:schemeClr val="bg1"/>
                </a:solidFill>
                <a:latin typeface="Aptos" panose="020B0004020202020204" pitchFamily="34" charset="0"/>
              </a:rPr>
              <a:t>04</a:t>
            </a:r>
          </a:p>
          <a:p>
            <a:r>
              <a:rPr lang="nl-NL">
                <a:solidFill>
                  <a:schemeClr val="bg1"/>
                </a:solidFill>
                <a:latin typeface="Aptos" panose="020B0004020202020204" pitchFamily="34" charset="0"/>
              </a:rPr>
              <a:t>Hier komt een item van de inhoudsopgave.</a:t>
            </a:r>
            <a:br>
              <a:rPr lang="nl-NL">
                <a:solidFill>
                  <a:schemeClr val="bg1"/>
                </a:solidFill>
                <a:latin typeface="Aptos" panose="020B0004020202020204" pitchFamily="34" charset="0"/>
              </a:rPr>
            </a:br>
            <a:endParaRPr lang="nl-NL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nl-NL">
                <a:solidFill>
                  <a:schemeClr val="bg1"/>
                </a:solidFill>
                <a:latin typeface="Aptos" panose="020B0004020202020204" pitchFamily="34" charset="0"/>
              </a:rPr>
              <a:t>05</a:t>
            </a:r>
          </a:p>
          <a:p>
            <a:r>
              <a:rPr lang="nl-NL">
                <a:solidFill>
                  <a:schemeClr val="bg1"/>
                </a:solidFill>
                <a:latin typeface="Aptos" panose="020B0004020202020204" pitchFamily="34" charset="0"/>
              </a:rPr>
              <a:t>Hier komt een item van de inhoudsopgave.</a:t>
            </a:r>
            <a:br>
              <a:rPr lang="nl-NL">
                <a:solidFill>
                  <a:schemeClr val="bg1"/>
                </a:solidFill>
                <a:latin typeface="Aptos" panose="020B0004020202020204" pitchFamily="34" charset="0"/>
              </a:rPr>
            </a:br>
            <a:endParaRPr lang="nl-NL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nl-NL">
                <a:solidFill>
                  <a:schemeClr val="bg1"/>
                </a:solidFill>
                <a:latin typeface="Aptos" panose="020B0004020202020204" pitchFamily="34" charset="0"/>
              </a:rPr>
              <a:t>06</a:t>
            </a:r>
          </a:p>
          <a:p>
            <a:r>
              <a:rPr lang="nl-NL">
                <a:solidFill>
                  <a:schemeClr val="bg1"/>
                </a:solidFill>
                <a:latin typeface="Aptos" panose="020B0004020202020204" pitchFamily="34" charset="0"/>
              </a:rPr>
              <a:t>Hier komt een item van de inhoudsopgave.</a:t>
            </a:r>
          </a:p>
        </p:txBody>
      </p:sp>
    </p:spTree>
    <p:extLst>
      <p:ext uri="{BB962C8B-B14F-4D97-AF65-F5344CB8AC3E}">
        <p14:creationId xmlns:p14="http://schemas.microsoft.com/office/powerpoint/2010/main" val="416811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BA03855-97CC-0883-C237-FF082D7A808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235200" y="1991360"/>
            <a:ext cx="5882640" cy="168656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9432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">
            <a:extLst>
              <a:ext uri="{FF2B5EF4-FFF2-40B4-BE49-F238E27FC236}">
                <a16:creationId xmlns:a16="http://schemas.microsoft.com/office/drawing/2014/main" id="{02809802-62DF-A4D4-A8D3-209EADCCDB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8347" y="1193790"/>
            <a:ext cx="6237393" cy="2600643"/>
          </a:xfrm>
        </p:spPr>
        <p:txBody>
          <a:bodyPr>
            <a:normAutofit fontScale="92500" lnSpcReduction="10000"/>
          </a:bodyPr>
          <a:lstStyle/>
          <a:p>
            <a:pPr>
              <a:defRPr sz="2000"/>
            </a:pPr>
            <a:r>
              <a:rPr lang="nl-NL" sz="1800" b="1" dirty="0">
                <a:solidFill>
                  <a:schemeClr val="accent2"/>
                </a:solidFill>
              </a:rPr>
              <a:t>Vluchtroutes</a:t>
            </a:r>
          </a:p>
          <a:p>
            <a:pPr>
              <a:defRPr sz="2000"/>
            </a:pPr>
            <a:r>
              <a:rPr lang="nl-NL" sz="1800" dirty="0"/>
              <a:t>Volg altijd de groene vluchtroute-aanduiding </a:t>
            </a:r>
          </a:p>
          <a:p>
            <a:pPr>
              <a:defRPr sz="2000"/>
            </a:pPr>
            <a:r>
              <a:rPr lang="nl-NL" sz="1800" dirty="0"/>
              <a:t>• Gebruik geen liften</a:t>
            </a:r>
          </a:p>
          <a:p>
            <a:pPr>
              <a:defRPr sz="2000"/>
            </a:pPr>
            <a:r>
              <a:rPr lang="nl-NL" sz="1800" dirty="0"/>
              <a:t>• Help elkaar indien nodig</a:t>
            </a:r>
          </a:p>
          <a:p>
            <a:pPr marL="144000">
              <a:defRPr sz="2000"/>
            </a:pPr>
            <a:r>
              <a:rPr lang="nl-NL" sz="1800" dirty="0"/>
              <a:t>• In geval van een brandmelding dienen de schuifdeuren handmatig te worden geopend.</a:t>
            </a:r>
          </a:p>
          <a:p>
            <a:pPr>
              <a:defRPr sz="3200" b="1">
                <a:solidFill>
                  <a:srgbClr val="78B432"/>
                </a:solidFill>
              </a:defRPr>
            </a:pPr>
            <a:endParaRPr lang="nl-NL" sz="1800" dirty="0"/>
          </a:p>
          <a:p>
            <a:pPr>
              <a:defRPr sz="3200" b="1">
                <a:solidFill>
                  <a:srgbClr val="78B432"/>
                </a:solidFill>
              </a:defRPr>
            </a:pPr>
            <a:r>
              <a:rPr lang="nl-NL" sz="1800" dirty="0"/>
              <a:t>Verzamelplaats</a:t>
            </a:r>
          </a:p>
          <a:p>
            <a:pPr>
              <a:defRPr sz="2200"/>
            </a:pPr>
            <a:r>
              <a:rPr lang="nl-NL" sz="1800" dirty="0"/>
              <a:t>Ga na ontruiming direct naar de aangewezen verzamelplaats.</a:t>
            </a:r>
          </a:p>
          <a:p>
            <a:pPr>
              <a:defRPr sz="2200"/>
            </a:pPr>
            <a:r>
              <a:rPr lang="nl-NL" sz="1800" dirty="0"/>
              <a:t>Wacht op verdere instructies van BHV of hulpdiensten.</a:t>
            </a:r>
          </a:p>
          <a:p>
            <a:pPr>
              <a:defRPr sz="2000"/>
            </a:pPr>
            <a:endParaRPr lang="nl-NL" sz="1800" dirty="0"/>
          </a:p>
          <a:p>
            <a:endParaRPr lang="nl-NL" sz="1800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7FFFF09F-7268-DFE7-EA23-9599FA9CF3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8347" y="383223"/>
            <a:ext cx="7555653" cy="548957"/>
          </a:xfrm>
        </p:spPr>
        <p:txBody>
          <a:bodyPr/>
          <a:lstStyle/>
          <a:p>
            <a:r>
              <a:rPr lang="nl-NL" dirty="0"/>
              <a:t>COB veiligheidsinformatie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C137BF6-C388-CDF3-6246-2FD1206B9B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856" y="4094115"/>
            <a:ext cx="512515" cy="512515"/>
          </a:xfrm>
          <a:prstGeom prst="rect">
            <a:avLst/>
          </a:prstGeom>
          <a:noFill/>
        </p:spPr>
      </p:pic>
      <p:pic>
        <p:nvPicPr>
          <p:cNvPr id="7" name="Afbeelding 6" descr="FDM1101-RG Handbrandmelder - BD Service Nederland">
            <a:extLst>
              <a:ext uri="{FF2B5EF4-FFF2-40B4-BE49-F238E27FC236}">
                <a16:creationId xmlns:a16="http://schemas.microsoft.com/office/drawing/2014/main" id="{87FC2DCA-5C6B-57DB-EEE1-60EF2A7E13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390" y="4101511"/>
            <a:ext cx="622137" cy="55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Afbeelding met Graphics, Lettertype, symbool, logo&#10;&#10;Door AI gegenereerde inhoud is mogelijk onjuist.">
            <a:extLst>
              <a:ext uri="{FF2B5EF4-FFF2-40B4-BE49-F238E27FC236}">
                <a16:creationId xmlns:a16="http://schemas.microsoft.com/office/drawing/2014/main" id="{10BC9055-59DC-5976-6B46-1644AB079C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94" y="1251485"/>
            <a:ext cx="690472" cy="6904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6D73EEA-7E36-2DA9-4FF5-426EB468327A}"/>
              </a:ext>
            </a:extLst>
          </p:cNvPr>
          <p:cNvSpPr txBox="1"/>
          <p:nvPr/>
        </p:nvSpPr>
        <p:spPr>
          <a:xfrm>
            <a:off x="2722877" y="3748266"/>
            <a:ext cx="1379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Nooddrukker</a:t>
            </a:r>
          </a:p>
          <a:p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5E46EE5-F043-6B0A-B62C-206070285BE6}"/>
              </a:ext>
            </a:extLst>
          </p:cNvPr>
          <p:cNvSpPr txBox="1"/>
          <p:nvPr/>
        </p:nvSpPr>
        <p:spPr>
          <a:xfrm>
            <a:off x="4289038" y="3748266"/>
            <a:ext cx="1914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Handbrandmelder</a:t>
            </a:r>
          </a:p>
        </p:txBody>
      </p:sp>
    </p:spTree>
    <p:extLst>
      <p:ext uri="{BB962C8B-B14F-4D97-AF65-F5344CB8AC3E}">
        <p14:creationId xmlns:p14="http://schemas.microsoft.com/office/powerpoint/2010/main" val="1763716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AB5B5C1D-0715-FBD5-75E2-4614ACABB9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Tijdelijke aanduiding voor afbeelding 3" descr="Afbeelding met kaart, schermopname, lucht&#10;&#10;Door AI gegenereerde inhoud is mogelijk onjuist.">
            <a:extLst>
              <a:ext uri="{FF2B5EF4-FFF2-40B4-BE49-F238E27FC236}">
                <a16:creationId xmlns:a16="http://schemas.microsoft.com/office/drawing/2014/main" id="{5FBBA77C-4405-4154-A13E-CB46F1FC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22" r="5422"/>
          <a:stretch>
            <a:fillRect/>
          </a:stretch>
        </p:blipFill>
        <p:spPr>
          <a:xfrm>
            <a:off x="1080000" y="0"/>
            <a:ext cx="6840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640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C3AB203-A767-4C14-DFB8-5658CBF27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813C066-78B5-1375-A828-D23558E75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Titel</a:t>
            </a:r>
          </a:p>
          <a:p>
            <a:pPr lvl="1"/>
            <a:r>
              <a:rPr lang="nl-NL" dirty="0"/>
              <a:t>Subtitel</a:t>
            </a:r>
          </a:p>
          <a:p>
            <a:pPr lvl="2"/>
            <a:r>
              <a:rPr lang="nl-NL" dirty="0"/>
              <a:t>Bodytekst</a:t>
            </a:r>
          </a:p>
        </p:txBody>
      </p:sp>
    </p:spTree>
    <p:extLst>
      <p:ext uri="{BB962C8B-B14F-4D97-AF65-F5344CB8AC3E}">
        <p14:creationId xmlns:p14="http://schemas.microsoft.com/office/powerpoint/2010/main" val="4173549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2502A54-3D84-1ABF-CDBE-874F654B6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B61C481-2FE0-40E5-9574-2B5C39325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4461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6EBB06D-803D-1B4C-47BE-4B5395F0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764052E-F572-CC56-8387-9FC3718F9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2250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A2C7D61-7F50-8701-9A99-D261771AE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B68BDD0-E905-0929-7A42-3D05588DA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065066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5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81D5B"/>
      </a:accent1>
      <a:accent2>
        <a:srgbClr val="97BF0D"/>
      </a:accent2>
      <a:accent3>
        <a:srgbClr val="0095D8"/>
      </a:accent3>
      <a:accent4>
        <a:srgbClr val="EE7F00"/>
      </a:accent4>
      <a:accent5>
        <a:srgbClr val="3F2879"/>
      </a:accent5>
      <a:accent6>
        <a:srgbClr val="FFDD00"/>
      </a:accent6>
      <a:hlink>
        <a:srgbClr val="19C3FF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3F71239348CF4D8FBD40116C30397D" ma:contentTypeVersion="14" ma:contentTypeDescription="Een nieuw document maken." ma:contentTypeScope="" ma:versionID="22ab599869f3321f43027581dd652759">
  <xsd:schema xmlns:xsd="http://www.w3.org/2001/XMLSchema" xmlns:xs="http://www.w3.org/2001/XMLSchema" xmlns:p="http://schemas.microsoft.com/office/2006/metadata/properties" xmlns:ns2="8c19ffc2-3d59-44f1-a09b-047c91352782" xmlns:ns3="b3973bdd-4ec1-4afb-b284-c28a36a74e4a" targetNamespace="http://schemas.microsoft.com/office/2006/metadata/properties" ma:root="true" ma:fieldsID="472a1ea9f8f60a75592b9c7e4bb9774b" ns2:_="" ns3:_="">
    <xsd:import namespace="8c19ffc2-3d59-44f1-a09b-047c91352782"/>
    <xsd:import namespace="b3973bdd-4ec1-4afb-b284-c28a36a74e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19ffc2-3d59-44f1-a09b-047c91352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06eec0d3-a28a-4327-9628-3a6e240382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Status" ma:index="21" nillable="true" ma:displayName="Status" ma:format="Dropdown" ma:internalName="Status">
      <xsd:simpleType>
        <xsd:restriction base="dms:Choice">
          <xsd:enumeration value="Lopend"/>
          <xsd:enumeration value="Afgeron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73bdd-4ec1-4afb-b284-c28a36a74e4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381ba2e-9fe5-4550-9254-2fe31891e18d}" ma:internalName="TaxCatchAll" ma:showField="CatchAllData" ma:web="b3973bdd-4ec1-4afb-b284-c28a36a74e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19ffc2-3d59-44f1-a09b-047c91352782">
      <Terms xmlns="http://schemas.microsoft.com/office/infopath/2007/PartnerControls"/>
    </lcf76f155ced4ddcb4097134ff3c332f>
    <TaxCatchAll xmlns="b3973bdd-4ec1-4afb-b284-c28a36a74e4a" xsi:nil="true"/>
    <Status xmlns="8c19ffc2-3d59-44f1-a09b-047c91352782" xsi:nil="true"/>
  </documentManagement>
</p:properties>
</file>

<file path=customXml/itemProps1.xml><?xml version="1.0" encoding="utf-8"?>
<ds:datastoreItem xmlns:ds="http://schemas.openxmlformats.org/officeDocument/2006/customXml" ds:itemID="{78EDD10F-22EE-47BC-8ACB-23C7871D7E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DD4531-2670-41B8-BAF8-2CA871CE4B88}">
  <ds:schemaRefs>
    <ds:schemaRef ds:uri="8c19ffc2-3d59-44f1-a09b-047c91352782"/>
    <ds:schemaRef ds:uri="b3973bdd-4ec1-4afb-b284-c28a36a74e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F85E827-CEB6-4A7B-8FCD-A7ADC85B6A4C}">
  <ds:schemaRefs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8c19ffc2-3d59-44f1-a09b-047c91352782"/>
    <ds:schemaRef ds:uri="http://purl.org/dc/terms/"/>
    <ds:schemaRef ds:uri="http://purl.org/dc/elements/1.1/"/>
    <ds:schemaRef ds:uri="http://schemas.openxmlformats.org/package/2006/metadata/core-properties"/>
    <ds:schemaRef ds:uri="b3973bdd-4ec1-4afb-b284-c28a36a74e4a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118</Words>
  <Application>Microsoft Macintosh PowerPoint</Application>
  <PresentationFormat>Diavoorstelling (16:9)</PresentationFormat>
  <Paragraphs>36</Paragraphs>
  <Slides>11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Aptos</vt:lpstr>
      <vt:lpstr>Calibri</vt:lpstr>
      <vt:lpstr>Kantoorthema</vt:lpstr>
      <vt:lpstr>Voortgang tunnelprogramma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Caro Rietman</dc:creator>
  <cp:lastModifiedBy>elles kruip</cp:lastModifiedBy>
  <cp:revision>5</cp:revision>
  <cp:lastPrinted>2026-02-03T07:49:54Z</cp:lastPrinted>
  <dcterms:modified xsi:type="dcterms:W3CDTF">2026-03-23T15:24:16Z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0x010100CB3F71239348CF4D8FBD40116C30397D</vt:lpwstr>
  </property>
  <property fmtid="{D5CDD505-2E9C-101B-9397-08002B2CF9AE}" pid="3" name="MediaServiceImageTags">
    <vt:lpwstr/>
  </property>
</Properties>
</file>