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JPG&amp;ehk=9p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9"/>
  </p:notesMasterIdLst>
  <p:sldIdLst>
    <p:sldId id="257" r:id="rId5"/>
    <p:sldId id="256" r:id="rId6"/>
    <p:sldId id="444" r:id="rId7"/>
    <p:sldId id="443" r:id="rId8"/>
    <p:sldId id="445" r:id="rId9"/>
    <p:sldId id="295" r:id="rId10"/>
    <p:sldId id="298" r:id="rId11"/>
    <p:sldId id="446" r:id="rId12"/>
    <p:sldId id="425" r:id="rId13"/>
    <p:sldId id="421" r:id="rId14"/>
    <p:sldId id="410" r:id="rId15"/>
    <p:sldId id="447" r:id="rId16"/>
    <p:sldId id="291" r:id="rId17"/>
    <p:sldId id="434" r:id="rId18"/>
    <p:sldId id="448" r:id="rId19"/>
    <p:sldId id="401" r:id="rId20"/>
    <p:sldId id="450" r:id="rId21"/>
    <p:sldId id="442" r:id="rId22"/>
    <p:sldId id="449" r:id="rId23"/>
    <p:sldId id="451" r:id="rId24"/>
    <p:sldId id="452" r:id="rId25"/>
    <p:sldId id="453" r:id="rId26"/>
    <p:sldId id="455" r:id="rId27"/>
    <p:sldId id="430" r:id="rId28"/>
    <p:sldId id="433" r:id="rId29"/>
    <p:sldId id="428" r:id="rId30"/>
    <p:sldId id="429" r:id="rId31"/>
    <p:sldId id="461" r:id="rId32"/>
    <p:sldId id="462" r:id="rId33"/>
    <p:sldId id="457" r:id="rId34"/>
    <p:sldId id="460" r:id="rId35"/>
    <p:sldId id="458" r:id="rId36"/>
    <p:sldId id="472" r:id="rId37"/>
    <p:sldId id="475" r:id="rId38"/>
    <p:sldId id="476" r:id="rId39"/>
    <p:sldId id="473" r:id="rId40"/>
    <p:sldId id="459" r:id="rId41"/>
    <p:sldId id="464" r:id="rId42"/>
    <p:sldId id="465" r:id="rId43"/>
    <p:sldId id="466" r:id="rId44"/>
    <p:sldId id="467" r:id="rId45"/>
    <p:sldId id="469" r:id="rId46"/>
    <p:sldId id="471" r:id="rId47"/>
    <p:sldId id="270" r:id="rId48"/>
  </p:sldIdLst>
  <p:sldSz cx="9144000" cy="5143500" type="screen16x9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B050"/>
    <a:srgbClr val="A7C1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887" autoAdjust="0"/>
  </p:normalViewPr>
  <p:slideViewPr>
    <p:cSldViewPr>
      <p:cViewPr>
        <p:scale>
          <a:sx n="114" d="100"/>
          <a:sy n="114" d="100"/>
        </p:scale>
        <p:origin x="66" y="-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lumi\Dropbox\1801%20LT%20Lichte%20wanden\1801-Werkbla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lumi\Dropbox\1801%20LT%20Lichte%20wanden\1801-Werkblad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/>
              <a:t>Reflectie tunnelwanden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curves!$D$2</c:f>
              <c:strCache>
                <c:ptCount val="1"/>
                <c:pt idx="0">
                  <c:v> tegels 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curves!$C$3:$C$66</c:f>
              <c:numCache>
                <c:formatCode>General</c:formatCode>
                <c:ptCount val="6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</c:numCache>
            </c:numRef>
          </c:cat>
          <c:val>
            <c:numRef>
              <c:f>curves!$D$3:$D$66</c:f>
              <c:numCache>
                <c:formatCode>_(* #,##0.00_);_(* \(#,##0.00\);_(* "-"??_);_(@_)</c:formatCode>
                <c:ptCount val="64"/>
                <c:pt idx="0">
                  <c:v>0.75</c:v>
                </c:pt>
                <c:pt idx="1">
                  <c:v>0.70250000000000001</c:v>
                </c:pt>
                <c:pt idx="2">
                  <c:v>0.65500000000000003</c:v>
                </c:pt>
                <c:pt idx="3">
                  <c:v>0.60750000000000004</c:v>
                </c:pt>
                <c:pt idx="4">
                  <c:v>0.56000000000000005</c:v>
                </c:pt>
                <c:pt idx="5">
                  <c:v>0.52500000000000002</c:v>
                </c:pt>
                <c:pt idx="6">
                  <c:v>0.49</c:v>
                </c:pt>
                <c:pt idx="7">
                  <c:v>0.45499999999999996</c:v>
                </c:pt>
                <c:pt idx="8">
                  <c:v>0.42</c:v>
                </c:pt>
                <c:pt idx="9">
                  <c:v>0.4</c:v>
                </c:pt>
                <c:pt idx="10">
                  <c:v>0.38</c:v>
                </c:pt>
                <c:pt idx="11">
                  <c:v>0.36</c:v>
                </c:pt>
                <c:pt idx="12">
                  <c:v>0.34</c:v>
                </c:pt>
                <c:pt idx="13">
                  <c:v>0.32500000000000007</c:v>
                </c:pt>
                <c:pt idx="14">
                  <c:v>0.31000000000000005</c:v>
                </c:pt>
                <c:pt idx="15">
                  <c:v>0.29500000000000004</c:v>
                </c:pt>
                <c:pt idx="16">
                  <c:v>0.28000000000000003</c:v>
                </c:pt>
                <c:pt idx="17">
                  <c:v>0.27</c:v>
                </c:pt>
                <c:pt idx="18">
                  <c:v>0.26</c:v>
                </c:pt>
                <c:pt idx="19">
                  <c:v>0.25</c:v>
                </c:pt>
                <c:pt idx="20">
                  <c:v>0.24</c:v>
                </c:pt>
                <c:pt idx="21">
                  <c:v>0.23249999999999998</c:v>
                </c:pt>
                <c:pt idx="22">
                  <c:v>0.22499999999999998</c:v>
                </c:pt>
                <c:pt idx="23">
                  <c:v>0.21749999999999997</c:v>
                </c:pt>
                <c:pt idx="24">
                  <c:v>0.21</c:v>
                </c:pt>
                <c:pt idx="25">
                  <c:v>0.20500000000000002</c:v>
                </c:pt>
                <c:pt idx="26">
                  <c:v>0.2</c:v>
                </c:pt>
                <c:pt idx="27">
                  <c:v>0.19500000000000001</c:v>
                </c:pt>
                <c:pt idx="28">
                  <c:v>0.19</c:v>
                </c:pt>
                <c:pt idx="29">
                  <c:v>0.1875</c:v>
                </c:pt>
                <c:pt idx="30">
                  <c:v>0.185</c:v>
                </c:pt>
                <c:pt idx="31">
                  <c:v>0.1825</c:v>
                </c:pt>
                <c:pt idx="32">
                  <c:v>0.18</c:v>
                </c:pt>
                <c:pt idx="33">
                  <c:v>0.17749999999999999</c:v>
                </c:pt>
                <c:pt idx="34">
                  <c:v>0.17499999999999999</c:v>
                </c:pt>
                <c:pt idx="35">
                  <c:v>0.17249999999999999</c:v>
                </c:pt>
                <c:pt idx="36">
                  <c:v>0.17</c:v>
                </c:pt>
                <c:pt idx="37">
                  <c:v>0.16750000000000001</c:v>
                </c:pt>
                <c:pt idx="38">
                  <c:v>0.16500000000000001</c:v>
                </c:pt>
                <c:pt idx="39">
                  <c:v>0.16250000000000001</c:v>
                </c:pt>
                <c:pt idx="40">
                  <c:v>0.16</c:v>
                </c:pt>
                <c:pt idx="41">
                  <c:v>0.1575</c:v>
                </c:pt>
                <c:pt idx="42">
                  <c:v>0.155</c:v>
                </c:pt>
                <c:pt idx="43">
                  <c:v>0.1525</c:v>
                </c:pt>
                <c:pt idx="44">
                  <c:v>0.15</c:v>
                </c:pt>
                <c:pt idx="45">
                  <c:v>0.14750000000000002</c:v>
                </c:pt>
                <c:pt idx="46">
                  <c:v>0.14500000000000002</c:v>
                </c:pt>
                <c:pt idx="47">
                  <c:v>0.14250000000000002</c:v>
                </c:pt>
                <c:pt idx="48">
                  <c:v>0.14000000000000001</c:v>
                </c:pt>
                <c:pt idx="49">
                  <c:v>0.13750000000000001</c:v>
                </c:pt>
                <c:pt idx="50">
                  <c:v>0.13500000000000001</c:v>
                </c:pt>
                <c:pt idx="51">
                  <c:v>0.13250000000000001</c:v>
                </c:pt>
                <c:pt idx="52">
                  <c:v>0.13</c:v>
                </c:pt>
                <c:pt idx="53">
                  <c:v>0.1275</c:v>
                </c:pt>
                <c:pt idx="54">
                  <c:v>0.125</c:v>
                </c:pt>
                <c:pt idx="55">
                  <c:v>0.1225</c:v>
                </c:pt>
                <c:pt idx="56">
                  <c:v>0.12</c:v>
                </c:pt>
                <c:pt idx="57">
                  <c:v>0.11749999999999999</c:v>
                </c:pt>
                <c:pt idx="58">
                  <c:v>0.11499999999999999</c:v>
                </c:pt>
                <c:pt idx="59">
                  <c:v>0.11249999999999999</c:v>
                </c:pt>
                <c:pt idx="60">
                  <c:v>0.11</c:v>
                </c:pt>
                <c:pt idx="61">
                  <c:v>0.11</c:v>
                </c:pt>
                <c:pt idx="62">
                  <c:v>0.11</c:v>
                </c:pt>
                <c:pt idx="63">
                  <c:v>0.11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DB1-4A02-857E-E24A40D31A03}"/>
            </c:ext>
          </c:extLst>
        </c:ser>
        <c:ser>
          <c:idx val="1"/>
          <c:order val="1"/>
          <c:tx>
            <c:strRef>
              <c:f>curves!$E$2</c:f>
              <c:strCache>
                <c:ptCount val="1"/>
                <c:pt idx="0">
                  <c:v>beton kaal</c:v>
                </c:pt>
              </c:strCache>
            </c:strRef>
          </c:tx>
          <c:spPr>
            <a:ln w="2857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curves!$C$3:$C$66</c:f>
              <c:numCache>
                <c:formatCode>General</c:formatCode>
                <c:ptCount val="6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</c:numCache>
            </c:numRef>
          </c:cat>
          <c:val>
            <c:numRef>
              <c:f>curves!$E$3:$E$66</c:f>
              <c:numCache>
                <c:formatCode>_(* #,##0.00_);_(* \(#,##0.00\);_(* "-"??_);_(@_)</c:formatCode>
                <c:ptCount val="64"/>
                <c:pt idx="0" formatCode="General">
                  <c:v>0.4</c:v>
                </c:pt>
                <c:pt idx="1">
                  <c:v>0.38250000000000001</c:v>
                </c:pt>
                <c:pt idx="2">
                  <c:v>0.36499999999999999</c:v>
                </c:pt>
                <c:pt idx="3">
                  <c:v>0.34750000000000003</c:v>
                </c:pt>
                <c:pt idx="4" formatCode="General">
                  <c:v>0.33</c:v>
                </c:pt>
                <c:pt idx="5">
                  <c:v>0.31500000000000006</c:v>
                </c:pt>
                <c:pt idx="6">
                  <c:v>0.30000000000000004</c:v>
                </c:pt>
                <c:pt idx="7">
                  <c:v>0.28500000000000003</c:v>
                </c:pt>
                <c:pt idx="8" formatCode="General">
                  <c:v>0.27</c:v>
                </c:pt>
                <c:pt idx="9">
                  <c:v>0.26250000000000001</c:v>
                </c:pt>
                <c:pt idx="10">
                  <c:v>0.255</c:v>
                </c:pt>
                <c:pt idx="11">
                  <c:v>0.2475</c:v>
                </c:pt>
                <c:pt idx="12" formatCode="General">
                  <c:v>0.24</c:v>
                </c:pt>
                <c:pt idx="13">
                  <c:v>0.23499999999999999</c:v>
                </c:pt>
                <c:pt idx="14">
                  <c:v>0.22999999999999998</c:v>
                </c:pt>
                <c:pt idx="15">
                  <c:v>0.22499999999999998</c:v>
                </c:pt>
                <c:pt idx="16" formatCode="General">
                  <c:v>0.22</c:v>
                </c:pt>
                <c:pt idx="17">
                  <c:v>0.21625</c:v>
                </c:pt>
                <c:pt idx="18">
                  <c:v>0.21249999999999999</c:v>
                </c:pt>
                <c:pt idx="19">
                  <c:v>0.20874999999999999</c:v>
                </c:pt>
                <c:pt idx="20" formatCode="General">
                  <c:v>0.20499999999999999</c:v>
                </c:pt>
                <c:pt idx="21">
                  <c:v>0.20124999999999998</c:v>
                </c:pt>
                <c:pt idx="22">
                  <c:v>0.19750000000000001</c:v>
                </c:pt>
                <c:pt idx="23">
                  <c:v>0.19375000000000001</c:v>
                </c:pt>
                <c:pt idx="24" formatCode="General">
                  <c:v>0.19</c:v>
                </c:pt>
                <c:pt idx="25">
                  <c:v>0.1875</c:v>
                </c:pt>
                <c:pt idx="26">
                  <c:v>0.185</c:v>
                </c:pt>
                <c:pt idx="27">
                  <c:v>0.1825</c:v>
                </c:pt>
                <c:pt idx="28" formatCode="General">
                  <c:v>0.18</c:v>
                </c:pt>
                <c:pt idx="29">
                  <c:v>0.17749999999999999</c:v>
                </c:pt>
                <c:pt idx="30">
                  <c:v>0.17499999999999999</c:v>
                </c:pt>
                <c:pt idx="31">
                  <c:v>0.17249999999999999</c:v>
                </c:pt>
                <c:pt idx="32" formatCode="General">
                  <c:v>0.17</c:v>
                </c:pt>
                <c:pt idx="33">
                  <c:v>0.16750000000000001</c:v>
                </c:pt>
                <c:pt idx="34">
                  <c:v>0.16500000000000001</c:v>
                </c:pt>
                <c:pt idx="35">
                  <c:v>0.16250000000000001</c:v>
                </c:pt>
                <c:pt idx="36" formatCode="General">
                  <c:v>0.16</c:v>
                </c:pt>
                <c:pt idx="37">
                  <c:v>0.1575</c:v>
                </c:pt>
                <c:pt idx="38">
                  <c:v>0.155</c:v>
                </c:pt>
                <c:pt idx="39">
                  <c:v>0.1525</c:v>
                </c:pt>
                <c:pt idx="40" formatCode="General">
                  <c:v>0.15</c:v>
                </c:pt>
                <c:pt idx="41">
                  <c:v>0.14750000000000002</c:v>
                </c:pt>
                <c:pt idx="42">
                  <c:v>0.14500000000000002</c:v>
                </c:pt>
                <c:pt idx="43">
                  <c:v>0.14250000000000002</c:v>
                </c:pt>
                <c:pt idx="44" formatCode="General">
                  <c:v>0.14000000000000001</c:v>
                </c:pt>
                <c:pt idx="45">
                  <c:v>0.13750000000000001</c:v>
                </c:pt>
                <c:pt idx="46">
                  <c:v>0.13500000000000001</c:v>
                </c:pt>
                <c:pt idx="47">
                  <c:v>0.13250000000000001</c:v>
                </c:pt>
                <c:pt idx="48" formatCode="General">
                  <c:v>0.13</c:v>
                </c:pt>
                <c:pt idx="49">
                  <c:v>0.1275</c:v>
                </c:pt>
                <c:pt idx="50">
                  <c:v>0.125</c:v>
                </c:pt>
                <c:pt idx="51">
                  <c:v>0.1225</c:v>
                </c:pt>
                <c:pt idx="52" formatCode="General">
                  <c:v>0.12</c:v>
                </c:pt>
                <c:pt idx="53">
                  <c:v>0.11874999999999999</c:v>
                </c:pt>
                <c:pt idx="54">
                  <c:v>0.11749999999999999</c:v>
                </c:pt>
                <c:pt idx="55">
                  <c:v>0.11624999999999999</c:v>
                </c:pt>
                <c:pt idx="56" formatCode="General">
                  <c:v>0.115</c:v>
                </c:pt>
                <c:pt idx="57">
                  <c:v>0.11375</c:v>
                </c:pt>
                <c:pt idx="58">
                  <c:v>0.1125</c:v>
                </c:pt>
                <c:pt idx="59">
                  <c:v>0.11125</c:v>
                </c:pt>
                <c:pt idx="60" formatCode="General">
                  <c:v>0.11</c:v>
                </c:pt>
                <c:pt idx="61">
                  <c:v>0.11</c:v>
                </c:pt>
                <c:pt idx="62">
                  <c:v>0.11</c:v>
                </c:pt>
                <c:pt idx="63">
                  <c:v>0.11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DB1-4A02-857E-E24A40D31A03}"/>
            </c:ext>
          </c:extLst>
        </c:ser>
        <c:ser>
          <c:idx val="2"/>
          <c:order val="2"/>
          <c:tx>
            <c:strRef>
              <c:f>curves!$F$2</c:f>
              <c:strCache>
                <c:ptCount val="1"/>
                <c:pt idx="0">
                  <c:v>tegels wassen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numRef>
              <c:f>curves!$C$3:$C$66</c:f>
              <c:numCache>
                <c:formatCode>General</c:formatCode>
                <c:ptCount val="6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</c:numCache>
            </c:numRef>
          </c:cat>
          <c:val>
            <c:numRef>
              <c:f>curves!$F$3:$F$66</c:f>
              <c:numCache>
                <c:formatCode>_(* #,##0.00_);_(* \(#,##0.00\);_(* "-"??_);_(@_)</c:formatCode>
                <c:ptCount val="64"/>
                <c:pt idx="0">
                  <c:v>0.75</c:v>
                </c:pt>
                <c:pt idx="1">
                  <c:v>0.7</c:v>
                </c:pt>
                <c:pt idx="2">
                  <c:v>0.65</c:v>
                </c:pt>
                <c:pt idx="3">
                  <c:v>0.6</c:v>
                </c:pt>
                <c:pt idx="4">
                  <c:v>0.75</c:v>
                </c:pt>
                <c:pt idx="5">
                  <c:v>0.70250000000000001</c:v>
                </c:pt>
                <c:pt idx="6">
                  <c:v>0.65500000000000003</c:v>
                </c:pt>
                <c:pt idx="7">
                  <c:v>0.60750000000000004</c:v>
                </c:pt>
                <c:pt idx="8">
                  <c:v>0.75</c:v>
                </c:pt>
                <c:pt idx="9">
                  <c:v>0.70250000000000001</c:v>
                </c:pt>
                <c:pt idx="10">
                  <c:v>0.65500000000000003</c:v>
                </c:pt>
                <c:pt idx="11">
                  <c:v>0.60750000000000004</c:v>
                </c:pt>
                <c:pt idx="12">
                  <c:v>0.75</c:v>
                </c:pt>
                <c:pt idx="13">
                  <c:v>0.70250000000000001</c:v>
                </c:pt>
                <c:pt idx="14">
                  <c:v>0.65500000000000003</c:v>
                </c:pt>
                <c:pt idx="15">
                  <c:v>0.60750000000000004</c:v>
                </c:pt>
                <c:pt idx="16">
                  <c:v>0.75</c:v>
                </c:pt>
                <c:pt idx="17">
                  <c:v>0.70250000000000001</c:v>
                </c:pt>
                <c:pt idx="18">
                  <c:v>0.65500000000000003</c:v>
                </c:pt>
                <c:pt idx="19">
                  <c:v>0.60750000000000004</c:v>
                </c:pt>
                <c:pt idx="20">
                  <c:v>0.75</c:v>
                </c:pt>
                <c:pt idx="21">
                  <c:v>0.70250000000000001</c:v>
                </c:pt>
                <c:pt idx="22">
                  <c:v>0.65500000000000003</c:v>
                </c:pt>
                <c:pt idx="23">
                  <c:v>0.60750000000000004</c:v>
                </c:pt>
                <c:pt idx="24">
                  <c:v>0.75</c:v>
                </c:pt>
                <c:pt idx="25">
                  <c:v>0.70250000000000001</c:v>
                </c:pt>
                <c:pt idx="26">
                  <c:v>0.65500000000000003</c:v>
                </c:pt>
                <c:pt idx="27">
                  <c:v>0.60750000000000004</c:v>
                </c:pt>
                <c:pt idx="28">
                  <c:v>0.75</c:v>
                </c:pt>
                <c:pt idx="29">
                  <c:v>0.70250000000000001</c:v>
                </c:pt>
                <c:pt idx="30">
                  <c:v>0.65500000000000003</c:v>
                </c:pt>
                <c:pt idx="31">
                  <c:v>0.60750000000000004</c:v>
                </c:pt>
                <c:pt idx="32">
                  <c:v>0.75</c:v>
                </c:pt>
                <c:pt idx="33">
                  <c:v>0.70250000000000001</c:v>
                </c:pt>
                <c:pt idx="34">
                  <c:v>0.65500000000000003</c:v>
                </c:pt>
                <c:pt idx="35">
                  <c:v>0.60750000000000004</c:v>
                </c:pt>
                <c:pt idx="36">
                  <c:v>0.75</c:v>
                </c:pt>
                <c:pt idx="37">
                  <c:v>0.69</c:v>
                </c:pt>
                <c:pt idx="38">
                  <c:v>0.65</c:v>
                </c:pt>
                <c:pt idx="39">
                  <c:v>0.6</c:v>
                </c:pt>
                <c:pt idx="40">
                  <c:v>0.74</c:v>
                </c:pt>
                <c:pt idx="41">
                  <c:v>0.69</c:v>
                </c:pt>
                <c:pt idx="42">
                  <c:v>0.65</c:v>
                </c:pt>
                <c:pt idx="43">
                  <c:v>0.6</c:v>
                </c:pt>
                <c:pt idx="44">
                  <c:v>0.74</c:v>
                </c:pt>
                <c:pt idx="45">
                  <c:v>0.69</c:v>
                </c:pt>
                <c:pt idx="46">
                  <c:v>0.65</c:v>
                </c:pt>
                <c:pt idx="47">
                  <c:v>0.6</c:v>
                </c:pt>
                <c:pt idx="48">
                  <c:v>0.74</c:v>
                </c:pt>
                <c:pt idx="49">
                  <c:v>0.69</c:v>
                </c:pt>
                <c:pt idx="50">
                  <c:v>0.65</c:v>
                </c:pt>
                <c:pt idx="51">
                  <c:v>0.6</c:v>
                </c:pt>
                <c:pt idx="52">
                  <c:v>0.74</c:v>
                </c:pt>
                <c:pt idx="53">
                  <c:v>0.69</c:v>
                </c:pt>
                <c:pt idx="54">
                  <c:v>0.65</c:v>
                </c:pt>
                <c:pt idx="55">
                  <c:v>0.6</c:v>
                </c:pt>
                <c:pt idx="56">
                  <c:v>0.73</c:v>
                </c:pt>
                <c:pt idx="57">
                  <c:v>0.68</c:v>
                </c:pt>
                <c:pt idx="58">
                  <c:v>0.64</c:v>
                </c:pt>
                <c:pt idx="59">
                  <c:v>0.59</c:v>
                </c:pt>
                <c:pt idx="60">
                  <c:v>0.73</c:v>
                </c:pt>
                <c:pt idx="61">
                  <c:v>0.68</c:v>
                </c:pt>
                <c:pt idx="62">
                  <c:v>0.64</c:v>
                </c:pt>
                <c:pt idx="63">
                  <c:v>0.59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DB1-4A02-857E-E24A40D31A03}"/>
            </c:ext>
          </c:extLst>
        </c:ser>
        <c:ser>
          <c:idx val="3"/>
          <c:order val="3"/>
          <c:tx>
            <c:strRef>
              <c:f>curves!$G$2</c:f>
              <c:strCache>
                <c:ptCount val="1"/>
                <c:pt idx="0">
                  <c:v>beton wassen</c:v>
                </c:pt>
              </c:strCache>
            </c:strRef>
          </c:tx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curves!$C$3:$C$66</c:f>
              <c:numCache>
                <c:formatCode>General</c:formatCode>
                <c:ptCount val="6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</c:numCache>
            </c:numRef>
          </c:cat>
          <c:val>
            <c:numRef>
              <c:f>curves!$G$3:$G$66</c:f>
              <c:numCache>
                <c:formatCode>0.000</c:formatCode>
                <c:ptCount val="64"/>
                <c:pt idx="0">
                  <c:v>0.4</c:v>
                </c:pt>
                <c:pt idx="1">
                  <c:v>0.38250000000000001</c:v>
                </c:pt>
                <c:pt idx="2">
                  <c:v>0.36499999999999999</c:v>
                </c:pt>
                <c:pt idx="3">
                  <c:v>0.34750000000000003</c:v>
                </c:pt>
                <c:pt idx="4">
                  <c:v>0.39</c:v>
                </c:pt>
                <c:pt idx="5">
                  <c:v>0.3725</c:v>
                </c:pt>
                <c:pt idx="6">
                  <c:v>0.35499999999999998</c:v>
                </c:pt>
                <c:pt idx="7">
                  <c:v>0.33750000000000002</c:v>
                </c:pt>
                <c:pt idx="8">
                  <c:v>0.38</c:v>
                </c:pt>
                <c:pt idx="9">
                  <c:v>0.36249999999999999</c:v>
                </c:pt>
                <c:pt idx="10">
                  <c:v>0.34499999999999997</c:v>
                </c:pt>
                <c:pt idx="11">
                  <c:v>0.32750000000000001</c:v>
                </c:pt>
                <c:pt idx="12">
                  <c:v>0.37</c:v>
                </c:pt>
                <c:pt idx="13">
                  <c:v>0.35249999999999998</c:v>
                </c:pt>
                <c:pt idx="14">
                  <c:v>0.33499999999999996</c:v>
                </c:pt>
                <c:pt idx="15">
                  <c:v>0.3175</c:v>
                </c:pt>
                <c:pt idx="16">
                  <c:v>0.36</c:v>
                </c:pt>
                <c:pt idx="17">
                  <c:v>0.34249999999999997</c:v>
                </c:pt>
                <c:pt idx="18">
                  <c:v>0.32499999999999996</c:v>
                </c:pt>
                <c:pt idx="19">
                  <c:v>0.3075</c:v>
                </c:pt>
                <c:pt idx="20">
                  <c:v>0.35</c:v>
                </c:pt>
                <c:pt idx="21">
                  <c:v>0.33249999999999996</c:v>
                </c:pt>
                <c:pt idx="22">
                  <c:v>0.31499999999999995</c:v>
                </c:pt>
                <c:pt idx="23">
                  <c:v>0.29749999999999999</c:v>
                </c:pt>
                <c:pt idx="24">
                  <c:v>0.33999999999999997</c:v>
                </c:pt>
                <c:pt idx="25">
                  <c:v>0.32249999999999995</c:v>
                </c:pt>
                <c:pt idx="26">
                  <c:v>0.30499999999999994</c:v>
                </c:pt>
                <c:pt idx="27">
                  <c:v>0.28749999999999998</c:v>
                </c:pt>
                <c:pt idx="28">
                  <c:v>0.32999999999999996</c:v>
                </c:pt>
                <c:pt idx="29">
                  <c:v>0.31249999999999994</c:v>
                </c:pt>
                <c:pt idx="30">
                  <c:v>0.29499999999999993</c:v>
                </c:pt>
                <c:pt idx="31">
                  <c:v>0.27749999999999997</c:v>
                </c:pt>
                <c:pt idx="32">
                  <c:v>0.31999999999999995</c:v>
                </c:pt>
                <c:pt idx="33">
                  <c:v>0.30249999999999994</c:v>
                </c:pt>
                <c:pt idx="34">
                  <c:v>0.28499999999999992</c:v>
                </c:pt>
                <c:pt idx="35">
                  <c:v>0.26749999999999996</c:v>
                </c:pt>
                <c:pt idx="36">
                  <c:v>0.30999999999999994</c:v>
                </c:pt>
                <c:pt idx="37">
                  <c:v>0.29249999999999993</c:v>
                </c:pt>
                <c:pt idx="38">
                  <c:v>0.27499999999999991</c:v>
                </c:pt>
                <c:pt idx="39">
                  <c:v>0.25749999999999995</c:v>
                </c:pt>
                <c:pt idx="40">
                  <c:v>0.29999999999999993</c:v>
                </c:pt>
                <c:pt idx="41">
                  <c:v>0.28249999999999992</c:v>
                </c:pt>
                <c:pt idx="42">
                  <c:v>0.2649999999999999</c:v>
                </c:pt>
                <c:pt idx="43">
                  <c:v>0.24749999999999994</c:v>
                </c:pt>
                <c:pt idx="44">
                  <c:v>0.28999999999999992</c:v>
                </c:pt>
                <c:pt idx="45">
                  <c:v>0.27249999999999991</c:v>
                </c:pt>
                <c:pt idx="46">
                  <c:v>0.25499999999999989</c:v>
                </c:pt>
                <c:pt idx="47">
                  <c:v>0.23749999999999993</c:v>
                </c:pt>
                <c:pt idx="48">
                  <c:v>0.27999999999999992</c:v>
                </c:pt>
                <c:pt idx="49">
                  <c:v>0.2624999999999999</c:v>
                </c:pt>
                <c:pt idx="50">
                  <c:v>0.24499999999999988</c:v>
                </c:pt>
                <c:pt idx="51">
                  <c:v>0.22749999999999992</c:v>
                </c:pt>
                <c:pt idx="52">
                  <c:v>0.26999999999999991</c:v>
                </c:pt>
                <c:pt idx="53">
                  <c:v>0.25249999999999989</c:v>
                </c:pt>
                <c:pt idx="54">
                  <c:v>0.23499999999999988</c:v>
                </c:pt>
                <c:pt idx="55">
                  <c:v>0.21749999999999992</c:v>
                </c:pt>
                <c:pt idx="56">
                  <c:v>0.2599999999999999</c:v>
                </c:pt>
                <c:pt idx="57">
                  <c:v>0.24249999999999988</c:v>
                </c:pt>
                <c:pt idx="58">
                  <c:v>0.22499999999999987</c:v>
                </c:pt>
                <c:pt idx="59">
                  <c:v>0.20749999999999991</c:v>
                </c:pt>
                <c:pt idx="60">
                  <c:v>0.24999999999999989</c:v>
                </c:pt>
                <c:pt idx="61">
                  <c:v>0.23249999999999987</c:v>
                </c:pt>
                <c:pt idx="62">
                  <c:v>0.21499999999999986</c:v>
                </c:pt>
                <c:pt idx="63">
                  <c:v>0.1974999999999999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DB1-4A02-857E-E24A40D31A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4900416"/>
        <c:axId val="634901400"/>
      </c:lineChart>
      <c:catAx>
        <c:axId val="634900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/>
                  <a:t>kwartalen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N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634901400"/>
        <c:crosses val="autoZero"/>
        <c:auto val="0"/>
        <c:lblAlgn val="ctr"/>
        <c:lblOffset val="100"/>
        <c:tickLblSkip val="3"/>
        <c:tickMarkSkip val="3"/>
        <c:noMultiLvlLbl val="0"/>
      </c:catAx>
      <c:valAx>
        <c:axId val="634901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634900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2862470702821674E-2"/>
          <c:y val="0.65657038060374961"/>
          <c:w val="0.34249908614306179"/>
          <c:h val="0.153200931375287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/>
              <a:t>Reflectie tunnelwanden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'curves (2)'!$D$2</c:f>
              <c:strCache>
                <c:ptCount val="1"/>
                <c:pt idx="0">
                  <c:v> tegels 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'curves (2)'!$C$3:$C$66</c:f>
              <c:numCache>
                <c:formatCode>General</c:formatCode>
                <c:ptCount val="6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</c:numCache>
            </c:numRef>
          </c:cat>
          <c:val>
            <c:numRef>
              <c:f>'curves (2)'!$D$3:$D$66</c:f>
              <c:numCache>
                <c:formatCode>_(* #,##0.00_);_(* \(#,##0.00\);_(* "-"??_);_(@_)</c:formatCode>
                <c:ptCount val="64"/>
                <c:pt idx="0">
                  <c:v>0.75</c:v>
                </c:pt>
                <c:pt idx="1">
                  <c:v>0.70250000000000001</c:v>
                </c:pt>
                <c:pt idx="2">
                  <c:v>0.65500000000000003</c:v>
                </c:pt>
                <c:pt idx="3">
                  <c:v>0.60750000000000004</c:v>
                </c:pt>
                <c:pt idx="4">
                  <c:v>0.56000000000000005</c:v>
                </c:pt>
                <c:pt idx="5">
                  <c:v>0.52500000000000002</c:v>
                </c:pt>
                <c:pt idx="6">
                  <c:v>0.49</c:v>
                </c:pt>
                <c:pt idx="7">
                  <c:v>0.45499999999999996</c:v>
                </c:pt>
                <c:pt idx="8">
                  <c:v>0.42</c:v>
                </c:pt>
                <c:pt idx="9">
                  <c:v>0.4</c:v>
                </c:pt>
                <c:pt idx="10">
                  <c:v>0.38</c:v>
                </c:pt>
                <c:pt idx="11">
                  <c:v>0.36</c:v>
                </c:pt>
                <c:pt idx="12">
                  <c:v>0.34</c:v>
                </c:pt>
                <c:pt idx="13">
                  <c:v>0.32500000000000007</c:v>
                </c:pt>
                <c:pt idx="14">
                  <c:v>0.31000000000000005</c:v>
                </c:pt>
                <c:pt idx="15">
                  <c:v>0.29500000000000004</c:v>
                </c:pt>
                <c:pt idx="16">
                  <c:v>0.28000000000000003</c:v>
                </c:pt>
                <c:pt idx="17">
                  <c:v>0.27</c:v>
                </c:pt>
                <c:pt idx="18">
                  <c:v>0.26</c:v>
                </c:pt>
                <c:pt idx="19">
                  <c:v>0.255</c:v>
                </c:pt>
                <c:pt idx="20">
                  <c:v>0.74</c:v>
                </c:pt>
                <c:pt idx="21">
                  <c:v>0.6925</c:v>
                </c:pt>
                <c:pt idx="22">
                  <c:v>0.64500000000000002</c:v>
                </c:pt>
                <c:pt idx="23">
                  <c:v>0.59750000000000003</c:v>
                </c:pt>
                <c:pt idx="24">
                  <c:v>0.55000000000000004</c:v>
                </c:pt>
                <c:pt idx="25">
                  <c:v>0.51750000000000007</c:v>
                </c:pt>
                <c:pt idx="26">
                  <c:v>0.48499999999999999</c:v>
                </c:pt>
                <c:pt idx="27">
                  <c:v>0.45250000000000001</c:v>
                </c:pt>
                <c:pt idx="28">
                  <c:v>0.42</c:v>
                </c:pt>
                <c:pt idx="29">
                  <c:v>0.4</c:v>
                </c:pt>
                <c:pt idx="30">
                  <c:v>0.38</c:v>
                </c:pt>
                <c:pt idx="31">
                  <c:v>0.36</c:v>
                </c:pt>
                <c:pt idx="32">
                  <c:v>0.34</c:v>
                </c:pt>
                <c:pt idx="33">
                  <c:v>0.32250000000000001</c:v>
                </c:pt>
                <c:pt idx="34">
                  <c:v>0.30500000000000005</c:v>
                </c:pt>
                <c:pt idx="35">
                  <c:v>0.28999999999999998</c:v>
                </c:pt>
                <c:pt idx="36">
                  <c:v>0.27</c:v>
                </c:pt>
                <c:pt idx="37">
                  <c:v>0.26</c:v>
                </c:pt>
                <c:pt idx="38">
                  <c:v>0.25</c:v>
                </c:pt>
                <c:pt idx="39">
                  <c:v>0.245</c:v>
                </c:pt>
                <c:pt idx="40">
                  <c:v>0.73</c:v>
                </c:pt>
                <c:pt idx="41">
                  <c:v>0.68</c:v>
                </c:pt>
                <c:pt idx="42">
                  <c:v>0.64</c:v>
                </c:pt>
                <c:pt idx="43">
                  <c:v>0.59</c:v>
                </c:pt>
                <c:pt idx="44">
                  <c:v>0.55000000000000004</c:v>
                </c:pt>
                <c:pt idx="45">
                  <c:v>0.51750000000000007</c:v>
                </c:pt>
                <c:pt idx="46">
                  <c:v>0.48499999999999999</c:v>
                </c:pt>
                <c:pt idx="47">
                  <c:v>0.45250000000000001</c:v>
                </c:pt>
                <c:pt idx="48">
                  <c:v>0.42</c:v>
                </c:pt>
                <c:pt idx="49">
                  <c:v>0.4</c:v>
                </c:pt>
                <c:pt idx="50">
                  <c:v>0.38</c:v>
                </c:pt>
                <c:pt idx="51">
                  <c:v>0.36</c:v>
                </c:pt>
                <c:pt idx="52">
                  <c:v>0.34</c:v>
                </c:pt>
                <c:pt idx="53">
                  <c:v>0.32</c:v>
                </c:pt>
                <c:pt idx="54">
                  <c:v>0.3</c:v>
                </c:pt>
                <c:pt idx="55">
                  <c:v>0.28000000000000003</c:v>
                </c:pt>
                <c:pt idx="56">
                  <c:v>0.26</c:v>
                </c:pt>
                <c:pt idx="57">
                  <c:v>0.25</c:v>
                </c:pt>
                <c:pt idx="58">
                  <c:v>0.24</c:v>
                </c:pt>
                <c:pt idx="59">
                  <c:v>0.23</c:v>
                </c:pt>
                <c:pt idx="60">
                  <c:v>0.72</c:v>
                </c:pt>
                <c:pt idx="61">
                  <c:v>0.66500000000000004</c:v>
                </c:pt>
                <c:pt idx="62">
                  <c:v>0.61</c:v>
                </c:pt>
                <c:pt idx="63">
                  <c:v>0.55499999999999994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A1D-439A-A023-3D7F13162702}"/>
            </c:ext>
          </c:extLst>
        </c:ser>
        <c:ser>
          <c:idx val="1"/>
          <c:order val="1"/>
          <c:tx>
            <c:strRef>
              <c:f>'curves (2)'!$E$2</c:f>
              <c:strCache>
                <c:ptCount val="1"/>
                <c:pt idx="0">
                  <c:v>beton kaal</c:v>
                </c:pt>
              </c:strCache>
            </c:strRef>
          </c:tx>
          <c:spPr>
            <a:ln w="2857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'curves (2)'!$C$3:$C$66</c:f>
              <c:numCache>
                <c:formatCode>General</c:formatCode>
                <c:ptCount val="6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</c:numCache>
            </c:numRef>
          </c:cat>
          <c:val>
            <c:numRef>
              <c:f>'curves (2)'!$E$3:$E$66</c:f>
              <c:numCache>
                <c:formatCode>_(* #,##0.00_);_(* \(#,##0.00\);_(* "-"??_);_(@_)</c:formatCode>
                <c:ptCount val="64"/>
                <c:pt idx="0" formatCode="General">
                  <c:v>0.4</c:v>
                </c:pt>
                <c:pt idx="1">
                  <c:v>0.38250000000000001</c:v>
                </c:pt>
                <c:pt idx="2">
                  <c:v>0.36499999999999999</c:v>
                </c:pt>
                <c:pt idx="3">
                  <c:v>0.34750000000000003</c:v>
                </c:pt>
                <c:pt idx="4" formatCode="General">
                  <c:v>0.33</c:v>
                </c:pt>
                <c:pt idx="5">
                  <c:v>0.31500000000000006</c:v>
                </c:pt>
                <c:pt idx="6">
                  <c:v>0.30000000000000004</c:v>
                </c:pt>
                <c:pt idx="7">
                  <c:v>0.28500000000000003</c:v>
                </c:pt>
                <c:pt idx="8" formatCode="General">
                  <c:v>0.27</c:v>
                </c:pt>
                <c:pt idx="9">
                  <c:v>0.26250000000000001</c:v>
                </c:pt>
                <c:pt idx="10">
                  <c:v>0.255</c:v>
                </c:pt>
                <c:pt idx="11">
                  <c:v>0.2475</c:v>
                </c:pt>
                <c:pt idx="12" formatCode="General">
                  <c:v>0.24</c:v>
                </c:pt>
                <c:pt idx="13">
                  <c:v>0.23499999999999999</c:v>
                </c:pt>
                <c:pt idx="14">
                  <c:v>0.22999999999999998</c:v>
                </c:pt>
                <c:pt idx="15">
                  <c:v>0.22499999999999998</c:v>
                </c:pt>
                <c:pt idx="16" formatCode="General">
                  <c:v>0.22</c:v>
                </c:pt>
                <c:pt idx="17">
                  <c:v>0.21625</c:v>
                </c:pt>
                <c:pt idx="18">
                  <c:v>0.21249999999999999</c:v>
                </c:pt>
                <c:pt idx="19">
                  <c:v>0.20874999999999999</c:v>
                </c:pt>
                <c:pt idx="20" formatCode="General">
                  <c:v>0.20499999999999999</c:v>
                </c:pt>
                <c:pt idx="21">
                  <c:v>0.20124999999999998</c:v>
                </c:pt>
                <c:pt idx="22">
                  <c:v>0.19750000000000001</c:v>
                </c:pt>
                <c:pt idx="23">
                  <c:v>0.19375000000000001</c:v>
                </c:pt>
                <c:pt idx="24" formatCode="General">
                  <c:v>0.19</c:v>
                </c:pt>
                <c:pt idx="25">
                  <c:v>0.1875</c:v>
                </c:pt>
                <c:pt idx="26">
                  <c:v>0.185</c:v>
                </c:pt>
                <c:pt idx="27">
                  <c:v>0.1825</c:v>
                </c:pt>
                <c:pt idx="28" formatCode="General">
                  <c:v>0.18</c:v>
                </c:pt>
                <c:pt idx="29">
                  <c:v>0.17749999999999999</c:v>
                </c:pt>
                <c:pt idx="30">
                  <c:v>0.17499999999999999</c:v>
                </c:pt>
                <c:pt idx="31">
                  <c:v>0.17249999999999999</c:v>
                </c:pt>
                <c:pt idx="32" formatCode="General">
                  <c:v>0.17</c:v>
                </c:pt>
                <c:pt idx="33">
                  <c:v>0.16750000000000001</c:v>
                </c:pt>
                <c:pt idx="34">
                  <c:v>0.16500000000000001</c:v>
                </c:pt>
                <c:pt idx="35">
                  <c:v>0.16250000000000001</c:v>
                </c:pt>
                <c:pt idx="36" formatCode="General">
                  <c:v>0.16</c:v>
                </c:pt>
                <c:pt idx="37">
                  <c:v>0.1575</c:v>
                </c:pt>
                <c:pt idx="38">
                  <c:v>0.155</c:v>
                </c:pt>
                <c:pt idx="39">
                  <c:v>0.1525</c:v>
                </c:pt>
                <c:pt idx="40" formatCode="General">
                  <c:v>0.15</c:v>
                </c:pt>
                <c:pt idx="41">
                  <c:v>0.14750000000000002</c:v>
                </c:pt>
                <c:pt idx="42">
                  <c:v>0.14500000000000002</c:v>
                </c:pt>
                <c:pt idx="43">
                  <c:v>0.14250000000000002</c:v>
                </c:pt>
                <c:pt idx="44" formatCode="General">
                  <c:v>0.14000000000000001</c:v>
                </c:pt>
                <c:pt idx="45">
                  <c:v>0.13750000000000001</c:v>
                </c:pt>
                <c:pt idx="46">
                  <c:v>0.13500000000000001</c:v>
                </c:pt>
                <c:pt idx="47">
                  <c:v>0.13250000000000001</c:v>
                </c:pt>
                <c:pt idx="48" formatCode="General">
                  <c:v>0.13</c:v>
                </c:pt>
                <c:pt idx="49">
                  <c:v>0.1275</c:v>
                </c:pt>
                <c:pt idx="50">
                  <c:v>0.125</c:v>
                </c:pt>
                <c:pt idx="51">
                  <c:v>0.1225</c:v>
                </c:pt>
                <c:pt idx="52" formatCode="General">
                  <c:v>0.12</c:v>
                </c:pt>
                <c:pt idx="53">
                  <c:v>0.11874999999999999</c:v>
                </c:pt>
                <c:pt idx="54">
                  <c:v>0.11749999999999999</c:v>
                </c:pt>
                <c:pt idx="55">
                  <c:v>0.11624999999999999</c:v>
                </c:pt>
                <c:pt idx="56" formatCode="General">
                  <c:v>0.115</c:v>
                </c:pt>
                <c:pt idx="57">
                  <c:v>0.11375</c:v>
                </c:pt>
                <c:pt idx="58">
                  <c:v>0.1125</c:v>
                </c:pt>
                <c:pt idx="59">
                  <c:v>0.11125</c:v>
                </c:pt>
                <c:pt idx="60" formatCode="General">
                  <c:v>0.11</c:v>
                </c:pt>
                <c:pt idx="61">
                  <c:v>0.11</c:v>
                </c:pt>
                <c:pt idx="62">
                  <c:v>0.11</c:v>
                </c:pt>
                <c:pt idx="63">
                  <c:v>0.11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A1D-439A-A023-3D7F13162702}"/>
            </c:ext>
          </c:extLst>
        </c:ser>
        <c:ser>
          <c:idx val="2"/>
          <c:order val="2"/>
          <c:tx>
            <c:strRef>
              <c:f>'curves (2)'!$F$2</c:f>
              <c:strCache>
                <c:ptCount val="1"/>
                <c:pt idx="0">
                  <c:v>tegels wassen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numRef>
              <c:f>'curves (2)'!$C$3:$C$66</c:f>
              <c:numCache>
                <c:formatCode>General</c:formatCode>
                <c:ptCount val="6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</c:numCache>
            </c:numRef>
          </c:cat>
          <c:val>
            <c:numRef>
              <c:f>'curves (2)'!$F$3:$F$66</c:f>
              <c:numCache>
                <c:formatCode>_(* #,##0.00_);_(* \(#,##0.00\);_(* "-"??_);_(@_)</c:formatCode>
                <c:ptCount val="64"/>
                <c:pt idx="0">
                  <c:v>0.75</c:v>
                </c:pt>
                <c:pt idx="1">
                  <c:v>0.7</c:v>
                </c:pt>
                <c:pt idx="2">
                  <c:v>0.65</c:v>
                </c:pt>
                <c:pt idx="3">
                  <c:v>0.6</c:v>
                </c:pt>
                <c:pt idx="4">
                  <c:v>0.75</c:v>
                </c:pt>
                <c:pt idx="5">
                  <c:v>0.70250000000000001</c:v>
                </c:pt>
                <c:pt idx="6">
                  <c:v>0.65500000000000003</c:v>
                </c:pt>
                <c:pt idx="7">
                  <c:v>0.60750000000000004</c:v>
                </c:pt>
                <c:pt idx="8">
                  <c:v>0.75</c:v>
                </c:pt>
                <c:pt idx="9">
                  <c:v>0.70250000000000001</c:v>
                </c:pt>
                <c:pt idx="10">
                  <c:v>0.65500000000000003</c:v>
                </c:pt>
                <c:pt idx="11">
                  <c:v>0.60750000000000004</c:v>
                </c:pt>
                <c:pt idx="12">
                  <c:v>0.75</c:v>
                </c:pt>
                <c:pt idx="13">
                  <c:v>0.70250000000000001</c:v>
                </c:pt>
                <c:pt idx="14">
                  <c:v>0.65500000000000003</c:v>
                </c:pt>
                <c:pt idx="15">
                  <c:v>0.60750000000000004</c:v>
                </c:pt>
                <c:pt idx="16">
                  <c:v>0.75</c:v>
                </c:pt>
                <c:pt idx="17">
                  <c:v>0.70250000000000001</c:v>
                </c:pt>
                <c:pt idx="18">
                  <c:v>0.65500000000000003</c:v>
                </c:pt>
                <c:pt idx="19">
                  <c:v>0.60750000000000004</c:v>
                </c:pt>
                <c:pt idx="20">
                  <c:v>0.75</c:v>
                </c:pt>
                <c:pt idx="21">
                  <c:v>0.70250000000000001</c:v>
                </c:pt>
                <c:pt idx="22">
                  <c:v>0.65500000000000003</c:v>
                </c:pt>
                <c:pt idx="23">
                  <c:v>0.60750000000000004</c:v>
                </c:pt>
                <c:pt idx="24">
                  <c:v>0.75</c:v>
                </c:pt>
                <c:pt idx="25">
                  <c:v>0.70250000000000001</c:v>
                </c:pt>
                <c:pt idx="26">
                  <c:v>0.65500000000000003</c:v>
                </c:pt>
                <c:pt idx="27">
                  <c:v>0.60750000000000004</c:v>
                </c:pt>
                <c:pt idx="28">
                  <c:v>0.75</c:v>
                </c:pt>
                <c:pt idx="29">
                  <c:v>0.70250000000000001</c:v>
                </c:pt>
                <c:pt idx="30">
                  <c:v>0.65500000000000003</c:v>
                </c:pt>
                <c:pt idx="31">
                  <c:v>0.60750000000000004</c:v>
                </c:pt>
                <c:pt idx="32">
                  <c:v>0.75</c:v>
                </c:pt>
                <c:pt idx="33">
                  <c:v>0.70250000000000001</c:v>
                </c:pt>
                <c:pt idx="34">
                  <c:v>0.65500000000000003</c:v>
                </c:pt>
                <c:pt idx="35">
                  <c:v>0.60750000000000004</c:v>
                </c:pt>
                <c:pt idx="36">
                  <c:v>0.75</c:v>
                </c:pt>
                <c:pt idx="37">
                  <c:v>0.69</c:v>
                </c:pt>
                <c:pt idx="38">
                  <c:v>0.65</c:v>
                </c:pt>
                <c:pt idx="39">
                  <c:v>0.6</c:v>
                </c:pt>
                <c:pt idx="40">
                  <c:v>0.74</c:v>
                </c:pt>
                <c:pt idx="41">
                  <c:v>0.69</c:v>
                </c:pt>
                <c:pt idx="42">
                  <c:v>0.65</c:v>
                </c:pt>
                <c:pt idx="43">
                  <c:v>0.6</c:v>
                </c:pt>
                <c:pt idx="44">
                  <c:v>0.74</c:v>
                </c:pt>
                <c:pt idx="45">
                  <c:v>0.69</c:v>
                </c:pt>
                <c:pt idx="46">
                  <c:v>0.65</c:v>
                </c:pt>
                <c:pt idx="47">
                  <c:v>0.6</c:v>
                </c:pt>
                <c:pt idx="48">
                  <c:v>0.74</c:v>
                </c:pt>
                <c:pt idx="49">
                  <c:v>0.69</c:v>
                </c:pt>
                <c:pt idx="50">
                  <c:v>0.65</c:v>
                </c:pt>
                <c:pt idx="51">
                  <c:v>0.6</c:v>
                </c:pt>
                <c:pt idx="52">
                  <c:v>0.74</c:v>
                </c:pt>
                <c:pt idx="53">
                  <c:v>0.69</c:v>
                </c:pt>
                <c:pt idx="54">
                  <c:v>0.65</c:v>
                </c:pt>
                <c:pt idx="55">
                  <c:v>0.6</c:v>
                </c:pt>
                <c:pt idx="56">
                  <c:v>0.73</c:v>
                </c:pt>
                <c:pt idx="57">
                  <c:v>0.68</c:v>
                </c:pt>
                <c:pt idx="58">
                  <c:v>0.64</c:v>
                </c:pt>
                <c:pt idx="59">
                  <c:v>0.59</c:v>
                </c:pt>
                <c:pt idx="60">
                  <c:v>0.73</c:v>
                </c:pt>
                <c:pt idx="61">
                  <c:v>0.68</c:v>
                </c:pt>
                <c:pt idx="62">
                  <c:v>0.64</c:v>
                </c:pt>
                <c:pt idx="63">
                  <c:v>0.59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A1D-439A-A023-3D7F13162702}"/>
            </c:ext>
          </c:extLst>
        </c:ser>
        <c:ser>
          <c:idx val="3"/>
          <c:order val="3"/>
          <c:tx>
            <c:strRef>
              <c:f>'curves (2)'!$G$2</c:f>
              <c:strCache>
                <c:ptCount val="1"/>
                <c:pt idx="0">
                  <c:v>beton wassen</c:v>
                </c:pt>
              </c:strCache>
            </c:strRef>
          </c:tx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'curves (2)'!$C$3:$C$66</c:f>
              <c:numCache>
                <c:formatCode>General</c:formatCode>
                <c:ptCount val="6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</c:numCache>
            </c:numRef>
          </c:cat>
          <c:val>
            <c:numRef>
              <c:f>'curves (2)'!$G$3:$G$66</c:f>
              <c:numCache>
                <c:formatCode>0.000</c:formatCode>
                <c:ptCount val="64"/>
                <c:pt idx="0">
                  <c:v>0.4</c:v>
                </c:pt>
                <c:pt idx="1">
                  <c:v>0.38250000000000001</c:v>
                </c:pt>
                <c:pt idx="2">
                  <c:v>0.36499999999999999</c:v>
                </c:pt>
                <c:pt idx="3">
                  <c:v>0.34750000000000003</c:v>
                </c:pt>
                <c:pt idx="4">
                  <c:v>0.39</c:v>
                </c:pt>
                <c:pt idx="5">
                  <c:v>0.3725</c:v>
                </c:pt>
                <c:pt idx="6">
                  <c:v>0.35499999999999998</c:v>
                </c:pt>
                <c:pt idx="7">
                  <c:v>0.33750000000000002</c:v>
                </c:pt>
                <c:pt idx="8">
                  <c:v>0.38</c:v>
                </c:pt>
                <c:pt idx="9">
                  <c:v>0.36249999999999999</c:v>
                </c:pt>
                <c:pt idx="10">
                  <c:v>0.34499999999999997</c:v>
                </c:pt>
                <c:pt idx="11">
                  <c:v>0.32750000000000001</c:v>
                </c:pt>
                <c:pt idx="12">
                  <c:v>0.37</c:v>
                </c:pt>
                <c:pt idx="13">
                  <c:v>0.35249999999999998</c:v>
                </c:pt>
                <c:pt idx="14">
                  <c:v>0.33499999999999996</c:v>
                </c:pt>
                <c:pt idx="15">
                  <c:v>0.3175</c:v>
                </c:pt>
                <c:pt idx="16">
                  <c:v>0.36</c:v>
                </c:pt>
                <c:pt idx="17">
                  <c:v>0.34249999999999997</c:v>
                </c:pt>
                <c:pt idx="18">
                  <c:v>0.32499999999999996</c:v>
                </c:pt>
                <c:pt idx="19">
                  <c:v>0.3075</c:v>
                </c:pt>
                <c:pt idx="20">
                  <c:v>0.35</c:v>
                </c:pt>
                <c:pt idx="21">
                  <c:v>0.33249999999999996</c:v>
                </c:pt>
                <c:pt idx="22">
                  <c:v>0.31499999999999995</c:v>
                </c:pt>
                <c:pt idx="23">
                  <c:v>0.29749999999999999</c:v>
                </c:pt>
                <c:pt idx="24">
                  <c:v>0.33999999999999997</c:v>
                </c:pt>
                <c:pt idx="25">
                  <c:v>0.32249999999999995</c:v>
                </c:pt>
                <c:pt idx="26">
                  <c:v>0.30499999999999994</c:v>
                </c:pt>
                <c:pt idx="27">
                  <c:v>0.28749999999999998</c:v>
                </c:pt>
                <c:pt idx="28">
                  <c:v>0.32999999999999996</c:v>
                </c:pt>
                <c:pt idx="29">
                  <c:v>0.31249999999999994</c:v>
                </c:pt>
                <c:pt idx="30">
                  <c:v>0.29499999999999993</c:v>
                </c:pt>
                <c:pt idx="31">
                  <c:v>0.27749999999999997</c:v>
                </c:pt>
                <c:pt idx="32">
                  <c:v>0.31999999999999995</c:v>
                </c:pt>
                <c:pt idx="33">
                  <c:v>0.30249999999999994</c:v>
                </c:pt>
                <c:pt idx="34">
                  <c:v>0.28499999999999992</c:v>
                </c:pt>
                <c:pt idx="35">
                  <c:v>0.26749999999999996</c:v>
                </c:pt>
                <c:pt idx="36">
                  <c:v>0.30999999999999994</c:v>
                </c:pt>
                <c:pt idx="37">
                  <c:v>0.29249999999999993</c:v>
                </c:pt>
                <c:pt idx="38">
                  <c:v>0.27499999999999991</c:v>
                </c:pt>
                <c:pt idx="39">
                  <c:v>0.25749999999999995</c:v>
                </c:pt>
                <c:pt idx="40">
                  <c:v>0.29999999999999993</c:v>
                </c:pt>
                <c:pt idx="41">
                  <c:v>0.28249999999999992</c:v>
                </c:pt>
                <c:pt idx="42">
                  <c:v>0.2649999999999999</c:v>
                </c:pt>
                <c:pt idx="43">
                  <c:v>0.24749999999999994</c:v>
                </c:pt>
                <c:pt idx="44">
                  <c:v>0.28999999999999992</c:v>
                </c:pt>
                <c:pt idx="45">
                  <c:v>0.27249999999999991</c:v>
                </c:pt>
                <c:pt idx="46">
                  <c:v>0.25499999999999989</c:v>
                </c:pt>
                <c:pt idx="47">
                  <c:v>0.23749999999999993</c:v>
                </c:pt>
                <c:pt idx="48">
                  <c:v>0.27999999999999992</c:v>
                </c:pt>
                <c:pt idx="49">
                  <c:v>0.2624999999999999</c:v>
                </c:pt>
                <c:pt idx="50">
                  <c:v>0.24499999999999988</c:v>
                </c:pt>
                <c:pt idx="51">
                  <c:v>0.22749999999999992</c:v>
                </c:pt>
                <c:pt idx="52">
                  <c:v>0.26999999999999991</c:v>
                </c:pt>
                <c:pt idx="53">
                  <c:v>0.25249999999999989</c:v>
                </c:pt>
                <c:pt idx="54">
                  <c:v>0.23499999999999988</c:v>
                </c:pt>
                <c:pt idx="55">
                  <c:v>0.21749999999999992</c:v>
                </c:pt>
                <c:pt idx="56">
                  <c:v>0.2599999999999999</c:v>
                </c:pt>
                <c:pt idx="57">
                  <c:v>0.24249999999999988</c:v>
                </c:pt>
                <c:pt idx="58">
                  <c:v>0.22499999999999987</c:v>
                </c:pt>
                <c:pt idx="59">
                  <c:v>0.20749999999999991</c:v>
                </c:pt>
                <c:pt idx="60">
                  <c:v>0.24999999999999989</c:v>
                </c:pt>
                <c:pt idx="61">
                  <c:v>0.23249999999999987</c:v>
                </c:pt>
                <c:pt idx="62">
                  <c:v>0.21499999999999986</c:v>
                </c:pt>
                <c:pt idx="63">
                  <c:v>0.1974999999999999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A1D-439A-A023-3D7F131627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4900416"/>
        <c:axId val="634901400"/>
      </c:lineChart>
      <c:catAx>
        <c:axId val="634900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/>
                  <a:t>kwartalen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N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634901400"/>
        <c:crosses val="autoZero"/>
        <c:auto val="0"/>
        <c:lblAlgn val="ctr"/>
        <c:lblOffset val="100"/>
        <c:tickLblSkip val="3"/>
        <c:tickMarkSkip val="3"/>
        <c:noMultiLvlLbl val="0"/>
      </c:catAx>
      <c:valAx>
        <c:axId val="634901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634900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2862470702821674E-2"/>
          <c:y val="0.65657038060374961"/>
          <c:w val="0.34249908614306179"/>
          <c:h val="0.153200931375287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307DE-E84D-4E21-84E2-00BA86EE967A}" type="datetimeFigureOut">
              <a:rPr lang="nl-NL" smtClean="0"/>
              <a:t>10-7-2026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BC852-C86F-4F77-9915-78EF4828CD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486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Let op: vraag bij Ellen of Marije naar het nieuwste logo-overzicht.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BC852-C86F-4F77-9915-78EF4828CD73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9975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6BC852-C86F-4F77-9915-78EF4828CD73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7147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79662"/>
            <a:ext cx="7772400" cy="936104"/>
          </a:xfrm>
        </p:spPr>
        <p:txBody>
          <a:bodyPr anchor="b">
            <a:normAutofit/>
          </a:bodyPr>
          <a:lstStyle>
            <a:lvl1pPr algn="ctr"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83568" y="2715766"/>
            <a:ext cx="7776864" cy="64807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sp>
        <p:nvSpPr>
          <p:cNvPr id="1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296592" y="3795886"/>
            <a:ext cx="2115168" cy="3600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spc="0" baseline="0">
                <a:solidFill>
                  <a:srgbClr val="A7C10A"/>
                </a:solidFill>
              </a:defRPr>
            </a:lvl1pPr>
          </a:lstStyle>
          <a:p>
            <a:fld id="{DE7C85C6-7591-4219-9053-AB89C312C9D8}" type="datetime2">
              <a:rPr lang="nl-NL" smtClean="0"/>
              <a:pPr/>
              <a:t>vrijdag 10 juli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14523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_Internationa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851670"/>
            <a:ext cx="7772400" cy="936104"/>
          </a:xfrm>
        </p:spPr>
        <p:txBody>
          <a:bodyPr anchor="b">
            <a:normAutofit/>
          </a:bodyPr>
          <a:lstStyle>
            <a:lvl1pPr algn="ctr"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83568" y="2787774"/>
            <a:ext cx="7776864" cy="64807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sp>
        <p:nvSpPr>
          <p:cNvPr id="1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296592" y="3795886"/>
            <a:ext cx="2115168" cy="3600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spc="0" baseline="0">
                <a:solidFill>
                  <a:srgbClr val="A7C10A"/>
                </a:solidFill>
              </a:defRPr>
            </a:lvl1pPr>
          </a:lstStyle>
          <a:p>
            <a:fld id="{DE7C85C6-7591-4219-9053-AB89C312C9D8}" type="datetime2">
              <a:rPr lang="nl-NL" smtClean="0"/>
              <a:pPr/>
              <a:t>vrijdag 10 juli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99438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ard_Internationa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A06F34-7894-4223-A2F6-D831C4086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DCD57AD-272A-4D0C-95D3-DF81EBB4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AC074-5CC0-4937-8720-C2AF92DD9884}" type="datetime2">
              <a:rPr lang="nl-NL" smtClean="0"/>
              <a:t>vrijdag 10 juli 2026</a:t>
            </a:fld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4C9A6BF-6082-4A05-863E-095C1B73FA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/>
              <a:t>slide </a:t>
            </a:r>
            <a:fld id="{A7EDF14C-2238-4733-A760-B9013E656B55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49546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lleen bal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5496" y="4876006"/>
            <a:ext cx="1206000" cy="43204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750" b="0" spc="-20" baseline="0">
                <a:solidFill>
                  <a:schemeClr val="bg1"/>
                </a:solidFill>
              </a:defRPr>
            </a:lvl1pPr>
          </a:lstStyle>
          <a:p>
            <a:fld id="{36A690BA-A88A-4C94-9A8E-FD96CABF92D2}" type="datetime2">
              <a:rPr lang="nl-NL" smtClean="0"/>
              <a:t>vrijdag 10 juli 2026</a:t>
            </a:fld>
            <a:endParaRPr lang="nl-NL" dirty="0"/>
          </a:p>
        </p:txBody>
      </p:sp>
      <p:sp>
        <p:nvSpPr>
          <p:cNvPr id="13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10620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spc="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slide </a:t>
            </a:r>
            <a:fld id="{A7EDF14C-2238-4733-A760-B9013E656B55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167977AF-1210-4F8B-974B-A47F52D231FF}"/>
              </a:ext>
            </a:extLst>
          </p:cNvPr>
          <p:cNvSpPr/>
          <p:nvPr userDrawn="1"/>
        </p:nvSpPr>
        <p:spPr>
          <a:xfrm>
            <a:off x="0" y="-20538"/>
            <a:ext cx="9144000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0610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271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olgdia met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8000" y="971999"/>
            <a:ext cx="8402400" cy="300083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 err="1"/>
              <a:t>Klik</a:t>
            </a:r>
            <a:r>
              <a:rPr lang="nl-NL" noProof="0" dirty="0"/>
              <a:t> </a:t>
            </a:r>
            <a:r>
              <a:rPr lang="nl-NL" noProof="0" dirty="0" err="1"/>
              <a:t>om</a:t>
            </a:r>
            <a:r>
              <a:rPr lang="nl-NL" noProof="0" dirty="0"/>
              <a:t> </a:t>
            </a:r>
            <a:r>
              <a:rPr lang="nl-NL" noProof="0" dirty="0" err="1"/>
              <a:t>een</a:t>
            </a:r>
            <a:r>
              <a:rPr lang="nl-NL" noProof="0" dirty="0"/>
              <a:t> </a:t>
            </a:r>
            <a:r>
              <a:rPr lang="nl-NL" noProof="0" dirty="0" err="1"/>
              <a:t>titel</a:t>
            </a:r>
            <a:r>
              <a:rPr lang="nl-NL" noProof="0" dirty="0"/>
              <a:t> </a:t>
            </a:r>
            <a:r>
              <a:rPr lang="nl-NL" noProof="0" dirty="0" err="1"/>
              <a:t>te</a:t>
            </a:r>
            <a:r>
              <a:rPr lang="nl-NL" noProof="0" dirty="0"/>
              <a:t> </a:t>
            </a:r>
            <a:r>
              <a:rPr lang="nl-NL" noProof="0" dirty="0" err="1"/>
              <a:t>maken</a:t>
            </a:r>
            <a:endParaRPr lang="nl-NL" noProof="0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EED1-3B2D-4DF3-84FC-6A29FAA80043}" type="datetime4">
              <a:rPr lang="nl-NL" smtClean="0">
                <a:solidFill>
                  <a:srgbClr val="000000"/>
                </a:solidFill>
              </a:rPr>
              <a:pPr/>
              <a:t>10 juli 2026</a:t>
            </a:fld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468313" y="1552500"/>
            <a:ext cx="8402400" cy="3105000"/>
          </a:xfrm>
        </p:spPr>
        <p:txBody>
          <a:bodyPr/>
          <a:lstStyle>
            <a:lvl4pPr marL="956072" indent="-214313">
              <a:buFont typeface="Verdana" pitchFamily="34" charset="0"/>
              <a:buChar char="–"/>
              <a:defRPr sz="1350"/>
            </a:lvl4pPr>
            <a:lvl5pPr marL="1223963" indent="-214313">
              <a:buFont typeface="Verdana" pitchFamily="34" charset="0"/>
              <a:buChar char="»"/>
              <a:defRPr/>
            </a:lvl5pPr>
          </a:lstStyle>
          <a:p>
            <a:pPr lvl="0"/>
            <a:r>
              <a:rPr lang="nl-NL" noProof="0" dirty="0" err="1"/>
              <a:t>Klik</a:t>
            </a:r>
            <a:r>
              <a:rPr lang="nl-NL" noProof="0" dirty="0"/>
              <a:t> </a:t>
            </a:r>
            <a:r>
              <a:rPr lang="nl-NL" noProof="0" dirty="0" err="1"/>
              <a:t>om</a:t>
            </a:r>
            <a:r>
              <a:rPr lang="nl-NL" noProof="0" dirty="0"/>
              <a:t> de </a:t>
            </a:r>
            <a:r>
              <a:rPr lang="nl-NL" noProof="0" dirty="0" err="1"/>
              <a:t>modelstijlen</a:t>
            </a:r>
            <a:r>
              <a:rPr lang="nl-NL" noProof="0" dirty="0"/>
              <a:t> </a:t>
            </a:r>
            <a:r>
              <a:rPr lang="nl-NL" noProof="0" dirty="0" err="1"/>
              <a:t>te</a:t>
            </a:r>
            <a:r>
              <a:rPr lang="nl-NL" noProof="0" dirty="0"/>
              <a:t> </a:t>
            </a:r>
            <a:r>
              <a:rPr lang="nl-NL" noProof="0" dirty="0" err="1"/>
              <a:t>bewerken</a:t>
            </a:r>
            <a:endParaRPr lang="nl-NL" noProof="0" dirty="0"/>
          </a:p>
          <a:p>
            <a:pPr lvl="1"/>
            <a:r>
              <a:rPr lang="nl-NL" noProof="0" dirty="0" err="1"/>
              <a:t>Tweede</a:t>
            </a:r>
            <a:r>
              <a:rPr lang="nl-NL" noProof="0" dirty="0"/>
              <a:t> </a:t>
            </a:r>
            <a:r>
              <a:rPr lang="nl-NL" noProof="0" dirty="0" err="1"/>
              <a:t>niveau</a:t>
            </a:r>
            <a:endParaRPr lang="nl-NL" noProof="0" dirty="0"/>
          </a:p>
          <a:p>
            <a:pPr lvl="2"/>
            <a:r>
              <a:rPr lang="nl-NL" noProof="0" dirty="0" err="1"/>
              <a:t>Derde</a:t>
            </a:r>
            <a:r>
              <a:rPr lang="nl-NL" noProof="0" dirty="0"/>
              <a:t> </a:t>
            </a:r>
            <a:r>
              <a:rPr lang="nl-NL" noProof="0" dirty="0" err="1"/>
              <a:t>niveau</a:t>
            </a:r>
            <a:endParaRPr lang="nl-NL" noProof="0" dirty="0"/>
          </a:p>
          <a:p>
            <a:pPr lvl="3"/>
            <a:r>
              <a:rPr lang="nl-NL" noProof="0" dirty="0" err="1"/>
              <a:t>Vierde</a:t>
            </a:r>
            <a:r>
              <a:rPr lang="nl-NL" noProof="0" dirty="0"/>
              <a:t> </a:t>
            </a:r>
            <a:r>
              <a:rPr lang="nl-NL" noProof="0" dirty="0" err="1"/>
              <a:t>niveau</a:t>
            </a:r>
            <a:endParaRPr lang="nl-NL" noProof="0" dirty="0"/>
          </a:p>
          <a:p>
            <a:pPr lvl="4"/>
            <a:r>
              <a:rPr lang="nl-NL" noProof="0" dirty="0" err="1"/>
              <a:t>Vijfde</a:t>
            </a:r>
            <a:r>
              <a:rPr lang="nl-NL" noProof="0" dirty="0"/>
              <a:t> </a:t>
            </a:r>
            <a:r>
              <a:rPr lang="nl-NL" noProof="0" dirty="0" err="1"/>
              <a:t>niveau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125278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ar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51520" y="4515966"/>
            <a:ext cx="10620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spc="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slide </a:t>
            </a:r>
            <a:fld id="{A7EDF14C-2238-4733-A760-B9013E656B55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79512" y="4659982"/>
            <a:ext cx="1206000" cy="43204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750" b="0" spc="-20" baseline="0">
                <a:solidFill>
                  <a:schemeClr val="bg1"/>
                </a:solidFill>
              </a:defRPr>
            </a:lvl1pPr>
          </a:lstStyle>
          <a:p>
            <a:fld id="{A85951C1-8DA8-4653-92B2-A71E5781D98D}" type="datetime2">
              <a:rPr lang="nl-NL" smtClean="0"/>
              <a:t>vrijdag 10 juli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72131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eede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15616" y="1131589"/>
            <a:ext cx="7571184" cy="2880321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51520" y="4515966"/>
            <a:ext cx="10620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spc="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slide </a:t>
            </a:r>
            <a:fld id="{A7EDF14C-2238-4733-A760-B9013E656B55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79512" y="4659982"/>
            <a:ext cx="1206000" cy="43204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750" b="0" spc="-20" baseline="0">
                <a:solidFill>
                  <a:schemeClr val="bg1"/>
                </a:solidFill>
              </a:defRPr>
            </a:lvl1pPr>
          </a:lstStyle>
          <a:p>
            <a:fld id="{03DEFD9A-05B9-40C3-ABEE-C76CA8523E92}" type="datetime2">
              <a:rPr lang="nl-NL" smtClean="0"/>
              <a:t>vrijdag 10 juli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68823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oz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79512" y="4659982"/>
            <a:ext cx="1206000" cy="43204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750" b="0" spc="-2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D65DAB5-8240-4B68-91A3-72DE84ACCA7F}" type="datetime2">
              <a:rPr lang="nl-NL" smtClean="0"/>
              <a:t>vrijdag 10 juli 2026</a:t>
            </a:fld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51520" y="4515966"/>
            <a:ext cx="10620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slide </a:t>
            </a:r>
            <a:fld id="{A7EDF14C-2238-4733-A760-B9013E656B55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84080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u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79512" y="4659982"/>
            <a:ext cx="1206000" cy="43204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750" b="0" spc="-2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58E08A5-DAC7-4CB8-86EB-C5AFE081E13D}" type="datetime2">
              <a:rPr lang="nl-NL" smtClean="0"/>
              <a:t>vrijdag 10 juli 2026</a:t>
            </a:fld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51520" y="4515966"/>
            <a:ext cx="10620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slide </a:t>
            </a:r>
            <a:fld id="{A7EDF14C-2238-4733-A760-B9013E656B55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8619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ij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79512" y="4659982"/>
            <a:ext cx="1206000" cy="43204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750" b="0" spc="-2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2A1517E-A0EE-4DFC-9074-B8DDDA1522A1}" type="datetime2">
              <a:rPr lang="nl-NL" smtClean="0"/>
              <a:t>vrijdag 10 juli 2026</a:t>
            </a:fld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51520" y="4515966"/>
            <a:ext cx="10620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slide </a:t>
            </a:r>
            <a:fld id="{A7EDF14C-2238-4733-A760-B9013E656B55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0993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ussenkop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1804" y="1491630"/>
            <a:ext cx="7772400" cy="1165572"/>
          </a:xfrm>
        </p:spPr>
        <p:txBody>
          <a:bodyPr anchor="b">
            <a:normAutofit/>
          </a:bodyPr>
          <a:lstStyle>
            <a:lvl1pPr algn="ctr">
              <a:defRPr sz="3600" b="1" cap="none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85800" y="2571750"/>
            <a:ext cx="7844408" cy="1224136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4104709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slide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97BE9E-0659-43E6-AEA6-DB81BC3FB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03698"/>
            <a:ext cx="9144000" cy="936104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69903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slide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97BE9E-0659-43E6-AEA6-DB81BC3FB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03698"/>
            <a:ext cx="9144000" cy="936104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45116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115616" y="51470"/>
            <a:ext cx="757118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15616" y="1059583"/>
            <a:ext cx="7571184" cy="2952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79512" y="4659982"/>
            <a:ext cx="1206000" cy="43204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750" b="0" spc="-20" baseline="0">
                <a:solidFill>
                  <a:schemeClr val="bg1"/>
                </a:solidFill>
              </a:defRPr>
            </a:lvl1pPr>
          </a:lstStyle>
          <a:p>
            <a:fld id="{0CEAC074-5CC0-4937-8720-C2AF92DD9884}" type="datetime2">
              <a:rPr lang="nl-NL" smtClean="0"/>
              <a:t>vrijdag 10 juli 2026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51520" y="4515966"/>
            <a:ext cx="10620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spc="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slide </a:t>
            </a:r>
            <a:fld id="{A7EDF14C-2238-4733-A760-B9013E656B55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7462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6" r:id="rId4"/>
    <p:sldLayoutId id="2147483660" r:id="rId5"/>
    <p:sldLayoutId id="2147483659" r:id="rId6"/>
    <p:sldLayoutId id="2147483657" r:id="rId7"/>
    <p:sldLayoutId id="2147483664" r:id="rId8"/>
    <p:sldLayoutId id="2147483665" r:id="rId9"/>
    <p:sldLayoutId id="2147483662" r:id="rId10"/>
    <p:sldLayoutId id="2147483663" r:id="rId11"/>
    <p:sldLayoutId id="2147483655" r:id="rId12"/>
    <p:sldLayoutId id="2147483661" r:id="rId13"/>
    <p:sldLayoutId id="2147483666" r:id="rId14"/>
  </p:sldLayoutIdLst>
  <p:hf sldNum="0" hdr="0" ft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spcBef>
          <a:spcPts val="1200"/>
        </a:spcBef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+mj-lt"/>
          <a:ea typeface="+mn-ea"/>
          <a:cs typeface="+mn-cs"/>
        </a:defRPr>
      </a:lvl1pPr>
      <a:lvl2pPr marL="541338" indent="-169863" algn="l" defTabSz="914400" rtl="0" eaLnBrk="1" latinLnBrk="0" hangingPunct="1">
        <a:spcBef>
          <a:spcPts val="300"/>
        </a:spcBef>
        <a:buSzPct val="100000"/>
        <a:buFont typeface="Calibri" panose="020F0502020204030204" pitchFamily="34" charset="0"/>
        <a:buChar char="◦"/>
        <a:tabLst/>
        <a:defRPr sz="1400" kern="1200">
          <a:solidFill>
            <a:schemeClr val="tx1"/>
          </a:solidFill>
          <a:latin typeface="+mj-lt"/>
          <a:ea typeface="+mn-ea"/>
          <a:cs typeface="+mn-cs"/>
        </a:defRPr>
      </a:lvl2pPr>
      <a:lvl3pPr marL="893763" indent="-160338" algn="l" defTabSz="914400" rtl="0" eaLnBrk="1" latinLnBrk="0" hangingPunct="1">
        <a:spcBef>
          <a:spcPts val="300"/>
        </a:spcBef>
        <a:buFont typeface="Calibri" panose="020F0502020204030204" pitchFamily="34" charset="0"/>
        <a:buChar char="»"/>
        <a:defRPr sz="1200" kern="1200">
          <a:solidFill>
            <a:schemeClr val="tx1"/>
          </a:solidFill>
          <a:latin typeface="+mj-lt"/>
          <a:ea typeface="+mn-ea"/>
          <a:cs typeface="+mn-cs"/>
        </a:defRPr>
      </a:lvl3pPr>
      <a:lvl4pPr marL="1254125" indent="-150813" algn="l" defTabSz="914400" rtl="0" eaLnBrk="1" latinLnBrk="0" hangingPunct="1">
        <a:spcBef>
          <a:spcPts val="300"/>
        </a:spcBef>
        <a:buFont typeface="Calibri" panose="020F0502020204030204" pitchFamily="34" charset="0"/>
        <a:buChar char="…"/>
        <a:tabLst/>
        <a:defRPr sz="1100" kern="1200">
          <a:solidFill>
            <a:schemeClr val="tx1"/>
          </a:solidFill>
          <a:latin typeface="+mj-lt"/>
          <a:ea typeface="+mn-ea"/>
          <a:cs typeface="+mn-cs"/>
        </a:defRPr>
      </a:lvl4pPr>
      <a:lvl5pPr marL="1614488" indent="-146050" algn="l" defTabSz="914400" rtl="0" eaLnBrk="1" latinLnBrk="0" hangingPunct="1">
        <a:spcBef>
          <a:spcPts val="300"/>
        </a:spcBef>
        <a:buFont typeface="Wingdings" panose="05000000000000000000" pitchFamily="2" charset="2"/>
        <a:buChar char="§"/>
        <a:tabLst/>
        <a:defRPr sz="11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8F5CF.34D8ABC0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cid:image002.png@01D8F5CF.34D8ABC0" TargetMode="Externa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&amp;ehk=9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svg"/><Relationship Id="rId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sv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8032" y="1419622"/>
            <a:ext cx="7772400" cy="1080120"/>
          </a:xfrm>
        </p:spPr>
        <p:txBody>
          <a:bodyPr>
            <a:normAutofit/>
          </a:bodyPr>
          <a:lstStyle/>
          <a:p>
            <a:r>
              <a:rPr lang="nl-NL" sz="2800" dirty="0"/>
              <a:t>WiT</a:t>
            </a:r>
            <a:br>
              <a:rPr lang="nl-NL" sz="2800" dirty="0"/>
            </a:br>
            <a:r>
              <a:rPr lang="nl-NL" sz="2800" dirty="0"/>
              <a:t>Wanden in Tunnels</a:t>
            </a:r>
            <a:endParaRPr lang="nl-NL" dirty="0"/>
          </a:p>
        </p:txBody>
      </p:sp>
      <p:sp>
        <p:nvSpPr>
          <p:cNvPr id="7" name="Ondertitel 6"/>
          <p:cNvSpPr>
            <a:spLocks noGrp="1"/>
          </p:cNvSpPr>
          <p:nvPr>
            <p:ph type="subTitle" idx="1"/>
          </p:nvPr>
        </p:nvSpPr>
        <p:spPr>
          <a:xfrm>
            <a:off x="683568" y="2715766"/>
            <a:ext cx="7776864" cy="936104"/>
          </a:xfrm>
        </p:spPr>
        <p:txBody>
          <a:bodyPr/>
          <a:lstStyle/>
          <a:p>
            <a:r>
              <a:rPr lang="nl-NL" dirty="0"/>
              <a:t>Harry de Haan</a:t>
            </a:r>
            <a:br>
              <a:rPr lang="nl-NL" dirty="0"/>
            </a:br>
            <a:r>
              <a:rPr lang="nl-NL" dirty="0"/>
              <a:t>i.s.m. COB-werkgroep WiT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 dirty="0"/>
              <a:t>Donderdag 2 oktober 2025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8F8C9B9-9CDC-EA47-8798-05DB062F6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961" y="409188"/>
            <a:ext cx="2835248" cy="21397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ABFA015-0E38-D948-CE37-0FF4A00BA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544" y="2232335"/>
            <a:ext cx="2868601" cy="17435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1E7FBF5-CDB2-C688-E35E-7B034CFD4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-308570"/>
            <a:ext cx="2835248" cy="20068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EBA2695-F0E4-5B31-4EF6-9DD99BEE3B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728" y="3782908"/>
            <a:ext cx="1512168" cy="12191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4976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iek 5">
            <a:extLst>
              <a:ext uri="{FF2B5EF4-FFF2-40B4-BE49-F238E27FC236}">
                <a16:creationId xmlns:a16="http://schemas.microsoft.com/office/drawing/2014/main" id="{CF5AAECF-CD5A-486B-A4C8-F2DD43B0AC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8632923"/>
              </p:ext>
            </p:extLst>
          </p:nvPr>
        </p:nvGraphicFramePr>
        <p:xfrm>
          <a:off x="1030236" y="823317"/>
          <a:ext cx="6885881" cy="3928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el 1">
            <a:extLst>
              <a:ext uri="{FF2B5EF4-FFF2-40B4-BE49-F238E27FC236}">
                <a16:creationId xmlns:a16="http://schemas.microsoft.com/office/drawing/2014/main" id="{AA7D20E4-5F62-DEA1-66D9-98E67BFC8C3A}"/>
              </a:ext>
            </a:extLst>
          </p:cNvPr>
          <p:cNvSpPr txBox="1">
            <a:spLocks/>
          </p:cNvSpPr>
          <p:nvPr/>
        </p:nvSpPr>
        <p:spPr>
          <a:xfrm>
            <a:off x="1115616" y="51470"/>
            <a:ext cx="757118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De theorie: vervuiling van tunnelwanden</a:t>
            </a:r>
          </a:p>
        </p:txBody>
      </p:sp>
    </p:spTree>
    <p:extLst>
      <p:ext uri="{BB962C8B-B14F-4D97-AF65-F5344CB8AC3E}">
        <p14:creationId xmlns:p14="http://schemas.microsoft.com/office/powerpoint/2010/main" val="3304297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8B30A612-C1AC-4E14-9D3D-EAC84B678B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9947668"/>
              </p:ext>
            </p:extLst>
          </p:nvPr>
        </p:nvGraphicFramePr>
        <p:xfrm>
          <a:off x="899592" y="808265"/>
          <a:ext cx="7133712" cy="3894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CE8F3551-314D-CC66-8E01-38362404F6F2}"/>
              </a:ext>
            </a:extLst>
          </p:cNvPr>
          <p:cNvCxnSpPr/>
          <p:nvPr/>
        </p:nvCxnSpPr>
        <p:spPr>
          <a:xfrm>
            <a:off x="1475656" y="2237110"/>
            <a:ext cx="62646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5DD32B59-90FD-3C02-DE1B-A811F1306AC7}"/>
              </a:ext>
            </a:extLst>
          </p:cNvPr>
          <p:cNvSpPr txBox="1"/>
          <p:nvPr/>
        </p:nvSpPr>
        <p:spPr>
          <a:xfrm>
            <a:off x="6516216" y="236098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Uitgangspunt ontwerp</a:t>
            </a: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6B4DC5CB-E8C8-6346-6B21-3B818C6B1298}"/>
              </a:ext>
            </a:extLst>
          </p:cNvPr>
          <p:cNvCxnSpPr/>
          <p:nvPr/>
        </p:nvCxnSpPr>
        <p:spPr>
          <a:xfrm>
            <a:off x="1475656" y="2878832"/>
            <a:ext cx="626469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49C67B51-57A5-3A2B-F137-10DCCCE194FE}"/>
              </a:ext>
            </a:extLst>
          </p:cNvPr>
          <p:cNvSpPr txBox="1">
            <a:spLocks/>
          </p:cNvSpPr>
          <p:nvPr/>
        </p:nvSpPr>
        <p:spPr>
          <a:xfrm>
            <a:off x="1115616" y="51470"/>
            <a:ext cx="757118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De theorie: de invloed van wanden wassen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A846CFF6-0B14-6783-FE0C-0DBA6B774CDA}"/>
              </a:ext>
            </a:extLst>
          </p:cNvPr>
          <p:cNvSpPr txBox="1">
            <a:spLocks/>
          </p:cNvSpPr>
          <p:nvPr/>
        </p:nvSpPr>
        <p:spPr>
          <a:xfrm>
            <a:off x="4070905" y="3626800"/>
            <a:ext cx="4780872" cy="1465230"/>
          </a:xfrm>
          <a:prstGeom prst="rect">
            <a:avLst/>
          </a:prstGeom>
          <a:solidFill>
            <a:schemeClr val="accent2">
              <a:lumMod val="75000"/>
              <a:alpha val="81000"/>
            </a:schemeClr>
          </a:solidFill>
        </p:spPr>
        <p:txBody>
          <a:bodyPr/>
          <a:lstStyle>
            <a:lvl1pPr marL="342900" indent="-342900" algn="l" rtl="0" eaLnBrk="1" fontAlgn="base" hangingPunct="1">
              <a:spcBef>
                <a:spcPts val="423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1600" indent="-284400" algn="l" rtl="0" eaLnBrk="1" fontAlgn="base" hangingPunct="1">
              <a:spcBef>
                <a:spcPts val="423"/>
              </a:spcBef>
              <a:spcAft>
                <a:spcPct val="0"/>
              </a:spcAft>
              <a:buFont typeface="Verdana" pitchFamily="34" charset="0"/>
              <a:buChar char="–"/>
              <a:defRPr sz="1800">
                <a:solidFill>
                  <a:srgbClr val="000000"/>
                </a:solidFill>
                <a:latin typeface="+mn-lt"/>
              </a:defRPr>
            </a:lvl2pPr>
            <a:lvl3pPr marL="965200" indent="-342900" algn="l" rtl="0" eaLnBrk="1" fontAlgn="base" hangingPunct="1">
              <a:spcBef>
                <a:spcPts val="423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rgbClr val="000000"/>
                </a:solidFill>
                <a:latin typeface="+mn-lt"/>
              </a:defRPr>
            </a:lvl3pPr>
            <a:lvl4pPr marL="989013" indent="0" algn="l" rtl="0" eaLnBrk="1" fontAlgn="base" hangingPunct="1">
              <a:spcBef>
                <a:spcPct val="5000"/>
              </a:spcBef>
              <a:spcAft>
                <a:spcPct val="0"/>
              </a:spcAft>
              <a:buFont typeface="Verdana" pitchFamily="34" charset="0"/>
              <a:buNone/>
              <a:defRPr sz="2200">
                <a:solidFill>
                  <a:srgbClr val="000000"/>
                </a:solidFill>
                <a:latin typeface="+mn-lt"/>
              </a:defRPr>
            </a:lvl4pPr>
            <a:lvl5pPr marL="1631950" indent="-285750" algn="l" rtl="0" eaLnBrk="1" fontAlgn="base" hangingPunct="1">
              <a:spcBef>
                <a:spcPts val="423"/>
              </a:spcBef>
              <a:spcAft>
                <a:spcPct val="0"/>
              </a:spcAft>
              <a:buFont typeface="Verdana" pitchFamily="34" charset="0"/>
              <a:buChar char="–"/>
              <a:defRPr sz="1800" baseline="0">
                <a:solidFill>
                  <a:srgbClr val="000000"/>
                </a:solidFill>
                <a:latin typeface="+mn-lt"/>
              </a:defRPr>
            </a:lvl5pPr>
            <a:lvl6pPr marL="1803400" algn="l" rtl="0" eaLnBrk="1" fontAlgn="base" hangingPunct="1">
              <a:spcBef>
                <a:spcPts val="423"/>
              </a:spcBef>
              <a:spcAft>
                <a:spcPct val="0"/>
              </a:spcAft>
              <a:buFont typeface="Verdana" pitchFamily="34" charset="0"/>
              <a:buChar char="»"/>
              <a:defRPr sz="1800" baseline="0">
                <a:solidFill>
                  <a:srgbClr val="000000"/>
                </a:solidFill>
                <a:latin typeface="+mn-lt"/>
              </a:defRPr>
            </a:lvl6pPr>
            <a:lvl7pPr marL="2260600" algn="l" rtl="0" eaLnBrk="1" fontAlgn="base" hangingPunct="1">
              <a:spcBef>
                <a:spcPct val="5000"/>
              </a:spcBef>
              <a:spcAft>
                <a:spcPct val="0"/>
              </a:spcAft>
              <a:buFont typeface="Verdana" pitchFamily="34" charset="0"/>
              <a:buChar char="»"/>
              <a:defRPr sz="2200">
                <a:solidFill>
                  <a:srgbClr val="000000"/>
                </a:solidFill>
                <a:latin typeface="+mn-lt"/>
              </a:defRPr>
            </a:lvl7pPr>
            <a:lvl8pPr marL="2717800" algn="l" rtl="0" eaLnBrk="1" fontAlgn="base" hangingPunct="1">
              <a:spcBef>
                <a:spcPct val="5000"/>
              </a:spcBef>
              <a:spcAft>
                <a:spcPct val="0"/>
              </a:spcAft>
              <a:buFont typeface="Verdana" pitchFamily="34" charset="0"/>
              <a:buChar char="»"/>
              <a:defRPr sz="2200">
                <a:solidFill>
                  <a:srgbClr val="000000"/>
                </a:solidFill>
                <a:latin typeface="+mn-lt"/>
              </a:defRPr>
            </a:lvl8pPr>
            <a:lvl9pPr marL="3175000" algn="l" rtl="0" eaLnBrk="1" fontAlgn="base" hangingPunct="1">
              <a:spcBef>
                <a:spcPct val="5000"/>
              </a:spcBef>
              <a:spcAft>
                <a:spcPct val="0"/>
              </a:spcAft>
              <a:buFont typeface="Verdana" pitchFamily="34" charset="0"/>
              <a:buChar char="»"/>
              <a:defRPr sz="22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nl-NL" sz="2400" kern="0" dirty="0"/>
              <a:t>Hoge reflectie (liefst wit)</a:t>
            </a:r>
          </a:p>
          <a:p>
            <a:r>
              <a:rPr lang="nl-NL" sz="2400" kern="0" dirty="0"/>
              <a:t>Goed </a:t>
            </a:r>
            <a:r>
              <a:rPr lang="nl-NL" sz="2400" kern="0" dirty="0" err="1"/>
              <a:t>reinigbaar</a:t>
            </a:r>
            <a:r>
              <a:rPr lang="nl-NL" sz="2400" kern="0" dirty="0"/>
              <a:t> (dus glad)</a:t>
            </a:r>
          </a:p>
          <a:p>
            <a:r>
              <a:rPr lang="nl-NL" sz="2400" kern="0" dirty="0"/>
              <a:t>Lange levensduur (dus hard)</a:t>
            </a:r>
          </a:p>
          <a:p>
            <a:endParaRPr lang="nl-NL" sz="1350" kern="0" dirty="0"/>
          </a:p>
        </p:txBody>
      </p:sp>
    </p:spTree>
    <p:extLst>
      <p:ext uri="{BB962C8B-B14F-4D97-AF65-F5344CB8AC3E}">
        <p14:creationId xmlns:p14="http://schemas.microsoft.com/office/powerpoint/2010/main" val="343783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80E10A-C841-338A-3C97-3B4E60C40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010" y="320380"/>
            <a:ext cx="8402400" cy="300083"/>
          </a:xfrm>
        </p:spPr>
        <p:txBody>
          <a:bodyPr>
            <a:normAutofit fontScale="90000"/>
          </a:bodyPr>
          <a:lstStyle/>
          <a:p>
            <a:r>
              <a:rPr lang="nl-NL" dirty="0"/>
              <a:t>Recente wijziging in LTS			t.a.v. tunnelwanden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DFA44689-9C79-BE8D-F243-45304C6544BB}"/>
              </a:ext>
            </a:extLst>
          </p:cNvPr>
          <p:cNvSpPr txBox="1">
            <a:spLocks/>
          </p:cNvSpPr>
          <p:nvPr/>
        </p:nvSpPr>
        <p:spPr>
          <a:xfrm>
            <a:off x="620316" y="1077556"/>
            <a:ext cx="5894784" cy="254585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ts val="423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1600" indent="-284400" algn="l" rtl="0" eaLnBrk="1" fontAlgn="base" hangingPunct="1">
              <a:spcBef>
                <a:spcPts val="423"/>
              </a:spcBef>
              <a:spcAft>
                <a:spcPct val="0"/>
              </a:spcAft>
              <a:buFont typeface="Verdana" pitchFamily="34" charset="0"/>
              <a:buChar char="–"/>
              <a:defRPr sz="1800">
                <a:solidFill>
                  <a:srgbClr val="000000"/>
                </a:solidFill>
                <a:latin typeface="+mn-lt"/>
              </a:defRPr>
            </a:lvl2pPr>
            <a:lvl3pPr marL="965200" indent="-342900" algn="l" rtl="0" eaLnBrk="1" fontAlgn="base" hangingPunct="1">
              <a:spcBef>
                <a:spcPts val="423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rgbClr val="000000"/>
                </a:solidFill>
                <a:latin typeface="+mn-lt"/>
              </a:defRPr>
            </a:lvl3pPr>
            <a:lvl4pPr marL="989013" indent="0" algn="l" rtl="0" eaLnBrk="1" fontAlgn="base" hangingPunct="1">
              <a:spcBef>
                <a:spcPct val="5000"/>
              </a:spcBef>
              <a:spcAft>
                <a:spcPct val="0"/>
              </a:spcAft>
              <a:buFont typeface="Verdana" pitchFamily="34" charset="0"/>
              <a:buNone/>
              <a:defRPr sz="2200">
                <a:solidFill>
                  <a:srgbClr val="000000"/>
                </a:solidFill>
                <a:latin typeface="+mn-lt"/>
              </a:defRPr>
            </a:lvl4pPr>
            <a:lvl5pPr marL="1631950" indent="-285750" algn="l" rtl="0" eaLnBrk="1" fontAlgn="base" hangingPunct="1">
              <a:spcBef>
                <a:spcPts val="423"/>
              </a:spcBef>
              <a:spcAft>
                <a:spcPct val="0"/>
              </a:spcAft>
              <a:buFont typeface="Verdana" pitchFamily="34" charset="0"/>
              <a:buChar char="–"/>
              <a:defRPr sz="1800" baseline="0">
                <a:solidFill>
                  <a:srgbClr val="000000"/>
                </a:solidFill>
                <a:latin typeface="+mn-lt"/>
              </a:defRPr>
            </a:lvl5pPr>
            <a:lvl6pPr marL="1803400" algn="l" rtl="0" eaLnBrk="1" fontAlgn="base" hangingPunct="1">
              <a:spcBef>
                <a:spcPts val="423"/>
              </a:spcBef>
              <a:spcAft>
                <a:spcPct val="0"/>
              </a:spcAft>
              <a:buFont typeface="Verdana" pitchFamily="34" charset="0"/>
              <a:buChar char="»"/>
              <a:defRPr sz="1800" baseline="0">
                <a:solidFill>
                  <a:srgbClr val="000000"/>
                </a:solidFill>
                <a:latin typeface="+mn-lt"/>
              </a:defRPr>
            </a:lvl6pPr>
            <a:lvl7pPr marL="2260600" algn="l" rtl="0" eaLnBrk="1" fontAlgn="base" hangingPunct="1">
              <a:spcBef>
                <a:spcPct val="5000"/>
              </a:spcBef>
              <a:spcAft>
                <a:spcPct val="0"/>
              </a:spcAft>
              <a:buFont typeface="Verdana" pitchFamily="34" charset="0"/>
              <a:buChar char="»"/>
              <a:defRPr sz="2200">
                <a:solidFill>
                  <a:srgbClr val="000000"/>
                </a:solidFill>
                <a:latin typeface="+mn-lt"/>
              </a:defRPr>
            </a:lvl7pPr>
            <a:lvl8pPr marL="2717800" algn="l" rtl="0" eaLnBrk="1" fontAlgn="base" hangingPunct="1">
              <a:spcBef>
                <a:spcPct val="5000"/>
              </a:spcBef>
              <a:spcAft>
                <a:spcPct val="0"/>
              </a:spcAft>
              <a:buFont typeface="Verdana" pitchFamily="34" charset="0"/>
              <a:buChar char="»"/>
              <a:defRPr sz="2200">
                <a:solidFill>
                  <a:srgbClr val="000000"/>
                </a:solidFill>
                <a:latin typeface="+mn-lt"/>
              </a:defRPr>
            </a:lvl8pPr>
            <a:lvl9pPr marL="3175000" algn="l" rtl="0" eaLnBrk="1" fontAlgn="base" hangingPunct="1">
              <a:spcBef>
                <a:spcPct val="5000"/>
              </a:spcBef>
              <a:spcAft>
                <a:spcPct val="0"/>
              </a:spcAft>
              <a:buFont typeface="Verdana" pitchFamily="34" charset="0"/>
              <a:buChar char="»"/>
              <a:defRPr sz="22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nl-NL" sz="1350" kern="0" dirty="0"/>
              <a:t>LTS van Rijkswaterstaat </a:t>
            </a:r>
            <a:r>
              <a:rPr lang="nl-NL" sz="1350" kern="0" dirty="0">
                <a:solidFill>
                  <a:schemeClr val="tx1"/>
                </a:solidFill>
              </a:rPr>
              <a:t>(vanaf 1.2 SP2 B3)</a:t>
            </a:r>
          </a:p>
          <a:p>
            <a:r>
              <a:rPr lang="nl-NL" sz="1350" kern="0" dirty="0"/>
              <a:t>Van toepassing bij renovatie of nieuwbouw</a:t>
            </a:r>
          </a:p>
          <a:p>
            <a:endParaRPr lang="nl-NL" sz="1350" kern="0" dirty="0"/>
          </a:p>
        </p:txBody>
      </p:sp>
      <p:pic>
        <p:nvPicPr>
          <p:cNvPr id="5" name="Afbeelding 2">
            <a:extLst>
              <a:ext uri="{FF2B5EF4-FFF2-40B4-BE49-F238E27FC236}">
                <a16:creationId xmlns:a16="http://schemas.microsoft.com/office/drawing/2014/main" id="{C720724F-A261-E715-CE5B-CC211EE2D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25" y="1623744"/>
            <a:ext cx="6407147" cy="121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3">
            <a:extLst>
              <a:ext uri="{FF2B5EF4-FFF2-40B4-BE49-F238E27FC236}">
                <a16:creationId xmlns:a16="http://schemas.microsoft.com/office/drawing/2014/main" id="{45F59DCB-3913-B28F-3AA9-78F252E5F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25" y="2739219"/>
            <a:ext cx="6407145" cy="106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222699C4-0B32-17DA-58D8-03FB59314E48}"/>
              </a:ext>
            </a:extLst>
          </p:cNvPr>
          <p:cNvSpPr/>
          <p:nvPr/>
        </p:nvSpPr>
        <p:spPr>
          <a:xfrm>
            <a:off x="5745352" y="2236698"/>
            <a:ext cx="1194883" cy="24302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1013">
              <a:solidFill>
                <a:srgbClr val="FFFFFF"/>
              </a:solidFill>
              <a:latin typeface="Tahoma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52E0730-28C8-8E20-0AF9-DE3F60053B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8848" y="1336041"/>
            <a:ext cx="1613099" cy="340105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621194E-AA2C-CF82-2F83-451EBFA6D5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32" y="3423026"/>
            <a:ext cx="688215" cy="1243088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381DF9-6A6B-6B09-1804-B04D29A2492B}"/>
              </a:ext>
            </a:extLst>
          </p:cNvPr>
          <p:cNvSpPr txBox="1">
            <a:spLocks/>
          </p:cNvSpPr>
          <p:nvPr/>
        </p:nvSpPr>
        <p:spPr>
          <a:xfrm>
            <a:off x="3424525" y="3623410"/>
            <a:ext cx="4780872" cy="1520090"/>
          </a:xfrm>
          <a:prstGeom prst="rect">
            <a:avLst/>
          </a:prstGeom>
          <a:solidFill>
            <a:schemeClr val="accent2">
              <a:lumMod val="75000"/>
              <a:alpha val="81000"/>
            </a:schemeClr>
          </a:solidFill>
        </p:spPr>
        <p:txBody>
          <a:bodyPr/>
          <a:lstStyle>
            <a:lvl1pPr marL="342900" indent="-342900" algn="l" rtl="0" eaLnBrk="1" fontAlgn="base" hangingPunct="1">
              <a:spcBef>
                <a:spcPts val="423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1600" indent="-284400" algn="l" rtl="0" eaLnBrk="1" fontAlgn="base" hangingPunct="1">
              <a:spcBef>
                <a:spcPts val="423"/>
              </a:spcBef>
              <a:spcAft>
                <a:spcPct val="0"/>
              </a:spcAft>
              <a:buFont typeface="Verdana" pitchFamily="34" charset="0"/>
              <a:buChar char="–"/>
              <a:defRPr sz="1800">
                <a:solidFill>
                  <a:srgbClr val="000000"/>
                </a:solidFill>
                <a:latin typeface="+mn-lt"/>
              </a:defRPr>
            </a:lvl2pPr>
            <a:lvl3pPr marL="965200" indent="-342900" algn="l" rtl="0" eaLnBrk="1" fontAlgn="base" hangingPunct="1">
              <a:spcBef>
                <a:spcPts val="423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rgbClr val="000000"/>
                </a:solidFill>
                <a:latin typeface="+mn-lt"/>
              </a:defRPr>
            </a:lvl3pPr>
            <a:lvl4pPr marL="989013" indent="0" algn="l" rtl="0" eaLnBrk="1" fontAlgn="base" hangingPunct="1">
              <a:spcBef>
                <a:spcPct val="5000"/>
              </a:spcBef>
              <a:spcAft>
                <a:spcPct val="0"/>
              </a:spcAft>
              <a:buFont typeface="Verdana" pitchFamily="34" charset="0"/>
              <a:buNone/>
              <a:defRPr sz="2200">
                <a:solidFill>
                  <a:srgbClr val="000000"/>
                </a:solidFill>
                <a:latin typeface="+mn-lt"/>
              </a:defRPr>
            </a:lvl4pPr>
            <a:lvl5pPr marL="1631950" indent="-285750" algn="l" rtl="0" eaLnBrk="1" fontAlgn="base" hangingPunct="1">
              <a:spcBef>
                <a:spcPts val="423"/>
              </a:spcBef>
              <a:spcAft>
                <a:spcPct val="0"/>
              </a:spcAft>
              <a:buFont typeface="Verdana" pitchFamily="34" charset="0"/>
              <a:buChar char="–"/>
              <a:defRPr sz="1800" baseline="0">
                <a:solidFill>
                  <a:srgbClr val="000000"/>
                </a:solidFill>
                <a:latin typeface="+mn-lt"/>
              </a:defRPr>
            </a:lvl5pPr>
            <a:lvl6pPr marL="1803400" algn="l" rtl="0" eaLnBrk="1" fontAlgn="base" hangingPunct="1">
              <a:spcBef>
                <a:spcPts val="423"/>
              </a:spcBef>
              <a:spcAft>
                <a:spcPct val="0"/>
              </a:spcAft>
              <a:buFont typeface="Verdana" pitchFamily="34" charset="0"/>
              <a:buChar char="»"/>
              <a:defRPr sz="1800" baseline="0">
                <a:solidFill>
                  <a:srgbClr val="000000"/>
                </a:solidFill>
                <a:latin typeface="+mn-lt"/>
              </a:defRPr>
            </a:lvl6pPr>
            <a:lvl7pPr marL="2260600" algn="l" rtl="0" eaLnBrk="1" fontAlgn="base" hangingPunct="1">
              <a:spcBef>
                <a:spcPct val="5000"/>
              </a:spcBef>
              <a:spcAft>
                <a:spcPct val="0"/>
              </a:spcAft>
              <a:buFont typeface="Verdana" pitchFamily="34" charset="0"/>
              <a:buChar char="»"/>
              <a:defRPr sz="2200">
                <a:solidFill>
                  <a:srgbClr val="000000"/>
                </a:solidFill>
                <a:latin typeface="+mn-lt"/>
              </a:defRPr>
            </a:lvl7pPr>
            <a:lvl8pPr marL="2717800" algn="l" rtl="0" eaLnBrk="1" fontAlgn="base" hangingPunct="1">
              <a:spcBef>
                <a:spcPct val="5000"/>
              </a:spcBef>
              <a:spcAft>
                <a:spcPct val="0"/>
              </a:spcAft>
              <a:buFont typeface="Verdana" pitchFamily="34" charset="0"/>
              <a:buChar char="»"/>
              <a:defRPr sz="2200">
                <a:solidFill>
                  <a:srgbClr val="000000"/>
                </a:solidFill>
                <a:latin typeface="+mn-lt"/>
              </a:defRPr>
            </a:lvl8pPr>
            <a:lvl9pPr marL="3175000" algn="l" rtl="0" eaLnBrk="1" fontAlgn="base" hangingPunct="1">
              <a:spcBef>
                <a:spcPct val="5000"/>
              </a:spcBef>
              <a:spcAft>
                <a:spcPct val="0"/>
              </a:spcAft>
              <a:buFont typeface="Verdana" pitchFamily="34" charset="0"/>
              <a:buChar char="»"/>
              <a:defRPr sz="22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nl-NL" sz="2000" kern="0" dirty="0"/>
              <a:t>Mat (niet spiegelend)</a:t>
            </a:r>
          </a:p>
          <a:p>
            <a:r>
              <a:rPr lang="nl-NL" sz="2000" kern="0" dirty="0"/>
              <a:t>Hoge reflectie (liefst wit)</a:t>
            </a:r>
          </a:p>
          <a:p>
            <a:r>
              <a:rPr lang="nl-NL" sz="2000" kern="0" dirty="0"/>
              <a:t>Goed </a:t>
            </a:r>
            <a:r>
              <a:rPr lang="nl-NL" sz="2000" kern="0" dirty="0" err="1"/>
              <a:t>reinigbaar</a:t>
            </a:r>
            <a:r>
              <a:rPr lang="nl-NL" sz="2000" kern="0" dirty="0"/>
              <a:t> (dus glad)</a:t>
            </a:r>
          </a:p>
          <a:p>
            <a:r>
              <a:rPr lang="nl-NL" sz="2000" kern="0" dirty="0"/>
              <a:t>Lange levensduur (dus hard)</a:t>
            </a:r>
          </a:p>
        </p:txBody>
      </p:sp>
    </p:spTree>
    <p:extLst>
      <p:ext uri="{BB962C8B-B14F-4D97-AF65-F5344CB8AC3E}">
        <p14:creationId xmlns:p14="http://schemas.microsoft.com/office/powerpoint/2010/main" val="223267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1CBAB0-F0AB-4081-91A7-8975E45FB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waarneming van wanden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4AE3DB-E2C9-4707-9E57-FB89CF1F78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Voorbeeld: 2</a:t>
            </a:r>
            <a:r>
              <a:rPr lang="nl-NL" baseline="30000" dirty="0"/>
              <a:t>e</a:t>
            </a:r>
            <a:r>
              <a:rPr lang="nl-NL" dirty="0"/>
              <a:t> Heinenoordtunnel (voor de recente vervanging van de verlichting)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E118543-6F39-40D4-AE18-6A0849993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4398"/>
            <a:ext cx="9144000" cy="649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2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F9C97-3B23-D470-0814-1F2BA6968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ABAA1D-CEBB-F8E7-9BE4-AB04250D8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13CAECE-1E78-4ABF-BFC6-E693775A3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2998"/>
            <a:ext cx="9144000" cy="6509743"/>
          </a:xfrm>
          <a:prstGeom prst="rect">
            <a:avLst/>
          </a:prstGeom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963D2311-E605-B2BD-474B-24AA495A448D}"/>
              </a:ext>
            </a:extLst>
          </p:cNvPr>
          <p:cNvSpPr txBox="1">
            <a:spLocks/>
          </p:cNvSpPr>
          <p:nvPr/>
        </p:nvSpPr>
        <p:spPr>
          <a:xfrm>
            <a:off x="2915816" y="4323198"/>
            <a:ext cx="2808312" cy="696824"/>
          </a:xfrm>
          <a:prstGeom prst="rect">
            <a:avLst/>
          </a:prstGeom>
          <a:solidFill>
            <a:schemeClr val="accent2">
              <a:lumMod val="75000"/>
              <a:alpha val="81000"/>
            </a:schemeClr>
          </a:solidFill>
        </p:spPr>
        <p:txBody>
          <a:bodyPr/>
          <a:lstStyle>
            <a:lvl1pPr marL="342900" indent="-342900" algn="l" rtl="0" eaLnBrk="1" fontAlgn="base" hangingPunct="1">
              <a:spcBef>
                <a:spcPts val="423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1600" indent="-284400" algn="l" rtl="0" eaLnBrk="1" fontAlgn="base" hangingPunct="1">
              <a:spcBef>
                <a:spcPts val="423"/>
              </a:spcBef>
              <a:spcAft>
                <a:spcPct val="0"/>
              </a:spcAft>
              <a:buFont typeface="Verdana" pitchFamily="34" charset="0"/>
              <a:buChar char="–"/>
              <a:defRPr sz="1800">
                <a:solidFill>
                  <a:srgbClr val="000000"/>
                </a:solidFill>
                <a:latin typeface="+mn-lt"/>
              </a:defRPr>
            </a:lvl2pPr>
            <a:lvl3pPr marL="965200" indent="-342900" algn="l" rtl="0" eaLnBrk="1" fontAlgn="base" hangingPunct="1">
              <a:spcBef>
                <a:spcPts val="423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rgbClr val="000000"/>
                </a:solidFill>
                <a:latin typeface="+mn-lt"/>
              </a:defRPr>
            </a:lvl3pPr>
            <a:lvl4pPr marL="989013" indent="0" algn="l" rtl="0" eaLnBrk="1" fontAlgn="base" hangingPunct="1">
              <a:spcBef>
                <a:spcPct val="5000"/>
              </a:spcBef>
              <a:spcAft>
                <a:spcPct val="0"/>
              </a:spcAft>
              <a:buFont typeface="Verdana" pitchFamily="34" charset="0"/>
              <a:buNone/>
              <a:defRPr sz="2200">
                <a:solidFill>
                  <a:srgbClr val="000000"/>
                </a:solidFill>
                <a:latin typeface="+mn-lt"/>
              </a:defRPr>
            </a:lvl4pPr>
            <a:lvl5pPr marL="1631950" indent="-285750" algn="l" rtl="0" eaLnBrk="1" fontAlgn="base" hangingPunct="1">
              <a:spcBef>
                <a:spcPts val="423"/>
              </a:spcBef>
              <a:spcAft>
                <a:spcPct val="0"/>
              </a:spcAft>
              <a:buFont typeface="Verdana" pitchFamily="34" charset="0"/>
              <a:buChar char="–"/>
              <a:defRPr sz="1800" baseline="0">
                <a:solidFill>
                  <a:srgbClr val="000000"/>
                </a:solidFill>
                <a:latin typeface="+mn-lt"/>
              </a:defRPr>
            </a:lvl5pPr>
            <a:lvl6pPr marL="1803400" algn="l" rtl="0" eaLnBrk="1" fontAlgn="base" hangingPunct="1">
              <a:spcBef>
                <a:spcPts val="423"/>
              </a:spcBef>
              <a:spcAft>
                <a:spcPct val="0"/>
              </a:spcAft>
              <a:buFont typeface="Verdana" pitchFamily="34" charset="0"/>
              <a:buChar char="»"/>
              <a:defRPr sz="1800" baseline="0">
                <a:solidFill>
                  <a:srgbClr val="000000"/>
                </a:solidFill>
                <a:latin typeface="+mn-lt"/>
              </a:defRPr>
            </a:lvl6pPr>
            <a:lvl7pPr marL="2260600" algn="l" rtl="0" eaLnBrk="1" fontAlgn="base" hangingPunct="1">
              <a:spcBef>
                <a:spcPct val="5000"/>
              </a:spcBef>
              <a:spcAft>
                <a:spcPct val="0"/>
              </a:spcAft>
              <a:buFont typeface="Verdana" pitchFamily="34" charset="0"/>
              <a:buChar char="»"/>
              <a:defRPr sz="2200">
                <a:solidFill>
                  <a:srgbClr val="000000"/>
                </a:solidFill>
                <a:latin typeface="+mn-lt"/>
              </a:defRPr>
            </a:lvl7pPr>
            <a:lvl8pPr marL="2717800" algn="l" rtl="0" eaLnBrk="1" fontAlgn="base" hangingPunct="1">
              <a:spcBef>
                <a:spcPct val="5000"/>
              </a:spcBef>
              <a:spcAft>
                <a:spcPct val="0"/>
              </a:spcAft>
              <a:buFont typeface="Verdana" pitchFamily="34" charset="0"/>
              <a:buChar char="»"/>
              <a:defRPr sz="2200">
                <a:solidFill>
                  <a:srgbClr val="000000"/>
                </a:solidFill>
                <a:latin typeface="+mn-lt"/>
              </a:defRPr>
            </a:lvl8pPr>
            <a:lvl9pPr marL="3175000" algn="l" rtl="0" eaLnBrk="1" fontAlgn="base" hangingPunct="1">
              <a:spcBef>
                <a:spcPct val="5000"/>
              </a:spcBef>
              <a:spcAft>
                <a:spcPct val="0"/>
              </a:spcAft>
              <a:buFont typeface="Verdana" pitchFamily="34" charset="0"/>
              <a:buChar char="»"/>
              <a:defRPr sz="2200">
                <a:solidFill>
                  <a:srgbClr val="000000"/>
                </a:solidFill>
                <a:latin typeface="+mn-lt"/>
              </a:defRPr>
            </a:lvl9pPr>
          </a:lstStyle>
          <a:p>
            <a:pPr algn="ctr"/>
            <a:r>
              <a:rPr lang="nl-NL" sz="3600" kern="0" dirty="0" err="1"/>
              <a:t>Egaliteit</a:t>
            </a:r>
            <a:r>
              <a:rPr lang="nl-NL" sz="3600" kern="0" dirty="0"/>
              <a:t> !</a:t>
            </a:r>
          </a:p>
          <a:p>
            <a:endParaRPr lang="nl-NL" sz="1350" kern="0" dirty="0"/>
          </a:p>
        </p:txBody>
      </p:sp>
    </p:spTree>
    <p:extLst>
      <p:ext uri="{BB962C8B-B14F-4D97-AF65-F5344CB8AC3E}">
        <p14:creationId xmlns:p14="http://schemas.microsoft.com/office/powerpoint/2010/main" val="22894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86BB94-0569-11D0-4AF1-436DBA00F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42E46C3-9D66-7D73-CB9C-CA8F06DE3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2CEC853-48EC-625E-54C1-01061EDD84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85951C1-8DA8-4653-92B2-A71E5781D98D}" type="datetime2">
              <a:rPr lang="nl-NL" smtClean="0"/>
              <a:t>vrijdag 10 juli 2026</a:t>
            </a:fld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D88C8F4-1A00-84F7-CFE1-0CDBB9DAD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65" y="-386953"/>
            <a:ext cx="12217132" cy="741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2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3D6ADC61-C806-45F3-9CA5-B383DA161D60}"/>
              </a:ext>
            </a:extLst>
          </p:cNvPr>
          <p:cNvSpPr/>
          <p:nvPr/>
        </p:nvSpPr>
        <p:spPr bwMode="auto">
          <a:xfrm>
            <a:off x="-32657" y="1"/>
            <a:ext cx="9175050" cy="52006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nl-NL" sz="1650">
              <a:latin typeface="Verdan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77" y="-163285"/>
            <a:ext cx="8453421" cy="5952068"/>
          </a:xfrm>
          <a:prstGeom prst="rect">
            <a:avLst/>
          </a:prstGeom>
        </p:spPr>
      </p:pic>
      <p:sp>
        <p:nvSpPr>
          <p:cNvPr id="14" name="Rechthoek 13"/>
          <p:cNvSpPr/>
          <p:nvPr/>
        </p:nvSpPr>
        <p:spPr>
          <a:xfrm>
            <a:off x="142839" y="-157436"/>
            <a:ext cx="8975062" cy="2798394"/>
          </a:xfrm>
          <a:custGeom>
            <a:avLst/>
            <a:gdLst>
              <a:gd name="connsiteX0" fmla="*/ 0 w 5832648"/>
              <a:gd name="connsiteY0" fmla="*/ 0 h 2304256"/>
              <a:gd name="connsiteX1" fmla="*/ 5832648 w 5832648"/>
              <a:gd name="connsiteY1" fmla="*/ 0 h 2304256"/>
              <a:gd name="connsiteX2" fmla="*/ 5832648 w 5832648"/>
              <a:gd name="connsiteY2" fmla="*/ 2304256 h 2304256"/>
              <a:gd name="connsiteX3" fmla="*/ 0 w 5832648"/>
              <a:gd name="connsiteY3" fmla="*/ 2304256 h 2304256"/>
              <a:gd name="connsiteX4" fmla="*/ 0 w 5832648"/>
              <a:gd name="connsiteY4" fmla="*/ 0 h 2304256"/>
              <a:gd name="connsiteX0" fmla="*/ 0 w 5832648"/>
              <a:gd name="connsiteY0" fmla="*/ 0 h 2924742"/>
              <a:gd name="connsiteX1" fmla="*/ 5832648 w 5832648"/>
              <a:gd name="connsiteY1" fmla="*/ 0 h 2924742"/>
              <a:gd name="connsiteX2" fmla="*/ 3312605 w 5832648"/>
              <a:gd name="connsiteY2" fmla="*/ 2924742 h 2924742"/>
              <a:gd name="connsiteX3" fmla="*/ 0 w 5832648"/>
              <a:gd name="connsiteY3" fmla="*/ 2304256 h 2924742"/>
              <a:gd name="connsiteX4" fmla="*/ 0 w 5832648"/>
              <a:gd name="connsiteY4" fmla="*/ 0 h 2924742"/>
              <a:gd name="connsiteX0" fmla="*/ 0 w 8058777"/>
              <a:gd name="connsiteY0" fmla="*/ 114300 h 3039042"/>
              <a:gd name="connsiteX1" fmla="*/ 8058777 w 8058777"/>
              <a:gd name="connsiteY1" fmla="*/ 0 h 3039042"/>
              <a:gd name="connsiteX2" fmla="*/ 3312605 w 8058777"/>
              <a:gd name="connsiteY2" fmla="*/ 3039042 h 3039042"/>
              <a:gd name="connsiteX3" fmla="*/ 0 w 8058777"/>
              <a:gd name="connsiteY3" fmla="*/ 2418556 h 3039042"/>
              <a:gd name="connsiteX4" fmla="*/ 0 w 8058777"/>
              <a:gd name="connsiteY4" fmla="*/ 114300 h 3039042"/>
              <a:gd name="connsiteX0" fmla="*/ 0 w 8058777"/>
              <a:gd name="connsiteY0" fmla="*/ 114300 h 3039042"/>
              <a:gd name="connsiteX1" fmla="*/ 8058777 w 8058777"/>
              <a:gd name="connsiteY1" fmla="*/ 0 h 3039042"/>
              <a:gd name="connsiteX2" fmla="*/ 3312605 w 8058777"/>
              <a:gd name="connsiteY2" fmla="*/ 3039042 h 3039042"/>
              <a:gd name="connsiteX3" fmla="*/ 2340429 w 8058777"/>
              <a:gd name="connsiteY3" fmla="*/ 2799556 h 3039042"/>
              <a:gd name="connsiteX4" fmla="*/ 0 w 8058777"/>
              <a:gd name="connsiteY4" fmla="*/ 114300 h 3039042"/>
              <a:gd name="connsiteX0" fmla="*/ 0 w 8058777"/>
              <a:gd name="connsiteY0" fmla="*/ 114300 h 3039042"/>
              <a:gd name="connsiteX1" fmla="*/ 8058777 w 8058777"/>
              <a:gd name="connsiteY1" fmla="*/ 0 h 3039042"/>
              <a:gd name="connsiteX2" fmla="*/ 3312605 w 8058777"/>
              <a:gd name="connsiteY2" fmla="*/ 3039042 h 3039042"/>
              <a:gd name="connsiteX3" fmla="*/ 2340429 w 8058777"/>
              <a:gd name="connsiteY3" fmla="*/ 2799556 h 3039042"/>
              <a:gd name="connsiteX4" fmla="*/ 0 w 8058777"/>
              <a:gd name="connsiteY4" fmla="*/ 114300 h 3039042"/>
              <a:gd name="connsiteX0" fmla="*/ 0 w 8058777"/>
              <a:gd name="connsiteY0" fmla="*/ 114300 h 3039042"/>
              <a:gd name="connsiteX1" fmla="*/ 8058777 w 8058777"/>
              <a:gd name="connsiteY1" fmla="*/ 0 h 3039042"/>
              <a:gd name="connsiteX2" fmla="*/ 3312605 w 8058777"/>
              <a:gd name="connsiteY2" fmla="*/ 3039042 h 3039042"/>
              <a:gd name="connsiteX3" fmla="*/ 2340429 w 8058777"/>
              <a:gd name="connsiteY3" fmla="*/ 2799556 h 3039042"/>
              <a:gd name="connsiteX4" fmla="*/ 0 w 8058777"/>
              <a:gd name="connsiteY4" fmla="*/ 114300 h 3039042"/>
              <a:gd name="connsiteX0" fmla="*/ 0 w 9903906"/>
              <a:gd name="connsiteY0" fmla="*/ 27214 h 3039042"/>
              <a:gd name="connsiteX1" fmla="*/ 9903906 w 9903906"/>
              <a:gd name="connsiteY1" fmla="*/ 0 h 3039042"/>
              <a:gd name="connsiteX2" fmla="*/ 5157734 w 9903906"/>
              <a:gd name="connsiteY2" fmla="*/ 3039042 h 3039042"/>
              <a:gd name="connsiteX3" fmla="*/ 4185558 w 9903906"/>
              <a:gd name="connsiteY3" fmla="*/ 2799556 h 3039042"/>
              <a:gd name="connsiteX4" fmla="*/ 0 w 9903906"/>
              <a:gd name="connsiteY4" fmla="*/ 27214 h 3039042"/>
              <a:gd name="connsiteX0" fmla="*/ 0 w 9903906"/>
              <a:gd name="connsiteY0" fmla="*/ 27214 h 3066256"/>
              <a:gd name="connsiteX1" fmla="*/ 9903906 w 9903906"/>
              <a:gd name="connsiteY1" fmla="*/ 0 h 3066256"/>
              <a:gd name="connsiteX2" fmla="*/ 5157734 w 9903906"/>
              <a:gd name="connsiteY2" fmla="*/ 3039042 h 3066256"/>
              <a:gd name="connsiteX3" fmla="*/ 4708072 w 9903906"/>
              <a:gd name="connsiteY3" fmla="*/ 3066256 h 3066256"/>
              <a:gd name="connsiteX4" fmla="*/ 0 w 9903906"/>
              <a:gd name="connsiteY4" fmla="*/ 27214 h 3066256"/>
              <a:gd name="connsiteX0" fmla="*/ 0 w 9876692"/>
              <a:gd name="connsiteY0" fmla="*/ 27214 h 3066256"/>
              <a:gd name="connsiteX1" fmla="*/ 9876692 w 9876692"/>
              <a:gd name="connsiteY1" fmla="*/ 0 h 3066256"/>
              <a:gd name="connsiteX2" fmla="*/ 5157734 w 9876692"/>
              <a:gd name="connsiteY2" fmla="*/ 3039042 h 3066256"/>
              <a:gd name="connsiteX3" fmla="*/ 4708072 w 9876692"/>
              <a:gd name="connsiteY3" fmla="*/ 3066256 h 3066256"/>
              <a:gd name="connsiteX4" fmla="*/ 0 w 9876692"/>
              <a:gd name="connsiteY4" fmla="*/ 27214 h 3066256"/>
              <a:gd name="connsiteX0" fmla="*/ 0 w 9876692"/>
              <a:gd name="connsiteY0" fmla="*/ 27214 h 3066256"/>
              <a:gd name="connsiteX1" fmla="*/ 9876692 w 9876692"/>
              <a:gd name="connsiteY1" fmla="*/ 0 h 3066256"/>
              <a:gd name="connsiteX2" fmla="*/ 5157734 w 9876692"/>
              <a:gd name="connsiteY2" fmla="*/ 3039042 h 3066256"/>
              <a:gd name="connsiteX3" fmla="*/ 4708072 w 9876692"/>
              <a:gd name="connsiteY3" fmla="*/ 3066256 h 3066256"/>
              <a:gd name="connsiteX4" fmla="*/ 3050043 w 9876692"/>
              <a:gd name="connsiteY4" fmla="*/ 2013767 h 3066256"/>
              <a:gd name="connsiteX5" fmla="*/ 0 w 9876692"/>
              <a:gd name="connsiteY5" fmla="*/ 27214 h 3066256"/>
              <a:gd name="connsiteX0" fmla="*/ 0 w 9876692"/>
              <a:gd name="connsiteY0" fmla="*/ 27214 h 3758406"/>
              <a:gd name="connsiteX1" fmla="*/ 9876692 w 9876692"/>
              <a:gd name="connsiteY1" fmla="*/ 0 h 3758406"/>
              <a:gd name="connsiteX2" fmla="*/ 5157734 w 9876692"/>
              <a:gd name="connsiteY2" fmla="*/ 3039042 h 3758406"/>
              <a:gd name="connsiteX3" fmla="*/ 5762172 w 9876692"/>
              <a:gd name="connsiteY3" fmla="*/ 3758406 h 3758406"/>
              <a:gd name="connsiteX4" fmla="*/ 3050043 w 9876692"/>
              <a:gd name="connsiteY4" fmla="*/ 2013767 h 3758406"/>
              <a:gd name="connsiteX5" fmla="*/ 0 w 9876692"/>
              <a:gd name="connsiteY5" fmla="*/ 27214 h 3758406"/>
              <a:gd name="connsiteX0" fmla="*/ 0 w 9876692"/>
              <a:gd name="connsiteY0" fmla="*/ 27214 h 3758406"/>
              <a:gd name="connsiteX1" fmla="*/ 9876692 w 9876692"/>
              <a:gd name="connsiteY1" fmla="*/ 0 h 3758406"/>
              <a:gd name="connsiteX2" fmla="*/ 6351534 w 9876692"/>
              <a:gd name="connsiteY2" fmla="*/ 3750242 h 3758406"/>
              <a:gd name="connsiteX3" fmla="*/ 5762172 w 9876692"/>
              <a:gd name="connsiteY3" fmla="*/ 3758406 h 3758406"/>
              <a:gd name="connsiteX4" fmla="*/ 3050043 w 9876692"/>
              <a:gd name="connsiteY4" fmla="*/ 2013767 h 3758406"/>
              <a:gd name="connsiteX5" fmla="*/ 0 w 9876692"/>
              <a:gd name="connsiteY5" fmla="*/ 27214 h 3758406"/>
              <a:gd name="connsiteX0" fmla="*/ 0 w 11966749"/>
              <a:gd name="connsiteY0" fmla="*/ 0 h 3731192"/>
              <a:gd name="connsiteX1" fmla="*/ 11966749 w 11966749"/>
              <a:gd name="connsiteY1" fmla="*/ 5443 h 3731192"/>
              <a:gd name="connsiteX2" fmla="*/ 6351534 w 11966749"/>
              <a:gd name="connsiteY2" fmla="*/ 3723028 h 3731192"/>
              <a:gd name="connsiteX3" fmla="*/ 5762172 w 11966749"/>
              <a:gd name="connsiteY3" fmla="*/ 3731192 h 3731192"/>
              <a:gd name="connsiteX4" fmla="*/ 3050043 w 11966749"/>
              <a:gd name="connsiteY4" fmla="*/ 1986553 h 3731192"/>
              <a:gd name="connsiteX5" fmla="*/ 0 w 11966749"/>
              <a:gd name="connsiteY5" fmla="*/ 0 h 3731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66749" h="3731192">
                <a:moveTo>
                  <a:pt x="0" y="0"/>
                </a:moveTo>
                <a:lnTo>
                  <a:pt x="11966749" y="5443"/>
                </a:lnTo>
                <a:lnTo>
                  <a:pt x="6351534" y="3723028"/>
                </a:lnTo>
                <a:cubicBezTo>
                  <a:pt x="6201647" y="3732099"/>
                  <a:pt x="5912059" y="3722121"/>
                  <a:pt x="5762172" y="3731192"/>
                </a:cubicBezTo>
                <a:lnTo>
                  <a:pt x="3050043" y="198655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Rechthoek 18"/>
          <p:cNvSpPr/>
          <p:nvPr/>
        </p:nvSpPr>
        <p:spPr>
          <a:xfrm>
            <a:off x="343826" y="-19806"/>
            <a:ext cx="4123978" cy="2701013"/>
          </a:xfrm>
          <a:custGeom>
            <a:avLst/>
            <a:gdLst>
              <a:gd name="connsiteX0" fmla="*/ 0 w 3870368"/>
              <a:gd name="connsiteY0" fmla="*/ 0 h 2643964"/>
              <a:gd name="connsiteX1" fmla="*/ 3870368 w 3870368"/>
              <a:gd name="connsiteY1" fmla="*/ 0 h 2643964"/>
              <a:gd name="connsiteX2" fmla="*/ 3870368 w 3870368"/>
              <a:gd name="connsiteY2" fmla="*/ 2643964 h 2643964"/>
              <a:gd name="connsiteX3" fmla="*/ 0 w 3870368"/>
              <a:gd name="connsiteY3" fmla="*/ 2643964 h 2643964"/>
              <a:gd name="connsiteX4" fmla="*/ 0 w 3870368"/>
              <a:gd name="connsiteY4" fmla="*/ 0 h 2643964"/>
              <a:gd name="connsiteX0" fmla="*/ 0 w 4463640"/>
              <a:gd name="connsiteY0" fmla="*/ 0 h 2894336"/>
              <a:gd name="connsiteX1" fmla="*/ 3870368 w 4463640"/>
              <a:gd name="connsiteY1" fmla="*/ 0 h 2894336"/>
              <a:gd name="connsiteX2" fmla="*/ 4463640 w 4463640"/>
              <a:gd name="connsiteY2" fmla="*/ 2894336 h 2894336"/>
              <a:gd name="connsiteX3" fmla="*/ 0 w 4463640"/>
              <a:gd name="connsiteY3" fmla="*/ 2643964 h 2894336"/>
              <a:gd name="connsiteX4" fmla="*/ 0 w 4463640"/>
              <a:gd name="connsiteY4" fmla="*/ 0 h 2894336"/>
              <a:gd name="connsiteX0" fmla="*/ 0 w 4463640"/>
              <a:gd name="connsiteY0" fmla="*/ 0 h 2894336"/>
              <a:gd name="connsiteX1" fmla="*/ 3870368 w 4463640"/>
              <a:gd name="connsiteY1" fmla="*/ 0 h 2894336"/>
              <a:gd name="connsiteX2" fmla="*/ 4463640 w 4463640"/>
              <a:gd name="connsiteY2" fmla="*/ 2894336 h 2894336"/>
              <a:gd name="connsiteX3" fmla="*/ 21771 w 4463640"/>
              <a:gd name="connsiteY3" fmla="*/ 858706 h 2894336"/>
              <a:gd name="connsiteX4" fmla="*/ 0 w 4463640"/>
              <a:gd name="connsiteY4" fmla="*/ 0 h 2894336"/>
              <a:gd name="connsiteX0" fmla="*/ 0 w 5432468"/>
              <a:gd name="connsiteY0" fmla="*/ 0 h 2894336"/>
              <a:gd name="connsiteX1" fmla="*/ 5432468 w 5432468"/>
              <a:gd name="connsiteY1" fmla="*/ 321128 h 2894336"/>
              <a:gd name="connsiteX2" fmla="*/ 4463640 w 5432468"/>
              <a:gd name="connsiteY2" fmla="*/ 2894336 h 2894336"/>
              <a:gd name="connsiteX3" fmla="*/ 21771 w 5432468"/>
              <a:gd name="connsiteY3" fmla="*/ 858706 h 2894336"/>
              <a:gd name="connsiteX4" fmla="*/ 0 w 5432468"/>
              <a:gd name="connsiteY4" fmla="*/ 0 h 2894336"/>
              <a:gd name="connsiteX0" fmla="*/ 0 w 4490853"/>
              <a:gd name="connsiteY0" fmla="*/ 0 h 2894336"/>
              <a:gd name="connsiteX1" fmla="*/ 4490853 w 4490853"/>
              <a:gd name="connsiteY1" fmla="*/ 2846614 h 2894336"/>
              <a:gd name="connsiteX2" fmla="*/ 4463640 w 4490853"/>
              <a:gd name="connsiteY2" fmla="*/ 2894336 h 2894336"/>
              <a:gd name="connsiteX3" fmla="*/ 21771 w 4490853"/>
              <a:gd name="connsiteY3" fmla="*/ 858706 h 2894336"/>
              <a:gd name="connsiteX4" fmla="*/ 0 w 4490853"/>
              <a:gd name="connsiteY4" fmla="*/ 0 h 2894336"/>
              <a:gd name="connsiteX0" fmla="*/ 0 w 4485410"/>
              <a:gd name="connsiteY0" fmla="*/ 0 h 2910664"/>
              <a:gd name="connsiteX1" fmla="*/ 4485410 w 4485410"/>
              <a:gd name="connsiteY1" fmla="*/ 2862942 h 2910664"/>
              <a:gd name="connsiteX2" fmla="*/ 4458197 w 4485410"/>
              <a:gd name="connsiteY2" fmla="*/ 2910664 h 2910664"/>
              <a:gd name="connsiteX3" fmla="*/ 16328 w 4485410"/>
              <a:gd name="connsiteY3" fmla="*/ 875034 h 2910664"/>
              <a:gd name="connsiteX4" fmla="*/ 0 w 4485410"/>
              <a:gd name="connsiteY4" fmla="*/ 0 h 2910664"/>
              <a:gd name="connsiteX0" fmla="*/ 0 w 4485410"/>
              <a:gd name="connsiteY0" fmla="*/ 0 h 2910664"/>
              <a:gd name="connsiteX1" fmla="*/ 4485410 w 4485410"/>
              <a:gd name="connsiteY1" fmla="*/ 2862942 h 2910664"/>
              <a:gd name="connsiteX2" fmla="*/ 4458197 w 4485410"/>
              <a:gd name="connsiteY2" fmla="*/ 2910664 h 2910664"/>
              <a:gd name="connsiteX3" fmla="*/ 21771 w 4485410"/>
              <a:gd name="connsiteY3" fmla="*/ 1321348 h 2910664"/>
              <a:gd name="connsiteX4" fmla="*/ 0 w 4485410"/>
              <a:gd name="connsiteY4" fmla="*/ 0 h 2910664"/>
              <a:gd name="connsiteX0" fmla="*/ 0 w 4485410"/>
              <a:gd name="connsiteY0" fmla="*/ 0 h 2910664"/>
              <a:gd name="connsiteX1" fmla="*/ 4485410 w 4485410"/>
              <a:gd name="connsiteY1" fmla="*/ 2862942 h 2910664"/>
              <a:gd name="connsiteX2" fmla="*/ 4458197 w 4485410"/>
              <a:gd name="connsiteY2" fmla="*/ 2910664 h 2910664"/>
              <a:gd name="connsiteX3" fmla="*/ 48985 w 4485410"/>
              <a:gd name="connsiteY3" fmla="*/ 869590 h 2910664"/>
              <a:gd name="connsiteX4" fmla="*/ 0 w 4485410"/>
              <a:gd name="connsiteY4" fmla="*/ 0 h 2910664"/>
              <a:gd name="connsiteX0" fmla="*/ 0 w 4485410"/>
              <a:gd name="connsiteY0" fmla="*/ 0 h 2934601"/>
              <a:gd name="connsiteX1" fmla="*/ 4485410 w 4485410"/>
              <a:gd name="connsiteY1" fmla="*/ 2886879 h 2934601"/>
              <a:gd name="connsiteX2" fmla="*/ 4458197 w 4485410"/>
              <a:gd name="connsiteY2" fmla="*/ 2934601 h 2934601"/>
              <a:gd name="connsiteX3" fmla="*/ 48985 w 4485410"/>
              <a:gd name="connsiteY3" fmla="*/ 893527 h 2934601"/>
              <a:gd name="connsiteX4" fmla="*/ 0 w 4485410"/>
              <a:gd name="connsiteY4" fmla="*/ 0 h 2934601"/>
              <a:gd name="connsiteX0" fmla="*/ 0 w 4485410"/>
              <a:gd name="connsiteY0" fmla="*/ 0 h 2934601"/>
              <a:gd name="connsiteX1" fmla="*/ 4485410 w 4485410"/>
              <a:gd name="connsiteY1" fmla="*/ 2886879 h 2934601"/>
              <a:gd name="connsiteX2" fmla="*/ 4458197 w 4485410"/>
              <a:gd name="connsiteY2" fmla="*/ 2934601 h 2934601"/>
              <a:gd name="connsiteX3" fmla="*/ 15473 w 4485410"/>
              <a:gd name="connsiteY3" fmla="*/ 893527 h 2934601"/>
              <a:gd name="connsiteX4" fmla="*/ 0 w 4485410"/>
              <a:gd name="connsiteY4" fmla="*/ 0 h 2934601"/>
              <a:gd name="connsiteX0" fmla="*/ 1013227 w 5498637"/>
              <a:gd name="connsiteY0" fmla="*/ 0 h 2934601"/>
              <a:gd name="connsiteX1" fmla="*/ 5498637 w 5498637"/>
              <a:gd name="connsiteY1" fmla="*/ 2886879 h 2934601"/>
              <a:gd name="connsiteX2" fmla="*/ 5471424 w 5498637"/>
              <a:gd name="connsiteY2" fmla="*/ 2934601 h 2934601"/>
              <a:gd name="connsiteX3" fmla="*/ 0 w 5498637"/>
              <a:gd name="connsiteY3" fmla="*/ 455377 h 2934601"/>
              <a:gd name="connsiteX4" fmla="*/ 1013227 w 5498637"/>
              <a:gd name="connsiteY4" fmla="*/ 0 h 2934601"/>
              <a:gd name="connsiteX0" fmla="*/ 1013227 w 5498637"/>
              <a:gd name="connsiteY0" fmla="*/ 0 h 2934601"/>
              <a:gd name="connsiteX1" fmla="*/ 5498637 w 5498637"/>
              <a:gd name="connsiteY1" fmla="*/ 2886879 h 2934601"/>
              <a:gd name="connsiteX2" fmla="*/ 5471424 w 5498637"/>
              <a:gd name="connsiteY2" fmla="*/ 2934601 h 2934601"/>
              <a:gd name="connsiteX3" fmla="*/ 0 w 5498637"/>
              <a:gd name="connsiteY3" fmla="*/ 455377 h 2934601"/>
              <a:gd name="connsiteX4" fmla="*/ 1013227 w 5498637"/>
              <a:gd name="connsiteY4" fmla="*/ 0 h 2934601"/>
              <a:gd name="connsiteX0" fmla="*/ 3577 w 5498637"/>
              <a:gd name="connsiteY0" fmla="*/ 0 h 3601351"/>
              <a:gd name="connsiteX1" fmla="*/ 5498637 w 5498637"/>
              <a:gd name="connsiteY1" fmla="*/ 3553629 h 3601351"/>
              <a:gd name="connsiteX2" fmla="*/ 5471424 w 5498637"/>
              <a:gd name="connsiteY2" fmla="*/ 3601351 h 3601351"/>
              <a:gd name="connsiteX3" fmla="*/ 0 w 5498637"/>
              <a:gd name="connsiteY3" fmla="*/ 1122127 h 3601351"/>
              <a:gd name="connsiteX4" fmla="*/ 3577 w 5498637"/>
              <a:gd name="connsiteY4" fmla="*/ 0 h 360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8637" h="3601351">
                <a:moveTo>
                  <a:pt x="3577" y="0"/>
                </a:moveTo>
                <a:lnTo>
                  <a:pt x="5498637" y="3553629"/>
                </a:lnTo>
                <a:lnTo>
                  <a:pt x="5471424" y="3601351"/>
                </a:lnTo>
                <a:lnTo>
                  <a:pt x="0" y="1122127"/>
                </a:lnTo>
                <a:cubicBezTo>
                  <a:pt x="1192" y="748085"/>
                  <a:pt x="2385" y="374042"/>
                  <a:pt x="3577" y="0"/>
                </a:cubicBezTo>
                <a:close/>
              </a:path>
            </a:pathLst>
          </a:cu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0" name="Rechthoek 19"/>
          <p:cNvSpPr/>
          <p:nvPr/>
        </p:nvSpPr>
        <p:spPr>
          <a:xfrm>
            <a:off x="4851374" y="65400"/>
            <a:ext cx="3953455" cy="2605208"/>
          </a:xfrm>
          <a:custGeom>
            <a:avLst/>
            <a:gdLst>
              <a:gd name="connsiteX0" fmla="*/ 0 w 3682752"/>
              <a:gd name="connsiteY0" fmla="*/ 0 h 784288"/>
              <a:gd name="connsiteX1" fmla="*/ 3682752 w 3682752"/>
              <a:gd name="connsiteY1" fmla="*/ 0 h 784288"/>
              <a:gd name="connsiteX2" fmla="*/ 3682752 w 3682752"/>
              <a:gd name="connsiteY2" fmla="*/ 784288 h 784288"/>
              <a:gd name="connsiteX3" fmla="*/ 0 w 3682752"/>
              <a:gd name="connsiteY3" fmla="*/ 784288 h 784288"/>
              <a:gd name="connsiteX4" fmla="*/ 0 w 3682752"/>
              <a:gd name="connsiteY4" fmla="*/ 0 h 784288"/>
              <a:gd name="connsiteX0" fmla="*/ 59871 w 3742623"/>
              <a:gd name="connsiteY0" fmla="*/ 0 h 1143516"/>
              <a:gd name="connsiteX1" fmla="*/ 3742623 w 3742623"/>
              <a:gd name="connsiteY1" fmla="*/ 0 h 1143516"/>
              <a:gd name="connsiteX2" fmla="*/ 3742623 w 3742623"/>
              <a:gd name="connsiteY2" fmla="*/ 784288 h 1143516"/>
              <a:gd name="connsiteX3" fmla="*/ 0 w 3742623"/>
              <a:gd name="connsiteY3" fmla="*/ 1143516 h 1143516"/>
              <a:gd name="connsiteX4" fmla="*/ 59871 w 3742623"/>
              <a:gd name="connsiteY4" fmla="*/ 0 h 1143516"/>
              <a:gd name="connsiteX0" fmla="*/ 59871 w 3742623"/>
              <a:gd name="connsiteY0" fmla="*/ 0 h 1388446"/>
              <a:gd name="connsiteX1" fmla="*/ 3742623 w 3742623"/>
              <a:gd name="connsiteY1" fmla="*/ 0 h 1388446"/>
              <a:gd name="connsiteX2" fmla="*/ 3410608 w 3742623"/>
              <a:gd name="connsiteY2" fmla="*/ 1388446 h 1388446"/>
              <a:gd name="connsiteX3" fmla="*/ 0 w 3742623"/>
              <a:gd name="connsiteY3" fmla="*/ 1143516 h 1388446"/>
              <a:gd name="connsiteX4" fmla="*/ 59871 w 3742623"/>
              <a:gd name="connsiteY4" fmla="*/ 0 h 1388446"/>
              <a:gd name="connsiteX0" fmla="*/ 59871 w 4210709"/>
              <a:gd name="connsiteY0" fmla="*/ 1649186 h 3037632"/>
              <a:gd name="connsiteX1" fmla="*/ 4210709 w 4210709"/>
              <a:gd name="connsiteY1" fmla="*/ 0 h 3037632"/>
              <a:gd name="connsiteX2" fmla="*/ 3410608 w 4210709"/>
              <a:gd name="connsiteY2" fmla="*/ 3037632 h 3037632"/>
              <a:gd name="connsiteX3" fmla="*/ 0 w 4210709"/>
              <a:gd name="connsiteY3" fmla="*/ 2792702 h 3037632"/>
              <a:gd name="connsiteX4" fmla="*/ 59871 w 4210709"/>
              <a:gd name="connsiteY4" fmla="*/ 1649186 h 3037632"/>
              <a:gd name="connsiteX0" fmla="*/ 0 w 4237924"/>
              <a:gd name="connsiteY0" fmla="*/ 2705100 h 3037632"/>
              <a:gd name="connsiteX1" fmla="*/ 4237924 w 4237924"/>
              <a:gd name="connsiteY1" fmla="*/ 0 h 3037632"/>
              <a:gd name="connsiteX2" fmla="*/ 3437823 w 4237924"/>
              <a:gd name="connsiteY2" fmla="*/ 3037632 h 3037632"/>
              <a:gd name="connsiteX3" fmla="*/ 27215 w 4237924"/>
              <a:gd name="connsiteY3" fmla="*/ 2792702 h 3037632"/>
              <a:gd name="connsiteX4" fmla="*/ 0 w 4237924"/>
              <a:gd name="connsiteY4" fmla="*/ 2705100 h 3037632"/>
              <a:gd name="connsiteX0" fmla="*/ 0 w 4237924"/>
              <a:gd name="connsiteY0" fmla="*/ 2705100 h 2792702"/>
              <a:gd name="connsiteX1" fmla="*/ 4237924 w 4237924"/>
              <a:gd name="connsiteY1" fmla="*/ 0 h 2792702"/>
              <a:gd name="connsiteX2" fmla="*/ 4205266 w 4237924"/>
              <a:gd name="connsiteY2" fmla="*/ 827832 h 2792702"/>
              <a:gd name="connsiteX3" fmla="*/ 27215 w 4237924"/>
              <a:gd name="connsiteY3" fmla="*/ 2792702 h 2792702"/>
              <a:gd name="connsiteX4" fmla="*/ 0 w 4237924"/>
              <a:gd name="connsiteY4" fmla="*/ 2705100 h 2792702"/>
              <a:gd name="connsiteX0" fmla="*/ 0 w 4205266"/>
              <a:gd name="connsiteY0" fmla="*/ 2683328 h 2770930"/>
              <a:gd name="connsiteX1" fmla="*/ 4188938 w 4205266"/>
              <a:gd name="connsiteY1" fmla="*/ 0 h 2770930"/>
              <a:gd name="connsiteX2" fmla="*/ 4205266 w 4205266"/>
              <a:gd name="connsiteY2" fmla="*/ 806060 h 2770930"/>
              <a:gd name="connsiteX3" fmla="*/ 27215 w 4205266"/>
              <a:gd name="connsiteY3" fmla="*/ 2770930 h 2770930"/>
              <a:gd name="connsiteX4" fmla="*/ 0 w 4205266"/>
              <a:gd name="connsiteY4" fmla="*/ 2683328 h 2770930"/>
              <a:gd name="connsiteX0" fmla="*/ 0 w 4224416"/>
              <a:gd name="connsiteY0" fmla="*/ 2683328 h 2770930"/>
              <a:gd name="connsiteX1" fmla="*/ 4188938 w 4224416"/>
              <a:gd name="connsiteY1" fmla="*/ 0 h 2770930"/>
              <a:gd name="connsiteX2" fmla="*/ 4224416 w 4224416"/>
              <a:gd name="connsiteY2" fmla="*/ 806060 h 2770930"/>
              <a:gd name="connsiteX3" fmla="*/ 27215 w 4224416"/>
              <a:gd name="connsiteY3" fmla="*/ 2770930 h 2770930"/>
              <a:gd name="connsiteX4" fmla="*/ 0 w 4224416"/>
              <a:gd name="connsiteY4" fmla="*/ 2683328 h 2770930"/>
              <a:gd name="connsiteX0" fmla="*/ 0 w 4224416"/>
              <a:gd name="connsiteY0" fmla="*/ 2702477 h 2790079"/>
              <a:gd name="connsiteX1" fmla="*/ 4222450 w 4224416"/>
              <a:gd name="connsiteY1" fmla="*/ 0 h 2790079"/>
              <a:gd name="connsiteX2" fmla="*/ 4224416 w 4224416"/>
              <a:gd name="connsiteY2" fmla="*/ 825209 h 2790079"/>
              <a:gd name="connsiteX3" fmla="*/ 27215 w 4224416"/>
              <a:gd name="connsiteY3" fmla="*/ 2790079 h 2790079"/>
              <a:gd name="connsiteX4" fmla="*/ 0 w 4224416"/>
              <a:gd name="connsiteY4" fmla="*/ 2702477 h 2790079"/>
              <a:gd name="connsiteX0" fmla="*/ 0 w 4224416"/>
              <a:gd name="connsiteY0" fmla="*/ 2702477 h 2742454"/>
              <a:gd name="connsiteX1" fmla="*/ 4222450 w 4224416"/>
              <a:gd name="connsiteY1" fmla="*/ 0 h 2742454"/>
              <a:gd name="connsiteX2" fmla="*/ 4224416 w 4224416"/>
              <a:gd name="connsiteY2" fmla="*/ 825209 h 2742454"/>
              <a:gd name="connsiteX3" fmla="*/ 8165 w 4224416"/>
              <a:gd name="connsiteY3" fmla="*/ 2742454 h 2742454"/>
              <a:gd name="connsiteX4" fmla="*/ 0 w 4224416"/>
              <a:gd name="connsiteY4" fmla="*/ 2702477 h 2742454"/>
              <a:gd name="connsiteX0" fmla="*/ 1025978 w 5250394"/>
              <a:gd name="connsiteY0" fmla="*/ 2702477 h 3460911"/>
              <a:gd name="connsiteX1" fmla="*/ 5248428 w 5250394"/>
              <a:gd name="connsiteY1" fmla="*/ 0 h 3460911"/>
              <a:gd name="connsiteX2" fmla="*/ 5250394 w 5250394"/>
              <a:gd name="connsiteY2" fmla="*/ 825209 h 3460911"/>
              <a:gd name="connsiteX3" fmla="*/ 0 w 5250394"/>
              <a:gd name="connsiteY3" fmla="*/ 3460911 h 3460911"/>
              <a:gd name="connsiteX4" fmla="*/ 1025978 w 5250394"/>
              <a:gd name="connsiteY4" fmla="*/ 2702477 h 3460911"/>
              <a:gd name="connsiteX0" fmla="*/ 35378 w 5250394"/>
              <a:gd name="connsiteY0" fmla="*/ 3420934 h 3460911"/>
              <a:gd name="connsiteX1" fmla="*/ 5248428 w 5250394"/>
              <a:gd name="connsiteY1" fmla="*/ 0 h 3460911"/>
              <a:gd name="connsiteX2" fmla="*/ 5250394 w 5250394"/>
              <a:gd name="connsiteY2" fmla="*/ 825209 h 3460911"/>
              <a:gd name="connsiteX3" fmla="*/ 0 w 5250394"/>
              <a:gd name="connsiteY3" fmla="*/ 3460911 h 3460911"/>
              <a:gd name="connsiteX4" fmla="*/ 35378 w 5250394"/>
              <a:gd name="connsiteY4" fmla="*/ 3420934 h 3460911"/>
              <a:gd name="connsiteX0" fmla="*/ 35378 w 5250394"/>
              <a:gd name="connsiteY0" fmla="*/ 3420934 h 3460911"/>
              <a:gd name="connsiteX1" fmla="*/ 5248428 w 5250394"/>
              <a:gd name="connsiteY1" fmla="*/ 0 h 3460911"/>
              <a:gd name="connsiteX2" fmla="*/ 5250394 w 5250394"/>
              <a:gd name="connsiteY2" fmla="*/ 857866 h 3460911"/>
              <a:gd name="connsiteX3" fmla="*/ 0 w 5250394"/>
              <a:gd name="connsiteY3" fmla="*/ 3460911 h 3460911"/>
              <a:gd name="connsiteX4" fmla="*/ 35378 w 5250394"/>
              <a:gd name="connsiteY4" fmla="*/ 3420934 h 3460911"/>
              <a:gd name="connsiteX0" fmla="*/ 35378 w 5250394"/>
              <a:gd name="connsiteY0" fmla="*/ 3420934 h 3460911"/>
              <a:gd name="connsiteX1" fmla="*/ 5248428 w 5250394"/>
              <a:gd name="connsiteY1" fmla="*/ 0 h 3460911"/>
              <a:gd name="connsiteX2" fmla="*/ 5250394 w 5250394"/>
              <a:gd name="connsiteY2" fmla="*/ 1072179 h 3460911"/>
              <a:gd name="connsiteX3" fmla="*/ 0 w 5250394"/>
              <a:gd name="connsiteY3" fmla="*/ 3460911 h 3460911"/>
              <a:gd name="connsiteX4" fmla="*/ 35378 w 5250394"/>
              <a:gd name="connsiteY4" fmla="*/ 3420934 h 3460911"/>
              <a:gd name="connsiteX0" fmla="*/ 35378 w 5250394"/>
              <a:gd name="connsiteY0" fmla="*/ 3430459 h 3470436"/>
              <a:gd name="connsiteX1" fmla="*/ 5243665 w 5250394"/>
              <a:gd name="connsiteY1" fmla="*/ 0 h 3470436"/>
              <a:gd name="connsiteX2" fmla="*/ 5250394 w 5250394"/>
              <a:gd name="connsiteY2" fmla="*/ 1081704 h 3470436"/>
              <a:gd name="connsiteX3" fmla="*/ 0 w 5250394"/>
              <a:gd name="connsiteY3" fmla="*/ 3470436 h 3470436"/>
              <a:gd name="connsiteX4" fmla="*/ 35378 w 5250394"/>
              <a:gd name="connsiteY4" fmla="*/ 3430459 h 3470436"/>
              <a:gd name="connsiteX0" fmla="*/ 4421 w 5219437"/>
              <a:gd name="connsiteY0" fmla="*/ 3430459 h 3468055"/>
              <a:gd name="connsiteX1" fmla="*/ 5212708 w 5219437"/>
              <a:gd name="connsiteY1" fmla="*/ 0 h 3468055"/>
              <a:gd name="connsiteX2" fmla="*/ 5219437 w 5219437"/>
              <a:gd name="connsiteY2" fmla="*/ 1081704 h 3468055"/>
              <a:gd name="connsiteX3" fmla="*/ 0 w 5219437"/>
              <a:gd name="connsiteY3" fmla="*/ 3468055 h 3468055"/>
              <a:gd name="connsiteX4" fmla="*/ 4421 w 5219437"/>
              <a:gd name="connsiteY4" fmla="*/ 3430459 h 3468055"/>
              <a:gd name="connsiteX0" fmla="*/ 6803 w 5219437"/>
              <a:gd name="connsiteY0" fmla="*/ 3409027 h 3468055"/>
              <a:gd name="connsiteX1" fmla="*/ 5212708 w 5219437"/>
              <a:gd name="connsiteY1" fmla="*/ 0 h 3468055"/>
              <a:gd name="connsiteX2" fmla="*/ 5219437 w 5219437"/>
              <a:gd name="connsiteY2" fmla="*/ 1081704 h 3468055"/>
              <a:gd name="connsiteX3" fmla="*/ 0 w 5219437"/>
              <a:gd name="connsiteY3" fmla="*/ 3468055 h 3468055"/>
              <a:gd name="connsiteX4" fmla="*/ 6803 w 5219437"/>
              <a:gd name="connsiteY4" fmla="*/ 3409027 h 3468055"/>
              <a:gd name="connsiteX0" fmla="*/ 0 w 5212634"/>
              <a:gd name="connsiteY0" fmla="*/ 3409027 h 3460911"/>
              <a:gd name="connsiteX1" fmla="*/ 5205905 w 5212634"/>
              <a:gd name="connsiteY1" fmla="*/ 0 h 3460911"/>
              <a:gd name="connsiteX2" fmla="*/ 5212634 w 5212634"/>
              <a:gd name="connsiteY2" fmla="*/ 1081704 h 3460911"/>
              <a:gd name="connsiteX3" fmla="*/ 2722 w 5212634"/>
              <a:gd name="connsiteY3" fmla="*/ 3460911 h 3460911"/>
              <a:gd name="connsiteX4" fmla="*/ 0 w 5212634"/>
              <a:gd name="connsiteY4" fmla="*/ 3409027 h 3460911"/>
              <a:gd name="connsiteX0" fmla="*/ 0 w 5212634"/>
              <a:gd name="connsiteY0" fmla="*/ 3419912 h 3471796"/>
              <a:gd name="connsiteX1" fmla="*/ 5205905 w 5212634"/>
              <a:gd name="connsiteY1" fmla="*/ 0 h 3471796"/>
              <a:gd name="connsiteX2" fmla="*/ 5212634 w 5212634"/>
              <a:gd name="connsiteY2" fmla="*/ 1092589 h 3471796"/>
              <a:gd name="connsiteX3" fmla="*/ 2722 w 5212634"/>
              <a:gd name="connsiteY3" fmla="*/ 3471796 h 3471796"/>
              <a:gd name="connsiteX4" fmla="*/ 0 w 5212634"/>
              <a:gd name="connsiteY4" fmla="*/ 3419912 h 3471796"/>
              <a:gd name="connsiteX0" fmla="*/ 0 w 5256177"/>
              <a:gd name="connsiteY0" fmla="*/ 3419912 h 3471796"/>
              <a:gd name="connsiteX1" fmla="*/ 5205905 w 5256177"/>
              <a:gd name="connsiteY1" fmla="*/ 0 h 3471796"/>
              <a:gd name="connsiteX2" fmla="*/ 5256177 w 5256177"/>
              <a:gd name="connsiteY2" fmla="*/ 1114360 h 3471796"/>
              <a:gd name="connsiteX3" fmla="*/ 2722 w 5256177"/>
              <a:gd name="connsiteY3" fmla="*/ 3471796 h 3471796"/>
              <a:gd name="connsiteX4" fmla="*/ 0 w 5256177"/>
              <a:gd name="connsiteY4" fmla="*/ 3419912 h 3471796"/>
              <a:gd name="connsiteX0" fmla="*/ 0 w 5271238"/>
              <a:gd name="connsiteY0" fmla="*/ 3387255 h 3439139"/>
              <a:gd name="connsiteX1" fmla="*/ 5271219 w 5271238"/>
              <a:gd name="connsiteY1" fmla="*/ 0 h 3439139"/>
              <a:gd name="connsiteX2" fmla="*/ 5256177 w 5271238"/>
              <a:gd name="connsiteY2" fmla="*/ 1081703 h 3439139"/>
              <a:gd name="connsiteX3" fmla="*/ 2722 w 5271238"/>
              <a:gd name="connsiteY3" fmla="*/ 3439139 h 3439139"/>
              <a:gd name="connsiteX4" fmla="*/ 0 w 5271238"/>
              <a:gd name="connsiteY4" fmla="*/ 3387255 h 3439139"/>
              <a:gd name="connsiteX0" fmla="*/ 0 w 5271238"/>
              <a:gd name="connsiteY0" fmla="*/ 3387255 h 3451839"/>
              <a:gd name="connsiteX1" fmla="*/ 5271219 w 5271238"/>
              <a:gd name="connsiteY1" fmla="*/ 0 h 3451839"/>
              <a:gd name="connsiteX2" fmla="*/ 5256177 w 5271238"/>
              <a:gd name="connsiteY2" fmla="*/ 1081703 h 3451839"/>
              <a:gd name="connsiteX3" fmla="*/ 43997 w 5271238"/>
              <a:gd name="connsiteY3" fmla="*/ 3451839 h 3451839"/>
              <a:gd name="connsiteX4" fmla="*/ 0 w 5271238"/>
              <a:gd name="connsiteY4" fmla="*/ 3387255 h 3451839"/>
              <a:gd name="connsiteX0" fmla="*/ 0 w 5271273"/>
              <a:gd name="connsiteY0" fmla="*/ 3387255 h 3451839"/>
              <a:gd name="connsiteX1" fmla="*/ 5271219 w 5271273"/>
              <a:gd name="connsiteY1" fmla="*/ 0 h 3451839"/>
              <a:gd name="connsiteX2" fmla="*/ 5267063 w 5271273"/>
              <a:gd name="connsiteY2" fmla="*/ 1092589 h 3451839"/>
              <a:gd name="connsiteX3" fmla="*/ 43997 w 5271273"/>
              <a:gd name="connsiteY3" fmla="*/ 3451839 h 3451839"/>
              <a:gd name="connsiteX4" fmla="*/ 0 w 5271273"/>
              <a:gd name="connsiteY4" fmla="*/ 3387255 h 3451839"/>
              <a:gd name="connsiteX0" fmla="*/ 0 w 5271273"/>
              <a:gd name="connsiteY0" fmla="*/ 3409026 h 3473610"/>
              <a:gd name="connsiteX1" fmla="*/ 5271219 w 5271273"/>
              <a:gd name="connsiteY1" fmla="*/ 0 h 3473610"/>
              <a:gd name="connsiteX2" fmla="*/ 5267063 w 5271273"/>
              <a:gd name="connsiteY2" fmla="*/ 1114360 h 3473610"/>
              <a:gd name="connsiteX3" fmla="*/ 43997 w 5271273"/>
              <a:gd name="connsiteY3" fmla="*/ 3473610 h 3473610"/>
              <a:gd name="connsiteX4" fmla="*/ 0 w 5271273"/>
              <a:gd name="connsiteY4" fmla="*/ 3409026 h 3473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1273" h="3473610">
                <a:moveTo>
                  <a:pt x="0" y="3409026"/>
                </a:moveTo>
                <a:lnTo>
                  <a:pt x="5271219" y="0"/>
                </a:lnTo>
                <a:cubicBezTo>
                  <a:pt x="5271874" y="275070"/>
                  <a:pt x="5266408" y="839290"/>
                  <a:pt x="5267063" y="1114360"/>
                </a:cubicBezTo>
                <a:lnTo>
                  <a:pt x="43997" y="3473610"/>
                </a:lnTo>
                <a:lnTo>
                  <a:pt x="0" y="3409026"/>
                </a:lnTo>
                <a:close/>
              </a:path>
            </a:pathLst>
          </a:cu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17" name="Rechthoek 11">
            <a:extLst>
              <a:ext uri="{FF2B5EF4-FFF2-40B4-BE49-F238E27FC236}">
                <a16:creationId xmlns:a16="http://schemas.microsoft.com/office/drawing/2014/main" id="{AE53713B-C06F-4B35-AC19-F6ED7460C9E0}"/>
              </a:ext>
            </a:extLst>
          </p:cNvPr>
          <p:cNvSpPr/>
          <p:nvPr/>
        </p:nvSpPr>
        <p:spPr>
          <a:xfrm>
            <a:off x="347422" y="1026199"/>
            <a:ext cx="4097083" cy="2609462"/>
          </a:xfrm>
          <a:custGeom>
            <a:avLst/>
            <a:gdLst>
              <a:gd name="connsiteX0" fmla="*/ 0 w 4176464"/>
              <a:gd name="connsiteY0" fmla="*/ 0 h 2088232"/>
              <a:gd name="connsiteX1" fmla="*/ 4176464 w 4176464"/>
              <a:gd name="connsiteY1" fmla="*/ 0 h 2088232"/>
              <a:gd name="connsiteX2" fmla="*/ 4176464 w 4176464"/>
              <a:gd name="connsiteY2" fmla="*/ 2088232 h 2088232"/>
              <a:gd name="connsiteX3" fmla="*/ 0 w 4176464"/>
              <a:gd name="connsiteY3" fmla="*/ 2088232 h 2088232"/>
              <a:gd name="connsiteX4" fmla="*/ 0 w 4176464"/>
              <a:gd name="connsiteY4" fmla="*/ 0 h 2088232"/>
              <a:gd name="connsiteX0" fmla="*/ 243840 w 4420304"/>
              <a:gd name="connsiteY0" fmla="*/ 0 h 2453992"/>
              <a:gd name="connsiteX1" fmla="*/ 4420304 w 4420304"/>
              <a:gd name="connsiteY1" fmla="*/ 0 h 2453992"/>
              <a:gd name="connsiteX2" fmla="*/ 4420304 w 4420304"/>
              <a:gd name="connsiteY2" fmla="*/ 2088232 h 2453992"/>
              <a:gd name="connsiteX3" fmla="*/ 0 w 4420304"/>
              <a:gd name="connsiteY3" fmla="*/ 2453992 h 2453992"/>
              <a:gd name="connsiteX4" fmla="*/ 243840 w 4420304"/>
              <a:gd name="connsiteY4" fmla="*/ 0 h 2453992"/>
              <a:gd name="connsiteX0" fmla="*/ 0 w 4433367"/>
              <a:gd name="connsiteY0" fmla="*/ 0 h 2606392"/>
              <a:gd name="connsiteX1" fmla="*/ 4433367 w 4433367"/>
              <a:gd name="connsiteY1" fmla="*/ 152400 h 2606392"/>
              <a:gd name="connsiteX2" fmla="*/ 4433367 w 4433367"/>
              <a:gd name="connsiteY2" fmla="*/ 2240632 h 2606392"/>
              <a:gd name="connsiteX3" fmla="*/ 13063 w 4433367"/>
              <a:gd name="connsiteY3" fmla="*/ 2606392 h 2606392"/>
              <a:gd name="connsiteX4" fmla="*/ 0 w 4433367"/>
              <a:gd name="connsiteY4" fmla="*/ 0 h 2606392"/>
              <a:gd name="connsiteX0" fmla="*/ 0 w 4433367"/>
              <a:gd name="connsiteY0" fmla="*/ 0 h 2606392"/>
              <a:gd name="connsiteX1" fmla="*/ 3754098 w 4433367"/>
              <a:gd name="connsiteY1" fmla="*/ 1280160 h 2606392"/>
              <a:gd name="connsiteX2" fmla="*/ 4433367 w 4433367"/>
              <a:gd name="connsiteY2" fmla="*/ 2240632 h 2606392"/>
              <a:gd name="connsiteX3" fmla="*/ 13063 w 4433367"/>
              <a:gd name="connsiteY3" fmla="*/ 2606392 h 2606392"/>
              <a:gd name="connsiteX4" fmla="*/ 0 w 4433367"/>
              <a:gd name="connsiteY4" fmla="*/ 0 h 2606392"/>
              <a:gd name="connsiteX0" fmla="*/ 0 w 4359344"/>
              <a:gd name="connsiteY0" fmla="*/ 0 h 2606392"/>
              <a:gd name="connsiteX1" fmla="*/ 3754098 w 4359344"/>
              <a:gd name="connsiteY1" fmla="*/ 1280160 h 2606392"/>
              <a:gd name="connsiteX2" fmla="*/ 4359344 w 4359344"/>
              <a:gd name="connsiteY2" fmla="*/ 1731181 h 2606392"/>
              <a:gd name="connsiteX3" fmla="*/ 13063 w 4359344"/>
              <a:gd name="connsiteY3" fmla="*/ 2606392 h 2606392"/>
              <a:gd name="connsiteX4" fmla="*/ 0 w 4359344"/>
              <a:gd name="connsiteY4" fmla="*/ 0 h 2606392"/>
              <a:gd name="connsiteX0" fmla="*/ 0 w 4420304"/>
              <a:gd name="connsiteY0" fmla="*/ 0 h 2606392"/>
              <a:gd name="connsiteX1" fmla="*/ 4420304 w 4420304"/>
              <a:gd name="connsiteY1" fmla="*/ 1598022 h 2606392"/>
              <a:gd name="connsiteX2" fmla="*/ 4359344 w 4420304"/>
              <a:gd name="connsiteY2" fmla="*/ 1731181 h 2606392"/>
              <a:gd name="connsiteX3" fmla="*/ 13063 w 4420304"/>
              <a:gd name="connsiteY3" fmla="*/ 2606392 h 2606392"/>
              <a:gd name="connsiteX4" fmla="*/ 0 w 4420304"/>
              <a:gd name="connsiteY4" fmla="*/ 0 h 2606392"/>
              <a:gd name="connsiteX0" fmla="*/ 0 w 4420304"/>
              <a:gd name="connsiteY0" fmla="*/ 0 h 2606392"/>
              <a:gd name="connsiteX1" fmla="*/ 4420304 w 4420304"/>
              <a:gd name="connsiteY1" fmla="*/ 1598022 h 2606392"/>
              <a:gd name="connsiteX2" fmla="*/ 4389824 w 4420304"/>
              <a:gd name="connsiteY2" fmla="*/ 1709409 h 2606392"/>
              <a:gd name="connsiteX3" fmla="*/ 13063 w 4420304"/>
              <a:gd name="connsiteY3" fmla="*/ 2606392 h 2606392"/>
              <a:gd name="connsiteX4" fmla="*/ 0 w 4420304"/>
              <a:gd name="connsiteY4" fmla="*/ 0 h 2606392"/>
              <a:gd name="connsiteX0" fmla="*/ 0 w 4420304"/>
              <a:gd name="connsiteY0" fmla="*/ 0 h 2606392"/>
              <a:gd name="connsiteX1" fmla="*/ 4420304 w 4420304"/>
              <a:gd name="connsiteY1" fmla="*/ 1598022 h 2606392"/>
              <a:gd name="connsiteX2" fmla="*/ 4420304 w 4420304"/>
              <a:gd name="connsiteY2" fmla="*/ 1687638 h 2606392"/>
              <a:gd name="connsiteX3" fmla="*/ 13063 w 4420304"/>
              <a:gd name="connsiteY3" fmla="*/ 2606392 h 2606392"/>
              <a:gd name="connsiteX4" fmla="*/ 0 w 4420304"/>
              <a:gd name="connsiteY4" fmla="*/ 0 h 2606392"/>
              <a:gd name="connsiteX0" fmla="*/ 0 w 4420304"/>
              <a:gd name="connsiteY0" fmla="*/ 0 h 2606392"/>
              <a:gd name="connsiteX1" fmla="*/ 4420304 w 4420304"/>
              <a:gd name="connsiteY1" fmla="*/ 1598022 h 2606392"/>
              <a:gd name="connsiteX2" fmla="*/ 4407241 w 4420304"/>
              <a:gd name="connsiteY2" fmla="*/ 1687638 h 2606392"/>
              <a:gd name="connsiteX3" fmla="*/ 13063 w 4420304"/>
              <a:gd name="connsiteY3" fmla="*/ 2606392 h 2606392"/>
              <a:gd name="connsiteX4" fmla="*/ 0 w 4420304"/>
              <a:gd name="connsiteY4" fmla="*/ 0 h 2606392"/>
              <a:gd name="connsiteX0" fmla="*/ 0 w 4420304"/>
              <a:gd name="connsiteY0" fmla="*/ 0 h 2606392"/>
              <a:gd name="connsiteX1" fmla="*/ 4420304 w 4420304"/>
              <a:gd name="connsiteY1" fmla="*/ 1598022 h 2606392"/>
              <a:gd name="connsiteX2" fmla="*/ 4381116 w 4420304"/>
              <a:gd name="connsiteY2" fmla="*/ 1713764 h 2606392"/>
              <a:gd name="connsiteX3" fmla="*/ 13063 w 4420304"/>
              <a:gd name="connsiteY3" fmla="*/ 2606392 h 2606392"/>
              <a:gd name="connsiteX4" fmla="*/ 0 w 4420304"/>
              <a:gd name="connsiteY4" fmla="*/ 0 h 2606392"/>
              <a:gd name="connsiteX0" fmla="*/ 0 w 4420304"/>
              <a:gd name="connsiteY0" fmla="*/ 0 h 2606392"/>
              <a:gd name="connsiteX1" fmla="*/ 4420304 w 4420304"/>
              <a:gd name="connsiteY1" fmla="*/ 1598022 h 2606392"/>
              <a:gd name="connsiteX2" fmla="*/ 4415951 w 4420304"/>
              <a:gd name="connsiteY2" fmla="*/ 1696347 h 2606392"/>
              <a:gd name="connsiteX3" fmla="*/ 13063 w 4420304"/>
              <a:gd name="connsiteY3" fmla="*/ 2606392 h 2606392"/>
              <a:gd name="connsiteX4" fmla="*/ 0 w 4420304"/>
              <a:gd name="connsiteY4" fmla="*/ 0 h 2606392"/>
              <a:gd name="connsiteX0" fmla="*/ 0 w 4420304"/>
              <a:gd name="connsiteY0" fmla="*/ 0 h 2606392"/>
              <a:gd name="connsiteX1" fmla="*/ 4420304 w 4420304"/>
              <a:gd name="connsiteY1" fmla="*/ 1598022 h 2606392"/>
              <a:gd name="connsiteX2" fmla="*/ 4415951 w 4420304"/>
              <a:gd name="connsiteY2" fmla="*/ 1720840 h 2606392"/>
              <a:gd name="connsiteX3" fmla="*/ 13063 w 4420304"/>
              <a:gd name="connsiteY3" fmla="*/ 2606392 h 2606392"/>
              <a:gd name="connsiteX4" fmla="*/ 0 w 4420304"/>
              <a:gd name="connsiteY4" fmla="*/ 0 h 2606392"/>
              <a:gd name="connsiteX0" fmla="*/ 0 w 4420304"/>
              <a:gd name="connsiteY0" fmla="*/ 0 h 2818664"/>
              <a:gd name="connsiteX1" fmla="*/ 4420304 w 4420304"/>
              <a:gd name="connsiteY1" fmla="*/ 1810294 h 2818664"/>
              <a:gd name="connsiteX2" fmla="*/ 4415951 w 4420304"/>
              <a:gd name="connsiteY2" fmla="*/ 1933112 h 2818664"/>
              <a:gd name="connsiteX3" fmla="*/ 13063 w 4420304"/>
              <a:gd name="connsiteY3" fmla="*/ 2818664 h 2818664"/>
              <a:gd name="connsiteX4" fmla="*/ 0 w 4420304"/>
              <a:gd name="connsiteY4" fmla="*/ 0 h 2818664"/>
              <a:gd name="connsiteX0" fmla="*/ 0 w 4423025"/>
              <a:gd name="connsiteY0" fmla="*/ 0 h 2818664"/>
              <a:gd name="connsiteX1" fmla="*/ 4423025 w 4423025"/>
              <a:gd name="connsiteY1" fmla="*/ 1800769 h 2818664"/>
              <a:gd name="connsiteX2" fmla="*/ 4415951 w 4423025"/>
              <a:gd name="connsiteY2" fmla="*/ 1933112 h 2818664"/>
              <a:gd name="connsiteX3" fmla="*/ 13063 w 4423025"/>
              <a:gd name="connsiteY3" fmla="*/ 2818664 h 2818664"/>
              <a:gd name="connsiteX4" fmla="*/ 0 w 4423025"/>
              <a:gd name="connsiteY4" fmla="*/ 0 h 2818664"/>
              <a:gd name="connsiteX0" fmla="*/ 0 w 4423025"/>
              <a:gd name="connsiteY0" fmla="*/ 0 h 2818664"/>
              <a:gd name="connsiteX1" fmla="*/ 4423025 w 4423025"/>
              <a:gd name="connsiteY1" fmla="*/ 1800769 h 2818664"/>
              <a:gd name="connsiteX2" fmla="*/ 4420033 w 4423025"/>
              <a:gd name="connsiteY2" fmla="*/ 1923587 h 2818664"/>
              <a:gd name="connsiteX3" fmla="*/ 13063 w 4423025"/>
              <a:gd name="connsiteY3" fmla="*/ 2818664 h 2818664"/>
              <a:gd name="connsiteX4" fmla="*/ 0 w 4423025"/>
              <a:gd name="connsiteY4" fmla="*/ 0 h 2818664"/>
              <a:gd name="connsiteX0" fmla="*/ 0 w 4436632"/>
              <a:gd name="connsiteY0" fmla="*/ 0 h 2818664"/>
              <a:gd name="connsiteX1" fmla="*/ 4436632 w 4436632"/>
              <a:gd name="connsiteY1" fmla="*/ 1806212 h 2818664"/>
              <a:gd name="connsiteX2" fmla="*/ 4420033 w 4436632"/>
              <a:gd name="connsiteY2" fmla="*/ 1923587 h 2818664"/>
              <a:gd name="connsiteX3" fmla="*/ 13063 w 4436632"/>
              <a:gd name="connsiteY3" fmla="*/ 2818664 h 2818664"/>
              <a:gd name="connsiteX4" fmla="*/ 0 w 4436632"/>
              <a:gd name="connsiteY4" fmla="*/ 0 h 2818664"/>
              <a:gd name="connsiteX0" fmla="*/ 0 w 4443246"/>
              <a:gd name="connsiteY0" fmla="*/ 0 h 2818664"/>
              <a:gd name="connsiteX1" fmla="*/ 4436632 w 4443246"/>
              <a:gd name="connsiteY1" fmla="*/ 1806212 h 2818664"/>
              <a:gd name="connsiteX2" fmla="*/ 4443165 w 4443246"/>
              <a:gd name="connsiteY2" fmla="*/ 1916783 h 2818664"/>
              <a:gd name="connsiteX3" fmla="*/ 13063 w 4443246"/>
              <a:gd name="connsiteY3" fmla="*/ 2818664 h 2818664"/>
              <a:gd name="connsiteX4" fmla="*/ 0 w 4443246"/>
              <a:gd name="connsiteY4" fmla="*/ 0 h 2818664"/>
              <a:gd name="connsiteX0" fmla="*/ 0 w 4446157"/>
              <a:gd name="connsiteY0" fmla="*/ 0 h 2818664"/>
              <a:gd name="connsiteX1" fmla="*/ 4446157 w 4446157"/>
              <a:gd name="connsiteY1" fmla="*/ 1808933 h 2818664"/>
              <a:gd name="connsiteX2" fmla="*/ 4443165 w 4446157"/>
              <a:gd name="connsiteY2" fmla="*/ 1916783 h 2818664"/>
              <a:gd name="connsiteX3" fmla="*/ 13063 w 4446157"/>
              <a:gd name="connsiteY3" fmla="*/ 2818664 h 2818664"/>
              <a:gd name="connsiteX4" fmla="*/ 0 w 4446157"/>
              <a:gd name="connsiteY4" fmla="*/ 0 h 2818664"/>
              <a:gd name="connsiteX0" fmla="*/ 0 w 4457043"/>
              <a:gd name="connsiteY0" fmla="*/ 0 h 2742464"/>
              <a:gd name="connsiteX1" fmla="*/ 4457043 w 4457043"/>
              <a:gd name="connsiteY1" fmla="*/ 1732733 h 2742464"/>
              <a:gd name="connsiteX2" fmla="*/ 4454051 w 4457043"/>
              <a:gd name="connsiteY2" fmla="*/ 1840583 h 2742464"/>
              <a:gd name="connsiteX3" fmla="*/ 23949 w 4457043"/>
              <a:gd name="connsiteY3" fmla="*/ 2742464 h 2742464"/>
              <a:gd name="connsiteX4" fmla="*/ 0 w 4457043"/>
              <a:gd name="connsiteY4" fmla="*/ 0 h 2742464"/>
              <a:gd name="connsiteX0" fmla="*/ 0 w 4457043"/>
              <a:gd name="connsiteY0" fmla="*/ 0 h 2742464"/>
              <a:gd name="connsiteX1" fmla="*/ 4457043 w 4457043"/>
              <a:gd name="connsiteY1" fmla="*/ 1732733 h 2742464"/>
              <a:gd name="connsiteX2" fmla="*/ 4447243 w 4457043"/>
              <a:gd name="connsiteY2" fmla="*/ 1864382 h 2742464"/>
              <a:gd name="connsiteX3" fmla="*/ 23949 w 4457043"/>
              <a:gd name="connsiteY3" fmla="*/ 2742464 h 2742464"/>
              <a:gd name="connsiteX4" fmla="*/ 0 w 4457043"/>
              <a:gd name="connsiteY4" fmla="*/ 0 h 2742464"/>
              <a:gd name="connsiteX0" fmla="*/ 0 w 4457043"/>
              <a:gd name="connsiteY0" fmla="*/ 0 h 2742464"/>
              <a:gd name="connsiteX1" fmla="*/ 4457043 w 4457043"/>
              <a:gd name="connsiteY1" fmla="*/ 1762702 h 2742464"/>
              <a:gd name="connsiteX2" fmla="*/ 4447243 w 4457043"/>
              <a:gd name="connsiteY2" fmla="*/ 1864382 h 2742464"/>
              <a:gd name="connsiteX3" fmla="*/ 23949 w 4457043"/>
              <a:gd name="connsiteY3" fmla="*/ 2742464 h 2742464"/>
              <a:gd name="connsiteX4" fmla="*/ 0 w 4457043"/>
              <a:gd name="connsiteY4" fmla="*/ 0 h 2742464"/>
              <a:gd name="connsiteX0" fmla="*/ 0 w 4457043"/>
              <a:gd name="connsiteY0" fmla="*/ 0 h 2742464"/>
              <a:gd name="connsiteX1" fmla="*/ 4457043 w 4457043"/>
              <a:gd name="connsiteY1" fmla="*/ 1757414 h 2742464"/>
              <a:gd name="connsiteX2" fmla="*/ 4447243 w 4457043"/>
              <a:gd name="connsiteY2" fmla="*/ 1864382 h 2742464"/>
              <a:gd name="connsiteX3" fmla="*/ 23949 w 4457043"/>
              <a:gd name="connsiteY3" fmla="*/ 2742464 h 2742464"/>
              <a:gd name="connsiteX4" fmla="*/ 0 w 4457043"/>
              <a:gd name="connsiteY4" fmla="*/ 0 h 2742464"/>
              <a:gd name="connsiteX0" fmla="*/ 0 w 5404794"/>
              <a:gd name="connsiteY0" fmla="*/ 0 h 2742464"/>
              <a:gd name="connsiteX1" fmla="*/ 5404794 w 5404794"/>
              <a:gd name="connsiteY1" fmla="*/ 1711405 h 2742464"/>
              <a:gd name="connsiteX2" fmla="*/ 4447243 w 5404794"/>
              <a:gd name="connsiteY2" fmla="*/ 1864382 h 2742464"/>
              <a:gd name="connsiteX3" fmla="*/ 23949 w 5404794"/>
              <a:gd name="connsiteY3" fmla="*/ 2742464 h 2742464"/>
              <a:gd name="connsiteX4" fmla="*/ 0 w 5404794"/>
              <a:gd name="connsiteY4" fmla="*/ 0 h 2742464"/>
              <a:gd name="connsiteX0" fmla="*/ 0 w 5404794"/>
              <a:gd name="connsiteY0" fmla="*/ 0 h 2742464"/>
              <a:gd name="connsiteX1" fmla="*/ 5404794 w 5404794"/>
              <a:gd name="connsiteY1" fmla="*/ 1711405 h 2742464"/>
              <a:gd name="connsiteX2" fmla="*/ 5307845 w 5404794"/>
              <a:gd name="connsiteY2" fmla="*/ 1818373 h 2742464"/>
              <a:gd name="connsiteX3" fmla="*/ 23949 w 5404794"/>
              <a:gd name="connsiteY3" fmla="*/ 2742464 h 2742464"/>
              <a:gd name="connsiteX4" fmla="*/ 0 w 5404794"/>
              <a:gd name="connsiteY4" fmla="*/ 0 h 2742464"/>
              <a:gd name="connsiteX0" fmla="*/ 0 w 5404794"/>
              <a:gd name="connsiteY0" fmla="*/ 0 h 2742464"/>
              <a:gd name="connsiteX1" fmla="*/ 5404794 w 5404794"/>
              <a:gd name="connsiteY1" fmla="*/ 1711405 h 2742464"/>
              <a:gd name="connsiteX2" fmla="*/ 5307845 w 5404794"/>
              <a:gd name="connsiteY2" fmla="*/ 1818373 h 2742464"/>
              <a:gd name="connsiteX3" fmla="*/ 23949 w 5404794"/>
              <a:gd name="connsiteY3" fmla="*/ 2742464 h 2742464"/>
              <a:gd name="connsiteX4" fmla="*/ 0 w 5404794"/>
              <a:gd name="connsiteY4" fmla="*/ 0 h 2742464"/>
              <a:gd name="connsiteX0" fmla="*/ 0 w 5404794"/>
              <a:gd name="connsiteY0" fmla="*/ 0 h 2742464"/>
              <a:gd name="connsiteX1" fmla="*/ 5404794 w 5404794"/>
              <a:gd name="connsiteY1" fmla="*/ 1711405 h 2742464"/>
              <a:gd name="connsiteX2" fmla="*/ 5307845 w 5404794"/>
              <a:gd name="connsiteY2" fmla="*/ 1818373 h 2742464"/>
              <a:gd name="connsiteX3" fmla="*/ 23949 w 5404794"/>
              <a:gd name="connsiteY3" fmla="*/ 2742464 h 2742464"/>
              <a:gd name="connsiteX4" fmla="*/ 0 w 5404794"/>
              <a:gd name="connsiteY4" fmla="*/ 0 h 2742464"/>
              <a:gd name="connsiteX0" fmla="*/ 0 w 5416833"/>
              <a:gd name="connsiteY0" fmla="*/ 0 h 2742464"/>
              <a:gd name="connsiteX1" fmla="*/ 5404794 w 5416833"/>
              <a:gd name="connsiteY1" fmla="*/ 1711405 h 2742464"/>
              <a:gd name="connsiteX2" fmla="*/ 5416783 w 5416833"/>
              <a:gd name="connsiteY2" fmla="*/ 1809171 h 2742464"/>
              <a:gd name="connsiteX3" fmla="*/ 23949 w 5416833"/>
              <a:gd name="connsiteY3" fmla="*/ 2742464 h 2742464"/>
              <a:gd name="connsiteX4" fmla="*/ 0 w 5416833"/>
              <a:gd name="connsiteY4" fmla="*/ 0 h 2742464"/>
              <a:gd name="connsiteX0" fmla="*/ 0 w 5416833"/>
              <a:gd name="connsiteY0" fmla="*/ 0 h 2742464"/>
              <a:gd name="connsiteX1" fmla="*/ 5404794 w 5416833"/>
              <a:gd name="connsiteY1" fmla="*/ 1711405 h 2742464"/>
              <a:gd name="connsiteX2" fmla="*/ 5416783 w 5416833"/>
              <a:gd name="connsiteY2" fmla="*/ 1809171 h 2742464"/>
              <a:gd name="connsiteX3" fmla="*/ 23949 w 5416833"/>
              <a:gd name="connsiteY3" fmla="*/ 2742464 h 2742464"/>
              <a:gd name="connsiteX4" fmla="*/ 0 w 5416833"/>
              <a:gd name="connsiteY4" fmla="*/ 0 h 2742464"/>
              <a:gd name="connsiteX0" fmla="*/ 0 w 5416833"/>
              <a:gd name="connsiteY0" fmla="*/ 0 h 2742464"/>
              <a:gd name="connsiteX1" fmla="*/ 5404794 w 5416833"/>
              <a:gd name="connsiteY1" fmla="*/ 1711405 h 2742464"/>
              <a:gd name="connsiteX2" fmla="*/ 5416783 w 5416833"/>
              <a:gd name="connsiteY2" fmla="*/ 1809171 h 2742464"/>
              <a:gd name="connsiteX3" fmla="*/ 23949 w 5416833"/>
              <a:gd name="connsiteY3" fmla="*/ 2742464 h 2742464"/>
              <a:gd name="connsiteX4" fmla="*/ 0 w 5416833"/>
              <a:gd name="connsiteY4" fmla="*/ 0 h 2742464"/>
              <a:gd name="connsiteX0" fmla="*/ 0 w 5416833"/>
              <a:gd name="connsiteY0" fmla="*/ 0 h 2742464"/>
              <a:gd name="connsiteX1" fmla="*/ 5404794 w 5416833"/>
              <a:gd name="connsiteY1" fmla="*/ 1711405 h 2742464"/>
              <a:gd name="connsiteX2" fmla="*/ 5416783 w 5416833"/>
              <a:gd name="connsiteY2" fmla="*/ 1809171 h 2742464"/>
              <a:gd name="connsiteX3" fmla="*/ 23949 w 5416833"/>
              <a:gd name="connsiteY3" fmla="*/ 2742464 h 2742464"/>
              <a:gd name="connsiteX4" fmla="*/ 0 w 5416833"/>
              <a:gd name="connsiteY4" fmla="*/ 0 h 2742464"/>
              <a:gd name="connsiteX0" fmla="*/ 0 w 5416833"/>
              <a:gd name="connsiteY0" fmla="*/ 0 h 2742464"/>
              <a:gd name="connsiteX1" fmla="*/ 5404794 w 5416833"/>
              <a:gd name="connsiteY1" fmla="*/ 1711405 h 2742464"/>
              <a:gd name="connsiteX2" fmla="*/ 5416783 w 5416833"/>
              <a:gd name="connsiteY2" fmla="*/ 1809171 h 2742464"/>
              <a:gd name="connsiteX3" fmla="*/ 23949 w 5416833"/>
              <a:gd name="connsiteY3" fmla="*/ 2742464 h 2742464"/>
              <a:gd name="connsiteX4" fmla="*/ 0 w 5416833"/>
              <a:gd name="connsiteY4" fmla="*/ 0 h 2742464"/>
              <a:gd name="connsiteX0" fmla="*/ 0 w 5427705"/>
              <a:gd name="connsiteY0" fmla="*/ 0 h 2742464"/>
              <a:gd name="connsiteX1" fmla="*/ 5404794 w 5427705"/>
              <a:gd name="connsiteY1" fmla="*/ 1711405 h 2742464"/>
              <a:gd name="connsiteX2" fmla="*/ 5427676 w 5427705"/>
              <a:gd name="connsiteY2" fmla="*/ 1809171 h 2742464"/>
              <a:gd name="connsiteX3" fmla="*/ 23949 w 5427705"/>
              <a:gd name="connsiteY3" fmla="*/ 2742464 h 2742464"/>
              <a:gd name="connsiteX4" fmla="*/ 0 w 5427705"/>
              <a:gd name="connsiteY4" fmla="*/ 0 h 2742464"/>
              <a:gd name="connsiteX0" fmla="*/ 0 w 5444373"/>
              <a:gd name="connsiteY0" fmla="*/ 0 h 2742464"/>
              <a:gd name="connsiteX1" fmla="*/ 5404794 w 5444373"/>
              <a:gd name="connsiteY1" fmla="*/ 1711405 h 2742464"/>
              <a:gd name="connsiteX2" fmla="*/ 5444356 w 5444373"/>
              <a:gd name="connsiteY2" fmla="*/ 1825274 h 2742464"/>
              <a:gd name="connsiteX3" fmla="*/ 23949 w 5444373"/>
              <a:gd name="connsiteY3" fmla="*/ 2742464 h 2742464"/>
              <a:gd name="connsiteX4" fmla="*/ 0 w 5444373"/>
              <a:gd name="connsiteY4" fmla="*/ 0 h 2742464"/>
              <a:gd name="connsiteX0" fmla="*/ 0 w 5471518"/>
              <a:gd name="connsiteY0" fmla="*/ 0 h 2742464"/>
              <a:gd name="connsiteX1" fmla="*/ 5471518 w 5471518"/>
              <a:gd name="connsiteY1" fmla="*/ 1723482 h 2742464"/>
              <a:gd name="connsiteX2" fmla="*/ 5444356 w 5471518"/>
              <a:gd name="connsiteY2" fmla="*/ 1825274 h 2742464"/>
              <a:gd name="connsiteX3" fmla="*/ 23949 w 5471518"/>
              <a:gd name="connsiteY3" fmla="*/ 2742464 h 2742464"/>
              <a:gd name="connsiteX4" fmla="*/ 0 w 5471518"/>
              <a:gd name="connsiteY4" fmla="*/ 0 h 2742464"/>
              <a:gd name="connsiteX0" fmla="*/ 0 w 5471518"/>
              <a:gd name="connsiteY0" fmla="*/ 0 h 2742464"/>
              <a:gd name="connsiteX1" fmla="*/ 5471518 w 5471518"/>
              <a:gd name="connsiteY1" fmla="*/ 1723482 h 2742464"/>
              <a:gd name="connsiteX2" fmla="*/ 5463420 w 5471518"/>
              <a:gd name="connsiteY2" fmla="*/ 1821248 h 2742464"/>
              <a:gd name="connsiteX3" fmla="*/ 23949 w 5471518"/>
              <a:gd name="connsiteY3" fmla="*/ 2742464 h 2742464"/>
              <a:gd name="connsiteX4" fmla="*/ 0 w 5471518"/>
              <a:gd name="connsiteY4" fmla="*/ 0 h 2742464"/>
              <a:gd name="connsiteX0" fmla="*/ 0 w 5473135"/>
              <a:gd name="connsiteY0" fmla="*/ 0 h 2742464"/>
              <a:gd name="connsiteX1" fmla="*/ 5471518 w 5473135"/>
              <a:gd name="connsiteY1" fmla="*/ 1723482 h 2742464"/>
              <a:gd name="connsiteX2" fmla="*/ 5472952 w 5473135"/>
              <a:gd name="connsiteY2" fmla="*/ 1819236 h 2742464"/>
              <a:gd name="connsiteX3" fmla="*/ 23949 w 5473135"/>
              <a:gd name="connsiteY3" fmla="*/ 2742464 h 2742464"/>
              <a:gd name="connsiteX4" fmla="*/ 0 w 5473135"/>
              <a:gd name="connsiteY4" fmla="*/ 0 h 2742464"/>
              <a:gd name="connsiteX0" fmla="*/ 0 w 5473135"/>
              <a:gd name="connsiteY0" fmla="*/ 0 h 2742464"/>
              <a:gd name="connsiteX1" fmla="*/ 5471518 w 5473135"/>
              <a:gd name="connsiteY1" fmla="*/ 1723482 h 2742464"/>
              <a:gd name="connsiteX2" fmla="*/ 5472952 w 5473135"/>
              <a:gd name="connsiteY2" fmla="*/ 1819236 h 2742464"/>
              <a:gd name="connsiteX3" fmla="*/ 23949 w 5473135"/>
              <a:gd name="connsiteY3" fmla="*/ 2742464 h 2742464"/>
              <a:gd name="connsiteX4" fmla="*/ 0 w 5473135"/>
              <a:gd name="connsiteY4" fmla="*/ 0 h 2742464"/>
              <a:gd name="connsiteX0" fmla="*/ 0 w 5473135"/>
              <a:gd name="connsiteY0" fmla="*/ 0 h 2742464"/>
              <a:gd name="connsiteX1" fmla="*/ 5471518 w 5473135"/>
              <a:gd name="connsiteY1" fmla="*/ 1723482 h 2742464"/>
              <a:gd name="connsiteX2" fmla="*/ 5472952 w 5473135"/>
              <a:gd name="connsiteY2" fmla="*/ 1819236 h 2742464"/>
              <a:gd name="connsiteX3" fmla="*/ 23949 w 5473135"/>
              <a:gd name="connsiteY3" fmla="*/ 2742464 h 2742464"/>
              <a:gd name="connsiteX4" fmla="*/ 0 w 5473135"/>
              <a:gd name="connsiteY4" fmla="*/ 0 h 2742464"/>
              <a:gd name="connsiteX0" fmla="*/ 0 w 5466780"/>
              <a:gd name="connsiteY0" fmla="*/ 0 h 2941069"/>
              <a:gd name="connsiteX1" fmla="*/ 5465163 w 5466780"/>
              <a:gd name="connsiteY1" fmla="*/ 1922087 h 2941069"/>
              <a:gd name="connsiteX2" fmla="*/ 5466597 w 5466780"/>
              <a:gd name="connsiteY2" fmla="*/ 2017841 h 2941069"/>
              <a:gd name="connsiteX3" fmla="*/ 17594 w 5466780"/>
              <a:gd name="connsiteY3" fmla="*/ 2941069 h 2941069"/>
              <a:gd name="connsiteX4" fmla="*/ 0 w 5466780"/>
              <a:gd name="connsiteY4" fmla="*/ 0 h 2941069"/>
              <a:gd name="connsiteX0" fmla="*/ 0 w 5466780"/>
              <a:gd name="connsiteY0" fmla="*/ 0 h 2941069"/>
              <a:gd name="connsiteX1" fmla="*/ 5465163 w 5466780"/>
              <a:gd name="connsiteY1" fmla="*/ 1922087 h 2941069"/>
              <a:gd name="connsiteX2" fmla="*/ 5466597 w 5466780"/>
              <a:gd name="connsiteY2" fmla="*/ 2017841 h 2941069"/>
              <a:gd name="connsiteX3" fmla="*/ 17594 w 5466780"/>
              <a:gd name="connsiteY3" fmla="*/ 2941069 h 2941069"/>
              <a:gd name="connsiteX4" fmla="*/ 0 w 5466780"/>
              <a:gd name="connsiteY4" fmla="*/ 0 h 294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6780" h="2941069">
                <a:moveTo>
                  <a:pt x="0" y="0"/>
                </a:moveTo>
                <a:cubicBezTo>
                  <a:pt x="1309567" y="410971"/>
                  <a:pt x="4921446" y="1654320"/>
                  <a:pt x="5465163" y="1922087"/>
                </a:cubicBezTo>
                <a:cubicBezTo>
                  <a:pt x="5464166" y="1963026"/>
                  <a:pt x="5467594" y="1976902"/>
                  <a:pt x="5466597" y="2017841"/>
                </a:cubicBezTo>
                <a:cubicBezTo>
                  <a:pt x="3919541" y="2328939"/>
                  <a:pt x="1815205" y="2629971"/>
                  <a:pt x="17594" y="2941069"/>
                </a:cubicBezTo>
                <a:cubicBezTo>
                  <a:pt x="13240" y="2072272"/>
                  <a:pt x="4354" y="868797"/>
                  <a:pt x="0" y="0"/>
                </a:cubicBezTo>
                <a:close/>
              </a:path>
            </a:pathLst>
          </a:custGeom>
          <a:blipFill dpi="0" rotWithShape="1">
            <a:blip r:embed="rId3">
              <a:alphaModFix amt="45000"/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morning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350" dirty="0"/>
          </a:p>
        </p:txBody>
      </p:sp>
      <p:sp>
        <p:nvSpPr>
          <p:cNvPr id="21" name="Rechthoek 20"/>
          <p:cNvSpPr/>
          <p:nvPr/>
        </p:nvSpPr>
        <p:spPr>
          <a:xfrm>
            <a:off x="339126" y="824722"/>
            <a:ext cx="4107488" cy="1886042"/>
          </a:xfrm>
          <a:custGeom>
            <a:avLst/>
            <a:gdLst>
              <a:gd name="connsiteX0" fmla="*/ 0 w 4886101"/>
              <a:gd name="connsiteY0" fmla="*/ 0 h 1066016"/>
              <a:gd name="connsiteX1" fmla="*/ 4886101 w 4886101"/>
              <a:gd name="connsiteY1" fmla="*/ 0 h 1066016"/>
              <a:gd name="connsiteX2" fmla="*/ 4886101 w 4886101"/>
              <a:gd name="connsiteY2" fmla="*/ 1066016 h 1066016"/>
              <a:gd name="connsiteX3" fmla="*/ 0 w 4886101"/>
              <a:gd name="connsiteY3" fmla="*/ 1066016 h 1066016"/>
              <a:gd name="connsiteX4" fmla="*/ 0 w 4886101"/>
              <a:gd name="connsiteY4" fmla="*/ 0 h 1066016"/>
              <a:gd name="connsiteX0" fmla="*/ 0 w 4886101"/>
              <a:gd name="connsiteY0" fmla="*/ 0 h 2072944"/>
              <a:gd name="connsiteX1" fmla="*/ 4886101 w 4886101"/>
              <a:gd name="connsiteY1" fmla="*/ 0 h 2072944"/>
              <a:gd name="connsiteX2" fmla="*/ 4418016 w 4886101"/>
              <a:gd name="connsiteY2" fmla="*/ 2072944 h 2072944"/>
              <a:gd name="connsiteX3" fmla="*/ 0 w 4886101"/>
              <a:gd name="connsiteY3" fmla="*/ 1066016 h 2072944"/>
              <a:gd name="connsiteX4" fmla="*/ 0 w 4886101"/>
              <a:gd name="connsiteY4" fmla="*/ 0 h 2072944"/>
              <a:gd name="connsiteX0" fmla="*/ 0 w 4886101"/>
              <a:gd name="connsiteY0" fmla="*/ 0 h 2072944"/>
              <a:gd name="connsiteX1" fmla="*/ 4886101 w 4886101"/>
              <a:gd name="connsiteY1" fmla="*/ 0 h 2072944"/>
              <a:gd name="connsiteX2" fmla="*/ 4418016 w 4886101"/>
              <a:gd name="connsiteY2" fmla="*/ 2072944 h 2072944"/>
              <a:gd name="connsiteX3" fmla="*/ 0 w 4886101"/>
              <a:gd name="connsiteY3" fmla="*/ 282244 h 2072944"/>
              <a:gd name="connsiteX4" fmla="*/ 0 w 4886101"/>
              <a:gd name="connsiteY4" fmla="*/ 0 h 2072944"/>
              <a:gd name="connsiteX0" fmla="*/ 0 w 4428901"/>
              <a:gd name="connsiteY0" fmla="*/ 0 h 2072944"/>
              <a:gd name="connsiteX1" fmla="*/ 4428901 w 4428901"/>
              <a:gd name="connsiteY1" fmla="*/ 2046514 h 2072944"/>
              <a:gd name="connsiteX2" fmla="*/ 4418016 w 4428901"/>
              <a:gd name="connsiteY2" fmla="*/ 2072944 h 2072944"/>
              <a:gd name="connsiteX3" fmla="*/ 0 w 4428901"/>
              <a:gd name="connsiteY3" fmla="*/ 282244 h 2072944"/>
              <a:gd name="connsiteX4" fmla="*/ 0 w 4428901"/>
              <a:gd name="connsiteY4" fmla="*/ 0 h 2072944"/>
              <a:gd name="connsiteX0" fmla="*/ 0 w 4428901"/>
              <a:gd name="connsiteY0" fmla="*/ 0 h 2072944"/>
              <a:gd name="connsiteX1" fmla="*/ 4428901 w 4428901"/>
              <a:gd name="connsiteY1" fmla="*/ 2046514 h 2072944"/>
              <a:gd name="connsiteX2" fmla="*/ 4418016 w 4428901"/>
              <a:gd name="connsiteY2" fmla="*/ 2072944 h 2072944"/>
              <a:gd name="connsiteX3" fmla="*/ 0 w 4428901"/>
              <a:gd name="connsiteY3" fmla="*/ 304016 h 2072944"/>
              <a:gd name="connsiteX4" fmla="*/ 0 w 4428901"/>
              <a:gd name="connsiteY4" fmla="*/ 0 h 2072944"/>
              <a:gd name="connsiteX0" fmla="*/ 0 w 4428901"/>
              <a:gd name="connsiteY0" fmla="*/ 0 h 2089273"/>
              <a:gd name="connsiteX1" fmla="*/ 4428901 w 4428901"/>
              <a:gd name="connsiteY1" fmla="*/ 2046514 h 2089273"/>
              <a:gd name="connsiteX2" fmla="*/ 4418016 w 4428901"/>
              <a:gd name="connsiteY2" fmla="*/ 2089273 h 2089273"/>
              <a:gd name="connsiteX3" fmla="*/ 0 w 4428901"/>
              <a:gd name="connsiteY3" fmla="*/ 304016 h 2089273"/>
              <a:gd name="connsiteX4" fmla="*/ 0 w 4428901"/>
              <a:gd name="connsiteY4" fmla="*/ 0 h 2089273"/>
              <a:gd name="connsiteX0" fmla="*/ 0 w 4428901"/>
              <a:gd name="connsiteY0" fmla="*/ 0 h 2089273"/>
              <a:gd name="connsiteX1" fmla="*/ 4428901 w 4428901"/>
              <a:gd name="connsiteY1" fmla="*/ 2046514 h 2089273"/>
              <a:gd name="connsiteX2" fmla="*/ 4418016 w 4428901"/>
              <a:gd name="connsiteY2" fmla="*/ 2089273 h 2089273"/>
              <a:gd name="connsiteX3" fmla="*/ 0 w 4428901"/>
              <a:gd name="connsiteY3" fmla="*/ 304016 h 2089273"/>
              <a:gd name="connsiteX4" fmla="*/ 0 w 4428901"/>
              <a:gd name="connsiteY4" fmla="*/ 0 h 2089273"/>
              <a:gd name="connsiteX0" fmla="*/ 1047750 w 5476651"/>
              <a:gd name="connsiteY0" fmla="*/ 165884 h 2255157"/>
              <a:gd name="connsiteX1" fmla="*/ 5476651 w 5476651"/>
              <a:gd name="connsiteY1" fmla="*/ 2212398 h 2255157"/>
              <a:gd name="connsiteX2" fmla="*/ 5465766 w 5476651"/>
              <a:gd name="connsiteY2" fmla="*/ 2255157 h 2255157"/>
              <a:gd name="connsiteX3" fmla="*/ 0 w 5476651"/>
              <a:gd name="connsiteY3" fmla="*/ 0 h 2255157"/>
              <a:gd name="connsiteX4" fmla="*/ 1047750 w 5476651"/>
              <a:gd name="connsiteY4" fmla="*/ 165884 h 2255157"/>
              <a:gd name="connsiteX0" fmla="*/ 0 w 5476651"/>
              <a:gd name="connsiteY0" fmla="*/ 0 h 2514723"/>
              <a:gd name="connsiteX1" fmla="*/ 5476651 w 5476651"/>
              <a:gd name="connsiteY1" fmla="*/ 2471964 h 2514723"/>
              <a:gd name="connsiteX2" fmla="*/ 5465766 w 5476651"/>
              <a:gd name="connsiteY2" fmla="*/ 2514723 h 2514723"/>
              <a:gd name="connsiteX3" fmla="*/ 0 w 5476651"/>
              <a:gd name="connsiteY3" fmla="*/ 259566 h 2514723"/>
              <a:gd name="connsiteX4" fmla="*/ 0 w 5476651"/>
              <a:gd name="connsiteY4" fmla="*/ 0 h 2514723"/>
              <a:gd name="connsiteX0" fmla="*/ 0 w 5476651"/>
              <a:gd name="connsiteY0" fmla="*/ 0 h 2514723"/>
              <a:gd name="connsiteX1" fmla="*/ 5476651 w 5476651"/>
              <a:gd name="connsiteY1" fmla="*/ 2471964 h 2514723"/>
              <a:gd name="connsiteX2" fmla="*/ 5465766 w 5476651"/>
              <a:gd name="connsiteY2" fmla="*/ 2514723 h 2514723"/>
              <a:gd name="connsiteX3" fmla="*/ 0 w 5476651"/>
              <a:gd name="connsiteY3" fmla="*/ 259566 h 2514723"/>
              <a:gd name="connsiteX4" fmla="*/ 0 w 5476651"/>
              <a:gd name="connsiteY4" fmla="*/ 0 h 2514723"/>
              <a:gd name="connsiteX0" fmla="*/ 0 w 5476651"/>
              <a:gd name="connsiteY0" fmla="*/ 0 h 2514723"/>
              <a:gd name="connsiteX1" fmla="*/ 5476651 w 5476651"/>
              <a:gd name="connsiteY1" fmla="*/ 2471964 h 2514723"/>
              <a:gd name="connsiteX2" fmla="*/ 5465766 w 5476651"/>
              <a:gd name="connsiteY2" fmla="*/ 2514723 h 2514723"/>
              <a:gd name="connsiteX3" fmla="*/ 0 w 5476651"/>
              <a:gd name="connsiteY3" fmla="*/ 259566 h 2514723"/>
              <a:gd name="connsiteX4" fmla="*/ 0 w 5476651"/>
              <a:gd name="connsiteY4" fmla="*/ 0 h 2514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6651" h="2514723">
                <a:moveTo>
                  <a:pt x="0" y="0"/>
                </a:moveTo>
                <a:cubicBezTo>
                  <a:pt x="1901750" y="811288"/>
                  <a:pt x="3651101" y="1647976"/>
                  <a:pt x="5476651" y="2471964"/>
                </a:cubicBezTo>
                <a:lnTo>
                  <a:pt x="5465766" y="2514723"/>
                </a:lnTo>
                <a:cubicBezTo>
                  <a:pt x="3643844" y="1763004"/>
                  <a:pt x="2774422" y="1303385"/>
                  <a:pt x="0" y="25956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2" name="Rechthoek 21"/>
          <p:cNvSpPr/>
          <p:nvPr/>
        </p:nvSpPr>
        <p:spPr>
          <a:xfrm>
            <a:off x="4874672" y="895548"/>
            <a:ext cx="3927513" cy="1789670"/>
          </a:xfrm>
          <a:custGeom>
            <a:avLst/>
            <a:gdLst>
              <a:gd name="connsiteX0" fmla="*/ 0 w 4049865"/>
              <a:gd name="connsiteY0" fmla="*/ 0 h 113408"/>
              <a:gd name="connsiteX1" fmla="*/ 4049865 w 4049865"/>
              <a:gd name="connsiteY1" fmla="*/ 0 h 113408"/>
              <a:gd name="connsiteX2" fmla="*/ 4049865 w 4049865"/>
              <a:gd name="connsiteY2" fmla="*/ 113408 h 113408"/>
              <a:gd name="connsiteX3" fmla="*/ 0 w 4049865"/>
              <a:gd name="connsiteY3" fmla="*/ 113408 h 113408"/>
              <a:gd name="connsiteX4" fmla="*/ 0 w 4049865"/>
              <a:gd name="connsiteY4" fmla="*/ 0 h 113408"/>
              <a:gd name="connsiteX0" fmla="*/ 65314 w 4115179"/>
              <a:gd name="connsiteY0" fmla="*/ 0 h 1702722"/>
              <a:gd name="connsiteX1" fmla="*/ 4115179 w 4115179"/>
              <a:gd name="connsiteY1" fmla="*/ 0 h 1702722"/>
              <a:gd name="connsiteX2" fmla="*/ 4115179 w 4115179"/>
              <a:gd name="connsiteY2" fmla="*/ 113408 h 1702722"/>
              <a:gd name="connsiteX3" fmla="*/ 0 w 4115179"/>
              <a:gd name="connsiteY3" fmla="*/ 1702722 h 1702722"/>
              <a:gd name="connsiteX4" fmla="*/ 65314 w 4115179"/>
              <a:gd name="connsiteY4" fmla="*/ 0 h 1702722"/>
              <a:gd name="connsiteX0" fmla="*/ 65314 w 4202265"/>
              <a:gd name="connsiteY0" fmla="*/ 38992 h 1741714"/>
              <a:gd name="connsiteX1" fmla="*/ 4115179 w 4202265"/>
              <a:gd name="connsiteY1" fmla="*/ 38992 h 1741714"/>
              <a:gd name="connsiteX2" fmla="*/ 4202265 w 4202265"/>
              <a:gd name="connsiteY2" fmla="*/ 0 h 1741714"/>
              <a:gd name="connsiteX3" fmla="*/ 0 w 4202265"/>
              <a:gd name="connsiteY3" fmla="*/ 1741714 h 1741714"/>
              <a:gd name="connsiteX4" fmla="*/ 65314 w 4202265"/>
              <a:gd name="connsiteY4" fmla="*/ 38992 h 1741714"/>
              <a:gd name="connsiteX0" fmla="*/ 65314 w 4202265"/>
              <a:gd name="connsiteY0" fmla="*/ 266700 h 1969422"/>
              <a:gd name="connsiteX1" fmla="*/ 4185936 w 4202265"/>
              <a:gd name="connsiteY1" fmla="*/ 0 h 1969422"/>
              <a:gd name="connsiteX2" fmla="*/ 4202265 w 4202265"/>
              <a:gd name="connsiteY2" fmla="*/ 227708 h 1969422"/>
              <a:gd name="connsiteX3" fmla="*/ 0 w 4202265"/>
              <a:gd name="connsiteY3" fmla="*/ 1969422 h 1969422"/>
              <a:gd name="connsiteX4" fmla="*/ 65314 w 4202265"/>
              <a:gd name="connsiteY4" fmla="*/ 266700 h 1969422"/>
              <a:gd name="connsiteX0" fmla="*/ 16329 w 4202265"/>
              <a:gd name="connsiteY0" fmla="*/ 1915886 h 1969422"/>
              <a:gd name="connsiteX1" fmla="*/ 4185936 w 4202265"/>
              <a:gd name="connsiteY1" fmla="*/ 0 h 1969422"/>
              <a:gd name="connsiteX2" fmla="*/ 4202265 w 4202265"/>
              <a:gd name="connsiteY2" fmla="*/ 227708 h 1969422"/>
              <a:gd name="connsiteX3" fmla="*/ 0 w 4202265"/>
              <a:gd name="connsiteY3" fmla="*/ 1969422 h 1969422"/>
              <a:gd name="connsiteX4" fmla="*/ 16329 w 4202265"/>
              <a:gd name="connsiteY4" fmla="*/ 1915886 h 1969422"/>
              <a:gd name="connsiteX0" fmla="*/ 16329 w 4202265"/>
              <a:gd name="connsiteY0" fmla="*/ 1915886 h 1983029"/>
              <a:gd name="connsiteX1" fmla="*/ 4185936 w 4202265"/>
              <a:gd name="connsiteY1" fmla="*/ 0 h 1983029"/>
              <a:gd name="connsiteX2" fmla="*/ 4202265 w 4202265"/>
              <a:gd name="connsiteY2" fmla="*/ 227708 h 1983029"/>
              <a:gd name="connsiteX3" fmla="*/ 0 w 4202265"/>
              <a:gd name="connsiteY3" fmla="*/ 1983029 h 1983029"/>
              <a:gd name="connsiteX4" fmla="*/ 16329 w 4202265"/>
              <a:gd name="connsiteY4" fmla="*/ 1915886 h 1983029"/>
              <a:gd name="connsiteX0" fmla="*/ 16329 w 4202265"/>
              <a:gd name="connsiteY0" fmla="*/ 1915886 h 1983029"/>
              <a:gd name="connsiteX1" fmla="*/ 4185936 w 4202265"/>
              <a:gd name="connsiteY1" fmla="*/ 0 h 1983029"/>
              <a:gd name="connsiteX2" fmla="*/ 4202265 w 4202265"/>
              <a:gd name="connsiteY2" fmla="*/ 242070 h 1983029"/>
              <a:gd name="connsiteX3" fmla="*/ 0 w 4202265"/>
              <a:gd name="connsiteY3" fmla="*/ 1983029 h 1983029"/>
              <a:gd name="connsiteX4" fmla="*/ 16329 w 4202265"/>
              <a:gd name="connsiteY4" fmla="*/ 1915886 h 1983029"/>
              <a:gd name="connsiteX0" fmla="*/ 16329 w 4192691"/>
              <a:gd name="connsiteY0" fmla="*/ 1915886 h 1983029"/>
              <a:gd name="connsiteX1" fmla="*/ 4185936 w 4192691"/>
              <a:gd name="connsiteY1" fmla="*/ 0 h 1983029"/>
              <a:gd name="connsiteX2" fmla="*/ 4192691 w 4192691"/>
              <a:gd name="connsiteY2" fmla="*/ 261220 h 1983029"/>
              <a:gd name="connsiteX3" fmla="*/ 0 w 4192691"/>
              <a:gd name="connsiteY3" fmla="*/ 1983029 h 1983029"/>
              <a:gd name="connsiteX4" fmla="*/ 16329 w 4192691"/>
              <a:gd name="connsiteY4" fmla="*/ 1915886 h 1983029"/>
              <a:gd name="connsiteX0" fmla="*/ 16329 w 4192691"/>
              <a:gd name="connsiteY0" fmla="*/ 1920674 h 1987817"/>
              <a:gd name="connsiteX1" fmla="*/ 4185936 w 4192691"/>
              <a:gd name="connsiteY1" fmla="*/ 0 h 1987817"/>
              <a:gd name="connsiteX2" fmla="*/ 4192691 w 4192691"/>
              <a:gd name="connsiteY2" fmla="*/ 266008 h 1987817"/>
              <a:gd name="connsiteX3" fmla="*/ 0 w 4192691"/>
              <a:gd name="connsiteY3" fmla="*/ 1987817 h 1987817"/>
              <a:gd name="connsiteX4" fmla="*/ 16329 w 4192691"/>
              <a:gd name="connsiteY4" fmla="*/ 1920674 h 1987817"/>
              <a:gd name="connsiteX0" fmla="*/ 136072 w 4192691"/>
              <a:gd name="connsiteY0" fmla="*/ 1853999 h 1987817"/>
              <a:gd name="connsiteX1" fmla="*/ 4185936 w 4192691"/>
              <a:gd name="connsiteY1" fmla="*/ 0 h 1987817"/>
              <a:gd name="connsiteX2" fmla="*/ 4192691 w 4192691"/>
              <a:gd name="connsiteY2" fmla="*/ 266008 h 1987817"/>
              <a:gd name="connsiteX3" fmla="*/ 0 w 4192691"/>
              <a:gd name="connsiteY3" fmla="*/ 1987817 h 1987817"/>
              <a:gd name="connsiteX4" fmla="*/ 136072 w 4192691"/>
              <a:gd name="connsiteY4" fmla="*/ 1853999 h 1987817"/>
              <a:gd name="connsiteX0" fmla="*/ 1361 w 4057980"/>
              <a:gd name="connsiteY0" fmla="*/ 1853999 h 1893928"/>
              <a:gd name="connsiteX1" fmla="*/ 4051225 w 4057980"/>
              <a:gd name="connsiteY1" fmla="*/ 0 h 1893928"/>
              <a:gd name="connsiteX2" fmla="*/ 4057980 w 4057980"/>
              <a:gd name="connsiteY2" fmla="*/ 266008 h 1893928"/>
              <a:gd name="connsiteX3" fmla="*/ 0 w 4057980"/>
              <a:gd name="connsiteY3" fmla="*/ 1893928 h 1893928"/>
              <a:gd name="connsiteX4" fmla="*/ 1361 w 4057980"/>
              <a:gd name="connsiteY4" fmla="*/ 1853999 h 1893928"/>
              <a:gd name="connsiteX0" fmla="*/ 132 w 4056751"/>
              <a:gd name="connsiteY0" fmla="*/ 1853999 h 1895289"/>
              <a:gd name="connsiteX1" fmla="*/ 4049996 w 4056751"/>
              <a:gd name="connsiteY1" fmla="*/ 0 h 1895289"/>
              <a:gd name="connsiteX2" fmla="*/ 4056751 w 4056751"/>
              <a:gd name="connsiteY2" fmla="*/ 266008 h 1895289"/>
              <a:gd name="connsiteX3" fmla="*/ 132 w 4056751"/>
              <a:gd name="connsiteY3" fmla="*/ 1895289 h 1895289"/>
              <a:gd name="connsiteX4" fmla="*/ 132 w 4056751"/>
              <a:gd name="connsiteY4" fmla="*/ 1853999 h 1895289"/>
              <a:gd name="connsiteX0" fmla="*/ 132 w 4222344"/>
              <a:gd name="connsiteY0" fmla="*/ 1930598 h 1971888"/>
              <a:gd name="connsiteX1" fmla="*/ 4222344 w 4222344"/>
              <a:gd name="connsiteY1" fmla="*/ 0 h 1971888"/>
              <a:gd name="connsiteX2" fmla="*/ 4056751 w 4222344"/>
              <a:gd name="connsiteY2" fmla="*/ 342607 h 1971888"/>
              <a:gd name="connsiteX3" fmla="*/ 132 w 4222344"/>
              <a:gd name="connsiteY3" fmla="*/ 1971888 h 1971888"/>
              <a:gd name="connsiteX4" fmla="*/ 132 w 4222344"/>
              <a:gd name="connsiteY4" fmla="*/ 1930598 h 1971888"/>
              <a:gd name="connsiteX0" fmla="*/ 132 w 4224311"/>
              <a:gd name="connsiteY0" fmla="*/ 1930598 h 1971888"/>
              <a:gd name="connsiteX1" fmla="*/ 4222344 w 4224311"/>
              <a:gd name="connsiteY1" fmla="*/ 0 h 1971888"/>
              <a:gd name="connsiteX2" fmla="*/ 4224311 w 4224311"/>
              <a:gd name="connsiteY2" fmla="*/ 256433 h 1971888"/>
              <a:gd name="connsiteX3" fmla="*/ 132 w 4224311"/>
              <a:gd name="connsiteY3" fmla="*/ 1971888 h 1971888"/>
              <a:gd name="connsiteX4" fmla="*/ 132 w 4224311"/>
              <a:gd name="connsiteY4" fmla="*/ 1930598 h 1971888"/>
              <a:gd name="connsiteX0" fmla="*/ 990600 w 5214779"/>
              <a:gd name="connsiteY0" fmla="*/ 1930598 h 2386226"/>
              <a:gd name="connsiteX1" fmla="*/ 5212812 w 5214779"/>
              <a:gd name="connsiteY1" fmla="*/ 0 h 2386226"/>
              <a:gd name="connsiteX2" fmla="*/ 5214779 w 5214779"/>
              <a:gd name="connsiteY2" fmla="*/ 256433 h 2386226"/>
              <a:gd name="connsiteX3" fmla="*/ 0 w 5214779"/>
              <a:gd name="connsiteY3" fmla="*/ 2386226 h 2386226"/>
              <a:gd name="connsiteX4" fmla="*/ 990600 w 5214779"/>
              <a:gd name="connsiteY4" fmla="*/ 1930598 h 2386226"/>
              <a:gd name="connsiteX0" fmla="*/ 25 w 5219567"/>
              <a:gd name="connsiteY0" fmla="*/ 2373510 h 2386226"/>
              <a:gd name="connsiteX1" fmla="*/ 5217600 w 5219567"/>
              <a:gd name="connsiteY1" fmla="*/ 0 h 2386226"/>
              <a:gd name="connsiteX2" fmla="*/ 5219567 w 5219567"/>
              <a:gd name="connsiteY2" fmla="*/ 256433 h 2386226"/>
              <a:gd name="connsiteX3" fmla="*/ 4788 w 5219567"/>
              <a:gd name="connsiteY3" fmla="*/ 2386226 h 2386226"/>
              <a:gd name="connsiteX4" fmla="*/ 25 w 5219567"/>
              <a:gd name="connsiteY4" fmla="*/ 2373510 h 2386226"/>
              <a:gd name="connsiteX0" fmla="*/ 25 w 5219567"/>
              <a:gd name="connsiteY0" fmla="*/ 2373510 h 2386226"/>
              <a:gd name="connsiteX1" fmla="*/ 5217600 w 5219567"/>
              <a:gd name="connsiteY1" fmla="*/ 0 h 2386226"/>
              <a:gd name="connsiteX2" fmla="*/ 5219567 w 5219567"/>
              <a:gd name="connsiteY2" fmla="*/ 256433 h 2386226"/>
              <a:gd name="connsiteX3" fmla="*/ 4788 w 5219567"/>
              <a:gd name="connsiteY3" fmla="*/ 2386226 h 2386226"/>
              <a:gd name="connsiteX4" fmla="*/ 25 w 5219567"/>
              <a:gd name="connsiteY4" fmla="*/ 2373510 h 2386226"/>
              <a:gd name="connsiteX0" fmla="*/ 25 w 5219567"/>
              <a:gd name="connsiteY0" fmla="*/ 2373510 h 2386226"/>
              <a:gd name="connsiteX1" fmla="*/ 5217600 w 5219567"/>
              <a:gd name="connsiteY1" fmla="*/ 0 h 2386226"/>
              <a:gd name="connsiteX2" fmla="*/ 5219567 w 5219567"/>
              <a:gd name="connsiteY2" fmla="*/ 256433 h 2386226"/>
              <a:gd name="connsiteX3" fmla="*/ 4788 w 5219567"/>
              <a:gd name="connsiteY3" fmla="*/ 2386226 h 2386226"/>
              <a:gd name="connsiteX4" fmla="*/ 25 w 5219567"/>
              <a:gd name="connsiteY4" fmla="*/ 2373510 h 2386226"/>
              <a:gd name="connsiteX0" fmla="*/ 25 w 5219567"/>
              <a:gd name="connsiteY0" fmla="*/ 2373510 h 2386226"/>
              <a:gd name="connsiteX1" fmla="*/ 5217600 w 5219567"/>
              <a:gd name="connsiteY1" fmla="*/ 0 h 2386226"/>
              <a:gd name="connsiteX2" fmla="*/ 5219567 w 5219567"/>
              <a:gd name="connsiteY2" fmla="*/ 256433 h 2386226"/>
              <a:gd name="connsiteX3" fmla="*/ 4788 w 5219567"/>
              <a:gd name="connsiteY3" fmla="*/ 2386226 h 2386226"/>
              <a:gd name="connsiteX4" fmla="*/ 25 w 5219567"/>
              <a:gd name="connsiteY4" fmla="*/ 2373510 h 2386226"/>
              <a:gd name="connsiteX0" fmla="*/ 25 w 5229092"/>
              <a:gd name="connsiteY0" fmla="*/ 2373510 h 2386226"/>
              <a:gd name="connsiteX1" fmla="*/ 5217600 w 5229092"/>
              <a:gd name="connsiteY1" fmla="*/ 0 h 2386226"/>
              <a:gd name="connsiteX2" fmla="*/ 5229092 w 5229092"/>
              <a:gd name="connsiteY2" fmla="*/ 250083 h 2386226"/>
              <a:gd name="connsiteX3" fmla="*/ 4788 w 5229092"/>
              <a:gd name="connsiteY3" fmla="*/ 2386226 h 2386226"/>
              <a:gd name="connsiteX4" fmla="*/ 25 w 5229092"/>
              <a:gd name="connsiteY4" fmla="*/ 2373510 h 2386226"/>
              <a:gd name="connsiteX0" fmla="*/ 25 w 5236684"/>
              <a:gd name="connsiteY0" fmla="*/ 2373510 h 2386226"/>
              <a:gd name="connsiteX1" fmla="*/ 5236650 w 5236684"/>
              <a:gd name="connsiteY1" fmla="*/ 0 h 2386226"/>
              <a:gd name="connsiteX2" fmla="*/ 5229092 w 5236684"/>
              <a:gd name="connsiteY2" fmla="*/ 250083 h 2386226"/>
              <a:gd name="connsiteX3" fmla="*/ 4788 w 5236684"/>
              <a:gd name="connsiteY3" fmla="*/ 2386226 h 2386226"/>
              <a:gd name="connsiteX4" fmla="*/ 25 w 5236684"/>
              <a:gd name="connsiteY4" fmla="*/ 2373510 h 2386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6684" h="2386226">
                <a:moveTo>
                  <a:pt x="25" y="2373510"/>
                </a:moveTo>
                <a:cubicBezTo>
                  <a:pt x="1739217" y="1582340"/>
                  <a:pt x="3029372" y="965342"/>
                  <a:pt x="5236650" y="0"/>
                </a:cubicBezTo>
                <a:cubicBezTo>
                  <a:pt x="5237306" y="85478"/>
                  <a:pt x="5228436" y="164605"/>
                  <a:pt x="5229092" y="250083"/>
                </a:cubicBezTo>
                <a:cubicBezTo>
                  <a:pt x="3479946" y="1003557"/>
                  <a:pt x="1457298" y="1796945"/>
                  <a:pt x="4788" y="2386226"/>
                </a:cubicBezTo>
                <a:cubicBezTo>
                  <a:pt x="5242" y="2372916"/>
                  <a:pt x="-429" y="2386820"/>
                  <a:pt x="25" y="2373510"/>
                </a:cubicBezTo>
                <a:close/>
              </a:path>
            </a:pathLst>
          </a:cu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3" name="Rechthoek 22"/>
          <p:cNvSpPr/>
          <p:nvPr/>
        </p:nvSpPr>
        <p:spPr>
          <a:xfrm>
            <a:off x="341550" y="2812034"/>
            <a:ext cx="4098232" cy="1832692"/>
          </a:xfrm>
          <a:custGeom>
            <a:avLst/>
            <a:gdLst>
              <a:gd name="connsiteX0" fmla="*/ 0 w 6233568"/>
              <a:gd name="connsiteY0" fmla="*/ 0 h 1066016"/>
              <a:gd name="connsiteX1" fmla="*/ 6233568 w 6233568"/>
              <a:gd name="connsiteY1" fmla="*/ 0 h 1066016"/>
              <a:gd name="connsiteX2" fmla="*/ 6233568 w 6233568"/>
              <a:gd name="connsiteY2" fmla="*/ 1066016 h 1066016"/>
              <a:gd name="connsiteX3" fmla="*/ 0 w 6233568"/>
              <a:gd name="connsiteY3" fmla="*/ 1066016 h 1066016"/>
              <a:gd name="connsiteX4" fmla="*/ 0 w 6233568"/>
              <a:gd name="connsiteY4" fmla="*/ 0 h 1066016"/>
              <a:gd name="connsiteX0" fmla="*/ 0 w 6233568"/>
              <a:gd name="connsiteY0" fmla="*/ 0 h 1066016"/>
              <a:gd name="connsiteX1" fmla="*/ 6233568 w 6233568"/>
              <a:gd name="connsiteY1" fmla="*/ 0 h 1066016"/>
              <a:gd name="connsiteX2" fmla="*/ 6233568 w 6233568"/>
              <a:gd name="connsiteY2" fmla="*/ 1066016 h 1066016"/>
              <a:gd name="connsiteX3" fmla="*/ 0 w 6233568"/>
              <a:gd name="connsiteY3" fmla="*/ 1066016 h 1066016"/>
              <a:gd name="connsiteX4" fmla="*/ 0 w 6233568"/>
              <a:gd name="connsiteY4" fmla="*/ 0 h 1066016"/>
              <a:gd name="connsiteX0" fmla="*/ 0 w 6233568"/>
              <a:gd name="connsiteY0" fmla="*/ 885675 h 1951691"/>
              <a:gd name="connsiteX1" fmla="*/ 4414343 w 6233568"/>
              <a:gd name="connsiteY1" fmla="*/ 0 h 1951691"/>
              <a:gd name="connsiteX2" fmla="*/ 6233568 w 6233568"/>
              <a:gd name="connsiteY2" fmla="*/ 1951691 h 1951691"/>
              <a:gd name="connsiteX3" fmla="*/ 0 w 6233568"/>
              <a:gd name="connsiteY3" fmla="*/ 1951691 h 1951691"/>
              <a:gd name="connsiteX4" fmla="*/ 0 w 6233568"/>
              <a:gd name="connsiteY4" fmla="*/ 885675 h 1951691"/>
              <a:gd name="connsiteX0" fmla="*/ 0 w 4447855"/>
              <a:gd name="connsiteY0" fmla="*/ 885675 h 1951691"/>
              <a:gd name="connsiteX1" fmla="*/ 4414343 w 4447855"/>
              <a:gd name="connsiteY1" fmla="*/ 0 h 1951691"/>
              <a:gd name="connsiteX2" fmla="*/ 4447855 w 4447855"/>
              <a:gd name="connsiteY2" fmla="*/ 51080 h 1951691"/>
              <a:gd name="connsiteX3" fmla="*/ 0 w 4447855"/>
              <a:gd name="connsiteY3" fmla="*/ 1951691 h 1951691"/>
              <a:gd name="connsiteX4" fmla="*/ 0 w 4447855"/>
              <a:gd name="connsiteY4" fmla="*/ 885675 h 1951691"/>
              <a:gd name="connsiteX0" fmla="*/ 0 w 4447855"/>
              <a:gd name="connsiteY0" fmla="*/ 895200 h 1961216"/>
              <a:gd name="connsiteX1" fmla="*/ 4421147 w 4447855"/>
              <a:gd name="connsiteY1" fmla="*/ 0 h 1961216"/>
              <a:gd name="connsiteX2" fmla="*/ 4447855 w 4447855"/>
              <a:gd name="connsiteY2" fmla="*/ 60605 h 1961216"/>
              <a:gd name="connsiteX3" fmla="*/ 0 w 4447855"/>
              <a:gd name="connsiteY3" fmla="*/ 1961216 h 1961216"/>
              <a:gd name="connsiteX4" fmla="*/ 0 w 4447855"/>
              <a:gd name="connsiteY4" fmla="*/ 895200 h 1961216"/>
              <a:gd name="connsiteX0" fmla="*/ 0 w 4447855"/>
              <a:gd name="connsiteY0" fmla="*/ 904725 h 1970741"/>
              <a:gd name="connsiteX1" fmla="*/ 4441558 w 4447855"/>
              <a:gd name="connsiteY1" fmla="*/ 0 h 1970741"/>
              <a:gd name="connsiteX2" fmla="*/ 4447855 w 4447855"/>
              <a:gd name="connsiteY2" fmla="*/ 70130 h 1970741"/>
              <a:gd name="connsiteX3" fmla="*/ 0 w 4447855"/>
              <a:gd name="connsiteY3" fmla="*/ 1970741 h 1970741"/>
              <a:gd name="connsiteX4" fmla="*/ 0 w 4447855"/>
              <a:gd name="connsiteY4" fmla="*/ 904725 h 1970741"/>
              <a:gd name="connsiteX0" fmla="*/ 0 w 4447855"/>
              <a:gd name="connsiteY0" fmla="*/ 904725 h 1970741"/>
              <a:gd name="connsiteX1" fmla="*/ 4441558 w 4447855"/>
              <a:gd name="connsiteY1" fmla="*/ 0 h 1970741"/>
              <a:gd name="connsiteX2" fmla="*/ 4447855 w 4447855"/>
              <a:gd name="connsiteY2" fmla="*/ 70130 h 1970741"/>
              <a:gd name="connsiteX3" fmla="*/ 0 w 4447855"/>
              <a:gd name="connsiteY3" fmla="*/ 1970741 h 1970741"/>
              <a:gd name="connsiteX4" fmla="*/ 0 w 4447855"/>
              <a:gd name="connsiteY4" fmla="*/ 904725 h 1970741"/>
              <a:gd name="connsiteX0" fmla="*/ 0 w 4447855"/>
              <a:gd name="connsiteY0" fmla="*/ 904725 h 1970741"/>
              <a:gd name="connsiteX1" fmla="*/ 4441558 w 4447855"/>
              <a:gd name="connsiteY1" fmla="*/ 0 h 1970741"/>
              <a:gd name="connsiteX2" fmla="*/ 4447855 w 4447855"/>
              <a:gd name="connsiteY2" fmla="*/ 51080 h 1970741"/>
              <a:gd name="connsiteX3" fmla="*/ 0 w 4447855"/>
              <a:gd name="connsiteY3" fmla="*/ 1970741 h 1970741"/>
              <a:gd name="connsiteX4" fmla="*/ 0 w 4447855"/>
              <a:gd name="connsiteY4" fmla="*/ 904725 h 1970741"/>
              <a:gd name="connsiteX0" fmla="*/ 10886 w 4447855"/>
              <a:gd name="connsiteY0" fmla="*/ 610811 h 1970741"/>
              <a:gd name="connsiteX1" fmla="*/ 4441558 w 4447855"/>
              <a:gd name="connsiteY1" fmla="*/ 0 h 1970741"/>
              <a:gd name="connsiteX2" fmla="*/ 4447855 w 4447855"/>
              <a:gd name="connsiteY2" fmla="*/ 51080 h 1970741"/>
              <a:gd name="connsiteX3" fmla="*/ 0 w 4447855"/>
              <a:gd name="connsiteY3" fmla="*/ 1970741 h 1970741"/>
              <a:gd name="connsiteX4" fmla="*/ 10886 w 4447855"/>
              <a:gd name="connsiteY4" fmla="*/ 610811 h 1970741"/>
              <a:gd name="connsiteX0" fmla="*/ 10886 w 5432158"/>
              <a:gd name="connsiteY0" fmla="*/ 1078897 h 2438827"/>
              <a:gd name="connsiteX1" fmla="*/ 5432158 w 5432158"/>
              <a:gd name="connsiteY1" fmla="*/ 0 h 2438827"/>
              <a:gd name="connsiteX2" fmla="*/ 4447855 w 5432158"/>
              <a:gd name="connsiteY2" fmla="*/ 519166 h 2438827"/>
              <a:gd name="connsiteX3" fmla="*/ 0 w 5432158"/>
              <a:gd name="connsiteY3" fmla="*/ 2438827 h 2438827"/>
              <a:gd name="connsiteX4" fmla="*/ 10886 w 5432158"/>
              <a:gd name="connsiteY4" fmla="*/ 1078897 h 2438827"/>
              <a:gd name="connsiteX0" fmla="*/ 10886 w 5432158"/>
              <a:gd name="connsiteY0" fmla="*/ 1078897 h 2438827"/>
              <a:gd name="connsiteX1" fmla="*/ 5432158 w 5432158"/>
              <a:gd name="connsiteY1" fmla="*/ 0 h 2438827"/>
              <a:gd name="connsiteX2" fmla="*/ 5416684 w 5432158"/>
              <a:gd name="connsiteY2" fmla="*/ 83737 h 2438827"/>
              <a:gd name="connsiteX3" fmla="*/ 0 w 5432158"/>
              <a:gd name="connsiteY3" fmla="*/ 2438827 h 2438827"/>
              <a:gd name="connsiteX4" fmla="*/ 10886 w 5432158"/>
              <a:gd name="connsiteY4" fmla="*/ 1078897 h 2438827"/>
              <a:gd name="connsiteX0" fmla="*/ 10886 w 5464309"/>
              <a:gd name="connsiteY0" fmla="*/ 1078897 h 2438827"/>
              <a:gd name="connsiteX1" fmla="*/ 5432158 w 5464309"/>
              <a:gd name="connsiteY1" fmla="*/ 0 h 2438827"/>
              <a:gd name="connsiteX2" fmla="*/ 5464309 w 5464309"/>
              <a:gd name="connsiteY2" fmla="*/ 57543 h 2438827"/>
              <a:gd name="connsiteX3" fmla="*/ 0 w 5464309"/>
              <a:gd name="connsiteY3" fmla="*/ 2438827 h 2438827"/>
              <a:gd name="connsiteX4" fmla="*/ 10886 w 5464309"/>
              <a:gd name="connsiteY4" fmla="*/ 1078897 h 2438827"/>
              <a:gd name="connsiteX0" fmla="*/ 10886 w 5464309"/>
              <a:gd name="connsiteY0" fmla="*/ 1083659 h 2443589"/>
              <a:gd name="connsiteX1" fmla="*/ 5463114 w 5464309"/>
              <a:gd name="connsiteY1" fmla="*/ 0 h 2443589"/>
              <a:gd name="connsiteX2" fmla="*/ 5464309 w 5464309"/>
              <a:gd name="connsiteY2" fmla="*/ 62305 h 2443589"/>
              <a:gd name="connsiteX3" fmla="*/ 0 w 5464309"/>
              <a:gd name="connsiteY3" fmla="*/ 2443589 h 2443589"/>
              <a:gd name="connsiteX4" fmla="*/ 10886 w 5464309"/>
              <a:gd name="connsiteY4" fmla="*/ 1083659 h 244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4309" h="2443589">
                <a:moveTo>
                  <a:pt x="10886" y="1083659"/>
                </a:moveTo>
                <a:lnTo>
                  <a:pt x="5463114" y="0"/>
                </a:lnTo>
                <a:cubicBezTo>
                  <a:pt x="5463512" y="20768"/>
                  <a:pt x="5463911" y="41537"/>
                  <a:pt x="5464309" y="62305"/>
                </a:cubicBezTo>
                <a:lnTo>
                  <a:pt x="0" y="2443589"/>
                </a:lnTo>
                <a:cubicBezTo>
                  <a:pt x="3629" y="1990279"/>
                  <a:pt x="7257" y="1536969"/>
                  <a:pt x="10886" y="1083659"/>
                </a:cubicBezTo>
                <a:close/>
              </a:path>
            </a:pathLst>
          </a:cu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4" name="Rechthoek 23"/>
          <p:cNvSpPr/>
          <p:nvPr/>
        </p:nvSpPr>
        <p:spPr>
          <a:xfrm>
            <a:off x="4889074" y="2831248"/>
            <a:ext cx="3916714" cy="1755619"/>
          </a:xfrm>
          <a:custGeom>
            <a:avLst/>
            <a:gdLst>
              <a:gd name="connsiteX0" fmla="*/ 0 w 3905849"/>
              <a:gd name="connsiteY0" fmla="*/ 0 h 1029320"/>
              <a:gd name="connsiteX1" fmla="*/ 3905849 w 3905849"/>
              <a:gd name="connsiteY1" fmla="*/ 0 h 1029320"/>
              <a:gd name="connsiteX2" fmla="*/ 3905849 w 3905849"/>
              <a:gd name="connsiteY2" fmla="*/ 1029320 h 1029320"/>
              <a:gd name="connsiteX3" fmla="*/ 0 w 3905849"/>
              <a:gd name="connsiteY3" fmla="*/ 1029320 h 1029320"/>
              <a:gd name="connsiteX4" fmla="*/ 0 w 3905849"/>
              <a:gd name="connsiteY4" fmla="*/ 0 h 1029320"/>
              <a:gd name="connsiteX0" fmla="*/ 0 w 4212245"/>
              <a:gd name="connsiteY0" fmla="*/ 0 h 1900633"/>
              <a:gd name="connsiteX1" fmla="*/ 3905849 w 4212245"/>
              <a:gd name="connsiteY1" fmla="*/ 0 h 1900633"/>
              <a:gd name="connsiteX2" fmla="*/ 4212245 w 4212245"/>
              <a:gd name="connsiteY2" fmla="*/ 1900633 h 1900633"/>
              <a:gd name="connsiteX3" fmla="*/ 0 w 4212245"/>
              <a:gd name="connsiteY3" fmla="*/ 1029320 h 1900633"/>
              <a:gd name="connsiteX4" fmla="*/ 0 w 4212245"/>
              <a:gd name="connsiteY4" fmla="*/ 0 h 1900633"/>
              <a:gd name="connsiteX0" fmla="*/ 0 w 4212245"/>
              <a:gd name="connsiteY0" fmla="*/ 0 h 1900633"/>
              <a:gd name="connsiteX1" fmla="*/ 3905849 w 4212245"/>
              <a:gd name="connsiteY1" fmla="*/ 0 h 1900633"/>
              <a:gd name="connsiteX2" fmla="*/ 4212245 w 4212245"/>
              <a:gd name="connsiteY2" fmla="*/ 1900633 h 1900633"/>
              <a:gd name="connsiteX3" fmla="*/ 33512 w 4212245"/>
              <a:gd name="connsiteY3" fmla="*/ 119707 h 1900633"/>
              <a:gd name="connsiteX4" fmla="*/ 0 w 4212245"/>
              <a:gd name="connsiteY4" fmla="*/ 0 h 1900633"/>
              <a:gd name="connsiteX0" fmla="*/ 0 w 4221820"/>
              <a:gd name="connsiteY0" fmla="*/ 0 h 1900633"/>
              <a:gd name="connsiteX1" fmla="*/ 4221820 w 4221820"/>
              <a:gd name="connsiteY1" fmla="*/ 876100 h 1900633"/>
              <a:gd name="connsiteX2" fmla="*/ 4212245 w 4221820"/>
              <a:gd name="connsiteY2" fmla="*/ 1900633 h 1900633"/>
              <a:gd name="connsiteX3" fmla="*/ 33512 w 4221820"/>
              <a:gd name="connsiteY3" fmla="*/ 119707 h 1900633"/>
              <a:gd name="connsiteX4" fmla="*/ 0 w 4221820"/>
              <a:gd name="connsiteY4" fmla="*/ 0 h 1900633"/>
              <a:gd name="connsiteX0" fmla="*/ 0 w 5223306"/>
              <a:gd name="connsiteY0" fmla="*/ 0 h 2336062"/>
              <a:gd name="connsiteX1" fmla="*/ 5223306 w 5223306"/>
              <a:gd name="connsiteY1" fmla="*/ 1311529 h 2336062"/>
              <a:gd name="connsiteX2" fmla="*/ 5213731 w 5223306"/>
              <a:gd name="connsiteY2" fmla="*/ 2336062 h 2336062"/>
              <a:gd name="connsiteX3" fmla="*/ 1034998 w 5223306"/>
              <a:gd name="connsiteY3" fmla="*/ 555136 h 2336062"/>
              <a:gd name="connsiteX4" fmla="*/ 0 w 5223306"/>
              <a:gd name="connsiteY4" fmla="*/ 0 h 2336062"/>
              <a:gd name="connsiteX0" fmla="*/ 0 w 5223306"/>
              <a:gd name="connsiteY0" fmla="*/ 0 h 2336062"/>
              <a:gd name="connsiteX1" fmla="*/ 5223306 w 5223306"/>
              <a:gd name="connsiteY1" fmla="*/ 1311529 h 2336062"/>
              <a:gd name="connsiteX2" fmla="*/ 5213731 w 5223306"/>
              <a:gd name="connsiteY2" fmla="*/ 2336062 h 2336062"/>
              <a:gd name="connsiteX3" fmla="*/ 55283 w 5223306"/>
              <a:gd name="connsiteY3" fmla="*/ 87050 h 2336062"/>
              <a:gd name="connsiteX4" fmla="*/ 0 w 5223306"/>
              <a:gd name="connsiteY4" fmla="*/ 0 h 2336062"/>
              <a:gd name="connsiteX0" fmla="*/ 0 w 5234192"/>
              <a:gd name="connsiteY0" fmla="*/ 0 h 2336062"/>
              <a:gd name="connsiteX1" fmla="*/ 5234192 w 5234192"/>
              <a:gd name="connsiteY1" fmla="*/ 1082929 h 2336062"/>
              <a:gd name="connsiteX2" fmla="*/ 5213731 w 5234192"/>
              <a:gd name="connsiteY2" fmla="*/ 2336062 h 2336062"/>
              <a:gd name="connsiteX3" fmla="*/ 55283 w 5234192"/>
              <a:gd name="connsiteY3" fmla="*/ 87050 h 2336062"/>
              <a:gd name="connsiteX4" fmla="*/ 0 w 5234192"/>
              <a:gd name="connsiteY4" fmla="*/ 0 h 2336062"/>
              <a:gd name="connsiteX0" fmla="*/ 0 w 5234192"/>
              <a:gd name="connsiteY0" fmla="*/ 0 h 2336062"/>
              <a:gd name="connsiteX1" fmla="*/ 5234192 w 5234192"/>
              <a:gd name="connsiteY1" fmla="*/ 1082929 h 2336062"/>
              <a:gd name="connsiteX2" fmla="*/ 5213731 w 5234192"/>
              <a:gd name="connsiteY2" fmla="*/ 2336062 h 2336062"/>
              <a:gd name="connsiteX3" fmla="*/ 14801 w 5234192"/>
              <a:gd name="connsiteY3" fmla="*/ 72762 h 2336062"/>
              <a:gd name="connsiteX4" fmla="*/ 0 w 5234192"/>
              <a:gd name="connsiteY4" fmla="*/ 0 h 2336062"/>
              <a:gd name="connsiteX0" fmla="*/ 0 w 5222285"/>
              <a:gd name="connsiteY0" fmla="*/ 0 h 2340825"/>
              <a:gd name="connsiteX1" fmla="*/ 5222285 w 5222285"/>
              <a:gd name="connsiteY1" fmla="*/ 1087692 h 2340825"/>
              <a:gd name="connsiteX2" fmla="*/ 5201824 w 5222285"/>
              <a:gd name="connsiteY2" fmla="*/ 2340825 h 2340825"/>
              <a:gd name="connsiteX3" fmla="*/ 2894 w 5222285"/>
              <a:gd name="connsiteY3" fmla="*/ 77525 h 2340825"/>
              <a:gd name="connsiteX4" fmla="*/ 0 w 5222285"/>
              <a:gd name="connsiteY4" fmla="*/ 0 h 234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2285" h="2340825">
                <a:moveTo>
                  <a:pt x="0" y="0"/>
                </a:moveTo>
                <a:lnTo>
                  <a:pt x="5222285" y="1087692"/>
                </a:lnTo>
                <a:cubicBezTo>
                  <a:pt x="5219093" y="1429203"/>
                  <a:pt x="5205016" y="1999314"/>
                  <a:pt x="5201824" y="2340825"/>
                </a:cubicBezTo>
                <a:lnTo>
                  <a:pt x="2894" y="7752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8" name="Rechthoek 12">
            <a:extLst>
              <a:ext uri="{FF2B5EF4-FFF2-40B4-BE49-F238E27FC236}">
                <a16:creationId xmlns:a16="http://schemas.microsoft.com/office/drawing/2014/main" id="{92457D6B-55A0-4F7F-BF49-E74373F10092}"/>
              </a:ext>
            </a:extLst>
          </p:cNvPr>
          <p:cNvSpPr/>
          <p:nvPr/>
        </p:nvSpPr>
        <p:spPr>
          <a:xfrm>
            <a:off x="4885920" y="1072951"/>
            <a:ext cx="3915514" cy="2559944"/>
          </a:xfrm>
          <a:custGeom>
            <a:avLst/>
            <a:gdLst>
              <a:gd name="connsiteX0" fmla="*/ 0 w 4176464"/>
              <a:gd name="connsiteY0" fmla="*/ 0 h 288032"/>
              <a:gd name="connsiteX1" fmla="*/ 4176464 w 4176464"/>
              <a:gd name="connsiteY1" fmla="*/ 0 h 288032"/>
              <a:gd name="connsiteX2" fmla="*/ 4176464 w 4176464"/>
              <a:gd name="connsiteY2" fmla="*/ 288032 h 288032"/>
              <a:gd name="connsiteX3" fmla="*/ 0 w 4176464"/>
              <a:gd name="connsiteY3" fmla="*/ 288032 h 288032"/>
              <a:gd name="connsiteX4" fmla="*/ 0 w 4176464"/>
              <a:gd name="connsiteY4" fmla="*/ 0 h 288032"/>
              <a:gd name="connsiteX0" fmla="*/ 0 w 4189527"/>
              <a:gd name="connsiteY0" fmla="*/ 1493520 h 1781552"/>
              <a:gd name="connsiteX1" fmla="*/ 4189527 w 4189527"/>
              <a:gd name="connsiteY1" fmla="*/ 0 h 1781552"/>
              <a:gd name="connsiteX2" fmla="*/ 4176464 w 4189527"/>
              <a:gd name="connsiteY2" fmla="*/ 1781552 h 1781552"/>
              <a:gd name="connsiteX3" fmla="*/ 0 w 4189527"/>
              <a:gd name="connsiteY3" fmla="*/ 1781552 h 1781552"/>
              <a:gd name="connsiteX4" fmla="*/ 0 w 4189527"/>
              <a:gd name="connsiteY4" fmla="*/ 1493520 h 1781552"/>
              <a:gd name="connsiteX0" fmla="*/ 0 w 4189527"/>
              <a:gd name="connsiteY0" fmla="*/ 1493520 h 2469529"/>
              <a:gd name="connsiteX1" fmla="*/ 4189527 w 4189527"/>
              <a:gd name="connsiteY1" fmla="*/ 0 h 2469529"/>
              <a:gd name="connsiteX2" fmla="*/ 4185173 w 4189527"/>
              <a:gd name="connsiteY2" fmla="*/ 2469529 h 2469529"/>
              <a:gd name="connsiteX3" fmla="*/ 0 w 4189527"/>
              <a:gd name="connsiteY3" fmla="*/ 1781552 h 2469529"/>
              <a:gd name="connsiteX4" fmla="*/ 0 w 4189527"/>
              <a:gd name="connsiteY4" fmla="*/ 1493520 h 2469529"/>
              <a:gd name="connsiteX0" fmla="*/ 0 w 4189527"/>
              <a:gd name="connsiteY0" fmla="*/ 1493520 h 2469529"/>
              <a:gd name="connsiteX1" fmla="*/ 4189527 w 4189527"/>
              <a:gd name="connsiteY1" fmla="*/ 0 h 2469529"/>
              <a:gd name="connsiteX2" fmla="*/ 4185173 w 4189527"/>
              <a:gd name="connsiteY2" fmla="*/ 2469529 h 2469529"/>
              <a:gd name="connsiteX3" fmla="*/ 60960 w 4189527"/>
              <a:gd name="connsiteY3" fmla="*/ 1620444 h 2469529"/>
              <a:gd name="connsiteX4" fmla="*/ 0 w 4189527"/>
              <a:gd name="connsiteY4" fmla="*/ 1493520 h 2469529"/>
              <a:gd name="connsiteX0" fmla="*/ 8709 w 4198236"/>
              <a:gd name="connsiteY0" fmla="*/ 1493520 h 2469529"/>
              <a:gd name="connsiteX1" fmla="*/ 4198236 w 4198236"/>
              <a:gd name="connsiteY1" fmla="*/ 0 h 2469529"/>
              <a:gd name="connsiteX2" fmla="*/ 4193882 w 4198236"/>
              <a:gd name="connsiteY2" fmla="*/ 2469529 h 2469529"/>
              <a:gd name="connsiteX3" fmla="*/ 0 w 4198236"/>
              <a:gd name="connsiteY3" fmla="*/ 1607382 h 2469529"/>
              <a:gd name="connsiteX4" fmla="*/ 8709 w 4198236"/>
              <a:gd name="connsiteY4" fmla="*/ 1493520 h 2469529"/>
              <a:gd name="connsiteX0" fmla="*/ 0 w 4206944"/>
              <a:gd name="connsiteY0" fmla="*/ 1510937 h 2469529"/>
              <a:gd name="connsiteX1" fmla="*/ 4206944 w 4206944"/>
              <a:gd name="connsiteY1" fmla="*/ 0 h 2469529"/>
              <a:gd name="connsiteX2" fmla="*/ 4202590 w 4206944"/>
              <a:gd name="connsiteY2" fmla="*/ 2469529 h 2469529"/>
              <a:gd name="connsiteX3" fmla="*/ 8708 w 4206944"/>
              <a:gd name="connsiteY3" fmla="*/ 1607382 h 2469529"/>
              <a:gd name="connsiteX4" fmla="*/ 0 w 4206944"/>
              <a:gd name="connsiteY4" fmla="*/ 1510937 h 2469529"/>
              <a:gd name="connsiteX0" fmla="*/ 0 w 4206944"/>
              <a:gd name="connsiteY0" fmla="*/ 1510937 h 2469529"/>
              <a:gd name="connsiteX1" fmla="*/ 4206944 w 4206944"/>
              <a:gd name="connsiteY1" fmla="*/ 0 h 2469529"/>
              <a:gd name="connsiteX2" fmla="*/ 4202590 w 4206944"/>
              <a:gd name="connsiteY2" fmla="*/ 2469529 h 2469529"/>
              <a:gd name="connsiteX3" fmla="*/ 8708 w 4206944"/>
              <a:gd name="connsiteY3" fmla="*/ 1623711 h 2469529"/>
              <a:gd name="connsiteX4" fmla="*/ 0 w 4206944"/>
              <a:gd name="connsiteY4" fmla="*/ 1510937 h 2469529"/>
              <a:gd name="connsiteX0" fmla="*/ 0 w 4223273"/>
              <a:gd name="connsiteY0" fmla="*/ 1739537 h 2698129"/>
              <a:gd name="connsiteX1" fmla="*/ 4223273 w 4223273"/>
              <a:gd name="connsiteY1" fmla="*/ 0 h 2698129"/>
              <a:gd name="connsiteX2" fmla="*/ 4202590 w 4223273"/>
              <a:gd name="connsiteY2" fmla="*/ 2698129 h 2698129"/>
              <a:gd name="connsiteX3" fmla="*/ 8708 w 4223273"/>
              <a:gd name="connsiteY3" fmla="*/ 1852311 h 2698129"/>
              <a:gd name="connsiteX4" fmla="*/ 0 w 4223273"/>
              <a:gd name="connsiteY4" fmla="*/ 1739537 h 2698129"/>
              <a:gd name="connsiteX0" fmla="*/ 0 w 4223273"/>
              <a:gd name="connsiteY0" fmla="*/ 1739537 h 2698129"/>
              <a:gd name="connsiteX1" fmla="*/ 4223273 w 4223273"/>
              <a:gd name="connsiteY1" fmla="*/ 0 h 2698129"/>
              <a:gd name="connsiteX2" fmla="*/ 4202590 w 4223273"/>
              <a:gd name="connsiteY2" fmla="*/ 2698129 h 2698129"/>
              <a:gd name="connsiteX3" fmla="*/ 2065457 w 4223273"/>
              <a:gd name="connsiteY3" fmla="*/ 2282428 h 2698129"/>
              <a:gd name="connsiteX4" fmla="*/ 8708 w 4223273"/>
              <a:gd name="connsiteY4" fmla="*/ 1852311 h 2698129"/>
              <a:gd name="connsiteX5" fmla="*/ 0 w 4223273"/>
              <a:gd name="connsiteY5" fmla="*/ 1739537 h 2698129"/>
              <a:gd name="connsiteX0" fmla="*/ 0 w 4223273"/>
              <a:gd name="connsiteY0" fmla="*/ 1739537 h 2698129"/>
              <a:gd name="connsiteX1" fmla="*/ 4223273 w 4223273"/>
              <a:gd name="connsiteY1" fmla="*/ 0 h 2698129"/>
              <a:gd name="connsiteX2" fmla="*/ 4202590 w 4223273"/>
              <a:gd name="connsiteY2" fmla="*/ 2698129 h 2698129"/>
              <a:gd name="connsiteX3" fmla="*/ 3271890 w 4223273"/>
              <a:gd name="connsiteY3" fmla="*/ 2521800 h 2698129"/>
              <a:gd name="connsiteX4" fmla="*/ 2065457 w 4223273"/>
              <a:gd name="connsiteY4" fmla="*/ 2282428 h 2698129"/>
              <a:gd name="connsiteX5" fmla="*/ 8708 w 4223273"/>
              <a:gd name="connsiteY5" fmla="*/ 1852311 h 2698129"/>
              <a:gd name="connsiteX6" fmla="*/ 0 w 4223273"/>
              <a:gd name="connsiteY6" fmla="*/ 1739537 h 2698129"/>
              <a:gd name="connsiteX0" fmla="*/ 0 w 4223273"/>
              <a:gd name="connsiteY0" fmla="*/ 1739537 h 2698129"/>
              <a:gd name="connsiteX1" fmla="*/ 4223273 w 4223273"/>
              <a:gd name="connsiteY1" fmla="*/ 0 h 2698129"/>
              <a:gd name="connsiteX2" fmla="*/ 4202590 w 4223273"/>
              <a:gd name="connsiteY2" fmla="*/ 2698129 h 2698129"/>
              <a:gd name="connsiteX3" fmla="*/ 3286252 w 4223273"/>
              <a:gd name="connsiteY3" fmla="*/ 2526587 h 2698129"/>
              <a:gd name="connsiteX4" fmla="*/ 2065457 w 4223273"/>
              <a:gd name="connsiteY4" fmla="*/ 2282428 h 2698129"/>
              <a:gd name="connsiteX5" fmla="*/ 8708 w 4223273"/>
              <a:gd name="connsiteY5" fmla="*/ 1852311 h 2698129"/>
              <a:gd name="connsiteX6" fmla="*/ 0 w 4223273"/>
              <a:gd name="connsiteY6" fmla="*/ 1739537 h 2698129"/>
              <a:gd name="connsiteX0" fmla="*/ 0 w 4223273"/>
              <a:gd name="connsiteY0" fmla="*/ 1739537 h 2698129"/>
              <a:gd name="connsiteX1" fmla="*/ 4223273 w 4223273"/>
              <a:gd name="connsiteY1" fmla="*/ 0 h 2698129"/>
              <a:gd name="connsiteX2" fmla="*/ 4202590 w 4223273"/>
              <a:gd name="connsiteY2" fmla="*/ 2698129 h 2698129"/>
              <a:gd name="connsiteX3" fmla="*/ 3784146 w 4223273"/>
              <a:gd name="connsiteY3" fmla="*/ 2617549 h 2698129"/>
              <a:gd name="connsiteX4" fmla="*/ 3286252 w 4223273"/>
              <a:gd name="connsiteY4" fmla="*/ 2526587 h 2698129"/>
              <a:gd name="connsiteX5" fmla="*/ 2065457 w 4223273"/>
              <a:gd name="connsiteY5" fmla="*/ 2282428 h 2698129"/>
              <a:gd name="connsiteX6" fmla="*/ 8708 w 4223273"/>
              <a:gd name="connsiteY6" fmla="*/ 1852311 h 2698129"/>
              <a:gd name="connsiteX7" fmla="*/ 0 w 4223273"/>
              <a:gd name="connsiteY7" fmla="*/ 1739537 h 2698129"/>
              <a:gd name="connsiteX0" fmla="*/ 0 w 4223273"/>
              <a:gd name="connsiteY0" fmla="*/ 1739537 h 2698129"/>
              <a:gd name="connsiteX1" fmla="*/ 4223273 w 4223273"/>
              <a:gd name="connsiteY1" fmla="*/ 0 h 2698129"/>
              <a:gd name="connsiteX2" fmla="*/ 4202590 w 4223273"/>
              <a:gd name="connsiteY2" fmla="*/ 2698129 h 2698129"/>
              <a:gd name="connsiteX3" fmla="*/ 3784146 w 4223273"/>
              <a:gd name="connsiteY3" fmla="*/ 2627124 h 2698129"/>
              <a:gd name="connsiteX4" fmla="*/ 3286252 w 4223273"/>
              <a:gd name="connsiteY4" fmla="*/ 2526587 h 2698129"/>
              <a:gd name="connsiteX5" fmla="*/ 2065457 w 4223273"/>
              <a:gd name="connsiteY5" fmla="*/ 2282428 h 2698129"/>
              <a:gd name="connsiteX6" fmla="*/ 8708 w 4223273"/>
              <a:gd name="connsiteY6" fmla="*/ 1852311 h 2698129"/>
              <a:gd name="connsiteX7" fmla="*/ 0 w 4223273"/>
              <a:gd name="connsiteY7" fmla="*/ 1739537 h 2698129"/>
              <a:gd name="connsiteX0" fmla="*/ 0 w 4223273"/>
              <a:gd name="connsiteY0" fmla="*/ 1739537 h 2698129"/>
              <a:gd name="connsiteX1" fmla="*/ 4223273 w 4223273"/>
              <a:gd name="connsiteY1" fmla="*/ 0 h 2698129"/>
              <a:gd name="connsiteX2" fmla="*/ 4212165 w 4223273"/>
              <a:gd name="connsiteY2" fmla="*/ 2698129 h 2698129"/>
              <a:gd name="connsiteX3" fmla="*/ 3784146 w 4223273"/>
              <a:gd name="connsiteY3" fmla="*/ 2627124 h 2698129"/>
              <a:gd name="connsiteX4" fmla="*/ 3286252 w 4223273"/>
              <a:gd name="connsiteY4" fmla="*/ 2526587 h 2698129"/>
              <a:gd name="connsiteX5" fmla="*/ 2065457 w 4223273"/>
              <a:gd name="connsiteY5" fmla="*/ 2282428 h 2698129"/>
              <a:gd name="connsiteX6" fmla="*/ 8708 w 4223273"/>
              <a:gd name="connsiteY6" fmla="*/ 1852311 h 2698129"/>
              <a:gd name="connsiteX7" fmla="*/ 0 w 4223273"/>
              <a:gd name="connsiteY7" fmla="*/ 1739537 h 2698129"/>
              <a:gd name="connsiteX0" fmla="*/ 0 w 4223273"/>
              <a:gd name="connsiteY0" fmla="*/ 1739537 h 2712491"/>
              <a:gd name="connsiteX1" fmla="*/ 4223273 w 4223273"/>
              <a:gd name="connsiteY1" fmla="*/ 0 h 2712491"/>
              <a:gd name="connsiteX2" fmla="*/ 4212165 w 4223273"/>
              <a:gd name="connsiteY2" fmla="*/ 2712491 h 2712491"/>
              <a:gd name="connsiteX3" fmla="*/ 3784146 w 4223273"/>
              <a:gd name="connsiteY3" fmla="*/ 2627124 h 2712491"/>
              <a:gd name="connsiteX4" fmla="*/ 3286252 w 4223273"/>
              <a:gd name="connsiteY4" fmla="*/ 2526587 h 2712491"/>
              <a:gd name="connsiteX5" fmla="*/ 2065457 w 4223273"/>
              <a:gd name="connsiteY5" fmla="*/ 2282428 h 2712491"/>
              <a:gd name="connsiteX6" fmla="*/ 8708 w 4223273"/>
              <a:gd name="connsiteY6" fmla="*/ 1852311 h 2712491"/>
              <a:gd name="connsiteX7" fmla="*/ 0 w 4223273"/>
              <a:gd name="connsiteY7" fmla="*/ 1739537 h 2712491"/>
              <a:gd name="connsiteX0" fmla="*/ 817 w 4214565"/>
              <a:gd name="connsiteY0" fmla="*/ 1706879 h 2712491"/>
              <a:gd name="connsiteX1" fmla="*/ 4214565 w 4214565"/>
              <a:gd name="connsiteY1" fmla="*/ 0 h 2712491"/>
              <a:gd name="connsiteX2" fmla="*/ 4203457 w 4214565"/>
              <a:gd name="connsiteY2" fmla="*/ 2712491 h 2712491"/>
              <a:gd name="connsiteX3" fmla="*/ 3775438 w 4214565"/>
              <a:gd name="connsiteY3" fmla="*/ 2627124 h 2712491"/>
              <a:gd name="connsiteX4" fmla="*/ 3277544 w 4214565"/>
              <a:gd name="connsiteY4" fmla="*/ 2526587 h 2712491"/>
              <a:gd name="connsiteX5" fmla="*/ 2056749 w 4214565"/>
              <a:gd name="connsiteY5" fmla="*/ 2282428 h 2712491"/>
              <a:gd name="connsiteX6" fmla="*/ 0 w 4214565"/>
              <a:gd name="connsiteY6" fmla="*/ 1852311 h 2712491"/>
              <a:gd name="connsiteX7" fmla="*/ 817 w 4214565"/>
              <a:gd name="connsiteY7" fmla="*/ 1706879 h 2712491"/>
              <a:gd name="connsiteX0" fmla="*/ 1002303 w 5216051"/>
              <a:gd name="connsiteY0" fmla="*/ 1706879 h 2712491"/>
              <a:gd name="connsiteX1" fmla="*/ 5216051 w 5216051"/>
              <a:gd name="connsiteY1" fmla="*/ 0 h 2712491"/>
              <a:gd name="connsiteX2" fmla="*/ 5204943 w 5216051"/>
              <a:gd name="connsiteY2" fmla="*/ 2712491 h 2712491"/>
              <a:gd name="connsiteX3" fmla="*/ 4776924 w 5216051"/>
              <a:gd name="connsiteY3" fmla="*/ 2627124 h 2712491"/>
              <a:gd name="connsiteX4" fmla="*/ 4279030 w 5216051"/>
              <a:gd name="connsiteY4" fmla="*/ 2526587 h 2712491"/>
              <a:gd name="connsiteX5" fmla="*/ 3058235 w 5216051"/>
              <a:gd name="connsiteY5" fmla="*/ 2282428 h 2712491"/>
              <a:gd name="connsiteX6" fmla="*/ 0 w 5216051"/>
              <a:gd name="connsiteY6" fmla="*/ 1634597 h 2712491"/>
              <a:gd name="connsiteX7" fmla="*/ 1002303 w 5216051"/>
              <a:gd name="connsiteY7" fmla="*/ 1706879 h 2712491"/>
              <a:gd name="connsiteX0" fmla="*/ 22589 w 5216051"/>
              <a:gd name="connsiteY0" fmla="*/ 1434737 h 2712491"/>
              <a:gd name="connsiteX1" fmla="*/ 5216051 w 5216051"/>
              <a:gd name="connsiteY1" fmla="*/ 0 h 2712491"/>
              <a:gd name="connsiteX2" fmla="*/ 5204943 w 5216051"/>
              <a:gd name="connsiteY2" fmla="*/ 2712491 h 2712491"/>
              <a:gd name="connsiteX3" fmla="*/ 4776924 w 5216051"/>
              <a:gd name="connsiteY3" fmla="*/ 2627124 h 2712491"/>
              <a:gd name="connsiteX4" fmla="*/ 4279030 w 5216051"/>
              <a:gd name="connsiteY4" fmla="*/ 2526587 h 2712491"/>
              <a:gd name="connsiteX5" fmla="*/ 3058235 w 5216051"/>
              <a:gd name="connsiteY5" fmla="*/ 2282428 h 2712491"/>
              <a:gd name="connsiteX6" fmla="*/ 0 w 5216051"/>
              <a:gd name="connsiteY6" fmla="*/ 1634597 h 2712491"/>
              <a:gd name="connsiteX7" fmla="*/ 22589 w 5216051"/>
              <a:gd name="connsiteY7" fmla="*/ 1434737 h 2712491"/>
              <a:gd name="connsiteX0" fmla="*/ 22589 w 5216051"/>
              <a:gd name="connsiteY0" fmla="*/ 1434737 h 2712491"/>
              <a:gd name="connsiteX1" fmla="*/ 5216051 w 5216051"/>
              <a:gd name="connsiteY1" fmla="*/ 0 h 2712491"/>
              <a:gd name="connsiteX2" fmla="*/ 5204943 w 5216051"/>
              <a:gd name="connsiteY2" fmla="*/ 2712491 h 2712491"/>
              <a:gd name="connsiteX3" fmla="*/ 4776924 w 5216051"/>
              <a:gd name="connsiteY3" fmla="*/ 2627124 h 2712491"/>
              <a:gd name="connsiteX4" fmla="*/ 4279030 w 5216051"/>
              <a:gd name="connsiteY4" fmla="*/ 2526587 h 2712491"/>
              <a:gd name="connsiteX5" fmla="*/ 3058235 w 5216051"/>
              <a:gd name="connsiteY5" fmla="*/ 2282428 h 2712491"/>
              <a:gd name="connsiteX6" fmla="*/ 0 w 5216051"/>
              <a:gd name="connsiteY6" fmla="*/ 1634597 h 2712491"/>
              <a:gd name="connsiteX7" fmla="*/ 22589 w 5216051"/>
              <a:gd name="connsiteY7" fmla="*/ 1434737 h 2712491"/>
              <a:gd name="connsiteX0" fmla="*/ 22589 w 5206226"/>
              <a:gd name="connsiteY0" fmla="*/ 1859280 h 3137034"/>
              <a:gd name="connsiteX1" fmla="*/ 5205166 w 5206226"/>
              <a:gd name="connsiteY1" fmla="*/ 0 h 3137034"/>
              <a:gd name="connsiteX2" fmla="*/ 5204943 w 5206226"/>
              <a:gd name="connsiteY2" fmla="*/ 3137034 h 3137034"/>
              <a:gd name="connsiteX3" fmla="*/ 4776924 w 5206226"/>
              <a:gd name="connsiteY3" fmla="*/ 3051667 h 3137034"/>
              <a:gd name="connsiteX4" fmla="*/ 4279030 w 5206226"/>
              <a:gd name="connsiteY4" fmla="*/ 2951130 h 3137034"/>
              <a:gd name="connsiteX5" fmla="*/ 3058235 w 5206226"/>
              <a:gd name="connsiteY5" fmla="*/ 2706971 h 3137034"/>
              <a:gd name="connsiteX6" fmla="*/ 0 w 5206226"/>
              <a:gd name="connsiteY6" fmla="*/ 2059140 h 3137034"/>
              <a:gd name="connsiteX7" fmla="*/ 22589 w 5206226"/>
              <a:gd name="connsiteY7" fmla="*/ 1859280 h 3137034"/>
              <a:gd name="connsiteX0" fmla="*/ 22589 w 5206226"/>
              <a:gd name="connsiteY0" fmla="*/ 1859280 h 3137034"/>
              <a:gd name="connsiteX1" fmla="*/ 5205166 w 5206226"/>
              <a:gd name="connsiteY1" fmla="*/ 0 h 3137034"/>
              <a:gd name="connsiteX2" fmla="*/ 5204943 w 5206226"/>
              <a:gd name="connsiteY2" fmla="*/ 3137034 h 3137034"/>
              <a:gd name="connsiteX3" fmla="*/ 4776924 w 5206226"/>
              <a:gd name="connsiteY3" fmla="*/ 3051667 h 3137034"/>
              <a:gd name="connsiteX4" fmla="*/ 4279030 w 5206226"/>
              <a:gd name="connsiteY4" fmla="*/ 2951130 h 3137034"/>
              <a:gd name="connsiteX5" fmla="*/ 3058235 w 5206226"/>
              <a:gd name="connsiteY5" fmla="*/ 2706971 h 3137034"/>
              <a:gd name="connsiteX6" fmla="*/ 0 w 5206226"/>
              <a:gd name="connsiteY6" fmla="*/ 2059140 h 3137034"/>
              <a:gd name="connsiteX7" fmla="*/ 22589 w 5206226"/>
              <a:gd name="connsiteY7" fmla="*/ 1859280 h 3137034"/>
              <a:gd name="connsiteX0" fmla="*/ 22589 w 5206226"/>
              <a:gd name="connsiteY0" fmla="*/ 1859280 h 3137034"/>
              <a:gd name="connsiteX1" fmla="*/ 5205166 w 5206226"/>
              <a:gd name="connsiteY1" fmla="*/ 0 h 3137034"/>
              <a:gd name="connsiteX2" fmla="*/ 5204943 w 5206226"/>
              <a:gd name="connsiteY2" fmla="*/ 3137034 h 3137034"/>
              <a:gd name="connsiteX3" fmla="*/ 4776924 w 5206226"/>
              <a:gd name="connsiteY3" fmla="*/ 3051667 h 3137034"/>
              <a:gd name="connsiteX4" fmla="*/ 4279030 w 5206226"/>
              <a:gd name="connsiteY4" fmla="*/ 2951130 h 3137034"/>
              <a:gd name="connsiteX5" fmla="*/ 3058235 w 5206226"/>
              <a:gd name="connsiteY5" fmla="*/ 2706971 h 3137034"/>
              <a:gd name="connsiteX6" fmla="*/ 0 w 5206226"/>
              <a:gd name="connsiteY6" fmla="*/ 2059140 h 3137034"/>
              <a:gd name="connsiteX7" fmla="*/ 22589 w 5206226"/>
              <a:gd name="connsiteY7" fmla="*/ 1859280 h 3137034"/>
              <a:gd name="connsiteX0" fmla="*/ 8 w 5212220"/>
              <a:gd name="connsiteY0" fmla="*/ 1849755 h 3137034"/>
              <a:gd name="connsiteX1" fmla="*/ 5211160 w 5212220"/>
              <a:gd name="connsiteY1" fmla="*/ 0 h 3137034"/>
              <a:gd name="connsiteX2" fmla="*/ 5210937 w 5212220"/>
              <a:gd name="connsiteY2" fmla="*/ 3137034 h 3137034"/>
              <a:gd name="connsiteX3" fmla="*/ 4782918 w 5212220"/>
              <a:gd name="connsiteY3" fmla="*/ 3051667 h 3137034"/>
              <a:gd name="connsiteX4" fmla="*/ 4285024 w 5212220"/>
              <a:gd name="connsiteY4" fmla="*/ 2951130 h 3137034"/>
              <a:gd name="connsiteX5" fmla="*/ 3064229 w 5212220"/>
              <a:gd name="connsiteY5" fmla="*/ 2706971 h 3137034"/>
              <a:gd name="connsiteX6" fmla="*/ 5994 w 5212220"/>
              <a:gd name="connsiteY6" fmla="*/ 2059140 h 3137034"/>
              <a:gd name="connsiteX7" fmla="*/ 8 w 5212220"/>
              <a:gd name="connsiteY7" fmla="*/ 1849755 h 3137034"/>
              <a:gd name="connsiteX0" fmla="*/ 8 w 5212220"/>
              <a:gd name="connsiteY0" fmla="*/ 1849755 h 3137034"/>
              <a:gd name="connsiteX1" fmla="*/ 5211160 w 5212220"/>
              <a:gd name="connsiteY1" fmla="*/ 0 h 3137034"/>
              <a:gd name="connsiteX2" fmla="*/ 5210937 w 5212220"/>
              <a:gd name="connsiteY2" fmla="*/ 3137034 h 3137034"/>
              <a:gd name="connsiteX3" fmla="*/ 4782918 w 5212220"/>
              <a:gd name="connsiteY3" fmla="*/ 3051667 h 3137034"/>
              <a:gd name="connsiteX4" fmla="*/ 4285024 w 5212220"/>
              <a:gd name="connsiteY4" fmla="*/ 2951130 h 3137034"/>
              <a:gd name="connsiteX5" fmla="*/ 3064229 w 5212220"/>
              <a:gd name="connsiteY5" fmla="*/ 2706971 h 3137034"/>
              <a:gd name="connsiteX6" fmla="*/ 5994 w 5212220"/>
              <a:gd name="connsiteY6" fmla="*/ 2059140 h 3137034"/>
              <a:gd name="connsiteX7" fmla="*/ 8 w 5212220"/>
              <a:gd name="connsiteY7" fmla="*/ 1849755 h 3137034"/>
              <a:gd name="connsiteX0" fmla="*/ 8 w 5220685"/>
              <a:gd name="connsiteY0" fmla="*/ 2125980 h 3413259"/>
              <a:gd name="connsiteX1" fmla="*/ 5220685 w 5220685"/>
              <a:gd name="connsiteY1" fmla="*/ 0 h 3413259"/>
              <a:gd name="connsiteX2" fmla="*/ 5210937 w 5220685"/>
              <a:gd name="connsiteY2" fmla="*/ 3413259 h 3413259"/>
              <a:gd name="connsiteX3" fmla="*/ 4782918 w 5220685"/>
              <a:gd name="connsiteY3" fmla="*/ 3327892 h 3413259"/>
              <a:gd name="connsiteX4" fmla="*/ 4285024 w 5220685"/>
              <a:gd name="connsiteY4" fmla="*/ 3227355 h 3413259"/>
              <a:gd name="connsiteX5" fmla="*/ 3064229 w 5220685"/>
              <a:gd name="connsiteY5" fmla="*/ 2983196 h 3413259"/>
              <a:gd name="connsiteX6" fmla="*/ 5994 w 5220685"/>
              <a:gd name="connsiteY6" fmla="*/ 2335365 h 3413259"/>
              <a:gd name="connsiteX7" fmla="*/ 8 w 5220685"/>
              <a:gd name="connsiteY7" fmla="*/ 2125980 h 3413259"/>
              <a:gd name="connsiteX0" fmla="*/ 8 w 5220685"/>
              <a:gd name="connsiteY0" fmla="*/ 2125980 h 3413259"/>
              <a:gd name="connsiteX1" fmla="*/ 5220685 w 5220685"/>
              <a:gd name="connsiteY1" fmla="*/ 0 h 3413259"/>
              <a:gd name="connsiteX2" fmla="*/ 5210937 w 5220685"/>
              <a:gd name="connsiteY2" fmla="*/ 3413259 h 3413259"/>
              <a:gd name="connsiteX3" fmla="*/ 4782918 w 5220685"/>
              <a:gd name="connsiteY3" fmla="*/ 3327892 h 3413259"/>
              <a:gd name="connsiteX4" fmla="*/ 4285024 w 5220685"/>
              <a:gd name="connsiteY4" fmla="*/ 3227355 h 3413259"/>
              <a:gd name="connsiteX5" fmla="*/ 3064229 w 5220685"/>
              <a:gd name="connsiteY5" fmla="*/ 2983196 h 3413259"/>
              <a:gd name="connsiteX6" fmla="*/ 5994 w 5220685"/>
              <a:gd name="connsiteY6" fmla="*/ 2335365 h 3413259"/>
              <a:gd name="connsiteX7" fmla="*/ 8 w 5220685"/>
              <a:gd name="connsiteY7" fmla="*/ 2125980 h 3413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20685" h="3413259">
                <a:moveTo>
                  <a:pt x="8" y="2125980"/>
                </a:moveTo>
                <a:cubicBezTo>
                  <a:pt x="1687619" y="1474923"/>
                  <a:pt x="3518786" y="648335"/>
                  <a:pt x="5220685" y="0"/>
                </a:cubicBezTo>
                <a:cubicBezTo>
                  <a:pt x="5216331" y="593851"/>
                  <a:pt x="5215291" y="2819408"/>
                  <a:pt x="5210937" y="3413259"/>
                </a:cubicBezTo>
                <a:cubicBezTo>
                  <a:pt x="5071456" y="3383207"/>
                  <a:pt x="4922399" y="3357944"/>
                  <a:pt x="4782918" y="3327892"/>
                </a:cubicBezTo>
                <a:lnTo>
                  <a:pt x="4285024" y="3227355"/>
                </a:lnTo>
                <a:lnTo>
                  <a:pt x="3064229" y="2983196"/>
                </a:lnTo>
                <a:lnTo>
                  <a:pt x="5994" y="2335365"/>
                </a:lnTo>
                <a:cubicBezTo>
                  <a:pt x="6266" y="2286888"/>
                  <a:pt x="-264" y="2174457"/>
                  <a:pt x="8" y="2125980"/>
                </a:cubicBezTo>
                <a:close/>
              </a:path>
            </a:pathLst>
          </a:custGeom>
          <a:blipFill dpi="0" rotWithShape="1">
            <a:blip r:embed="rId3">
              <a:alphaModFix amt="45000"/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morning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350" dirty="0"/>
          </a:p>
        </p:txBody>
      </p:sp>
      <p:sp>
        <p:nvSpPr>
          <p:cNvPr id="12" name="Rechthoek 11"/>
          <p:cNvSpPr/>
          <p:nvPr/>
        </p:nvSpPr>
        <p:spPr>
          <a:xfrm>
            <a:off x="303177" y="1001710"/>
            <a:ext cx="4141331" cy="2633954"/>
          </a:xfrm>
          <a:custGeom>
            <a:avLst/>
            <a:gdLst>
              <a:gd name="connsiteX0" fmla="*/ 0 w 4176464"/>
              <a:gd name="connsiteY0" fmla="*/ 0 h 2088232"/>
              <a:gd name="connsiteX1" fmla="*/ 4176464 w 4176464"/>
              <a:gd name="connsiteY1" fmla="*/ 0 h 2088232"/>
              <a:gd name="connsiteX2" fmla="*/ 4176464 w 4176464"/>
              <a:gd name="connsiteY2" fmla="*/ 2088232 h 2088232"/>
              <a:gd name="connsiteX3" fmla="*/ 0 w 4176464"/>
              <a:gd name="connsiteY3" fmla="*/ 2088232 h 2088232"/>
              <a:gd name="connsiteX4" fmla="*/ 0 w 4176464"/>
              <a:gd name="connsiteY4" fmla="*/ 0 h 2088232"/>
              <a:gd name="connsiteX0" fmla="*/ 243840 w 4420304"/>
              <a:gd name="connsiteY0" fmla="*/ 0 h 2453992"/>
              <a:gd name="connsiteX1" fmla="*/ 4420304 w 4420304"/>
              <a:gd name="connsiteY1" fmla="*/ 0 h 2453992"/>
              <a:gd name="connsiteX2" fmla="*/ 4420304 w 4420304"/>
              <a:gd name="connsiteY2" fmla="*/ 2088232 h 2453992"/>
              <a:gd name="connsiteX3" fmla="*/ 0 w 4420304"/>
              <a:gd name="connsiteY3" fmla="*/ 2453992 h 2453992"/>
              <a:gd name="connsiteX4" fmla="*/ 243840 w 4420304"/>
              <a:gd name="connsiteY4" fmla="*/ 0 h 2453992"/>
              <a:gd name="connsiteX0" fmla="*/ 0 w 4433367"/>
              <a:gd name="connsiteY0" fmla="*/ 0 h 2606392"/>
              <a:gd name="connsiteX1" fmla="*/ 4433367 w 4433367"/>
              <a:gd name="connsiteY1" fmla="*/ 152400 h 2606392"/>
              <a:gd name="connsiteX2" fmla="*/ 4433367 w 4433367"/>
              <a:gd name="connsiteY2" fmla="*/ 2240632 h 2606392"/>
              <a:gd name="connsiteX3" fmla="*/ 13063 w 4433367"/>
              <a:gd name="connsiteY3" fmla="*/ 2606392 h 2606392"/>
              <a:gd name="connsiteX4" fmla="*/ 0 w 4433367"/>
              <a:gd name="connsiteY4" fmla="*/ 0 h 2606392"/>
              <a:gd name="connsiteX0" fmla="*/ 0 w 4433367"/>
              <a:gd name="connsiteY0" fmla="*/ 0 h 2606392"/>
              <a:gd name="connsiteX1" fmla="*/ 3754098 w 4433367"/>
              <a:gd name="connsiteY1" fmla="*/ 1280160 h 2606392"/>
              <a:gd name="connsiteX2" fmla="*/ 4433367 w 4433367"/>
              <a:gd name="connsiteY2" fmla="*/ 2240632 h 2606392"/>
              <a:gd name="connsiteX3" fmla="*/ 13063 w 4433367"/>
              <a:gd name="connsiteY3" fmla="*/ 2606392 h 2606392"/>
              <a:gd name="connsiteX4" fmla="*/ 0 w 4433367"/>
              <a:gd name="connsiteY4" fmla="*/ 0 h 2606392"/>
              <a:gd name="connsiteX0" fmla="*/ 0 w 4359344"/>
              <a:gd name="connsiteY0" fmla="*/ 0 h 2606392"/>
              <a:gd name="connsiteX1" fmla="*/ 3754098 w 4359344"/>
              <a:gd name="connsiteY1" fmla="*/ 1280160 h 2606392"/>
              <a:gd name="connsiteX2" fmla="*/ 4359344 w 4359344"/>
              <a:gd name="connsiteY2" fmla="*/ 1731181 h 2606392"/>
              <a:gd name="connsiteX3" fmla="*/ 13063 w 4359344"/>
              <a:gd name="connsiteY3" fmla="*/ 2606392 h 2606392"/>
              <a:gd name="connsiteX4" fmla="*/ 0 w 4359344"/>
              <a:gd name="connsiteY4" fmla="*/ 0 h 2606392"/>
              <a:gd name="connsiteX0" fmla="*/ 0 w 4420304"/>
              <a:gd name="connsiteY0" fmla="*/ 0 h 2606392"/>
              <a:gd name="connsiteX1" fmla="*/ 4420304 w 4420304"/>
              <a:gd name="connsiteY1" fmla="*/ 1598022 h 2606392"/>
              <a:gd name="connsiteX2" fmla="*/ 4359344 w 4420304"/>
              <a:gd name="connsiteY2" fmla="*/ 1731181 h 2606392"/>
              <a:gd name="connsiteX3" fmla="*/ 13063 w 4420304"/>
              <a:gd name="connsiteY3" fmla="*/ 2606392 h 2606392"/>
              <a:gd name="connsiteX4" fmla="*/ 0 w 4420304"/>
              <a:gd name="connsiteY4" fmla="*/ 0 h 2606392"/>
              <a:gd name="connsiteX0" fmla="*/ 0 w 4420304"/>
              <a:gd name="connsiteY0" fmla="*/ 0 h 2606392"/>
              <a:gd name="connsiteX1" fmla="*/ 4420304 w 4420304"/>
              <a:gd name="connsiteY1" fmla="*/ 1598022 h 2606392"/>
              <a:gd name="connsiteX2" fmla="*/ 4389824 w 4420304"/>
              <a:gd name="connsiteY2" fmla="*/ 1709409 h 2606392"/>
              <a:gd name="connsiteX3" fmla="*/ 13063 w 4420304"/>
              <a:gd name="connsiteY3" fmla="*/ 2606392 h 2606392"/>
              <a:gd name="connsiteX4" fmla="*/ 0 w 4420304"/>
              <a:gd name="connsiteY4" fmla="*/ 0 h 2606392"/>
              <a:gd name="connsiteX0" fmla="*/ 0 w 4420304"/>
              <a:gd name="connsiteY0" fmla="*/ 0 h 2606392"/>
              <a:gd name="connsiteX1" fmla="*/ 4420304 w 4420304"/>
              <a:gd name="connsiteY1" fmla="*/ 1598022 h 2606392"/>
              <a:gd name="connsiteX2" fmla="*/ 4420304 w 4420304"/>
              <a:gd name="connsiteY2" fmla="*/ 1687638 h 2606392"/>
              <a:gd name="connsiteX3" fmla="*/ 13063 w 4420304"/>
              <a:gd name="connsiteY3" fmla="*/ 2606392 h 2606392"/>
              <a:gd name="connsiteX4" fmla="*/ 0 w 4420304"/>
              <a:gd name="connsiteY4" fmla="*/ 0 h 2606392"/>
              <a:gd name="connsiteX0" fmla="*/ 0 w 4420304"/>
              <a:gd name="connsiteY0" fmla="*/ 0 h 2606392"/>
              <a:gd name="connsiteX1" fmla="*/ 4420304 w 4420304"/>
              <a:gd name="connsiteY1" fmla="*/ 1598022 h 2606392"/>
              <a:gd name="connsiteX2" fmla="*/ 4407241 w 4420304"/>
              <a:gd name="connsiteY2" fmla="*/ 1687638 h 2606392"/>
              <a:gd name="connsiteX3" fmla="*/ 13063 w 4420304"/>
              <a:gd name="connsiteY3" fmla="*/ 2606392 h 2606392"/>
              <a:gd name="connsiteX4" fmla="*/ 0 w 4420304"/>
              <a:gd name="connsiteY4" fmla="*/ 0 h 2606392"/>
              <a:gd name="connsiteX0" fmla="*/ 0 w 4420304"/>
              <a:gd name="connsiteY0" fmla="*/ 0 h 2606392"/>
              <a:gd name="connsiteX1" fmla="*/ 4420304 w 4420304"/>
              <a:gd name="connsiteY1" fmla="*/ 1598022 h 2606392"/>
              <a:gd name="connsiteX2" fmla="*/ 4381116 w 4420304"/>
              <a:gd name="connsiteY2" fmla="*/ 1713764 h 2606392"/>
              <a:gd name="connsiteX3" fmla="*/ 13063 w 4420304"/>
              <a:gd name="connsiteY3" fmla="*/ 2606392 h 2606392"/>
              <a:gd name="connsiteX4" fmla="*/ 0 w 4420304"/>
              <a:gd name="connsiteY4" fmla="*/ 0 h 2606392"/>
              <a:gd name="connsiteX0" fmla="*/ 0 w 4420304"/>
              <a:gd name="connsiteY0" fmla="*/ 0 h 2606392"/>
              <a:gd name="connsiteX1" fmla="*/ 4420304 w 4420304"/>
              <a:gd name="connsiteY1" fmla="*/ 1598022 h 2606392"/>
              <a:gd name="connsiteX2" fmla="*/ 4415951 w 4420304"/>
              <a:gd name="connsiteY2" fmla="*/ 1696347 h 2606392"/>
              <a:gd name="connsiteX3" fmla="*/ 13063 w 4420304"/>
              <a:gd name="connsiteY3" fmla="*/ 2606392 h 2606392"/>
              <a:gd name="connsiteX4" fmla="*/ 0 w 4420304"/>
              <a:gd name="connsiteY4" fmla="*/ 0 h 2606392"/>
              <a:gd name="connsiteX0" fmla="*/ 0 w 4420304"/>
              <a:gd name="connsiteY0" fmla="*/ 0 h 2606392"/>
              <a:gd name="connsiteX1" fmla="*/ 4420304 w 4420304"/>
              <a:gd name="connsiteY1" fmla="*/ 1598022 h 2606392"/>
              <a:gd name="connsiteX2" fmla="*/ 4415951 w 4420304"/>
              <a:gd name="connsiteY2" fmla="*/ 1720840 h 2606392"/>
              <a:gd name="connsiteX3" fmla="*/ 13063 w 4420304"/>
              <a:gd name="connsiteY3" fmla="*/ 2606392 h 2606392"/>
              <a:gd name="connsiteX4" fmla="*/ 0 w 4420304"/>
              <a:gd name="connsiteY4" fmla="*/ 0 h 2606392"/>
              <a:gd name="connsiteX0" fmla="*/ 0 w 4420304"/>
              <a:gd name="connsiteY0" fmla="*/ 0 h 2818664"/>
              <a:gd name="connsiteX1" fmla="*/ 4420304 w 4420304"/>
              <a:gd name="connsiteY1" fmla="*/ 1810294 h 2818664"/>
              <a:gd name="connsiteX2" fmla="*/ 4415951 w 4420304"/>
              <a:gd name="connsiteY2" fmla="*/ 1933112 h 2818664"/>
              <a:gd name="connsiteX3" fmla="*/ 13063 w 4420304"/>
              <a:gd name="connsiteY3" fmla="*/ 2818664 h 2818664"/>
              <a:gd name="connsiteX4" fmla="*/ 0 w 4420304"/>
              <a:gd name="connsiteY4" fmla="*/ 0 h 2818664"/>
              <a:gd name="connsiteX0" fmla="*/ 0 w 4423025"/>
              <a:gd name="connsiteY0" fmla="*/ 0 h 2818664"/>
              <a:gd name="connsiteX1" fmla="*/ 4423025 w 4423025"/>
              <a:gd name="connsiteY1" fmla="*/ 1800769 h 2818664"/>
              <a:gd name="connsiteX2" fmla="*/ 4415951 w 4423025"/>
              <a:gd name="connsiteY2" fmla="*/ 1933112 h 2818664"/>
              <a:gd name="connsiteX3" fmla="*/ 13063 w 4423025"/>
              <a:gd name="connsiteY3" fmla="*/ 2818664 h 2818664"/>
              <a:gd name="connsiteX4" fmla="*/ 0 w 4423025"/>
              <a:gd name="connsiteY4" fmla="*/ 0 h 2818664"/>
              <a:gd name="connsiteX0" fmla="*/ 0 w 4423025"/>
              <a:gd name="connsiteY0" fmla="*/ 0 h 2818664"/>
              <a:gd name="connsiteX1" fmla="*/ 4423025 w 4423025"/>
              <a:gd name="connsiteY1" fmla="*/ 1800769 h 2818664"/>
              <a:gd name="connsiteX2" fmla="*/ 4420033 w 4423025"/>
              <a:gd name="connsiteY2" fmla="*/ 1923587 h 2818664"/>
              <a:gd name="connsiteX3" fmla="*/ 13063 w 4423025"/>
              <a:gd name="connsiteY3" fmla="*/ 2818664 h 2818664"/>
              <a:gd name="connsiteX4" fmla="*/ 0 w 4423025"/>
              <a:gd name="connsiteY4" fmla="*/ 0 h 2818664"/>
              <a:gd name="connsiteX0" fmla="*/ 0 w 4436632"/>
              <a:gd name="connsiteY0" fmla="*/ 0 h 2818664"/>
              <a:gd name="connsiteX1" fmla="*/ 4436632 w 4436632"/>
              <a:gd name="connsiteY1" fmla="*/ 1806212 h 2818664"/>
              <a:gd name="connsiteX2" fmla="*/ 4420033 w 4436632"/>
              <a:gd name="connsiteY2" fmla="*/ 1923587 h 2818664"/>
              <a:gd name="connsiteX3" fmla="*/ 13063 w 4436632"/>
              <a:gd name="connsiteY3" fmla="*/ 2818664 h 2818664"/>
              <a:gd name="connsiteX4" fmla="*/ 0 w 4436632"/>
              <a:gd name="connsiteY4" fmla="*/ 0 h 2818664"/>
              <a:gd name="connsiteX0" fmla="*/ 0 w 4443246"/>
              <a:gd name="connsiteY0" fmla="*/ 0 h 2818664"/>
              <a:gd name="connsiteX1" fmla="*/ 4436632 w 4443246"/>
              <a:gd name="connsiteY1" fmla="*/ 1806212 h 2818664"/>
              <a:gd name="connsiteX2" fmla="*/ 4443165 w 4443246"/>
              <a:gd name="connsiteY2" fmla="*/ 1916783 h 2818664"/>
              <a:gd name="connsiteX3" fmla="*/ 13063 w 4443246"/>
              <a:gd name="connsiteY3" fmla="*/ 2818664 h 2818664"/>
              <a:gd name="connsiteX4" fmla="*/ 0 w 4443246"/>
              <a:gd name="connsiteY4" fmla="*/ 0 h 2818664"/>
              <a:gd name="connsiteX0" fmla="*/ 0 w 4446157"/>
              <a:gd name="connsiteY0" fmla="*/ 0 h 2818664"/>
              <a:gd name="connsiteX1" fmla="*/ 4446157 w 4446157"/>
              <a:gd name="connsiteY1" fmla="*/ 1808933 h 2818664"/>
              <a:gd name="connsiteX2" fmla="*/ 4443165 w 4446157"/>
              <a:gd name="connsiteY2" fmla="*/ 1916783 h 2818664"/>
              <a:gd name="connsiteX3" fmla="*/ 13063 w 4446157"/>
              <a:gd name="connsiteY3" fmla="*/ 2818664 h 2818664"/>
              <a:gd name="connsiteX4" fmla="*/ 0 w 4446157"/>
              <a:gd name="connsiteY4" fmla="*/ 0 h 2818664"/>
              <a:gd name="connsiteX0" fmla="*/ 0 w 4457043"/>
              <a:gd name="connsiteY0" fmla="*/ 0 h 2742464"/>
              <a:gd name="connsiteX1" fmla="*/ 4457043 w 4457043"/>
              <a:gd name="connsiteY1" fmla="*/ 1732733 h 2742464"/>
              <a:gd name="connsiteX2" fmla="*/ 4454051 w 4457043"/>
              <a:gd name="connsiteY2" fmla="*/ 1840583 h 2742464"/>
              <a:gd name="connsiteX3" fmla="*/ 23949 w 4457043"/>
              <a:gd name="connsiteY3" fmla="*/ 2742464 h 2742464"/>
              <a:gd name="connsiteX4" fmla="*/ 0 w 4457043"/>
              <a:gd name="connsiteY4" fmla="*/ 0 h 2742464"/>
              <a:gd name="connsiteX0" fmla="*/ 0 w 4457043"/>
              <a:gd name="connsiteY0" fmla="*/ 0 h 2742464"/>
              <a:gd name="connsiteX1" fmla="*/ 4457043 w 4457043"/>
              <a:gd name="connsiteY1" fmla="*/ 1732733 h 2742464"/>
              <a:gd name="connsiteX2" fmla="*/ 4447243 w 4457043"/>
              <a:gd name="connsiteY2" fmla="*/ 1864382 h 2742464"/>
              <a:gd name="connsiteX3" fmla="*/ 23949 w 4457043"/>
              <a:gd name="connsiteY3" fmla="*/ 2742464 h 2742464"/>
              <a:gd name="connsiteX4" fmla="*/ 0 w 4457043"/>
              <a:gd name="connsiteY4" fmla="*/ 0 h 2742464"/>
              <a:gd name="connsiteX0" fmla="*/ 0 w 4457043"/>
              <a:gd name="connsiteY0" fmla="*/ 0 h 2742464"/>
              <a:gd name="connsiteX1" fmla="*/ 4457043 w 4457043"/>
              <a:gd name="connsiteY1" fmla="*/ 1762702 h 2742464"/>
              <a:gd name="connsiteX2" fmla="*/ 4447243 w 4457043"/>
              <a:gd name="connsiteY2" fmla="*/ 1864382 h 2742464"/>
              <a:gd name="connsiteX3" fmla="*/ 23949 w 4457043"/>
              <a:gd name="connsiteY3" fmla="*/ 2742464 h 2742464"/>
              <a:gd name="connsiteX4" fmla="*/ 0 w 4457043"/>
              <a:gd name="connsiteY4" fmla="*/ 0 h 2742464"/>
              <a:gd name="connsiteX0" fmla="*/ 0 w 4457043"/>
              <a:gd name="connsiteY0" fmla="*/ 0 h 2742464"/>
              <a:gd name="connsiteX1" fmla="*/ 4457043 w 4457043"/>
              <a:gd name="connsiteY1" fmla="*/ 1757414 h 2742464"/>
              <a:gd name="connsiteX2" fmla="*/ 4447243 w 4457043"/>
              <a:gd name="connsiteY2" fmla="*/ 1864382 h 2742464"/>
              <a:gd name="connsiteX3" fmla="*/ 23949 w 4457043"/>
              <a:gd name="connsiteY3" fmla="*/ 2742464 h 2742464"/>
              <a:gd name="connsiteX4" fmla="*/ 0 w 4457043"/>
              <a:gd name="connsiteY4" fmla="*/ 0 h 2742464"/>
              <a:gd name="connsiteX0" fmla="*/ 0 w 5404794"/>
              <a:gd name="connsiteY0" fmla="*/ 0 h 2742464"/>
              <a:gd name="connsiteX1" fmla="*/ 5404794 w 5404794"/>
              <a:gd name="connsiteY1" fmla="*/ 1711405 h 2742464"/>
              <a:gd name="connsiteX2" fmla="*/ 4447243 w 5404794"/>
              <a:gd name="connsiteY2" fmla="*/ 1864382 h 2742464"/>
              <a:gd name="connsiteX3" fmla="*/ 23949 w 5404794"/>
              <a:gd name="connsiteY3" fmla="*/ 2742464 h 2742464"/>
              <a:gd name="connsiteX4" fmla="*/ 0 w 5404794"/>
              <a:gd name="connsiteY4" fmla="*/ 0 h 2742464"/>
              <a:gd name="connsiteX0" fmla="*/ 0 w 5404794"/>
              <a:gd name="connsiteY0" fmla="*/ 0 h 2742464"/>
              <a:gd name="connsiteX1" fmla="*/ 5404794 w 5404794"/>
              <a:gd name="connsiteY1" fmla="*/ 1711405 h 2742464"/>
              <a:gd name="connsiteX2" fmla="*/ 5307845 w 5404794"/>
              <a:gd name="connsiteY2" fmla="*/ 1818373 h 2742464"/>
              <a:gd name="connsiteX3" fmla="*/ 23949 w 5404794"/>
              <a:gd name="connsiteY3" fmla="*/ 2742464 h 2742464"/>
              <a:gd name="connsiteX4" fmla="*/ 0 w 5404794"/>
              <a:gd name="connsiteY4" fmla="*/ 0 h 2742464"/>
              <a:gd name="connsiteX0" fmla="*/ 0 w 5404794"/>
              <a:gd name="connsiteY0" fmla="*/ 0 h 2742464"/>
              <a:gd name="connsiteX1" fmla="*/ 5404794 w 5404794"/>
              <a:gd name="connsiteY1" fmla="*/ 1711405 h 2742464"/>
              <a:gd name="connsiteX2" fmla="*/ 5307845 w 5404794"/>
              <a:gd name="connsiteY2" fmla="*/ 1818373 h 2742464"/>
              <a:gd name="connsiteX3" fmla="*/ 23949 w 5404794"/>
              <a:gd name="connsiteY3" fmla="*/ 2742464 h 2742464"/>
              <a:gd name="connsiteX4" fmla="*/ 0 w 5404794"/>
              <a:gd name="connsiteY4" fmla="*/ 0 h 2742464"/>
              <a:gd name="connsiteX0" fmla="*/ 0 w 5404794"/>
              <a:gd name="connsiteY0" fmla="*/ 0 h 2742464"/>
              <a:gd name="connsiteX1" fmla="*/ 5404794 w 5404794"/>
              <a:gd name="connsiteY1" fmla="*/ 1711405 h 2742464"/>
              <a:gd name="connsiteX2" fmla="*/ 5307845 w 5404794"/>
              <a:gd name="connsiteY2" fmla="*/ 1818373 h 2742464"/>
              <a:gd name="connsiteX3" fmla="*/ 23949 w 5404794"/>
              <a:gd name="connsiteY3" fmla="*/ 2742464 h 2742464"/>
              <a:gd name="connsiteX4" fmla="*/ 0 w 5404794"/>
              <a:gd name="connsiteY4" fmla="*/ 0 h 2742464"/>
              <a:gd name="connsiteX0" fmla="*/ 0 w 5416833"/>
              <a:gd name="connsiteY0" fmla="*/ 0 h 2742464"/>
              <a:gd name="connsiteX1" fmla="*/ 5404794 w 5416833"/>
              <a:gd name="connsiteY1" fmla="*/ 1711405 h 2742464"/>
              <a:gd name="connsiteX2" fmla="*/ 5416783 w 5416833"/>
              <a:gd name="connsiteY2" fmla="*/ 1809171 h 2742464"/>
              <a:gd name="connsiteX3" fmla="*/ 23949 w 5416833"/>
              <a:gd name="connsiteY3" fmla="*/ 2742464 h 2742464"/>
              <a:gd name="connsiteX4" fmla="*/ 0 w 5416833"/>
              <a:gd name="connsiteY4" fmla="*/ 0 h 2742464"/>
              <a:gd name="connsiteX0" fmla="*/ 0 w 5416833"/>
              <a:gd name="connsiteY0" fmla="*/ 0 h 2742464"/>
              <a:gd name="connsiteX1" fmla="*/ 5404794 w 5416833"/>
              <a:gd name="connsiteY1" fmla="*/ 1711405 h 2742464"/>
              <a:gd name="connsiteX2" fmla="*/ 5416783 w 5416833"/>
              <a:gd name="connsiteY2" fmla="*/ 1809171 h 2742464"/>
              <a:gd name="connsiteX3" fmla="*/ 23949 w 5416833"/>
              <a:gd name="connsiteY3" fmla="*/ 2742464 h 2742464"/>
              <a:gd name="connsiteX4" fmla="*/ 0 w 5416833"/>
              <a:gd name="connsiteY4" fmla="*/ 0 h 2742464"/>
              <a:gd name="connsiteX0" fmla="*/ 0 w 5416833"/>
              <a:gd name="connsiteY0" fmla="*/ 0 h 2742464"/>
              <a:gd name="connsiteX1" fmla="*/ 5404794 w 5416833"/>
              <a:gd name="connsiteY1" fmla="*/ 1711405 h 2742464"/>
              <a:gd name="connsiteX2" fmla="*/ 5416783 w 5416833"/>
              <a:gd name="connsiteY2" fmla="*/ 1809171 h 2742464"/>
              <a:gd name="connsiteX3" fmla="*/ 23949 w 5416833"/>
              <a:gd name="connsiteY3" fmla="*/ 2742464 h 2742464"/>
              <a:gd name="connsiteX4" fmla="*/ 0 w 5416833"/>
              <a:gd name="connsiteY4" fmla="*/ 0 h 2742464"/>
              <a:gd name="connsiteX0" fmla="*/ 0 w 5416833"/>
              <a:gd name="connsiteY0" fmla="*/ 0 h 2742464"/>
              <a:gd name="connsiteX1" fmla="*/ 5404794 w 5416833"/>
              <a:gd name="connsiteY1" fmla="*/ 1711405 h 2742464"/>
              <a:gd name="connsiteX2" fmla="*/ 5416783 w 5416833"/>
              <a:gd name="connsiteY2" fmla="*/ 1809171 h 2742464"/>
              <a:gd name="connsiteX3" fmla="*/ 23949 w 5416833"/>
              <a:gd name="connsiteY3" fmla="*/ 2742464 h 2742464"/>
              <a:gd name="connsiteX4" fmla="*/ 0 w 5416833"/>
              <a:gd name="connsiteY4" fmla="*/ 0 h 2742464"/>
              <a:gd name="connsiteX0" fmla="*/ 0 w 5416833"/>
              <a:gd name="connsiteY0" fmla="*/ 0 h 2742464"/>
              <a:gd name="connsiteX1" fmla="*/ 5404794 w 5416833"/>
              <a:gd name="connsiteY1" fmla="*/ 1711405 h 2742464"/>
              <a:gd name="connsiteX2" fmla="*/ 5416783 w 5416833"/>
              <a:gd name="connsiteY2" fmla="*/ 1809171 h 2742464"/>
              <a:gd name="connsiteX3" fmla="*/ 23949 w 5416833"/>
              <a:gd name="connsiteY3" fmla="*/ 2742464 h 2742464"/>
              <a:gd name="connsiteX4" fmla="*/ 0 w 5416833"/>
              <a:gd name="connsiteY4" fmla="*/ 0 h 2742464"/>
              <a:gd name="connsiteX0" fmla="*/ 0 w 5427705"/>
              <a:gd name="connsiteY0" fmla="*/ 0 h 2742464"/>
              <a:gd name="connsiteX1" fmla="*/ 5404794 w 5427705"/>
              <a:gd name="connsiteY1" fmla="*/ 1711405 h 2742464"/>
              <a:gd name="connsiteX2" fmla="*/ 5427676 w 5427705"/>
              <a:gd name="connsiteY2" fmla="*/ 1809171 h 2742464"/>
              <a:gd name="connsiteX3" fmla="*/ 23949 w 5427705"/>
              <a:gd name="connsiteY3" fmla="*/ 2742464 h 2742464"/>
              <a:gd name="connsiteX4" fmla="*/ 0 w 5427705"/>
              <a:gd name="connsiteY4" fmla="*/ 0 h 2742464"/>
              <a:gd name="connsiteX0" fmla="*/ 0 w 5444373"/>
              <a:gd name="connsiteY0" fmla="*/ 0 h 2742464"/>
              <a:gd name="connsiteX1" fmla="*/ 5404794 w 5444373"/>
              <a:gd name="connsiteY1" fmla="*/ 1711405 h 2742464"/>
              <a:gd name="connsiteX2" fmla="*/ 5444356 w 5444373"/>
              <a:gd name="connsiteY2" fmla="*/ 1825274 h 2742464"/>
              <a:gd name="connsiteX3" fmla="*/ 23949 w 5444373"/>
              <a:gd name="connsiteY3" fmla="*/ 2742464 h 2742464"/>
              <a:gd name="connsiteX4" fmla="*/ 0 w 5444373"/>
              <a:gd name="connsiteY4" fmla="*/ 0 h 2742464"/>
              <a:gd name="connsiteX0" fmla="*/ 0 w 5471518"/>
              <a:gd name="connsiteY0" fmla="*/ 0 h 2742464"/>
              <a:gd name="connsiteX1" fmla="*/ 5471518 w 5471518"/>
              <a:gd name="connsiteY1" fmla="*/ 1723482 h 2742464"/>
              <a:gd name="connsiteX2" fmla="*/ 5444356 w 5471518"/>
              <a:gd name="connsiteY2" fmla="*/ 1825274 h 2742464"/>
              <a:gd name="connsiteX3" fmla="*/ 23949 w 5471518"/>
              <a:gd name="connsiteY3" fmla="*/ 2742464 h 2742464"/>
              <a:gd name="connsiteX4" fmla="*/ 0 w 5471518"/>
              <a:gd name="connsiteY4" fmla="*/ 0 h 2742464"/>
              <a:gd name="connsiteX0" fmla="*/ 0 w 5471518"/>
              <a:gd name="connsiteY0" fmla="*/ 0 h 2742464"/>
              <a:gd name="connsiteX1" fmla="*/ 5471518 w 5471518"/>
              <a:gd name="connsiteY1" fmla="*/ 1723482 h 2742464"/>
              <a:gd name="connsiteX2" fmla="*/ 5463420 w 5471518"/>
              <a:gd name="connsiteY2" fmla="*/ 1821248 h 2742464"/>
              <a:gd name="connsiteX3" fmla="*/ 23949 w 5471518"/>
              <a:gd name="connsiteY3" fmla="*/ 2742464 h 2742464"/>
              <a:gd name="connsiteX4" fmla="*/ 0 w 5471518"/>
              <a:gd name="connsiteY4" fmla="*/ 0 h 2742464"/>
              <a:gd name="connsiteX0" fmla="*/ 0 w 5473135"/>
              <a:gd name="connsiteY0" fmla="*/ 0 h 2742464"/>
              <a:gd name="connsiteX1" fmla="*/ 5471518 w 5473135"/>
              <a:gd name="connsiteY1" fmla="*/ 1723482 h 2742464"/>
              <a:gd name="connsiteX2" fmla="*/ 5472952 w 5473135"/>
              <a:gd name="connsiteY2" fmla="*/ 1819236 h 2742464"/>
              <a:gd name="connsiteX3" fmla="*/ 23949 w 5473135"/>
              <a:gd name="connsiteY3" fmla="*/ 2742464 h 2742464"/>
              <a:gd name="connsiteX4" fmla="*/ 0 w 5473135"/>
              <a:gd name="connsiteY4" fmla="*/ 0 h 2742464"/>
              <a:gd name="connsiteX0" fmla="*/ 0 w 5473135"/>
              <a:gd name="connsiteY0" fmla="*/ 0 h 2742464"/>
              <a:gd name="connsiteX1" fmla="*/ 5471518 w 5473135"/>
              <a:gd name="connsiteY1" fmla="*/ 1723482 h 2742464"/>
              <a:gd name="connsiteX2" fmla="*/ 5472952 w 5473135"/>
              <a:gd name="connsiteY2" fmla="*/ 1819236 h 2742464"/>
              <a:gd name="connsiteX3" fmla="*/ 23949 w 5473135"/>
              <a:gd name="connsiteY3" fmla="*/ 2742464 h 2742464"/>
              <a:gd name="connsiteX4" fmla="*/ 0 w 5473135"/>
              <a:gd name="connsiteY4" fmla="*/ 0 h 2742464"/>
              <a:gd name="connsiteX0" fmla="*/ 0 w 5473135"/>
              <a:gd name="connsiteY0" fmla="*/ 0 h 2742464"/>
              <a:gd name="connsiteX1" fmla="*/ 5471518 w 5473135"/>
              <a:gd name="connsiteY1" fmla="*/ 1723482 h 2742464"/>
              <a:gd name="connsiteX2" fmla="*/ 5472952 w 5473135"/>
              <a:gd name="connsiteY2" fmla="*/ 1819236 h 2742464"/>
              <a:gd name="connsiteX3" fmla="*/ 23949 w 5473135"/>
              <a:gd name="connsiteY3" fmla="*/ 2742464 h 2742464"/>
              <a:gd name="connsiteX4" fmla="*/ 0 w 5473135"/>
              <a:gd name="connsiteY4" fmla="*/ 0 h 2742464"/>
              <a:gd name="connsiteX0" fmla="*/ 0 w 5466780"/>
              <a:gd name="connsiteY0" fmla="*/ 0 h 2941069"/>
              <a:gd name="connsiteX1" fmla="*/ 5465163 w 5466780"/>
              <a:gd name="connsiteY1" fmla="*/ 1922087 h 2941069"/>
              <a:gd name="connsiteX2" fmla="*/ 5466597 w 5466780"/>
              <a:gd name="connsiteY2" fmla="*/ 2017841 h 2941069"/>
              <a:gd name="connsiteX3" fmla="*/ 17594 w 5466780"/>
              <a:gd name="connsiteY3" fmla="*/ 2941069 h 2941069"/>
              <a:gd name="connsiteX4" fmla="*/ 0 w 5466780"/>
              <a:gd name="connsiteY4" fmla="*/ 0 h 2941069"/>
              <a:gd name="connsiteX0" fmla="*/ 0 w 5466780"/>
              <a:gd name="connsiteY0" fmla="*/ 0 h 2941069"/>
              <a:gd name="connsiteX1" fmla="*/ 5465163 w 5466780"/>
              <a:gd name="connsiteY1" fmla="*/ 1922087 h 2941069"/>
              <a:gd name="connsiteX2" fmla="*/ 5466597 w 5466780"/>
              <a:gd name="connsiteY2" fmla="*/ 2017841 h 2941069"/>
              <a:gd name="connsiteX3" fmla="*/ 17594 w 5466780"/>
              <a:gd name="connsiteY3" fmla="*/ 2941069 h 2941069"/>
              <a:gd name="connsiteX4" fmla="*/ 0 w 5466780"/>
              <a:gd name="connsiteY4" fmla="*/ 0 h 2941069"/>
              <a:gd name="connsiteX0" fmla="*/ 58864 w 5525644"/>
              <a:gd name="connsiteY0" fmla="*/ 0 h 2950271"/>
              <a:gd name="connsiteX1" fmla="*/ 5524027 w 5525644"/>
              <a:gd name="connsiteY1" fmla="*/ 1922087 h 2950271"/>
              <a:gd name="connsiteX2" fmla="*/ 5525461 w 5525644"/>
              <a:gd name="connsiteY2" fmla="*/ 2017841 h 2950271"/>
              <a:gd name="connsiteX3" fmla="*/ 202 w 5525644"/>
              <a:gd name="connsiteY3" fmla="*/ 2950271 h 2950271"/>
              <a:gd name="connsiteX4" fmla="*/ 58864 w 5525644"/>
              <a:gd name="connsiteY4" fmla="*/ 0 h 2950271"/>
              <a:gd name="connsiteX0" fmla="*/ 26359 w 5525820"/>
              <a:gd name="connsiteY0" fmla="*/ 0 h 2968674"/>
              <a:gd name="connsiteX1" fmla="*/ 5524203 w 5525820"/>
              <a:gd name="connsiteY1" fmla="*/ 1940490 h 2968674"/>
              <a:gd name="connsiteX2" fmla="*/ 5525637 w 5525820"/>
              <a:gd name="connsiteY2" fmla="*/ 2036244 h 2968674"/>
              <a:gd name="connsiteX3" fmla="*/ 378 w 5525820"/>
              <a:gd name="connsiteY3" fmla="*/ 2968674 h 2968674"/>
              <a:gd name="connsiteX4" fmla="*/ 26359 w 5525820"/>
              <a:gd name="connsiteY4" fmla="*/ 0 h 296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5820" h="2968674">
                <a:moveTo>
                  <a:pt x="26359" y="0"/>
                </a:moveTo>
                <a:cubicBezTo>
                  <a:pt x="1335926" y="410971"/>
                  <a:pt x="4980486" y="1672723"/>
                  <a:pt x="5524203" y="1940490"/>
                </a:cubicBezTo>
                <a:cubicBezTo>
                  <a:pt x="5523206" y="1981429"/>
                  <a:pt x="5526634" y="1995305"/>
                  <a:pt x="5525637" y="2036244"/>
                </a:cubicBezTo>
                <a:cubicBezTo>
                  <a:pt x="3978581" y="2347342"/>
                  <a:pt x="1797989" y="2657576"/>
                  <a:pt x="378" y="2968674"/>
                </a:cubicBezTo>
                <a:cubicBezTo>
                  <a:pt x="-3976" y="2099877"/>
                  <a:pt x="30713" y="868797"/>
                  <a:pt x="26359" y="0"/>
                </a:cubicBezTo>
                <a:close/>
              </a:path>
            </a:pathLst>
          </a:custGeom>
          <a:solidFill>
            <a:schemeClr val="tx1">
              <a:alpha val="59000"/>
            </a:schemeClr>
          </a:solidFill>
          <a:ln>
            <a:noFill/>
          </a:ln>
          <a:scene3d>
            <a:camera prst="orthographicFront"/>
            <a:lightRig rig="morning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13" name="Rechthoek 12"/>
          <p:cNvSpPr/>
          <p:nvPr/>
        </p:nvSpPr>
        <p:spPr>
          <a:xfrm>
            <a:off x="4885923" y="1089285"/>
            <a:ext cx="3915514" cy="2559944"/>
          </a:xfrm>
          <a:custGeom>
            <a:avLst/>
            <a:gdLst>
              <a:gd name="connsiteX0" fmla="*/ 0 w 4176464"/>
              <a:gd name="connsiteY0" fmla="*/ 0 h 288032"/>
              <a:gd name="connsiteX1" fmla="*/ 4176464 w 4176464"/>
              <a:gd name="connsiteY1" fmla="*/ 0 h 288032"/>
              <a:gd name="connsiteX2" fmla="*/ 4176464 w 4176464"/>
              <a:gd name="connsiteY2" fmla="*/ 288032 h 288032"/>
              <a:gd name="connsiteX3" fmla="*/ 0 w 4176464"/>
              <a:gd name="connsiteY3" fmla="*/ 288032 h 288032"/>
              <a:gd name="connsiteX4" fmla="*/ 0 w 4176464"/>
              <a:gd name="connsiteY4" fmla="*/ 0 h 288032"/>
              <a:gd name="connsiteX0" fmla="*/ 0 w 4189527"/>
              <a:gd name="connsiteY0" fmla="*/ 1493520 h 1781552"/>
              <a:gd name="connsiteX1" fmla="*/ 4189527 w 4189527"/>
              <a:gd name="connsiteY1" fmla="*/ 0 h 1781552"/>
              <a:gd name="connsiteX2" fmla="*/ 4176464 w 4189527"/>
              <a:gd name="connsiteY2" fmla="*/ 1781552 h 1781552"/>
              <a:gd name="connsiteX3" fmla="*/ 0 w 4189527"/>
              <a:gd name="connsiteY3" fmla="*/ 1781552 h 1781552"/>
              <a:gd name="connsiteX4" fmla="*/ 0 w 4189527"/>
              <a:gd name="connsiteY4" fmla="*/ 1493520 h 1781552"/>
              <a:gd name="connsiteX0" fmla="*/ 0 w 4189527"/>
              <a:gd name="connsiteY0" fmla="*/ 1493520 h 2469529"/>
              <a:gd name="connsiteX1" fmla="*/ 4189527 w 4189527"/>
              <a:gd name="connsiteY1" fmla="*/ 0 h 2469529"/>
              <a:gd name="connsiteX2" fmla="*/ 4185173 w 4189527"/>
              <a:gd name="connsiteY2" fmla="*/ 2469529 h 2469529"/>
              <a:gd name="connsiteX3" fmla="*/ 0 w 4189527"/>
              <a:gd name="connsiteY3" fmla="*/ 1781552 h 2469529"/>
              <a:gd name="connsiteX4" fmla="*/ 0 w 4189527"/>
              <a:gd name="connsiteY4" fmla="*/ 1493520 h 2469529"/>
              <a:gd name="connsiteX0" fmla="*/ 0 w 4189527"/>
              <a:gd name="connsiteY0" fmla="*/ 1493520 h 2469529"/>
              <a:gd name="connsiteX1" fmla="*/ 4189527 w 4189527"/>
              <a:gd name="connsiteY1" fmla="*/ 0 h 2469529"/>
              <a:gd name="connsiteX2" fmla="*/ 4185173 w 4189527"/>
              <a:gd name="connsiteY2" fmla="*/ 2469529 h 2469529"/>
              <a:gd name="connsiteX3" fmla="*/ 60960 w 4189527"/>
              <a:gd name="connsiteY3" fmla="*/ 1620444 h 2469529"/>
              <a:gd name="connsiteX4" fmla="*/ 0 w 4189527"/>
              <a:gd name="connsiteY4" fmla="*/ 1493520 h 2469529"/>
              <a:gd name="connsiteX0" fmla="*/ 8709 w 4198236"/>
              <a:gd name="connsiteY0" fmla="*/ 1493520 h 2469529"/>
              <a:gd name="connsiteX1" fmla="*/ 4198236 w 4198236"/>
              <a:gd name="connsiteY1" fmla="*/ 0 h 2469529"/>
              <a:gd name="connsiteX2" fmla="*/ 4193882 w 4198236"/>
              <a:gd name="connsiteY2" fmla="*/ 2469529 h 2469529"/>
              <a:gd name="connsiteX3" fmla="*/ 0 w 4198236"/>
              <a:gd name="connsiteY3" fmla="*/ 1607382 h 2469529"/>
              <a:gd name="connsiteX4" fmla="*/ 8709 w 4198236"/>
              <a:gd name="connsiteY4" fmla="*/ 1493520 h 2469529"/>
              <a:gd name="connsiteX0" fmla="*/ 0 w 4206944"/>
              <a:gd name="connsiteY0" fmla="*/ 1510937 h 2469529"/>
              <a:gd name="connsiteX1" fmla="*/ 4206944 w 4206944"/>
              <a:gd name="connsiteY1" fmla="*/ 0 h 2469529"/>
              <a:gd name="connsiteX2" fmla="*/ 4202590 w 4206944"/>
              <a:gd name="connsiteY2" fmla="*/ 2469529 h 2469529"/>
              <a:gd name="connsiteX3" fmla="*/ 8708 w 4206944"/>
              <a:gd name="connsiteY3" fmla="*/ 1607382 h 2469529"/>
              <a:gd name="connsiteX4" fmla="*/ 0 w 4206944"/>
              <a:gd name="connsiteY4" fmla="*/ 1510937 h 2469529"/>
              <a:gd name="connsiteX0" fmla="*/ 0 w 4206944"/>
              <a:gd name="connsiteY0" fmla="*/ 1510937 h 2469529"/>
              <a:gd name="connsiteX1" fmla="*/ 4206944 w 4206944"/>
              <a:gd name="connsiteY1" fmla="*/ 0 h 2469529"/>
              <a:gd name="connsiteX2" fmla="*/ 4202590 w 4206944"/>
              <a:gd name="connsiteY2" fmla="*/ 2469529 h 2469529"/>
              <a:gd name="connsiteX3" fmla="*/ 8708 w 4206944"/>
              <a:gd name="connsiteY3" fmla="*/ 1623711 h 2469529"/>
              <a:gd name="connsiteX4" fmla="*/ 0 w 4206944"/>
              <a:gd name="connsiteY4" fmla="*/ 1510937 h 2469529"/>
              <a:gd name="connsiteX0" fmla="*/ 0 w 4223273"/>
              <a:gd name="connsiteY0" fmla="*/ 1739537 h 2698129"/>
              <a:gd name="connsiteX1" fmla="*/ 4223273 w 4223273"/>
              <a:gd name="connsiteY1" fmla="*/ 0 h 2698129"/>
              <a:gd name="connsiteX2" fmla="*/ 4202590 w 4223273"/>
              <a:gd name="connsiteY2" fmla="*/ 2698129 h 2698129"/>
              <a:gd name="connsiteX3" fmla="*/ 8708 w 4223273"/>
              <a:gd name="connsiteY3" fmla="*/ 1852311 h 2698129"/>
              <a:gd name="connsiteX4" fmla="*/ 0 w 4223273"/>
              <a:gd name="connsiteY4" fmla="*/ 1739537 h 2698129"/>
              <a:gd name="connsiteX0" fmla="*/ 0 w 4223273"/>
              <a:gd name="connsiteY0" fmla="*/ 1739537 h 2698129"/>
              <a:gd name="connsiteX1" fmla="*/ 4223273 w 4223273"/>
              <a:gd name="connsiteY1" fmla="*/ 0 h 2698129"/>
              <a:gd name="connsiteX2" fmla="*/ 4202590 w 4223273"/>
              <a:gd name="connsiteY2" fmla="*/ 2698129 h 2698129"/>
              <a:gd name="connsiteX3" fmla="*/ 2065457 w 4223273"/>
              <a:gd name="connsiteY3" fmla="*/ 2282428 h 2698129"/>
              <a:gd name="connsiteX4" fmla="*/ 8708 w 4223273"/>
              <a:gd name="connsiteY4" fmla="*/ 1852311 h 2698129"/>
              <a:gd name="connsiteX5" fmla="*/ 0 w 4223273"/>
              <a:gd name="connsiteY5" fmla="*/ 1739537 h 2698129"/>
              <a:gd name="connsiteX0" fmla="*/ 0 w 4223273"/>
              <a:gd name="connsiteY0" fmla="*/ 1739537 h 2698129"/>
              <a:gd name="connsiteX1" fmla="*/ 4223273 w 4223273"/>
              <a:gd name="connsiteY1" fmla="*/ 0 h 2698129"/>
              <a:gd name="connsiteX2" fmla="*/ 4202590 w 4223273"/>
              <a:gd name="connsiteY2" fmla="*/ 2698129 h 2698129"/>
              <a:gd name="connsiteX3" fmla="*/ 3271890 w 4223273"/>
              <a:gd name="connsiteY3" fmla="*/ 2521800 h 2698129"/>
              <a:gd name="connsiteX4" fmla="*/ 2065457 w 4223273"/>
              <a:gd name="connsiteY4" fmla="*/ 2282428 h 2698129"/>
              <a:gd name="connsiteX5" fmla="*/ 8708 w 4223273"/>
              <a:gd name="connsiteY5" fmla="*/ 1852311 h 2698129"/>
              <a:gd name="connsiteX6" fmla="*/ 0 w 4223273"/>
              <a:gd name="connsiteY6" fmla="*/ 1739537 h 2698129"/>
              <a:gd name="connsiteX0" fmla="*/ 0 w 4223273"/>
              <a:gd name="connsiteY0" fmla="*/ 1739537 h 2698129"/>
              <a:gd name="connsiteX1" fmla="*/ 4223273 w 4223273"/>
              <a:gd name="connsiteY1" fmla="*/ 0 h 2698129"/>
              <a:gd name="connsiteX2" fmla="*/ 4202590 w 4223273"/>
              <a:gd name="connsiteY2" fmla="*/ 2698129 h 2698129"/>
              <a:gd name="connsiteX3" fmla="*/ 3286252 w 4223273"/>
              <a:gd name="connsiteY3" fmla="*/ 2526587 h 2698129"/>
              <a:gd name="connsiteX4" fmla="*/ 2065457 w 4223273"/>
              <a:gd name="connsiteY4" fmla="*/ 2282428 h 2698129"/>
              <a:gd name="connsiteX5" fmla="*/ 8708 w 4223273"/>
              <a:gd name="connsiteY5" fmla="*/ 1852311 h 2698129"/>
              <a:gd name="connsiteX6" fmla="*/ 0 w 4223273"/>
              <a:gd name="connsiteY6" fmla="*/ 1739537 h 2698129"/>
              <a:gd name="connsiteX0" fmla="*/ 0 w 4223273"/>
              <a:gd name="connsiteY0" fmla="*/ 1739537 h 2698129"/>
              <a:gd name="connsiteX1" fmla="*/ 4223273 w 4223273"/>
              <a:gd name="connsiteY1" fmla="*/ 0 h 2698129"/>
              <a:gd name="connsiteX2" fmla="*/ 4202590 w 4223273"/>
              <a:gd name="connsiteY2" fmla="*/ 2698129 h 2698129"/>
              <a:gd name="connsiteX3" fmla="*/ 3784146 w 4223273"/>
              <a:gd name="connsiteY3" fmla="*/ 2617549 h 2698129"/>
              <a:gd name="connsiteX4" fmla="*/ 3286252 w 4223273"/>
              <a:gd name="connsiteY4" fmla="*/ 2526587 h 2698129"/>
              <a:gd name="connsiteX5" fmla="*/ 2065457 w 4223273"/>
              <a:gd name="connsiteY5" fmla="*/ 2282428 h 2698129"/>
              <a:gd name="connsiteX6" fmla="*/ 8708 w 4223273"/>
              <a:gd name="connsiteY6" fmla="*/ 1852311 h 2698129"/>
              <a:gd name="connsiteX7" fmla="*/ 0 w 4223273"/>
              <a:gd name="connsiteY7" fmla="*/ 1739537 h 2698129"/>
              <a:gd name="connsiteX0" fmla="*/ 0 w 4223273"/>
              <a:gd name="connsiteY0" fmla="*/ 1739537 h 2698129"/>
              <a:gd name="connsiteX1" fmla="*/ 4223273 w 4223273"/>
              <a:gd name="connsiteY1" fmla="*/ 0 h 2698129"/>
              <a:gd name="connsiteX2" fmla="*/ 4202590 w 4223273"/>
              <a:gd name="connsiteY2" fmla="*/ 2698129 h 2698129"/>
              <a:gd name="connsiteX3" fmla="*/ 3784146 w 4223273"/>
              <a:gd name="connsiteY3" fmla="*/ 2627124 h 2698129"/>
              <a:gd name="connsiteX4" fmla="*/ 3286252 w 4223273"/>
              <a:gd name="connsiteY4" fmla="*/ 2526587 h 2698129"/>
              <a:gd name="connsiteX5" fmla="*/ 2065457 w 4223273"/>
              <a:gd name="connsiteY5" fmla="*/ 2282428 h 2698129"/>
              <a:gd name="connsiteX6" fmla="*/ 8708 w 4223273"/>
              <a:gd name="connsiteY6" fmla="*/ 1852311 h 2698129"/>
              <a:gd name="connsiteX7" fmla="*/ 0 w 4223273"/>
              <a:gd name="connsiteY7" fmla="*/ 1739537 h 2698129"/>
              <a:gd name="connsiteX0" fmla="*/ 0 w 4223273"/>
              <a:gd name="connsiteY0" fmla="*/ 1739537 h 2698129"/>
              <a:gd name="connsiteX1" fmla="*/ 4223273 w 4223273"/>
              <a:gd name="connsiteY1" fmla="*/ 0 h 2698129"/>
              <a:gd name="connsiteX2" fmla="*/ 4212165 w 4223273"/>
              <a:gd name="connsiteY2" fmla="*/ 2698129 h 2698129"/>
              <a:gd name="connsiteX3" fmla="*/ 3784146 w 4223273"/>
              <a:gd name="connsiteY3" fmla="*/ 2627124 h 2698129"/>
              <a:gd name="connsiteX4" fmla="*/ 3286252 w 4223273"/>
              <a:gd name="connsiteY4" fmla="*/ 2526587 h 2698129"/>
              <a:gd name="connsiteX5" fmla="*/ 2065457 w 4223273"/>
              <a:gd name="connsiteY5" fmla="*/ 2282428 h 2698129"/>
              <a:gd name="connsiteX6" fmla="*/ 8708 w 4223273"/>
              <a:gd name="connsiteY6" fmla="*/ 1852311 h 2698129"/>
              <a:gd name="connsiteX7" fmla="*/ 0 w 4223273"/>
              <a:gd name="connsiteY7" fmla="*/ 1739537 h 2698129"/>
              <a:gd name="connsiteX0" fmla="*/ 0 w 4223273"/>
              <a:gd name="connsiteY0" fmla="*/ 1739537 h 2712491"/>
              <a:gd name="connsiteX1" fmla="*/ 4223273 w 4223273"/>
              <a:gd name="connsiteY1" fmla="*/ 0 h 2712491"/>
              <a:gd name="connsiteX2" fmla="*/ 4212165 w 4223273"/>
              <a:gd name="connsiteY2" fmla="*/ 2712491 h 2712491"/>
              <a:gd name="connsiteX3" fmla="*/ 3784146 w 4223273"/>
              <a:gd name="connsiteY3" fmla="*/ 2627124 h 2712491"/>
              <a:gd name="connsiteX4" fmla="*/ 3286252 w 4223273"/>
              <a:gd name="connsiteY4" fmla="*/ 2526587 h 2712491"/>
              <a:gd name="connsiteX5" fmla="*/ 2065457 w 4223273"/>
              <a:gd name="connsiteY5" fmla="*/ 2282428 h 2712491"/>
              <a:gd name="connsiteX6" fmla="*/ 8708 w 4223273"/>
              <a:gd name="connsiteY6" fmla="*/ 1852311 h 2712491"/>
              <a:gd name="connsiteX7" fmla="*/ 0 w 4223273"/>
              <a:gd name="connsiteY7" fmla="*/ 1739537 h 2712491"/>
              <a:gd name="connsiteX0" fmla="*/ 817 w 4214565"/>
              <a:gd name="connsiteY0" fmla="*/ 1706879 h 2712491"/>
              <a:gd name="connsiteX1" fmla="*/ 4214565 w 4214565"/>
              <a:gd name="connsiteY1" fmla="*/ 0 h 2712491"/>
              <a:gd name="connsiteX2" fmla="*/ 4203457 w 4214565"/>
              <a:gd name="connsiteY2" fmla="*/ 2712491 h 2712491"/>
              <a:gd name="connsiteX3" fmla="*/ 3775438 w 4214565"/>
              <a:gd name="connsiteY3" fmla="*/ 2627124 h 2712491"/>
              <a:gd name="connsiteX4" fmla="*/ 3277544 w 4214565"/>
              <a:gd name="connsiteY4" fmla="*/ 2526587 h 2712491"/>
              <a:gd name="connsiteX5" fmla="*/ 2056749 w 4214565"/>
              <a:gd name="connsiteY5" fmla="*/ 2282428 h 2712491"/>
              <a:gd name="connsiteX6" fmla="*/ 0 w 4214565"/>
              <a:gd name="connsiteY6" fmla="*/ 1852311 h 2712491"/>
              <a:gd name="connsiteX7" fmla="*/ 817 w 4214565"/>
              <a:gd name="connsiteY7" fmla="*/ 1706879 h 2712491"/>
              <a:gd name="connsiteX0" fmla="*/ 1002303 w 5216051"/>
              <a:gd name="connsiteY0" fmla="*/ 1706879 h 2712491"/>
              <a:gd name="connsiteX1" fmla="*/ 5216051 w 5216051"/>
              <a:gd name="connsiteY1" fmla="*/ 0 h 2712491"/>
              <a:gd name="connsiteX2" fmla="*/ 5204943 w 5216051"/>
              <a:gd name="connsiteY2" fmla="*/ 2712491 h 2712491"/>
              <a:gd name="connsiteX3" fmla="*/ 4776924 w 5216051"/>
              <a:gd name="connsiteY3" fmla="*/ 2627124 h 2712491"/>
              <a:gd name="connsiteX4" fmla="*/ 4279030 w 5216051"/>
              <a:gd name="connsiteY4" fmla="*/ 2526587 h 2712491"/>
              <a:gd name="connsiteX5" fmla="*/ 3058235 w 5216051"/>
              <a:gd name="connsiteY5" fmla="*/ 2282428 h 2712491"/>
              <a:gd name="connsiteX6" fmla="*/ 0 w 5216051"/>
              <a:gd name="connsiteY6" fmla="*/ 1634597 h 2712491"/>
              <a:gd name="connsiteX7" fmla="*/ 1002303 w 5216051"/>
              <a:gd name="connsiteY7" fmla="*/ 1706879 h 2712491"/>
              <a:gd name="connsiteX0" fmla="*/ 22589 w 5216051"/>
              <a:gd name="connsiteY0" fmla="*/ 1434737 h 2712491"/>
              <a:gd name="connsiteX1" fmla="*/ 5216051 w 5216051"/>
              <a:gd name="connsiteY1" fmla="*/ 0 h 2712491"/>
              <a:gd name="connsiteX2" fmla="*/ 5204943 w 5216051"/>
              <a:gd name="connsiteY2" fmla="*/ 2712491 h 2712491"/>
              <a:gd name="connsiteX3" fmla="*/ 4776924 w 5216051"/>
              <a:gd name="connsiteY3" fmla="*/ 2627124 h 2712491"/>
              <a:gd name="connsiteX4" fmla="*/ 4279030 w 5216051"/>
              <a:gd name="connsiteY4" fmla="*/ 2526587 h 2712491"/>
              <a:gd name="connsiteX5" fmla="*/ 3058235 w 5216051"/>
              <a:gd name="connsiteY5" fmla="*/ 2282428 h 2712491"/>
              <a:gd name="connsiteX6" fmla="*/ 0 w 5216051"/>
              <a:gd name="connsiteY6" fmla="*/ 1634597 h 2712491"/>
              <a:gd name="connsiteX7" fmla="*/ 22589 w 5216051"/>
              <a:gd name="connsiteY7" fmla="*/ 1434737 h 2712491"/>
              <a:gd name="connsiteX0" fmla="*/ 22589 w 5216051"/>
              <a:gd name="connsiteY0" fmla="*/ 1434737 h 2712491"/>
              <a:gd name="connsiteX1" fmla="*/ 5216051 w 5216051"/>
              <a:gd name="connsiteY1" fmla="*/ 0 h 2712491"/>
              <a:gd name="connsiteX2" fmla="*/ 5204943 w 5216051"/>
              <a:gd name="connsiteY2" fmla="*/ 2712491 h 2712491"/>
              <a:gd name="connsiteX3" fmla="*/ 4776924 w 5216051"/>
              <a:gd name="connsiteY3" fmla="*/ 2627124 h 2712491"/>
              <a:gd name="connsiteX4" fmla="*/ 4279030 w 5216051"/>
              <a:gd name="connsiteY4" fmla="*/ 2526587 h 2712491"/>
              <a:gd name="connsiteX5" fmla="*/ 3058235 w 5216051"/>
              <a:gd name="connsiteY5" fmla="*/ 2282428 h 2712491"/>
              <a:gd name="connsiteX6" fmla="*/ 0 w 5216051"/>
              <a:gd name="connsiteY6" fmla="*/ 1634597 h 2712491"/>
              <a:gd name="connsiteX7" fmla="*/ 22589 w 5216051"/>
              <a:gd name="connsiteY7" fmla="*/ 1434737 h 2712491"/>
              <a:gd name="connsiteX0" fmla="*/ 22589 w 5206226"/>
              <a:gd name="connsiteY0" fmla="*/ 1859280 h 3137034"/>
              <a:gd name="connsiteX1" fmla="*/ 5205166 w 5206226"/>
              <a:gd name="connsiteY1" fmla="*/ 0 h 3137034"/>
              <a:gd name="connsiteX2" fmla="*/ 5204943 w 5206226"/>
              <a:gd name="connsiteY2" fmla="*/ 3137034 h 3137034"/>
              <a:gd name="connsiteX3" fmla="*/ 4776924 w 5206226"/>
              <a:gd name="connsiteY3" fmla="*/ 3051667 h 3137034"/>
              <a:gd name="connsiteX4" fmla="*/ 4279030 w 5206226"/>
              <a:gd name="connsiteY4" fmla="*/ 2951130 h 3137034"/>
              <a:gd name="connsiteX5" fmla="*/ 3058235 w 5206226"/>
              <a:gd name="connsiteY5" fmla="*/ 2706971 h 3137034"/>
              <a:gd name="connsiteX6" fmla="*/ 0 w 5206226"/>
              <a:gd name="connsiteY6" fmla="*/ 2059140 h 3137034"/>
              <a:gd name="connsiteX7" fmla="*/ 22589 w 5206226"/>
              <a:gd name="connsiteY7" fmla="*/ 1859280 h 3137034"/>
              <a:gd name="connsiteX0" fmla="*/ 22589 w 5206226"/>
              <a:gd name="connsiteY0" fmla="*/ 1859280 h 3137034"/>
              <a:gd name="connsiteX1" fmla="*/ 5205166 w 5206226"/>
              <a:gd name="connsiteY1" fmla="*/ 0 h 3137034"/>
              <a:gd name="connsiteX2" fmla="*/ 5204943 w 5206226"/>
              <a:gd name="connsiteY2" fmla="*/ 3137034 h 3137034"/>
              <a:gd name="connsiteX3" fmla="*/ 4776924 w 5206226"/>
              <a:gd name="connsiteY3" fmla="*/ 3051667 h 3137034"/>
              <a:gd name="connsiteX4" fmla="*/ 4279030 w 5206226"/>
              <a:gd name="connsiteY4" fmla="*/ 2951130 h 3137034"/>
              <a:gd name="connsiteX5" fmla="*/ 3058235 w 5206226"/>
              <a:gd name="connsiteY5" fmla="*/ 2706971 h 3137034"/>
              <a:gd name="connsiteX6" fmla="*/ 0 w 5206226"/>
              <a:gd name="connsiteY6" fmla="*/ 2059140 h 3137034"/>
              <a:gd name="connsiteX7" fmla="*/ 22589 w 5206226"/>
              <a:gd name="connsiteY7" fmla="*/ 1859280 h 3137034"/>
              <a:gd name="connsiteX0" fmla="*/ 22589 w 5206226"/>
              <a:gd name="connsiteY0" fmla="*/ 1859280 h 3137034"/>
              <a:gd name="connsiteX1" fmla="*/ 5205166 w 5206226"/>
              <a:gd name="connsiteY1" fmla="*/ 0 h 3137034"/>
              <a:gd name="connsiteX2" fmla="*/ 5204943 w 5206226"/>
              <a:gd name="connsiteY2" fmla="*/ 3137034 h 3137034"/>
              <a:gd name="connsiteX3" fmla="*/ 4776924 w 5206226"/>
              <a:gd name="connsiteY3" fmla="*/ 3051667 h 3137034"/>
              <a:gd name="connsiteX4" fmla="*/ 4279030 w 5206226"/>
              <a:gd name="connsiteY4" fmla="*/ 2951130 h 3137034"/>
              <a:gd name="connsiteX5" fmla="*/ 3058235 w 5206226"/>
              <a:gd name="connsiteY5" fmla="*/ 2706971 h 3137034"/>
              <a:gd name="connsiteX6" fmla="*/ 0 w 5206226"/>
              <a:gd name="connsiteY6" fmla="*/ 2059140 h 3137034"/>
              <a:gd name="connsiteX7" fmla="*/ 22589 w 5206226"/>
              <a:gd name="connsiteY7" fmla="*/ 1859280 h 3137034"/>
              <a:gd name="connsiteX0" fmla="*/ 8 w 5212220"/>
              <a:gd name="connsiteY0" fmla="*/ 1849755 h 3137034"/>
              <a:gd name="connsiteX1" fmla="*/ 5211160 w 5212220"/>
              <a:gd name="connsiteY1" fmla="*/ 0 h 3137034"/>
              <a:gd name="connsiteX2" fmla="*/ 5210937 w 5212220"/>
              <a:gd name="connsiteY2" fmla="*/ 3137034 h 3137034"/>
              <a:gd name="connsiteX3" fmla="*/ 4782918 w 5212220"/>
              <a:gd name="connsiteY3" fmla="*/ 3051667 h 3137034"/>
              <a:gd name="connsiteX4" fmla="*/ 4285024 w 5212220"/>
              <a:gd name="connsiteY4" fmla="*/ 2951130 h 3137034"/>
              <a:gd name="connsiteX5" fmla="*/ 3064229 w 5212220"/>
              <a:gd name="connsiteY5" fmla="*/ 2706971 h 3137034"/>
              <a:gd name="connsiteX6" fmla="*/ 5994 w 5212220"/>
              <a:gd name="connsiteY6" fmla="*/ 2059140 h 3137034"/>
              <a:gd name="connsiteX7" fmla="*/ 8 w 5212220"/>
              <a:gd name="connsiteY7" fmla="*/ 1849755 h 3137034"/>
              <a:gd name="connsiteX0" fmla="*/ 8 w 5212220"/>
              <a:gd name="connsiteY0" fmla="*/ 1849755 h 3137034"/>
              <a:gd name="connsiteX1" fmla="*/ 5211160 w 5212220"/>
              <a:gd name="connsiteY1" fmla="*/ 0 h 3137034"/>
              <a:gd name="connsiteX2" fmla="*/ 5210937 w 5212220"/>
              <a:gd name="connsiteY2" fmla="*/ 3137034 h 3137034"/>
              <a:gd name="connsiteX3" fmla="*/ 4782918 w 5212220"/>
              <a:gd name="connsiteY3" fmla="*/ 3051667 h 3137034"/>
              <a:gd name="connsiteX4" fmla="*/ 4285024 w 5212220"/>
              <a:gd name="connsiteY4" fmla="*/ 2951130 h 3137034"/>
              <a:gd name="connsiteX5" fmla="*/ 3064229 w 5212220"/>
              <a:gd name="connsiteY5" fmla="*/ 2706971 h 3137034"/>
              <a:gd name="connsiteX6" fmla="*/ 5994 w 5212220"/>
              <a:gd name="connsiteY6" fmla="*/ 2059140 h 3137034"/>
              <a:gd name="connsiteX7" fmla="*/ 8 w 5212220"/>
              <a:gd name="connsiteY7" fmla="*/ 1849755 h 3137034"/>
              <a:gd name="connsiteX0" fmla="*/ 8 w 5220685"/>
              <a:gd name="connsiteY0" fmla="*/ 2125980 h 3413259"/>
              <a:gd name="connsiteX1" fmla="*/ 5220685 w 5220685"/>
              <a:gd name="connsiteY1" fmla="*/ 0 h 3413259"/>
              <a:gd name="connsiteX2" fmla="*/ 5210937 w 5220685"/>
              <a:gd name="connsiteY2" fmla="*/ 3413259 h 3413259"/>
              <a:gd name="connsiteX3" fmla="*/ 4782918 w 5220685"/>
              <a:gd name="connsiteY3" fmla="*/ 3327892 h 3413259"/>
              <a:gd name="connsiteX4" fmla="*/ 4285024 w 5220685"/>
              <a:gd name="connsiteY4" fmla="*/ 3227355 h 3413259"/>
              <a:gd name="connsiteX5" fmla="*/ 3064229 w 5220685"/>
              <a:gd name="connsiteY5" fmla="*/ 2983196 h 3413259"/>
              <a:gd name="connsiteX6" fmla="*/ 5994 w 5220685"/>
              <a:gd name="connsiteY6" fmla="*/ 2335365 h 3413259"/>
              <a:gd name="connsiteX7" fmla="*/ 8 w 5220685"/>
              <a:gd name="connsiteY7" fmla="*/ 2125980 h 3413259"/>
              <a:gd name="connsiteX0" fmla="*/ 8 w 5220685"/>
              <a:gd name="connsiteY0" fmla="*/ 2125980 h 3413259"/>
              <a:gd name="connsiteX1" fmla="*/ 5220685 w 5220685"/>
              <a:gd name="connsiteY1" fmla="*/ 0 h 3413259"/>
              <a:gd name="connsiteX2" fmla="*/ 5210937 w 5220685"/>
              <a:gd name="connsiteY2" fmla="*/ 3413259 h 3413259"/>
              <a:gd name="connsiteX3" fmla="*/ 4782918 w 5220685"/>
              <a:gd name="connsiteY3" fmla="*/ 3327892 h 3413259"/>
              <a:gd name="connsiteX4" fmla="*/ 4285024 w 5220685"/>
              <a:gd name="connsiteY4" fmla="*/ 3227355 h 3413259"/>
              <a:gd name="connsiteX5" fmla="*/ 3064229 w 5220685"/>
              <a:gd name="connsiteY5" fmla="*/ 2983196 h 3413259"/>
              <a:gd name="connsiteX6" fmla="*/ 5994 w 5220685"/>
              <a:gd name="connsiteY6" fmla="*/ 2335365 h 3413259"/>
              <a:gd name="connsiteX7" fmla="*/ 8 w 5220685"/>
              <a:gd name="connsiteY7" fmla="*/ 2125980 h 3413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20685" h="3413259">
                <a:moveTo>
                  <a:pt x="8" y="2125980"/>
                </a:moveTo>
                <a:cubicBezTo>
                  <a:pt x="1687619" y="1474923"/>
                  <a:pt x="3518786" y="648335"/>
                  <a:pt x="5220685" y="0"/>
                </a:cubicBezTo>
                <a:cubicBezTo>
                  <a:pt x="5216331" y="593851"/>
                  <a:pt x="5215291" y="2819408"/>
                  <a:pt x="5210937" y="3413259"/>
                </a:cubicBezTo>
                <a:cubicBezTo>
                  <a:pt x="5071456" y="3383207"/>
                  <a:pt x="4922399" y="3357944"/>
                  <a:pt x="4782918" y="3327892"/>
                </a:cubicBezTo>
                <a:lnTo>
                  <a:pt x="4285024" y="3227355"/>
                </a:lnTo>
                <a:lnTo>
                  <a:pt x="3064229" y="2983196"/>
                </a:lnTo>
                <a:lnTo>
                  <a:pt x="5994" y="2335365"/>
                </a:lnTo>
                <a:cubicBezTo>
                  <a:pt x="6266" y="2286888"/>
                  <a:pt x="-264" y="2174457"/>
                  <a:pt x="8" y="2125980"/>
                </a:cubicBezTo>
                <a:close/>
              </a:path>
            </a:pathLst>
          </a:custGeom>
          <a:solidFill>
            <a:schemeClr val="tx1">
              <a:alpha val="59000"/>
            </a:schemeClr>
          </a:solidFill>
          <a:ln>
            <a:noFill/>
          </a:ln>
          <a:scene3d>
            <a:camera prst="orthographicFront"/>
            <a:lightRig rig="morning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350" dirty="0"/>
          </a:p>
        </p:txBody>
      </p:sp>
    </p:spTree>
    <p:extLst>
      <p:ext uri="{BB962C8B-B14F-4D97-AF65-F5344CB8AC3E}">
        <p14:creationId xmlns:p14="http://schemas.microsoft.com/office/powerpoint/2010/main" val="270750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18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B6F3BB-6C47-CB2A-561F-40F85CDDF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51470"/>
            <a:ext cx="7571184" cy="936104"/>
          </a:xfrm>
        </p:spPr>
        <p:txBody>
          <a:bodyPr/>
          <a:lstStyle/>
          <a:p>
            <a:r>
              <a:rPr lang="nl-NL" dirty="0"/>
              <a:t>En dan: de Coentunnel sinds kort . . . .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024759-F7E6-377D-1D04-597363B9A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97C5186-97E0-1F04-819C-44735BDB465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85951C1-8DA8-4653-92B2-A71E5781D98D}" type="datetime2">
              <a:rPr lang="nl-NL" smtClean="0"/>
              <a:t>vrijdag 10 juli 2026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F6CF627-ECDA-4BE1-0FDD-107D3B0E6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823" y="-3418"/>
            <a:ext cx="6790099" cy="51435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5F51C93-C1CC-8504-6ED4-CEC3CD032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64"/>
            <a:ext cx="36669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1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CB505E-39B7-6837-244F-521678B7F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3E2AF1-E23D-4C4C-D3DF-993396F8B1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A7DEEA4-F895-B202-F6E7-DD5D0224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66B810-22F2-4E7E-B94F-4D4C7B1ECE91}" type="slidenum">
              <a:rPr lang="nl-NL" smtClean="0"/>
              <a:pPr/>
              <a:t>18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981CFB9-5A63-1722-7825-CE83C24E1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57" y="0"/>
            <a:ext cx="8003286" cy="51435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9C6C6EE-2B60-9F71-5FA8-6F7D2F8FD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176" y="1762124"/>
            <a:ext cx="2722149" cy="211484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2EDE6EA-A590-52C3-5AEA-E4A9D145F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177" y="3892483"/>
            <a:ext cx="2457793" cy="124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9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082CB2-0F8C-4731-B0C9-50FDF4077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WhatsApp Video 2025-09-22 at 09.07.33">
            <a:hlinkClick r:id="" action="ppaction://media"/>
            <a:extLst>
              <a:ext uri="{FF2B5EF4-FFF2-40B4-BE49-F238E27FC236}">
                <a16:creationId xmlns:a16="http://schemas.microsoft.com/office/drawing/2014/main" id="{432FAF4B-F5D4-5EC1-B3C9-65C9826F5F7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7824" y="-812626"/>
            <a:ext cx="4075397" cy="7239957"/>
          </a:xfr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6DDA1ED-7C8B-777F-4F16-4DE2615CA5B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85951C1-8DA8-4653-92B2-A71E5781D98D}" type="datetime2">
              <a:rPr lang="nl-NL" smtClean="0"/>
              <a:t>vrijdag 10 juli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7122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xfrm>
            <a:off x="1475656" y="51470"/>
            <a:ext cx="7571184" cy="936104"/>
          </a:xfrm>
        </p:spPr>
        <p:txBody>
          <a:bodyPr/>
          <a:lstStyle/>
          <a:p>
            <a:r>
              <a:rPr lang="nl-NL" dirty="0"/>
              <a:t>Agenda</a:t>
            </a:r>
          </a:p>
        </p:txBody>
      </p:sp>
      <p:sp>
        <p:nvSpPr>
          <p:cNvPr id="28" name="Tijdelijke aanduiding voor inhoud 27"/>
          <p:cNvSpPr>
            <a:spLocks noGrp="1"/>
          </p:cNvSpPr>
          <p:nvPr>
            <p:ph idx="1"/>
          </p:nvPr>
        </p:nvSpPr>
        <p:spPr>
          <a:xfrm>
            <a:off x="1475656" y="1059582"/>
            <a:ext cx="3456384" cy="3265078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1600" dirty="0"/>
              <a:t>Fabels en feiten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dirty="0"/>
              <a:t>Onze werkgroep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1600" dirty="0"/>
              <a:t>Status project WiT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1600" dirty="0"/>
              <a:t>De theorie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dirty="0"/>
              <a:t>De beleving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dirty="0"/>
              <a:t>Enquête Coentunnel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dirty="0"/>
              <a:t>Huidige praktijken, incl. HWP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dirty="0"/>
              <a:t>Wanden wassen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dirty="0"/>
              <a:t>Berekeningen Schréder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dirty="0"/>
              <a:t>TCO rekenmodel IJtunnel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 dirty="0"/>
              <a:t>25-11-2021 </a:t>
            </a:r>
          </a:p>
        </p:txBody>
      </p:sp>
    </p:spTree>
    <p:extLst>
      <p:ext uri="{BB962C8B-B14F-4D97-AF65-F5344CB8AC3E}">
        <p14:creationId xmlns:p14="http://schemas.microsoft.com/office/powerpoint/2010/main" val="3874543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D4F47D-90EE-B4E3-515D-D1D45C066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Enquête Coentunnel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D25305F-D5EA-80D4-FAFD-D6127DCEC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1059583"/>
            <a:ext cx="4032448" cy="2952328"/>
          </a:xfrm>
        </p:spPr>
        <p:txBody>
          <a:bodyPr/>
          <a:lstStyle/>
          <a:p>
            <a:r>
              <a:rPr lang="nl-NL" dirty="0"/>
              <a:t>18 september avondspits bij BP-tankstation langs de A8</a:t>
            </a:r>
          </a:p>
          <a:p>
            <a:r>
              <a:rPr lang="nl-NL" dirty="0"/>
              <a:t>2 COB-werkstudenten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08F2A4-684D-1E1A-7F2E-63AECAB67BD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85951C1-8DA8-4653-92B2-A71E5781D98D}" type="datetime2">
              <a:rPr lang="nl-NL" smtClean="0"/>
              <a:t>vrijdag 10 juli 2026</a:t>
            </a:fld>
            <a:endParaRPr lang="nl-NL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DE7D841-A2CE-E365-3D28-954F70E82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70" y="2139702"/>
            <a:ext cx="3646739" cy="213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11F433E-FDF0-4C4D-39C9-26900FD5E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75" y="0"/>
            <a:ext cx="3857625" cy="51435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107B18C7-2DED-A3E4-4DD1-198B1606CE9F}"/>
              </a:ext>
            </a:extLst>
          </p:cNvPr>
          <p:cNvSpPr txBox="1"/>
          <p:nvPr/>
        </p:nvSpPr>
        <p:spPr>
          <a:xfrm rot="20706227">
            <a:off x="2591779" y="2920400"/>
            <a:ext cx="108012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CONCEPT</a:t>
            </a:r>
          </a:p>
        </p:txBody>
      </p:sp>
    </p:spTree>
    <p:extLst>
      <p:ext uri="{BB962C8B-B14F-4D97-AF65-F5344CB8AC3E}">
        <p14:creationId xmlns:p14="http://schemas.microsoft.com/office/powerpoint/2010/main" val="151716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182BF5-994F-929D-DB28-5773A2C82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Enquête Coentunnel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F55AFE-908E-851C-909B-BA05D614A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D8C4202-A2E3-D08F-6D92-09B47E5FECB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85951C1-8DA8-4653-92B2-A71E5781D98D}" type="datetime2">
              <a:rPr lang="nl-NL" smtClean="0"/>
              <a:t>vrijdag 10 juli 2026</a:t>
            </a:fld>
            <a:endParaRPr lang="nl-NL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134E764-0687-F342-E1B2-FEE74B8B5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6313"/>
            <a:ext cx="91440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7E1BE0B-0FEA-28A2-C5CB-CC88E4AF6C63}"/>
              </a:ext>
            </a:extLst>
          </p:cNvPr>
          <p:cNvSpPr txBox="1"/>
          <p:nvPr/>
        </p:nvSpPr>
        <p:spPr>
          <a:xfrm rot="20706227">
            <a:off x="7265618" y="1480241"/>
            <a:ext cx="108012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CONCEPT</a:t>
            </a:r>
          </a:p>
        </p:txBody>
      </p:sp>
    </p:spTree>
    <p:extLst>
      <p:ext uri="{BB962C8B-B14F-4D97-AF65-F5344CB8AC3E}">
        <p14:creationId xmlns:p14="http://schemas.microsoft.com/office/powerpoint/2010/main" val="198767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CFEF66-267D-3C41-9660-C84694D9B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Enquête Coentunnel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242088-6BC8-E020-7BA3-E197228C4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08562F-0821-7312-DF6C-52520BE00FD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85951C1-8DA8-4653-92B2-A71E5781D98D}" type="datetime2">
              <a:rPr lang="nl-NL" smtClean="0"/>
              <a:t>vrijdag 10 juli 2026</a:t>
            </a:fld>
            <a:endParaRPr lang="nl-NL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6663150-0C01-06A4-45D7-95187EEC5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56929"/>
            <a:ext cx="4069049" cy="17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E7E6AA2C-F662-50E3-3461-2C86AE032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611" y="2975435"/>
            <a:ext cx="3888432" cy="194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0895BEC7-A07F-D845-4F5E-E656798E2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810209"/>
            <a:ext cx="3384376" cy="209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D5926C7B-BF73-F495-51DC-34FCA10A0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60" y="987574"/>
            <a:ext cx="3213708" cy="198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07AD729-0046-55DE-4D81-E175EEABB931}"/>
              </a:ext>
            </a:extLst>
          </p:cNvPr>
          <p:cNvSpPr txBox="1"/>
          <p:nvPr/>
        </p:nvSpPr>
        <p:spPr>
          <a:xfrm rot="20706227">
            <a:off x="4309628" y="2480218"/>
            <a:ext cx="108012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CONCEPT</a:t>
            </a:r>
          </a:p>
        </p:txBody>
      </p:sp>
    </p:spTree>
    <p:extLst>
      <p:ext uri="{BB962C8B-B14F-4D97-AF65-F5344CB8AC3E}">
        <p14:creationId xmlns:p14="http://schemas.microsoft.com/office/powerpoint/2010/main" val="410004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0AAD0D-43CE-6AFC-D3D4-2FFDEFDE3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Welke soorten wandafwerking?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CE7D28-F9F9-C6DE-EE3C-A3E7FB788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584" y="1211983"/>
            <a:ext cx="3312368" cy="26642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/>
              <a:t>Beton zonder brandwering:</a:t>
            </a:r>
          </a:p>
          <a:p>
            <a:pPr marL="714375" lvl="1" indent="-342900">
              <a:buFont typeface="+mj-lt"/>
              <a:buAutoNum type="arabicPeriod"/>
            </a:pPr>
            <a:r>
              <a:rPr lang="nl-NL" sz="1800" dirty="0"/>
              <a:t>Kaal beton</a:t>
            </a:r>
          </a:p>
          <a:p>
            <a:pPr marL="714375" lvl="1" indent="-342900">
              <a:buFont typeface="+mj-lt"/>
              <a:buAutoNum type="arabicPeriod"/>
            </a:pPr>
            <a:r>
              <a:rPr lang="nl-NL" sz="1800" dirty="0"/>
              <a:t>Coating</a:t>
            </a:r>
          </a:p>
          <a:p>
            <a:pPr marL="714375" lvl="1" indent="-342900">
              <a:buFont typeface="+mj-lt"/>
              <a:buAutoNum type="arabicPeriod"/>
            </a:pPr>
            <a:r>
              <a:rPr lang="nl-NL" sz="1800" dirty="0"/>
              <a:t>Panelen/beplating</a:t>
            </a:r>
          </a:p>
          <a:p>
            <a:pPr marL="714375" lvl="1" indent="-342900">
              <a:buFont typeface="+mj-lt"/>
              <a:buAutoNum type="arabicPeriod"/>
            </a:pPr>
            <a:r>
              <a:rPr lang="nl-NL" sz="1800" dirty="0"/>
              <a:t>Tegels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DC01D9-9696-DB5A-AAB5-41084CC561D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85951C1-8DA8-4653-92B2-A71E5781D98D}" type="datetime2">
              <a:rPr lang="nl-NL" smtClean="0"/>
              <a:t>vrijdag 10 juli 2026</a:t>
            </a:fld>
            <a:endParaRPr lang="nl-NL" dirty="0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4673C6CB-6BA0-D4CC-DCAE-BD3FE2F10C86}"/>
              </a:ext>
            </a:extLst>
          </p:cNvPr>
          <p:cNvSpPr txBox="1">
            <a:spLocks/>
          </p:cNvSpPr>
          <p:nvPr/>
        </p:nvSpPr>
        <p:spPr>
          <a:xfrm>
            <a:off x="4572000" y="1211983"/>
            <a:ext cx="4267200" cy="2952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0975" indent="-180975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541338" indent="-169863" algn="l" defTabSz="914400" rtl="0" eaLnBrk="1" latinLnBrk="0" hangingPunct="1">
              <a:spcBef>
                <a:spcPts val="300"/>
              </a:spcBef>
              <a:buSzPct val="100000"/>
              <a:buFont typeface="Calibri" panose="020F0502020204030204" pitchFamily="34" charset="0"/>
              <a:buChar char="◦"/>
              <a:tabLst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93763" indent="-160338" algn="l" defTabSz="914400" rtl="0" eaLnBrk="1" latinLnBrk="0" hangingPunct="1">
              <a:spcBef>
                <a:spcPts val="300"/>
              </a:spcBef>
              <a:buFont typeface="Calibri" panose="020F0502020204030204" pitchFamily="34" charset="0"/>
              <a:buChar char="»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254125" indent="-150813" algn="l" defTabSz="914400" rtl="0" eaLnBrk="1" latinLnBrk="0" hangingPunct="1">
              <a:spcBef>
                <a:spcPts val="300"/>
              </a:spcBef>
              <a:buFont typeface="Calibri" panose="020F0502020204030204" pitchFamily="34" charset="0"/>
              <a:buChar char="…"/>
              <a:tabLst/>
              <a:defRPr sz="1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614488" indent="-146050" algn="l" defTabSz="914400" rtl="0" eaLnBrk="1" latinLnBrk="0" hangingPunct="1">
              <a:spcBef>
                <a:spcPts val="300"/>
              </a:spcBef>
              <a:buFont typeface="Wingdings" panose="05000000000000000000" pitchFamily="2" charset="2"/>
              <a:buChar char="§"/>
              <a:tabLst/>
              <a:defRPr sz="1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1475" indent="-101600">
              <a:buNone/>
            </a:pPr>
            <a:r>
              <a:rPr lang="nl-NL" sz="2000" dirty="0"/>
              <a:t>Brandwerende beplating:</a:t>
            </a:r>
          </a:p>
          <a:p>
            <a:pPr marL="371475" lvl="1" indent="-101600">
              <a:buNone/>
            </a:pPr>
            <a:r>
              <a:rPr lang="nl-NL" sz="1800" dirty="0"/>
              <a:t>5. Onbehandeld</a:t>
            </a:r>
          </a:p>
          <a:p>
            <a:pPr marL="371475" lvl="1" indent="-101600">
              <a:buNone/>
            </a:pPr>
            <a:r>
              <a:rPr lang="nl-NL" sz="1800" dirty="0"/>
              <a:t>6. Gecoate panelen</a:t>
            </a:r>
          </a:p>
          <a:p>
            <a:pPr marL="371475" lvl="1" indent="-101600">
              <a:buNone/>
            </a:pPr>
            <a:r>
              <a:rPr lang="nl-NL" sz="1800" dirty="0"/>
              <a:t>7. Panelen met toplaag (zie ook samples)</a:t>
            </a:r>
          </a:p>
          <a:p>
            <a:pPr marL="371475" lvl="1" indent="-101600">
              <a:buNone/>
            </a:pPr>
            <a:r>
              <a:rPr lang="nl-NL" sz="1800" dirty="0"/>
              <a:t>8. Panelen/beplating als 2</a:t>
            </a:r>
            <a:r>
              <a:rPr lang="nl-NL" sz="1800" baseline="30000" dirty="0"/>
              <a:t>e</a:t>
            </a:r>
            <a:r>
              <a:rPr lang="nl-NL" sz="1800" dirty="0"/>
              <a:t> huid (= 3.)</a:t>
            </a:r>
            <a:endParaRPr lang="nl-NL" dirty="0"/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A9E6CF49-6099-321C-B5F2-1683E6AE325E}"/>
              </a:ext>
            </a:extLst>
          </p:cNvPr>
          <p:cNvCxnSpPr/>
          <p:nvPr/>
        </p:nvCxnSpPr>
        <p:spPr>
          <a:xfrm>
            <a:off x="4499992" y="1211983"/>
            <a:ext cx="0" cy="2727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9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7E11EE-D8FF-7138-86EF-B671CEB85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51470"/>
            <a:ext cx="7571184" cy="741659"/>
          </a:xfrm>
        </p:spPr>
        <p:txBody>
          <a:bodyPr>
            <a:normAutofit fontScale="90000"/>
          </a:bodyPr>
          <a:lstStyle/>
          <a:p>
            <a:r>
              <a:rPr lang="nl-NL" kern="0" dirty="0"/>
              <a:t>Voorbeelden wandafwerking: Coentunnel (&lt;2025)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015D8AF-1434-7E72-F5C3-9C961075C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BF3591E-9790-6B52-2401-E78510E66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0" y="803696"/>
            <a:ext cx="6973103" cy="39428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DF6E68D-2E84-E2F4-30DC-B43BB872F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072" y="796002"/>
            <a:ext cx="7010929" cy="3950494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1A701DA6-16C7-3E21-A1E4-C7F9886A150B}"/>
              </a:ext>
            </a:extLst>
          </p:cNvPr>
          <p:cNvSpPr txBox="1"/>
          <p:nvPr/>
        </p:nvSpPr>
        <p:spPr>
          <a:xfrm>
            <a:off x="3282041" y="3871419"/>
            <a:ext cx="2163537" cy="323165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nl-NL" sz="1500" dirty="0">
                <a:solidFill>
                  <a:srgbClr val="FFFF00"/>
                </a:solidFill>
              </a:rPr>
              <a:t>Beeld na 12 jaar</a:t>
            </a:r>
            <a:endParaRPr lang="nl-NL" sz="1500" baseline="-25000" dirty="0">
              <a:solidFill>
                <a:srgbClr val="FFFF00"/>
              </a:solidFill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4E9D04B-1B55-55B5-7FCD-4FB47C370716}"/>
              </a:ext>
            </a:extLst>
          </p:cNvPr>
          <p:cNvSpPr txBox="1"/>
          <p:nvPr/>
        </p:nvSpPr>
        <p:spPr>
          <a:xfrm>
            <a:off x="4572000" y="4197457"/>
            <a:ext cx="3265715" cy="323165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nl-NL" sz="1500" dirty="0">
                <a:solidFill>
                  <a:srgbClr val="FFFF00"/>
                </a:solidFill>
              </a:rPr>
              <a:t>En 4 tot 6 keer per jaar wassen</a:t>
            </a:r>
            <a:endParaRPr lang="nl-NL" sz="1500" baseline="-25000" dirty="0">
              <a:solidFill>
                <a:srgbClr val="FFFF00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7CE9E97-4FF5-1FB8-2637-1FFA85285FDC}"/>
              </a:ext>
            </a:extLst>
          </p:cNvPr>
          <p:cNvSpPr txBox="1"/>
          <p:nvPr/>
        </p:nvSpPr>
        <p:spPr>
          <a:xfrm>
            <a:off x="272005" y="4083917"/>
            <a:ext cx="1635700" cy="323165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500" dirty="0">
                <a:solidFill>
                  <a:srgbClr val="FFFF00"/>
                </a:solidFill>
              </a:rPr>
              <a:t>2013</a:t>
            </a:r>
            <a:endParaRPr lang="nl-NL" sz="1500" baseline="-25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43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86F5E-4A2C-67C6-933A-903FC8EB4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BBA9-555A-553F-8A35-020E415E8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335959"/>
            <a:ext cx="8402400" cy="300083"/>
          </a:xfrm>
        </p:spPr>
        <p:txBody>
          <a:bodyPr>
            <a:normAutofit fontScale="90000"/>
          </a:bodyPr>
          <a:lstStyle/>
          <a:p>
            <a:r>
              <a:rPr lang="nl-NL" dirty="0"/>
              <a:t>Voorbeelden wandafwerking: Kiltunnel (2022)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8C0818-74C0-A6ED-CEBB-573A473057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E816270-76EE-0304-E9BD-70E6FB620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98928"/>
            <a:ext cx="8782187" cy="395369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F1904D9-1FE1-5811-8FD5-18A90A5BC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826" y="798928"/>
            <a:ext cx="2363174" cy="3953699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90A7B58F-A308-D3DE-0845-6BB10E7D52DA}"/>
              </a:ext>
            </a:extLst>
          </p:cNvPr>
          <p:cNvSpPr txBox="1"/>
          <p:nvPr/>
        </p:nvSpPr>
        <p:spPr>
          <a:xfrm>
            <a:off x="6914904" y="1112614"/>
            <a:ext cx="2095017" cy="300082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nl-NL" sz="1350" dirty="0">
                <a:solidFill>
                  <a:srgbClr val="FFFF00"/>
                </a:solidFill>
              </a:rPr>
              <a:t>Wandreflectie: 86%</a:t>
            </a:r>
            <a:endParaRPr lang="nl-NL" sz="1350" baseline="-25000" dirty="0">
              <a:solidFill>
                <a:srgbClr val="FFFF00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D54D581-BDB5-C550-5C40-4529CCF6AA15}"/>
              </a:ext>
            </a:extLst>
          </p:cNvPr>
          <p:cNvSpPr txBox="1"/>
          <p:nvPr/>
        </p:nvSpPr>
        <p:spPr>
          <a:xfrm>
            <a:off x="1375055" y="2707058"/>
            <a:ext cx="2095017" cy="300082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nl-NL" sz="1350" dirty="0">
                <a:solidFill>
                  <a:srgbClr val="FFFF00"/>
                </a:solidFill>
              </a:rPr>
              <a:t>Barrierreflectie: 21%</a:t>
            </a:r>
            <a:endParaRPr lang="nl-NL" sz="1350" baseline="-25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70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35C74-EE67-30C8-14A0-3A241CD23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3B186B-0EA4-AB12-F591-A3279D244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38915"/>
            <a:ext cx="8402400" cy="300083"/>
          </a:xfrm>
        </p:spPr>
        <p:txBody>
          <a:bodyPr>
            <a:normAutofit fontScale="90000"/>
          </a:bodyPr>
          <a:lstStyle/>
          <a:p>
            <a:r>
              <a:rPr lang="nl-NL" dirty="0"/>
              <a:t>Voorbeelden wandafwerking: </a:t>
            </a:r>
            <a:r>
              <a:rPr lang="nl-NL" dirty="0" err="1"/>
              <a:t>Victory</a:t>
            </a:r>
            <a:r>
              <a:rPr lang="nl-NL" dirty="0"/>
              <a:t> Boogie </a:t>
            </a:r>
            <a:r>
              <a:rPr lang="nl-NL" dirty="0" err="1"/>
              <a:t>Woogie</a:t>
            </a:r>
            <a:r>
              <a:rPr lang="nl-NL" dirty="0"/>
              <a:t> Tunnel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46779B-C025-8A0A-C067-82086AFAF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A4CD670-46CA-11B2-E788-ECA6AD00E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2307"/>
            <a:ext cx="9144000" cy="398223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DDA9059-7DD7-1729-E187-9462E372D3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898"/>
          <a:stretch/>
        </p:blipFill>
        <p:spPr>
          <a:xfrm>
            <a:off x="7177100" y="772307"/>
            <a:ext cx="1966900" cy="398223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227035CD-ED75-7A39-7BCE-B19E157350A4}"/>
              </a:ext>
            </a:extLst>
          </p:cNvPr>
          <p:cNvSpPr txBox="1"/>
          <p:nvPr/>
        </p:nvSpPr>
        <p:spPr>
          <a:xfrm>
            <a:off x="7177099" y="1019107"/>
            <a:ext cx="1923977" cy="300082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nl-NL" sz="1350" dirty="0">
                <a:solidFill>
                  <a:srgbClr val="FFFF00"/>
                </a:solidFill>
              </a:rPr>
              <a:t>Wandreflectie: 75%</a:t>
            </a:r>
            <a:endParaRPr lang="nl-NL" sz="1350" baseline="-25000" dirty="0">
              <a:solidFill>
                <a:srgbClr val="FFFF00"/>
              </a:solidFill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3A374EFD-21CC-BD10-DFBC-E78A97C5D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772307"/>
            <a:ext cx="2025154" cy="3982236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D43ACF31-4561-AC4F-3452-F229529A9053}"/>
              </a:ext>
            </a:extLst>
          </p:cNvPr>
          <p:cNvSpPr txBox="1"/>
          <p:nvPr/>
        </p:nvSpPr>
        <p:spPr>
          <a:xfrm>
            <a:off x="0" y="791313"/>
            <a:ext cx="2095017" cy="300082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nl-NL" sz="1350" dirty="0">
                <a:solidFill>
                  <a:srgbClr val="FFFF00"/>
                </a:solidFill>
              </a:rPr>
              <a:t>Barrierreflectie: 35%</a:t>
            </a:r>
            <a:endParaRPr lang="nl-NL" sz="1350" baseline="-25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75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7E713-DE05-5C59-879A-5D70D6B25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CF1C48-E417-7875-DAE8-F7708E72C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335959"/>
            <a:ext cx="8402400" cy="300083"/>
          </a:xfrm>
        </p:spPr>
        <p:txBody>
          <a:bodyPr>
            <a:normAutofit fontScale="90000"/>
          </a:bodyPr>
          <a:lstStyle/>
          <a:p>
            <a:r>
              <a:rPr lang="nl-NL" dirty="0"/>
              <a:t>Voorbeelden wandafwerking: Gaasperdammertunnel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A55BDF-93AB-8518-E827-93E5CF1D9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D770156-AA8D-8ED1-5BD1-3E491FA36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0094"/>
            <a:ext cx="8286750" cy="398152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99763B0-8595-0839-2E3C-2D8EB0D42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799" y="750093"/>
            <a:ext cx="8843988" cy="398152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7D39B61-2844-9663-00A4-5EEDAC9DB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74" y="750092"/>
            <a:ext cx="2352419" cy="3997259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AEC616DA-FD0F-57A4-733D-96677AD51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2123" y="750092"/>
            <a:ext cx="2593181" cy="3957638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FFFED3F2-D355-F7E7-5585-A51701C45C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4322" y="762036"/>
            <a:ext cx="2757703" cy="3957638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A851DB61-46F9-D5BA-CE8E-A8E911ACD284}"/>
              </a:ext>
            </a:extLst>
          </p:cNvPr>
          <p:cNvSpPr txBox="1"/>
          <p:nvPr/>
        </p:nvSpPr>
        <p:spPr>
          <a:xfrm>
            <a:off x="3334492" y="2897698"/>
            <a:ext cx="2095017" cy="300082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nl-NL" sz="1350" dirty="0">
                <a:solidFill>
                  <a:srgbClr val="FFFF00"/>
                </a:solidFill>
              </a:rPr>
              <a:t>Wandreflectie: 75%</a:t>
            </a:r>
            <a:endParaRPr lang="nl-NL" sz="1350" baseline="-25000" dirty="0">
              <a:solidFill>
                <a:srgbClr val="FFFF00"/>
              </a:solidFill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8846F5A6-754E-E90C-16A8-F5C8D337592B}"/>
              </a:ext>
            </a:extLst>
          </p:cNvPr>
          <p:cNvSpPr txBox="1"/>
          <p:nvPr/>
        </p:nvSpPr>
        <p:spPr>
          <a:xfrm>
            <a:off x="6374883" y="2913111"/>
            <a:ext cx="2095017" cy="300082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nl-NL" sz="1350" dirty="0">
                <a:solidFill>
                  <a:srgbClr val="FFFF00"/>
                </a:solidFill>
              </a:rPr>
              <a:t>Wandreflectie: 51%</a:t>
            </a:r>
            <a:endParaRPr lang="nl-NL" sz="1350" baseline="-25000" dirty="0">
              <a:solidFill>
                <a:srgbClr val="FFFF00"/>
              </a:solidFill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88737248-5521-8890-F5E7-E155B2CD2C41}"/>
              </a:ext>
            </a:extLst>
          </p:cNvPr>
          <p:cNvSpPr txBox="1"/>
          <p:nvPr/>
        </p:nvSpPr>
        <p:spPr>
          <a:xfrm>
            <a:off x="530677" y="1131589"/>
            <a:ext cx="2168822" cy="707886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solidFill>
                  <a:srgbClr val="FFFF00"/>
                </a:solidFill>
              </a:rPr>
              <a:t>Vervuiling na 2 jaar </a:t>
            </a:r>
            <a:br>
              <a:rPr lang="nl-NL" sz="2000" dirty="0">
                <a:solidFill>
                  <a:srgbClr val="FFFF00"/>
                </a:solidFill>
              </a:rPr>
            </a:br>
            <a:r>
              <a:rPr lang="nl-NL" sz="2000" dirty="0">
                <a:solidFill>
                  <a:srgbClr val="FFFF00"/>
                </a:solidFill>
              </a:rPr>
              <a:t>(2020 – 2022)</a:t>
            </a:r>
            <a:endParaRPr lang="nl-NL" sz="2000" baseline="-25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38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97E31CE-D131-A1E7-B66C-1B59F3CDC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7118"/>
            <a:ext cx="6484149" cy="419984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7836148-4718-D996-90F0-4B2AE88F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208" y="62247"/>
            <a:ext cx="8993792" cy="936104"/>
          </a:xfrm>
        </p:spPr>
        <p:txBody>
          <a:bodyPr/>
          <a:lstStyle/>
          <a:p>
            <a:r>
              <a:rPr lang="nl-NL" dirty="0"/>
              <a:t>Voorbeelden : Gaasperdammertunnel (2025)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A458EBE-B5EC-FAA1-8453-AE4F00EE4D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9F2B0B-7A73-B7C0-3EC3-1E98B52E039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85951C1-8DA8-4653-92B2-A71E5781D98D}" type="datetime2">
              <a:rPr lang="nl-NL" smtClean="0"/>
              <a:t>vrijdag 10 juli 2026</a:t>
            </a:fld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B52FA59-5A69-AB39-04B9-A9B32E87C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2917598"/>
            <a:ext cx="3131840" cy="2232327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8245790-110B-8EBE-8D4D-66758ECF2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2160" y="942991"/>
            <a:ext cx="3185071" cy="2155675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69432FA6-3D4F-C516-8039-9D1AFB343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92" y="3328653"/>
            <a:ext cx="51371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14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770FFF-C897-E68D-F398-C015B7006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Wassen </a:t>
            </a:r>
            <a:r>
              <a:rPr lang="nl-NL" dirty="0" err="1"/>
              <a:t>promatec</a:t>
            </a:r>
            <a:r>
              <a:rPr lang="nl-NL" dirty="0"/>
              <a:t>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E244D75-5EB4-A74D-FAC7-4E07F1D1F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FA3550C-1A82-58A9-1E27-908634B5A71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85951C1-8DA8-4653-92B2-A71E5781D98D}" type="datetime2">
              <a:rPr lang="nl-NL" smtClean="0"/>
              <a:t>vrijdag 10 juli 2026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1195FB6-BBC9-3AAD-0FDC-5673A4358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964248"/>
            <a:ext cx="5328592" cy="339871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FB57330-027F-6ED1-9E78-91877CEAA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434" y="964248"/>
            <a:ext cx="2850746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7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E500A8-CB9A-EF73-85C2-7393F70ED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werkgroep van WiT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36504FF-3B4E-E7B9-53B0-E72C1D82B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66B810-22F2-4E7E-B94F-4D4C7B1ECE91}" type="slidenum">
              <a:rPr lang="nl-NL" smtClean="0"/>
              <a:pPr/>
              <a:t>3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45D7779-7DD5-6ACE-5758-23518ABDD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1840" y="1131590"/>
            <a:ext cx="6005813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330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B9B055-C109-6546-6E52-6D5FB2E3A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348" y="51470"/>
            <a:ext cx="7776864" cy="936104"/>
          </a:xfrm>
        </p:spPr>
        <p:txBody>
          <a:bodyPr/>
          <a:lstStyle/>
          <a:p>
            <a:r>
              <a:rPr lang="nl-NL" dirty="0"/>
              <a:t>Voorbeeld wandafwerking: Blankenburgverbinding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F67D412-877D-9436-5E67-859596275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C32EB6-D2EC-07F4-3F9B-EC2BF3F39C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85951C1-8DA8-4653-92B2-A71E5781D98D}" type="datetime2">
              <a:rPr lang="nl-NL" smtClean="0"/>
              <a:t>vrijdag 10 juli 2026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553758F-3CBD-3238-9106-E4590F9D6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368" y="977955"/>
            <a:ext cx="7232084" cy="3904189"/>
          </a:xfrm>
          <a:prstGeom prst="rect">
            <a:avLst/>
          </a:prstGeom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1F0A9F46-0250-5D01-5CC5-801EA2F952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A957C9C-E375-51F1-ECE1-8693A6245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269" y="977956"/>
            <a:ext cx="6329731" cy="390418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9A65906-19C5-2FD9-F13B-3FB1F883A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4893" y="977954"/>
            <a:ext cx="3469107" cy="3904189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04F07467-B3A2-A0B3-10D0-CBEA39808B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2943" y="3302843"/>
            <a:ext cx="2796734" cy="1573163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40211D43-2A80-58FF-EF4B-0644D8DA6C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0527" y="3147813"/>
            <a:ext cx="2287248" cy="1734331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D45F53AD-68C5-01A8-43E2-5A08B9EA9E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7158" y="1840657"/>
            <a:ext cx="2806842" cy="14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6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AE89C7-98EA-A76E-B397-0B200BF61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Blankenburg tunnel: wassen </a:t>
            </a:r>
            <a:r>
              <a:rPr lang="nl-NL" dirty="0" err="1"/>
              <a:t>Keim</a:t>
            </a:r>
            <a:r>
              <a:rPr lang="nl-NL" dirty="0"/>
              <a:t>-coating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8FC044F-A535-F440-A861-2421BC56E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12CD8A9-2983-8200-1978-82BC7B7957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85951C1-8DA8-4653-92B2-A71E5781D98D}" type="datetime2">
              <a:rPr lang="nl-NL" smtClean="0"/>
              <a:t>vrijdag 10 juli 2026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D5E72E0-DE63-601F-46DE-F83E898C7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410" y="963293"/>
            <a:ext cx="6969596" cy="416325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F38A0D2-4AC7-5C70-7581-6202615F6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349" y="3024335"/>
            <a:ext cx="3054651" cy="211916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1E9A3412-B439-A5D1-6249-DCFDCAE80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9348" y="1091976"/>
            <a:ext cx="3054652" cy="1866201"/>
          </a:xfrm>
          <a:prstGeom prst="rect">
            <a:avLst/>
          </a:prstGeom>
        </p:spPr>
      </p:pic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DB13E120-7A24-E09D-9D53-6F45F635FF8F}"/>
              </a:ext>
            </a:extLst>
          </p:cNvPr>
          <p:cNvCxnSpPr>
            <a:cxnSpLocks/>
          </p:cNvCxnSpPr>
          <p:nvPr/>
        </p:nvCxnSpPr>
        <p:spPr>
          <a:xfrm>
            <a:off x="7380312" y="2499742"/>
            <a:ext cx="0" cy="1224136"/>
          </a:xfrm>
          <a:prstGeom prst="straightConnector1">
            <a:avLst/>
          </a:prstGeom>
          <a:ln w="28575">
            <a:solidFill>
              <a:srgbClr val="FF0000"/>
            </a:solidFill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16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6A034A-9548-D815-F58D-388F0DDAB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512" y="51470"/>
            <a:ext cx="7571184" cy="936104"/>
          </a:xfrm>
        </p:spPr>
        <p:txBody>
          <a:bodyPr/>
          <a:lstStyle/>
          <a:p>
            <a:r>
              <a:rPr lang="nl-NL" dirty="0"/>
              <a:t>Metingen Van Doorn e.a.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64E709-34A9-4D70-80D8-5AEAC99B2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6D217DC-204F-961A-3BCA-7CD4934044A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85951C1-8DA8-4653-92B2-A71E5781D98D}" type="datetime2">
              <a:rPr lang="nl-NL" smtClean="0"/>
              <a:t>vrijdag 10 juli 2026</a:t>
            </a:fld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5EADADC-B9E5-CD53-6F11-3CEA930C6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911" y="0"/>
            <a:ext cx="2412370" cy="281603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F23B86D-7867-8044-E9F0-67DC69C75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911" y="3935911"/>
            <a:ext cx="2412370" cy="121372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41CBDA1-7776-1B0E-DEAA-C36A5BFB74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5911" y="2818254"/>
            <a:ext cx="2412370" cy="111757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07E3667-8CFC-183A-275A-811FD3619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116035"/>
            <a:ext cx="6430272" cy="2819794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F16BC896-6BC5-4B34-4D3F-993E7EB44C3C}"/>
              </a:ext>
            </a:extLst>
          </p:cNvPr>
          <p:cNvSpPr txBox="1"/>
          <p:nvPr/>
        </p:nvSpPr>
        <p:spPr>
          <a:xfrm rot="21279969">
            <a:off x="3358881" y="4396106"/>
            <a:ext cx="284004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Wordt nog verder aangevuld</a:t>
            </a:r>
          </a:p>
        </p:txBody>
      </p:sp>
    </p:spTree>
    <p:extLst>
      <p:ext uri="{BB962C8B-B14F-4D97-AF65-F5344CB8AC3E}">
        <p14:creationId xmlns:p14="http://schemas.microsoft.com/office/powerpoint/2010/main" val="169904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F2C129-20BC-BF72-B08F-A8DAD3AE88F3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nl-NL" dirty="0"/>
              <a:t>Waarnemingen april 2026 (</a:t>
            </a:r>
            <a:r>
              <a:rPr lang="nl-NL" dirty="0" err="1"/>
              <a:t>Giofry</a:t>
            </a:r>
            <a:r>
              <a:rPr lang="nl-NL" dirty="0"/>
              <a:t> en Harry)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16C755-223B-E98E-3945-E2FD79B63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Inzoomen op vervuiling: Gaasperdammertunnel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A84699-4427-70C9-5AE9-1CFC02D24C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85951C1-8DA8-4653-92B2-A71E5781D98D}" type="datetime2">
              <a:rPr lang="nl-NL" smtClean="0"/>
              <a:t>vrijdag 10 juli 2026</a:t>
            </a:fld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A0AC69B-6E57-0E91-C1F5-0A0D36654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419622"/>
            <a:ext cx="5760720" cy="204279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BFC5E96-3A01-873E-47DA-36C6AA2FEB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262" y="3530312"/>
            <a:ext cx="2266315" cy="148971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029AF87-540D-B4A9-565B-522F5C7F16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525867"/>
            <a:ext cx="2148840" cy="1486535"/>
          </a:xfrm>
          <a:prstGeom prst="rect">
            <a:avLst/>
          </a:prstGeom>
        </p:spPr>
      </p:pic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42F2FC14-4EB5-4742-D9FE-FA5C1AD94439}"/>
              </a:ext>
            </a:extLst>
          </p:cNvPr>
          <p:cNvCxnSpPr/>
          <p:nvPr/>
        </p:nvCxnSpPr>
        <p:spPr>
          <a:xfrm flipV="1">
            <a:off x="3285902" y="2667982"/>
            <a:ext cx="524510" cy="1147445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9465186B-AB00-BDD5-B938-0FA66D38533D}"/>
              </a:ext>
            </a:extLst>
          </p:cNvPr>
          <p:cNvCxnSpPr/>
          <p:nvPr/>
        </p:nvCxnSpPr>
        <p:spPr>
          <a:xfrm flipH="1" flipV="1">
            <a:off x="4488592" y="2721957"/>
            <a:ext cx="1087120" cy="1148715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A8F00A43-AAED-4CF8-6912-99568B1323F8}"/>
              </a:ext>
            </a:extLst>
          </p:cNvPr>
          <p:cNvSpPr txBox="1">
            <a:spLocks/>
          </p:cNvSpPr>
          <p:nvPr/>
        </p:nvSpPr>
        <p:spPr>
          <a:xfrm>
            <a:off x="5072663" y="1923678"/>
            <a:ext cx="3979168" cy="231264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180975" indent="-180975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541338" indent="-169863" algn="l" defTabSz="914400" rtl="0" eaLnBrk="1" latinLnBrk="0" hangingPunct="1">
              <a:spcBef>
                <a:spcPts val="300"/>
              </a:spcBef>
              <a:buSzPct val="100000"/>
              <a:buFont typeface="Calibri" panose="020F0502020204030204" pitchFamily="34" charset="0"/>
              <a:buChar char="◦"/>
              <a:tabLst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93763" indent="-160338" algn="l" defTabSz="914400" rtl="0" eaLnBrk="1" latinLnBrk="0" hangingPunct="1">
              <a:spcBef>
                <a:spcPts val="300"/>
              </a:spcBef>
              <a:buFont typeface="Calibri" panose="020F0502020204030204" pitchFamily="34" charset="0"/>
              <a:buChar char="»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254125" indent="-150813" algn="l" defTabSz="914400" rtl="0" eaLnBrk="1" latinLnBrk="0" hangingPunct="1">
              <a:spcBef>
                <a:spcPts val="300"/>
              </a:spcBef>
              <a:buFont typeface="Calibri" panose="020F0502020204030204" pitchFamily="34" charset="0"/>
              <a:buChar char="…"/>
              <a:tabLst/>
              <a:defRPr sz="1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614488" indent="-146050" algn="l" defTabSz="914400" rtl="0" eaLnBrk="1" latinLnBrk="0" hangingPunct="1">
              <a:spcBef>
                <a:spcPts val="300"/>
              </a:spcBef>
              <a:buFont typeface="Wingdings" panose="05000000000000000000" pitchFamily="2" charset="2"/>
              <a:buChar char="§"/>
              <a:tabLst/>
              <a:defRPr sz="1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Conclusie:</a:t>
            </a:r>
          </a:p>
          <a:p>
            <a:r>
              <a:rPr lang="nl-NL" dirty="0"/>
              <a:t>Effect van vervuiling op reflectie is sterker dan we meten (45⁰/0⁰)bij ruwe oppervlakten. Bij ruwe oppervlakken is de Y-meting te gunstig.</a:t>
            </a:r>
          </a:p>
          <a:p>
            <a:r>
              <a:rPr lang="nl-NL" dirty="0"/>
              <a:t>Dus ruwheid vermijden is een doel op zich, naast reflectie/witheid zelf</a:t>
            </a:r>
          </a:p>
          <a:p>
            <a:r>
              <a:rPr lang="nl-NL" dirty="0"/>
              <a:t>Meetmethode: kleinere hoek zou beter zijn</a:t>
            </a:r>
          </a:p>
          <a:p>
            <a:r>
              <a:rPr lang="nl-NL" dirty="0"/>
              <a:t>Vervolg: </a:t>
            </a:r>
            <a:br>
              <a:rPr lang="nl-NL" dirty="0"/>
            </a:br>
            <a:r>
              <a:rPr lang="nl-NL" dirty="0"/>
              <a:t>Proeven in GDT gewenst: </a:t>
            </a:r>
          </a:p>
          <a:p>
            <a:pPr lvl="1"/>
            <a:r>
              <a:rPr lang="nl-NL" dirty="0"/>
              <a:t>Reinigen </a:t>
            </a:r>
            <a:r>
              <a:rPr lang="nl-NL" dirty="0" err="1"/>
              <a:t>promatect</a:t>
            </a:r>
            <a:endParaRPr lang="nl-NL" dirty="0"/>
          </a:p>
          <a:p>
            <a:pPr lvl="1"/>
            <a:r>
              <a:rPr lang="nl-NL" dirty="0"/>
              <a:t>Coatings op PFP</a:t>
            </a:r>
          </a:p>
          <a:p>
            <a:r>
              <a:rPr lang="nl-NL" dirty="0"/>
              <a:t>Zoeken in andere technische domeinen (zoals gevels) naar eisen</a:t>
            </a:r>
          </a:p>
        </p:txBody>
      </p:sp>
      <p:pic>
        <p:nvPicPr>
          <p:cNvPr id="12" name="Graphic 11" descr="Badge nieuw silhouet">
            <a:extLst>
              <a:ext uri="{FF2B5EF4-FFF2-40B4-BE49-F238E27FC236}">
                <a16:creationId xmlns:a16="http://schemas.microsoft.com/office/drawing/2014/main" id="{EF579E85-58E7-4F32-87D0-8AA16FCBE8F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365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B59548-5B31-6B10-D2E7-07AE7939B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Compacte conclusie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ABC7F27-2533-5301-6FD3-6B2731E3E25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85951C1-8DA8-4653-92B2-A71E5781D98D}" type="datetime2">
              <a:rPr lang="nl-NL" smtClean="0"/>
              <a:t>vrijdag 10 juli 2026</a:t>
            </a:fld>
            <a:endParaRPr lang="nl-NL" dirty="0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AE019393-1989-65B8-3527-39542FC4943F}"/>
              </a:ext>
            </a:extLst>
          </p:cNvPr>
          <p:cNvSpPr txBox="1">
            <a:spLocks/>
          </p:cNvSpPr>
          <p:nvPr/>
        </p:nvSpPr>
        <p:spPr>
          <a:xfrm>
            <a:off x="1115616" y="1015656"/>
            <a:ext cx="4780872" cy="1844126"/>
          </a:xfrm>
          <a:prstGeom prst="rect">
            <a:avLst/>
          </a:prstGeom>
          <a:solidFill>
            <a:schemeClr val="accent2">
              <a:lumMod val="75000"/>
              <a:alpha val="81000"/>
            </a:schemeClr>
          </a:solidFill>
        </p:spPr>
        <p:txBody>
          <a:bodyPr/>
          <a:lstStyle>
            <a:lvl1pPr marL="342900" indent="-342900" algn="l" rtl="0" eaLnBrk="1" fontAlgn="base" hangingPunct="1">
              <a:spcBef>
                <a:spcPts val="423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1600" indent="-284400" algn="l" rtl="0" eaLnBrk="1" fontAlgn="base" hangingPunct="1">
              <a:spcBef>
                <a:spcPts val="423"/>
              </a:spcBef>
              <a:spcAft>
                <a:spcPct val="0"/>
              </a:spcAft>
              <a:buFont typeface="Verdana" pitchFamily="34" charset="0"/>
              <a:buChar char="–"/>
              <a:defRPr sz="1800">
                <a:solidFill>
                  <a:srgbClr val="000000"/>
                </a:solidFill>
                <a:latin typeface="+mn-lt"/>
              </a:defRPr>
            </a:lvl2pPr>
            <a:lvl3pPr marL="965200" indent="-342900" algn="l" rtl="0" eaLnBrk="1" fontAlgn="base" hangingPunct="1">
              <a:spcBef>
                <a:spcPts val="423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rgbClr val="000000"/>
                </a:solidFill>
                <a:latin typeface="+mn-lt"/>
              </a:defRPr>
            </a:lvl3pPr>
            <a:lvl4pPr marL="989013" indent="0" algn="l" rtl="0" eaLnBrk="1" fontAlgn="base" hangingPunct="1">
              <a:spcBef>
                <a:spcPct val="5000"/>
              </a:spcBef>
              <a:spcAft>
                <a:spcPct val="0"/>
              </a:spcAft>
              <a:buFont typeface="Verdana" pitchFamily="34" charset="0"/>
              <a:buNone/>
              <a:defRPr sz="2200">
                <a:solidFill>
                  <a:srgbClr val="000000"/>
                </a:solidFill>
                <a:latin typeface="+mn-lt"/>
              </a:defRPr>
            </a:lvl4pPr>
            <a:lvl5pPr marL="1631950" indent="-285750" algn="l" rtl="0" eaLnBrk="1" fontAlgn="base" hangingPunct="1">
              <a:spcBef>
                <a:spcPts val="423"/>
              </a:spcBef>
              <a:spcAft>
                <a:spcPct val="0"/>
              </a:spcAft>
              <a:buFont typeface="Verdana" pitchFamily="34" charset="0"/>
              <a:buChar char="–"/>
              <a:defRPr sz="1800" baseline="0">
                <a:solidFill>
                  <a:srgbClr val="000000"/>
                </a:solidFill>
                <a:latin typeface="+mn-lt"/>
              </a:defRPr>
            </a:lvl5pPr>
            <a:lvl6pPr marL="1803400" algn="l" rtl="0" eaLnBrk="1" fontAlgn="base" hangingPunct="1">
              <a:spcBef>
                <a:spcPts val="423"/>
              </a:spcBef>
              <a:spcAft>
                <a:spcPct val="0"/>
              </a:spcAft>
              <a:buFont typeface="Verdana" pitchFamily="34" charset="0"/>
              <a:buChar char="»"/>
              <a:defRPr sz="1800" baseline="0">
                <a:solidFill>
                  <a:srgbClr val="000000"/>
                </a:solidFill>
                <a:latin typeface="+mn-lt"/>
              </a:defRPr>
            </a:lvl6pPr>
            <a:lvl7pPr marL="2260600" algn="l" rtl="0" eaLnBrk="1" fontAlgn="base" hangingPunct="1">
              <a:spcBef>
                <a:spcPct val="5000"/>
              </a:spcBef>
              <a:spcAft>
                <a:spcPct val="0"/>
              </a:spcAft>
              <a:buFont typeface="Verdana" pitchFamily="34" charset="0"/>
              <a:buChar char="»"/>
              <a:defRPr sz="2200">
                <a:solidFill>
                  <a:srgbClr val="000000"/>
                </a:solidFill>
                <a:latin typeface="+mn-lt"/>
              </a:defRPr>
            </a:lvl7pPr>
            <a:lvl8pPr marL="2717800" algn="l" rtl="0" eaLnBrk="1" fontAlgn="base" hangingPunct="1">
              <a:spcBef>
                <a:spcPct val="5000"/>
              </a:spcBef>
              <a:spcAft>
                <a:spcPct val="0"/>
              </a:spcAft>
              <a:buFont typeface="Verdana" pitchFamily="34" charset="0"/>
              <a:buChar char="»"/>
              <a:defRPr sz="2200">
                <a:solidFill>
                  <a:srgbClr val="000000"/>
                </a:solidFill>
                <a:latin typeface="+mn-lt"/>
              </a:defRPr>
            </a:lvl8pPr>
            <a:lvl9pPr marL="3175000" algn="l" rtl="0" eaLnBrk="1" fontAlgn="base" hangingPunct="1">
              <a:spcBef>
                <a:spcPct val="5000"/>
              </a:spcBef>
              <a:spcAft>
                <a:spcPct val="0"/>
              </a:spcAft>
              <a:buFont typeface="Verdana" pitchFamily="34" charset="0"/>
              <a:buChar char="»"/>
              <a:defRPr sz="22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nl-NL" sz="2000" kern="0" dirty="0"/>
              <a:t>Hoge reflectie (liefst wit)</a:t>
            </a:r>
          </a:p>
          <a:p>
            <a:r>
              <a:rPr lang="nl-NL" sz="2000" kern="0" dirty="0"/>
              <a:t>Goed </a:t>
            </a:r>
            <a:r>
              <a:rPr lang="nl-NL" sz="2000" kern="0" dirty="0" err="1"/>
              <a:t>reinigbaar</a:t>
            </a:r>
            <a:r>
              <a:rPr lang="nl-NL" sz="2000" kern="0" dirty="0"/>
              <a:t> (dus glad)</a:t>
            </a:r>
          </a:p>
          <a:p>
            <a:r>
              <a:rPr lang="nl-NL" sz="2000" kern="0" dirty="0"/>
              <a:t>Lange levensduur (dus hard) </a:t>
            </a:r>
          </a:p>
          <a:p>
            <a:r>
              <a:rPr lang="nl-NL" sz="2000" kern="0" dirty="0"/>
              <a:t>Mat (niet spiegelend)</a:t>
            </a:r>
          </a:p>
          <a:p>
            <a:pPr marL="0" indent="0" defTabSz="358775">
              <a:buNone/>
            </a:pPr>
            <a:r>
              <a:rPr lang="nl-NL" sz="2000" kern="0" dirty="0"/>
              <a:t>	+ Kosten!</a:t>
            </a:r>
          </a:p>
          <a:p>
            <a:endParaRPr lang="nl-NL" sz="2000" kern="0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494B9B2-60B6-A8FB-CAD9-42532CC6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213" y="2139702"/>
            <a:ext cx="643255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F0D3E0-1537-7BF6-4F0C-A8E6AD18D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bepaalt frequentie wandenwassen?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6A9522-4D4E-970E-00E1-01F30957CB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85951C1-8DA8-4653-92B2-A71E5781D98D}" type="datetime2">
              <a:rPr lang="nl-NL" smtClean="0"/>
              <a:t>vrijdag 10 juli 2026</a:t>
            </a:fld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AB508F1-7E3B-B3C2-5732-9BED7B148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3450" y="1019017"/>
            <a:ext cx="3886622" cy="248883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3E364C9-F074-6857-2D80-5CD1FE3ED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56326"/>
            <a:ext cx="4438126" cy="238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6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D1F658-3A65-8283-D6F3-A57095269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Normspecificaties eigenschappen wanden?	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806898-CE03-2648-B4A8-E0AFBC64FB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Veel normverwijzingen, niet consistent nog</a:t>
            </a:r>
          </a:p>
          <a:p>
            <a:r>
              <a:rPr lang="nl-NL" dirty="0"/>
              <a:t>Opgenomen in bijlage 2 van rapport</a:t>
            </a:r>
          </a:p>
          <a:p>
            <a:r>
              <a:rPr lang="nl-NL" dirty="0"/>
              <a:t>Specifieke kennis vooral bij leveranciers coating</a:t>
            </a:r>
          </a:p>
          <a:p>
            <a:r>
              <a:rPr lang="nl-NL" dirty="0"/>
              <a:t>Minerale coating andere wereld dan 2 component coating</a:t>
            </a:r>
          </a:p>
          <a:p>
            <a:r>
              <a:rPr lang="nl-NL" dirty="0"/>
              <a:t>Minerale coating (</a:t>
            </a:r>
            <a:r>
              <a:rPr lang="nl-NL" dirty="0" err="1"/>
              <a:t>Keim</a:t>
            </a:r>
            <a:r>
              <a:rPr lang="nl-NL" dirty="0"/>
              <a:t>) nog geen goede voorbeelden/best </a:t>
            </a:r>
            <a:r>
              <a:rPr lang="nl-NL" dirty="0" err="1"/>
              <a:t>practices</a:t>
            </a:r>
            <a:endParaRPr lang="nl-NL" dirty="0"/>
          </a:p>
          <a:p>
            <a:r>
              <a:rPr lang="nl-NL" dirty="0"/>
              <a:t>2 componenten coating wel (Kiltunnel, Coentunnel)</a:t>
            </a:r>
          </a:p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DAC2293-1E63-7C35-71DC-85A1FD1A37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85951C1-8DA8-4653-92B2-A71E5781D98D}" type="datetime2">
              <a:rPr lang="nl-NL" smtClean="0"/>
              <a:t>vrijdag 10 juli 2026</a:t>
            </a:fld>
            <a:endParaRPr lang="nl-NL" dirty="0"/>
          </a:p>
        </p:txBody>
      </p:sp>
      <p:pic>
        <p:nvPicPr>
          <p:cNvPr id="5" name="Graphic 4" descr="Badge nieuw silhouet">
            <a:extLst>
              <a:ext uri="{FF2B5EF4-FFF2-40B4-BE49-F238E27FC236}">
                <a16:creationId xmlns:a16="http://schemas.microsoft.com/office/drawing/2014/main" id="{231F457F-FBB9-C90F-AEE7-A1516F99E2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365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70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65C07D-8058-3137-B00E-EA2E1433C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827" y="111716"/>
            <a:ext cx="7571184" cy="936104"/>
          </a:xfrm>
        </p:spPr>
        <p:txBody>
          <a:bodyPr/>
          <a:lstStyle/>
          <a:p>
            <a:r>
              <a:rPr lang="nl-NL" dirty="0"/>
              <a:t>Overige aandachtspunten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2C7191-B7D3-97DD-4D71-D04C31D0C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4827" y="937937"/>
            <a:ext cx="4320480" cy="35283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/>
              <a:t>Civieltechnische ontwerpkeuzes wanden bij tunnels:</a:t>
            </a:r>
          </a:p>
          <a:p>
            <a:r>
              <a:rPr lang="nl-NL" dirty="0"/>
              <a:t>Ribbels: in tunnelwand niet toepassen</a:t>
            </a:r>
            <a:br>
              <a:rPr lang="nl-NL" dirty="0"/>
            </a:br>
            <a:r>
              <a:rPr lang="nl-NL" dirty="0"/>
              <a:t>(lavasteen ook niet)</a:t>
            </a:r>
          </a:p>
          <a:p>
            <a:r>
              <a:rPr lang="nl-NL" dirty="0"/>
              <a:t>Lichte/witte wanden buiten de tunnel: vermijden</a:t>
            </a:r>
          </a:p>
          <a:p>
            <a:r>
              <a:rPr lang="nl-NL" dirty="0"/>
              <a:t>Korte tunnels: buitenwand in tunneltjes helder/licht van grootste belang, </a:t>
            </a:r>
            <a:br>
              <a:rPr lang="nl-NL" dirty="0"/>
            </a:br>
            <a:r>
              <a:rPr lang="nl-NL" dirty="0"/>
              <a:t>ook bij kolommen</a:t>
            </a:r>
          </a:p>
          <a:p>
            <a:r>
              <a:rPr lang="nl-NL" dirty="0"/>
              <a:t>Hoogglans: overal voorkomen</a:t>
            </a:r>
          </a:p>
          <a:p>
            <a:r>
              <a:rPr lang="nl-NL" dirty="0" err="1"/>
              <a:t>Egaliteit</a:t>
            </a:r>
            <a:r>
              <a:rPr lang="nl-NL" dirty="0"/>
              <a:t>/uniformiteit: uit te werken!</a:t>
            </a:r>
          </a:p>
          <a:p>
            <a:pPr lvl="1"/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E57639A-7380-2B0A-BD99-FCFD83FA671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85951C1-8DA8-4653-92B2-A71E5781D98D}" type="datetime2">
              <a:rPr lang="nl-NL" smtClean="0"/>
              <a:t>vrijdag 10 juli 2026</a:t>
            </a:fld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39CFDB4-20DF-C05E-C7BF-C15A1BB15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64" y="0"/>
            <a:ext cx="3630136" cy="204195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3A9A38AD-57E7-62D5-7FB3-265C632EF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654" y="1812045"/>
            <a:ext cx="3630345" cy="1681929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98917DF7-A82B-17A1-79A8-B55C68750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654" y="3466358"/>
            <a:ext cx="3630346" cy="1677142"/>
          </a:xfrm>
          <a:prstGeom prst="rect">
            <a:avLst/>
          </a:prstGeom>
        </p:spPr>
      </p:pic>
      <p:grpSp>
        <p:nvGrpSpPr>
          <p:cNvPr id="19" name="Groep 18">
            <a:extLst>
              <a:ext uri="{FF2B5EF4-FFF2-40B4-BE49-F238E27FC236}">
                <a16:creationId xmlns:a16="http://schemas.microsoft.com/office/drawing/2014/main" id="{F8270350-B75B-38D6-088E-F13FD692396C}"/>
              </a:ext>
            </a:extLst>
          </p:cNvPr>
          <p:cNvGrpSpPr/>
          <p:nvPr/>
        </p:nvGrpSpPr>
        <p:grpSpPr>
          <a:xfrm>
            <a:off x="6776228" y="3559768"/>
            <a:ext cx="1382898" cy="1449766"/>
            <a:chOff x="3744097" y="351987"/>
            <a:chExt cx="2856310" cy="2798985"/>
          </a:xfrm>
        </p:grpSpPr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4742F632-EFF3-0F1D-D015-F60712F1521A}"/>
                </a:ext>
              </a:extLst>
            </p:cNvPr>
            <p:cNvSpPr/>
            <p:nvPr/>
          </p:nvSpPr>
          <p:spPr>
            <a:xfrm>
              <a:off x="3744097" y="351987"/>
              <a:ext cx="2842054" cy="2798985"/>
            </a:xfrm>
            <a:prstGeom prst="ellipse">
              <a:avLst/>
            </a:prstGeom>
            <a:solidFill>
              <a:srgbClr val="B2B2B2">
                <a:alpha val="50196"/>
              </a:srgb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21" name="Rechthoek: afgeronde hoeken 20">
              <a:extLst>
                <a:ext uri="{FF2B5EF4-FFF2-40B4-BE49-F238E27FC236}">
                  <a16:creationId xmlns:a16="http://schemas.microsoft.com/office/drawing/2014/main" id="{CAD4A288-BB11-2227-AC8E-35133A82EA04}"/>
                </a:ext>
              </a:extLst>
            </p:cNvPr>
            <p:cNvSpPr/>
            <p:nvPr/>
          </p:nvSpPr>
          <p:spPr>
            <a:xfrm rot="2330965">
              <a:off x="3795423" y="1687955"/>
              <a:ext cx="2804984" cy="119570"/>
            </a:xfrm>
            <a:prstGeom prst="roundRect">
              <a:avLst/>
            </a:prstGeom>
            <a:solidFill>
              <a:srgbClr val="FF0000">
                <a:alpha val="65098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</p:grpSp>
      <p:grpSp>
        <p:nvGrpSpPr>
          <p:cNvPr id="22" name="Groep 21">
            <a:extLst>
              <a:ext uri="{FF2B5EF4-FFF2-40B4-BE49-F238E27FC236}">
                <a16:creationId xmlns:a16="http://schemas.microsoft.com/office/drawing/2014/main" id="{4A3751ED-4D20-E131-47A4-58C6A73F7E3C}"/>
              </a:ext>
            </a:extLst>
          </p:cNvPr>
          <p:cNvGrpSpPr/>
          <p:nvPr/>
        </p:nvGrpSpPr>
        <p:grpSpPr>
          <a:xfrm>
            <a:off x="6664937" y="1928392"/>
            <a:ext cx="1382898" cy="1449766"/>
            <a:chOff x="3744097" y="351987"/>
            <a:chExt cx="2856310" cy="2798985"/>
          </a:xfrm>
        </p:grpSpPr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F4A426CC-7A26-15CD-9FE4-1B4D3204A5F6}"/>
                </a:ext>
              </a:extLst>
            </p:cNvPr>
            <p:cNvSpPr/>
            <p:nvPr/>
          </p:nvSpPr>
          <p:spPr>
            <a:xfrm>
              <a:off x="3744097" y="351987"/>
              <a:ext cx="2842054" cy="2798985"/>
            </a:xfrm>
            <a:prstGeom prst="ellipse">
              <a:avLst/>
            </a:prstGeom>
            <a:solidFill>
              <a:srgbClr val="B2B2B2">
                <a:alpha val="50196"/>
              </a:srgb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24" name="Rechthoek: afgeronde hoeken 23">
              <a:extLst>
                <a:ext uri="{FF2B5EF4-FFF2-40B4-BE49-F238E27FC236}">
                  <a16:creationId xmlns:a16="http://schemas.microsoft.com/office/drawing/2014/main" id="{86A0261E-B1BF-D15A-CF57-BE472344EA0E}"/>
                </a:ext>
              </a:extLst>
            </p:cNvPr>
            <p:cNvSpPr/>
            <p:nvPr/>
          </p:nvSpPr>
          <p:spPr>
            <a:xfrm rot="2330965">
              <a:off x="3795423" y="1687955"/>
              <a:ext cx="2804984" cy="119570"/>
            </a:xfrm>
            <a:prstGeom prst="roundRect">
              <a:avLst/>
            </a:prstGeom>
            <a:solidFill>
              <a:srgbClr val="FF0000">
                <a:alpha val="65098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</p:grpSp>
      <p:grpSp>
        <p:nvGrpSpPr>
          <p:cNvPr id="25" name="Groep 24">
            <a:extLst>
              <a:ext uri="{FF2B5EF4-FFF2-40B4-BE49-F238E27FC236}">
                <a16:creationId xmlns:a16="http://schemas.microsoft.com/office/drawing/2014/main" id="{DBB39307-5063-48A8-4545-4F2AD2F92828}"/>
              </a:ext>
            </a:extLst>
          </p:cNvPr>
          <p:cNvGrpSpPr/>
          <p:nvPr/>
        </p:nvGrpSpPr>
        <p:grpSpPr>
          <a:xfrm>
            <a:off x="6637027" y="203151"/>
            <a:ext cx="1382898" cy="1449766"/>
            <a:chOff x="3744097" y="351987"/>
            <a:chExt cx="2856310" cy="2798985"/>
          </a:xfrm>
        </p:grpSpPr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EB9F5028-6C15-BB8D-683E-9B1B515743B8}"/>
                </a:ext>
              </a:extLst>
            </p:cNvPr>
            <p:cNvSpPr/>
            <p:nvPr/>
          </p:nvSpPr>
          <p:spPr>
            <a:xfrm>
              <a:off x="3744097" y="351987"/>
              <a:ext cx="2842054" cy="2798985"/>
            </a:xfrm>
            <a:prstGeom prst="ellipse">
              <a:avLst/>
            </a:prstGeom>
            <a:solidFill>
              <a:srgbClr val="B2B2B2">
                <a:alpha val="50196"/>
              </a:srgb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27" name="Rechthoek: afgeronde hoeken 26">
              <a:extLst>
                <a:ext uri="{FF2B5EF4-FFF2-40B4-BE49-F238E27FC236}">
                  <a16:creationId xmlns:a16="http://schemas.microsoft.com/office/drawing/2014/main" id="{EA286E02-66E1-7407-BCAA-8203EF9D8251}"/>
                </a:ext>
              </a:extLst>
            </p:cNvPr>
            <p:cNvSpPr/>
            <p:nvPr/>
          </p:nvSpPr>
          <p:spPr>
            <a:xfrm rot="2330965">
              <a:off x="3795423" y="1687955"/>
              <a:ext cx="2804984" cy="119570"/>
            </a:xfrm>
            <a:prstGeom prst="roundRect">
              <a:avLst/>
            </a:prstGeom>
            <a:solidFill>
              <a:srgbClr val="FF0000">
                <a:alpha val="65098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</p:grpSp>
      <p:cxnSp>
        <p:nvCxnSpPr>
          <p:cNvPr id="29" name="Rechte verbindingslijn met pijl 28">
            <a:extLst>
              <a:ext uri="{FF2B5EF4-FFF2-40B4-BE49-F238E27FC236}">
                <a16:creationId xmlns:a16="http://schemas.microsoft.com/office/drawing/2014/main" id="{167EE0EE-28D5-5E29-5612-C1FF2B863910}"/>
              </a:ext>
            </a:extLst>
          </p:cNvPr>
          <p:cNvCxnSpPr>
            <a:cxnSpLocks/>
          </p:cNvCxnSpPr>
          <p:nvPr/>
        </p:nvCxnSpPr>
        <p:spPr>
          <a:xfrm>
            <a:off x="4355976" y="3219822"/>
            <a:ext cx="2232248" cy="1038377"/>
          </a:xfrm>
          <a:prstGeom prst="straightConnector1">
            <a:avLst/>
          </a:prstGeom>
          <a:ln w="28575">
            <a:solidFill>
              <a:srgbClr val="FF0000"/>
            </a:solidFill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met pijl 30">
            <a:extLst>
              <a:ext uri="{FF2B5EF4-FFF2-40B4-BE49-F238E27FC236}">
                <a16:creationId xmlns:a16="http://schemas.microsoft.com/office/drawing/2014/main" id="{E9EA7185-07F5-35EE-D579-02C1E1A07C7F}"/>
              </a:ext>
            </a:extLst>
          </p:cNvPr>
          <p:cNvCxnSpPr>
            <a:cxnSpLocks/>
          </p:cNvCxnSpPr>
          <p:nvPr/>
        </p:nvCxnSpPr>
        <p:spPr>
          <a:xfrm>
            <a:off x="4572000" y="2283718"/>
            <a:ext cx="2448272" cy="418415"/>
          </a:xfrm>
          <a:prstGeom prst="straightConnector1">
            <a:avLst/>
          </a:prstGeom>
          <a:ln w="28575">
            <a:solidFill>
              <a:srgbClr val="FF0000"/>
            </a:solidFill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met pijl 33">
            <a:extLst>
              <a:ext uri="{FF2B5EF4-FFF2-40B4-BE49-F238E27FC236}">
                <a16:creationId xmlns:a16="http://schemas.microsoft.com/office/drawing/2014/main" id="{429C3196-A729-028A-3C1A-8980251C8D9C}"/>
              </a:ext>
            </a:extLst>
          </p:cNvPr>
          <p:cNvCxnSpPr>
            <a:cxnSpLocks/>
          </p:cNvCxnSpPr>
          <p:nvPr/>
        </p:nvCxnSpPr>
        <p:spPr>
          <a:xfrm flipV="1">
            <a:off x="4499992" y="1206948"/>
            <a:ext cx="1872208" cy="684415"/>
          </a:xfrm>
          <a:prstGeom prst="straightConnector1">
            <a:avLst/>
          </a:prstGeom>
          <a:ln w="28575">
            <a:solidFill>
              <a:srgbClr val="FF0000"/>
            </a:solidFill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19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D23EB2-ED10-84F8-BF0E-933C000A4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Impact wandafwerking op tunnelverlichting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E1708C-E5E0-6F5C-A981-47694D53E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1800" dirty="0"/>
              <a:t>Berekeningen </a:t>
            </a:r>
            <a:r>
              <a:rPr lang="nl-NL" sz="1800" i="1" dirty="0"/>
              <a:t>Schréder</a:t>
            </a:r>
            <a:r>
              <a:rPr lang="nl-NL" sz="1800" dirty="0"/>
              <a:t> voor tunnel onder de </a:t>
            </a:r>
            <a:r>
              <a:rPr lang="nl-NL" sz="1800" dirty="0" err="1"/>
              <a:t>Waes</a:t>
            </a:r>
            <a:r>
              <a:rPr lang="nl-NL" sz="1800" dirty="0"/>
              <a:t> (3 rijstroken)</a:t>
            </a:r>
            <a:br>
              <a:rPr lang="nl-NL" sz="1800" dirty="0"/>
            </a:br>
            <a:r>
              <a:rPr lang="nl-NL" sz="1800" dirty="0"/>
              <a:t>Getoond is de </a:t>
            </a:r>
            <a:r>
              <a:rPr lang="nl-NL" sz="1800" i="1" dirty="0"/>
              <a:t>interventiewaarde</a:t>
            </a:r>
            <a:r>
              <a:rPr lang="nl-NL" sz="1800" dirty="0"/>
              <a:t> van de wandreflectie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12EA43-F1CA-AF24-30FD-8AEE3E5A87B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85951C1-8DA8-4653-92B2-A71E5781D98D}" type="datetime2">
              <a:rPr lang="nl-NL" smtClean="0"/>
              <a:t>vrijdag 10 juli 2026</a:t>
            </a:fld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1E69849-71DF-2C64-7C6B-626A09EBC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82996"/>
            <a:ext cx="7570787" cy="2400921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07570F4-C567-716F-3770-90B1AADAF634}"/>
              </a:ext>
            </a:extLst>
          </p:cNvPr>
          <p:cNvSpPr/>
          <p:nvPr/>
        </p:nvSpPr>
        <p:spPr>
          <a:xfrm>
            <a:off x="5796136" y="2414481"/>
            <a:ext cx="1008112" cy="288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561C94E-2803-AEAD-6843-68D060CD7058}"/>
              </a:ext>
            </a:extLst>
          </p:cNvPr>
          <p:cNvSpPr/>
          <p:nvPr/>
        </p:nvSpPr>
        <p:spPr>
          <a:xfrm>
            <a:off x="7289304" y="2414481"/>
            <a:ext cx="1008112" cy="288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3D3F4D13-DC5E-E065-9962-F1D7EEC7173C}"/>
              </a:ext>
            </a:extLst>
          </p:cNvPr>
          <p:cNvCxnSpPr/>
          <p:nvPr/>
        </p:nvCxnSpPr>
        <p:spPr>
          <a:xfrm>
            <a:off x="1763688" y="2571750"/>
            <a:ext cx="23042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4981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EACCD8-00F4-376A-484D-13B9CA590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51470"/>
            <a:ext cx="7931224" cy="799154"/>
          </a:xfrm>
        </p:spPr>
        <p:txBody>
          <a:bodyPr/>
          <a:lstStyle/>
          <a:p>
            <a:r>
              <a:rPr lang="nl-NL" dirty="0"/>
              <a:t>TCO-model 40 jaar voor wandafwerking (IJtunnel) </a:t>
            </a:r>
            <a:r>
              <a:rPr lang="nl-NL" u="sng" dirty="0"/>
              <a:t>1</a:t>
            </a:r>
            <a:r>
              <a:rPr lang="nl-NL" u="sng" baseline="30000" dirty="0"/>
              <a:t>e</a:t>
            </a:r>
            <a:r>
              <a:rPr lang="nl-NL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CD00B5-8BC5-5083-CD0E-41DD92800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AD2B0F4-6F12-78DF-A939-DF2069E2530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85951C1-8DA8-4653-92B2-A71E5781D98D}" type="datetime2">
              <a:rPr lang="nl-NL" smtClean="0"/>
              <a:t>vrijdag 10 juli 2026</a:t>
            </a:fld>
            <a:endParaRPr lang="nl-NL" dirty="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8A5E666A-DEAD-A1B6-D13A-F9BEA732D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28" y="767945"/>
            <a:ext cx="9092034" cy="44094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Ovaal 19">
            <a:extLst>
              <a:ext uri="{FF2B5EF4-FFF2-40B4-BE49-F238E27FC236}">
                <a16:creationId xmlns:a16="http://schemas.microsoft.com/office/drawing/2014/main" id="{5F13BDF0-F83C-90A3-9CB2-4A62BA8DEB89}"/>
              </a:ext>
            </a:extLst>
          </p:cNvPr>
          <p:cNvSpPr/>
          <p:nvPr/>
        </p:nvSpPr>
        <p:spPr>
          <a:xfrm>
            <a:off x="2051720" y="4083917"/>
            <a:ext cx="864096" cy="6156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2A90092D-1A70-16AE-14BC-DB84E60D1771}"/>
              </a:ext>
            </a:extLst>
          </p:cNvPr>
          <p:cNvSpPr/>
          <p:nvPr/>
        </p:nvSpPr>
        <p:spPr>
          <a:xfrm>
            <a:off x="0" y="2243584"/>
            <a:ext cx="6372200" cy="228600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2BEBF889-B2E0-C5A1-2313-37B6E7DE401B}"/>
              </a:ext>
            </a:extLst>
          </p:cNvPr>
          <p:cNvSpPr/>
          <p:nvPr/>
        </p:nvSpPr>
        <p:spPr>
          <a:xfrm>
            <a:off x="0" y="2571750"/>
            <a:ext cx="6372200" cy="228600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E57E3C87-3D52-A9F1-D001-71597071A989}"/>
              </a:ext>
            </a:extLst>
          </p:cNvPr>
          <p:cNvSpPr/>
          <p:nvPr/>
        </p:nvSpPr>
        <p:spPr>
          <a:xfrm>
            <a:off x="0" y="1911102"/>
            <a:ext cx="7236296" cy="228600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5B688425-6DEA-E11E-2AA1-6761BB544CFD}"/>
              </a:ext>
            </a:extLst>
          </p:cNvPr>
          <p:cNvSpPr/>
          <p:nvPr/>
        </p:nvSpPr>
        <p:spPr>
          <a:xfrm>
            <a:off x="7210385" y="2242757"/>
            <a:ext cx="1909187" cy="228600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356E10EF-98BE-A517-FFF2-91E369D727F8}"/>
              </a:ext>
            </a:extLst>
          </p:cNvPr>
          <p:cNvSpPr/>
          <p:nvPr/>
        </p:nvSpPr>
        <p:spPr>
          <a:xfrm>
            <a:off x="7207275" y="2562364"/>
            <a:ext cx="1909187" cy="228600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301D5E70-74DD-A4A8-CC9B-B51961309AFD}"/>
              </a:ext>
            </a:extLst>
          </p:cNvPr>
          <p:cNvSpPr txBox="1"/>
          <p:nvPr/>
        </p:nvSpPr>
        <p:spPr>
          <a:xfrm>
            <a:off x="4972839" y="4006223"/>
            <a:ext cx="2479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Input uit memo Arcadis</a:t>
            </a:r>
          </a:p>
        </p:txBody>
      </p:sp>
      <p:cxnSp>
        <p:nvCxnSpPr>
          <p:cNvPr id="31" name="Rechte verbindingslijn met pijl 30">
            <a:extLst>
              <a:ext uri="{FF2B5EF4-FFF2-40B4-BE49-F238E27FC236}">
                <a16:creationId xmlns:a16="http://schemas.microsoft.com/office/drawing/2014/main" id="{471E9A43-D4EC-9AB7-ED6C-9C3354AFCEFA}"/>
              </a:ext>
            </a:extLst>
          </p:cNvPr>
          <p:cNvCxnSpPr>
            <a:cxnSpLocks/>
            <a:endCxn id="20" idx="6"/>
          </p:cNvCxnSpPr>
          <p:nvPr/>
        </p:nvCxnSpPr>
        <p:spPr>
          <a:xfrm flipH="1">
            <a:off x="2915816" y="4220870"/>
            <a:ext cx="1985392" cy="170884"/>
          </a:xfrm>
          <a:prstGeom prst="straightConnector1">
            <a:avLst/>
          </a:prstGeom>
          <a:ln w="28575">
            <a:solidFill>
              <a:srgbClr val="FF0000"/>
            </a:solidFill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38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319C11EB-C79A-4353-33FF-E62C581EE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7812301-F53D-CBD4-414D-D6DE07270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232" y="50543"/>
            <a:ext cx="7571184" cy="936104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8DE80E-FD59-E583-F1F4-80B12BC86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232" y="1058656"/>
            <a:ext cx="7571184" cy="2952328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1CFF33A-2994-B788-2718-52E3EC1CB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1200233"/>
            <a:ext cx="28448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66B810-22F2-4E7E-B94F-4D4C7B1ECE91}" type="slidenum">
              <a:rPr lang="nl-NL" smtClean="0"/>
              <a:pPr/>
              <a:t>4</a:t>
            </a:fld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DCFA1EF-168B-4657-B372-367C4D31D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728" y="2580522"/>
            <a:ext cx="2547655" cy="255519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A4285D7-05F4-4F06-5E06-0A0684AD778B}"/>
              </a:ext>
            </a:extLst>
          </p:cNvPr>
          <p:cNvSpPr txBox="1"/>
          <p:nvPr/>
        </p:nvSpPr>
        <p:spPr>
          <a:xfrm>
            <a:off x="2719695" y="3014021"/>
            <a:ext cx="2138235" cy="1789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1500" dirty="0">
                <a:solidFill>
                  <a:schemeClr val="tx2">
                    <a:lumMod val="75000"/>
                  </a:schemeClr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Als je geen</a:t>
            </a:r>
            <a:br>
              <a:rPr lang="nl-NL" sz="1500" dirty="0">
                <a:solidFill>
                  <a:schemeClr val="tx2">
                    <a:lumMod val="75000"/>
                  </a:schemeClr>
                </a:solidFill>
                <a:latin typeface="Cavolini" panose="020B0502040204020203" pitchFamily="66" charset="0"/>
                <a:cs typeface="Cavolini" panose="020B0502040204020203" pitchFamily="66" charset="0"/>
              </a:rPr>
            </a:br>
            <a:r>
              <a:rPr lang="nl-NL" sz="1500" dirty="0">
                <a:solidFill>
                  <a:schemeClr val="tx2">
                    <a:lumMod val="75000"/>
                  </a:schemeClr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tegels aanbrengt hoef je de wanden ook niet te wassen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A8B1C7D-0370-570F-E088-E5A5E33EC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878" y="2580523"/>
            <a:ext cx="2547655" cy="2555192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ADB2C95-B4A3-3680-A6D4-1C30609302F1}"/>
              </a:ext>
            </a:extLst>
          </p:cNvPr>
          <p:cNvSpPr txBox="1"/>
          <p:nvPr/>
        </p:nvSpPr>
        <p:spPr>
          <a:xfrm>
            <a:off x="5401768" y="3243247"/>
            <a:ext cx="1821077" cy="1097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1500" dirty="0">
                <a:solidFill>
                  <a:schemeClr val="tx2">
                    <a:lumMod val="75000"/>
                  </a:schemeClr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Brandwerende beplating kan je niet wassen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D8A03F51-8E46-C66C-CF30-ACF4B5155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823" y="23373"/>
            <a:ext cx="2547655" cy="2555192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E671B8A3-B095-CEC0-A285-68FD2476AC19}"/>
              </a:ext>
            </a:extLst>
          </p:cNvPr>
          <p:cNvSpPr txBox="1"/>
          <p:nvPr/>
        </p:nvSpPr>
        <p:spPr>
          <a:xfrm>
            <a:off x="325068" y="389637"/>
            <a:ext cx="1821077" cy="1789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1500" dirty="0">
                <a:solidFill>
                  <a:schemeClr val="tx2">
                    <a:lumMod val="75000"/>
                  </a:schemeClr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Als je ledverlichting hebt hoef je de wanden niet te wassen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BD38CF82-8AB5-ACE4-85E2-04F851452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096" y="33008"/>
            <a:ext cx="2547655" cy="2555192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5C98EF31-784E-D671-FE26-E3EFD1BB9300}"/>
              </a:ext>
            </a:extLst>
          </p:cNvPr>
          <p:cNvSpPr txBox="1"/>
          <p:nvPr/>
        </p:nvSpPr>
        <p:spPr>
          <a:xfrm>
            <a:off x="5394986" y="564059"/>
            <a:ext cx="1821077" cy="1443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1500" dirty="0">
                <a:solidFill>
                  <a:schemeClr val="tx2">
                    <a:lumMod val="75000"/>
                  </a:schemeClr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Witte wanden doe je alleen voor de duurzaamheid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BF52072C-F38D-F78C-7596-F86E5C357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633" y="28759"/>
            <a:ext cx="2547655" cy="2555192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51BCDDDC-901F-1F07-C2AD-BA7A73A3932A}"/>
              </a:ext>
            </a:extLst>
          </p:cNvPr>
          <p:cNvSpPr txBox="1"/>
          <p:nvPr/>
        </p:nvSpPr>
        <p:spPr>
          <a:xfrm>
            <a:off x="2715308" y="771550"/>
            <a:ext cx="2126631" cy="1097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1500" dirty="0">
                <a:solidFill>
                  <a:schemeClr val="tx2">
                    <a:lumMod val="75000"/>
                  </a:schemeClr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Een kale kop wordt mooier oud </a:t>
            </a:r>
            <a:br>
              <a:rPr lang="nl-NL" sz="1500" dirty="0">
                <a:solidFill>
                  <a:schemeClr val="tx2">
                    <a:lumMod val="75000"/>
                  </a:schemeClr>
                </a:solidFill>
                <a:latin typeface="Cavolini" panose="020B0502040204020203" pitchFamily="66" charset="0"/>
                <a:cs typeface="Cavolini" panose="020B0502040204020203" pitchFamily="66" charset="0"/>
              </a:rPr>
            </a:br>
            <a:r>
              <a:rPr lang="nl-NL" sz="1500" dirty="0">
                <a:solidFill>
                  <a:schemeClr val="tx2">
                    <a:lumMod val="75000"/>
                  </a:schemeClr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dan kaal beton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CB90145C-68B7-0EB5-1DCA-52FA149BE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917" y="2570824"/>
            <a:ext cx="2547655" cy="2555192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90697BB3-D9BB-A0F0-3713-6523AAE195BF}"/>
              </a:ext>
            </a:extLst>
          </p:cNvPr>
          <p:cNvSpPr txBox="1"/>
          <p:nvPr/>
        </p:nvSpPr>
        <p:spPr>
          <a:xfrm>
            <a:off x="331974" y="3026280"/>
            <a:ext cx="1821077" cy="1789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1500" dirty="0">
                <a:solidFill>
                  <a:schemeClr val="tx2">
                    <a:lumMod val="75000"/>
                  </a:schemeClr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Licht is niet zichtbaar totdat het gereflecteerd wordt</a:t>
            </a:r>
          </a:p>
        </p:txBody>
      </p:sp>
      <p:grpSp>
        <p:nvGrpSpPr>
          <p:cNvPr id="26" name="Groep 25">
            <a:extLst>
              <a:ext uri="{FF2B5EF4-FFF2-40B4-BE49-F238E27FC236}">
                <a16:creationId xmlns:a16="http://schemas.microsoft.com/office/drawing/2014/main" id="{C265EFC3-2F10-9488-FE54-C909DE9E7268}"/>
              </a:ext>
            </a:extLst>
          </p:cNvPr>
          <p:cNvGrpSpPr/>
          <p:nvPr/>
        </p:nvGrpSpPr>
        <p:grpSpPr>
          <a:xfrm>
            <a:off x="2752419" y="2798800"/>
            <a:ext cx="2142233" cy="2099239"/>
            <a:chOff x="3744097" y="351987"/>
            <a:chExt cx="2856310" cy="2798985"/>
          </a:xfrm>
        </p:grpSpPr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7FB72C63-E5CF-9DCA-C9BA-F1C46D8E8633}"/>
                </a:ext>
              </a:extLst>
            </p:cNvPr>
            <p:cNvSpPr/>
            <p:nvPr/>
          </p:nvSpPr>
          <p:spPr>
            <a:xfrm>
              <a:off x="3744097" y="351987"/>
              <a:ext cx="2842054" cy="2798985"/>
            </a:xfrm>
            <a:prstGeom prst="ellipse">
              <a:avLst/>
            </a:prstGeom>
            <a:solidFill>
              <a:srgbClr val="B2B2B2">
                <a:alpha val="50196"/>
              </a:srgb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28" name="Rechthoek: afgeronde hoeken 27">
              <a:extLst>
                <a:ext uri="{FF2B5EF4-FFF2-40B4-BE49-F238E27FC236}">
                  <a16:creationId xmlns:a16="http://schemas.microsoft.com/office/drawing/2014/main" id="{0A71E487-58E2-7768-E18D-898EF0EDCB34}"/>
                </a:ext>
              </a:extLst>
            </p:cNvPr>
            <p:cNvSpPr/>
            <p:nvPr/>
          </p:nvSpPr>
          <p:spPr>
            <a:xfrm rot="2330965">
              <a:off x="3795423" y="1687955"/>
              <a:ext cx="2804984" cy="119570"/>
            </a:xfrm>
            <a:prstGeom prst="roundRect">
              <a:avLst/>
            </a:prstGeom>
            <a:solidFill>
              <a:srgbClr val="FF0000">
                <a:alpha val="65098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id="{BCEF3ACD-BA95-5CC6-2163-0CB904C3E0CA}"/>
              </a:ext>
            </a:extLst>
          </p:cNvPr>
          <p:cNvGrpSpPr/>
          <p:nvPr/>
        </p:nvGrpSpPr>
        <p:grpSpPr>
          <a:xfrm>
            <a:off x="5264017" y="2798800"/>
            <a:ext cx="2142233" cy="2099239"/>
            <a:chOff x="3744097" y="351987"/>
            <a:chExt cx="2856310" cy="2798985"/>
          </a:xfrm>
        </p:grpSpPr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6731BAC1-C7FA-B63C-30CD-82E4DC09A0C2}"/>
                </a:ext>
              </a:extLst>
            </p:cNvPr>
            <p:cNvSpPr/>
            <p:nvPr/>
          </p:nvSpPr>
          <p:spPr>
            <a:xfrm>
              <a:off x="3744097" y="351987"/>
              <a:ext cx="2842054" cy="2798985"/>
            </a:xfrm>
            <a:prstGeom prst="ellipse">
              <a:avLst/>
            </a:prstGeom>
            <a:solidFill>
              <a:srgbClr val="B2B2B2">
                <a:alpha val="50196"/>
              </a:srgb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31" name="Rechthoek: afgeronde hoeken 30">
              <a:extLst>
                <a:ext uri="{FF2B5EF4-FFF2-40B4-BE49-F238E27FC236}">
                  <a16:creationId xmlns:a16="http://schemas.microsoft.com/office/drawing/2014/main" id="{54320E61-99B0-1415-707E-A426F667418A}"/>
                </a:ext>
              </a:extLst>
            </p:cNvPr>
            <p:cNvSpPr/>
            <p:nvPr/>
          </p:nvSpPr>
          <p:spPr>
            <a:xfrm rot="2330965">
              <a:off x="3795423" y="1687955"/>
              <a:ext cx="2804984" cy="119570"/>
            </a:xfrm>
            <a:prstGeom prst="roundRect">
              <a:avLst/>
            </a:prstGeom>
            <a:solidFill>
              <a:srgbClr val="FF0000">
                <a:alpha val="65098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</p:grpSp>
      <p:grpSp>
        <p:nvGrpSpPr>
          <p:cNvPr id="32" name="Groep 31">
            <a:extLst>
              <a:ext uri="{FF2B5EF4-FFF2-40B4-BE49-F238E27FC236}">
                <a16:creationId xmlns:a16="http://schemas.microsoft.com/office/drawing/2014/main" id="{7F2555CA-9291-D737-407D-1DB99A0A9E80}"/>
              </a:ext>
            </a:extLst>
          </p:cNvPr>
          <p:cNvGrpSpPr/>
          <p:nvPr/>
        </p:nvGrpSpPr>
        <p:grpSpPr>
          <a:xfrm>
            <a:off x="164489" y="254000"/>
            <a:ext cx="2142233" cy="2099239"/>
            <a:chOff x="3744097" y="351987"/>
            <a:chExt cx="2856310" cy="2798985"/>
          </a:xfrm>
        </p:grpSpPr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DCE4BC7E-5139-8D32-DC9D-FF453B2C5258}"/>
                </a:ext>
              </a:extLst>
            </p:cNvPr>
            <p:cNvSpPr/>
            <p:nvPr/>
          </p:nvSpPr>
          <p:spPr>
            <a:xfrm>
              <a:off x="3744097" y="351987"/>
              <a:ext cx="2842054" cy="2798985"/>
            </a:xfrm>
            <a:prstGeom prst="ellipse">
              <a:avLst/>
            </a:prstGeom>
            <a:solidFill>
              <a:srgbClr val="B2B2B2">
                <a:alpha val="50196"/>
              </a:srgb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34" name="Rechthoek: afgeronde hoeken 33">
              <a:extLst>
                <a:ext uri="{FF2B5EF4-FFF2-40B4-BE49-F238E27FC236}">
                  <a16:creationId xmlns:a16="http://schemas.microsoft.com/office/drawing/2014/main" id="{A588558F-40CC-A5B2-1F90-1E5C7D77ED13}"/>
                </a:ext>
              </a:extLst>
            </p:cNvPr>
            <p:cNvSpPr/>
            <p:nvPr/>
          </p:nvSpPr>
          <p:spPr>
            <a:xfrm rot="2330965">
              <a:off x="3795423" y="1687955"/>
              <a:ext cx="2804984" cy="119570"/>
            </a:xfrm>
            <a:prstGeom prst="roundRect">
              <a:avLst/>
            </a:prstGeom>
            <a:solidFill>
              <a:srgbClr val="FF0000">
                <a:alpha val="65098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</p:grpSp>
      <p:grpSp>
        <p:nvGrpSpPr>
          <p:cNvPr id="38" name="Groep 37">
            <a:extLst>
              <a:ext uri="{FF2B5EF4-FFF2-40B4-BE49-F238E27FC236}">
                <a16:creationId xmlns:a16="http://schemas.microsoft.com/office/drawing/2014/main" id="{29E57992-FCA9-9B35-84DE-78B8B4F77E2E}"/>
              </a:ext>
            </a:extLst>
          </p:cNvPr>
          <p:cNvGrpSpPr/>
          <p:nvPr/>
        </p:nvGrpSpPr>
        <p:grpSpPr>
          <a:xfrm>
            <a:off x="5243411" y="254125"/>
            <a:ext cx="2142233" cy="2099239"/>
            <a:chOff x="3744097" y="351987"/>
            <a:chExt cx="2856310" cy="2798985"/>
          </a:xfrm>
        </p:grpSpPr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E38B9288-2AE3-E497-D370-FF11DA982F38}"/>
                </a:ext>
              </a:extLst>
            </p:cNvPr>
            <p:cNvSpPr/>
            <p:nvPr/>
          </p:nvSpPr>
          <p:spPr>
            <a:xfrm>
              <a:off x="3744097" y="351987"/>
              <a:ext cx="2842054" cy="2798985"/>
            </a:xfrm>
            <a:prstGeom prst="ellipse">
              <a:avLst/>
            </a:prstGeom>
            <a:solidFill>
              <a:srgbClr val="B2B2B2">
                <a:alpha val="50196"/>
              </a:srgb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40" name="Rechthoek: afgeronde hoeken 39">
              <a:extLst>
                <a:ext uri="{FF2B5EF4-FFF2-40B4-BE49-F238E27FC236}">
                  <a16:creationId xmlns:a16="http://schemas.microsoft.com/office/drawing/2014/main" id="{F823E379-F938-DD75-30B3-851AC4000E45}"/>
                </a:ext>
              </a:extLst>
            </p:cNvPr>
            <p:cNvSpPr/>
            <p:nvPr/>
          </p:nvSpPr>
          <p:spPr>
            <a:xfrm rot="2330965">
              <a:off x="3795423" y="1687955"/>
              <a:ext cx="2804984" cy="119570"/>
            </a:xfrm>
            <a:prstGeom prst="roundRect">
              <a:avLst/>
            </a:prstGeom>
            <a:solidFill>
              <a:srgbClr val="FF0000">
                <a:alpha val="65098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</p:grpSp>
    </p:spTree>
    <p:extLst>
      <p:ext uri="{BB962C8B-B14F-4D97-AF65-F5344CB8AC3E}">
        <p14:creationId xmlns:p14="http://schemas.microsoft.com/office/powerpoint/2010/main" val="56307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  <p:bldP spid="18" grpId="0"/>
      <p:bldP spid="20" grpId="0"/>
      <p:bldP spid="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3B0B9-FBF0-2FF2-F2F0-9BCB1D04D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BEB5D2-EF19-8359-A9D3-D82E78F4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51470"/>
            <a:ext cx="7931224" cy="936104"/>
          </a:xfrm>
        </p:spPr>
        <p:txBody>
          <a:bodyPr/>
          <a:lstStyle/>
          <a:p>
            <a:r>
              <a:rPr lang="nl-NL" dirty="0"/>
              <a:t>TCO-model 40 jaar voor wandafwerking (IJtunnel) </a:t>
            </a:r>
            <a:r>
              <a:rPr lang="nl-NL" u="sng" dirty="0"/>
              <a:t>2</a:t>
            </a:r>
            <a:r>
              <a:rPr lang="nl-NL" u="sng" baseline="30000" dirty="0"/>
              <a:t>e</a:t>
            </a:r>
            <a:r>
              <a:rPr lang="nl-NL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838E110-D02D-1C2F-F6BB-8B30CD053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502BF3-4631-6B08-4EC8-B071B9CD5E8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85951C1-8DA8-4653-92B2-A71E5781D98D}" type="datetime2">
              <a:rPr lang="nl-NL" smtClean="0"/>
              <a:t>vrijdag 10 juli 2026</a:t>
            </a:fld>
            <a:endParaRPr lang="nl-NL" dirty="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3D49D1EA-5624-3120-7616-3C3BFF563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77216"/>
            <a:ext cx="9144000" cy="439089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E151C390-C7F0-C5BD-F16D-1E54BB1AF54F}"/>
              </a:ext>
            </a:extLst>
          </p:cNvPr>
          <p:cNvSpPr/>
          <p:nvPr/>
        </p:nvSpPr>
        <p:spPr>
          <a:xfrm>
            <a:off x="2051720" y="4083917"/>
            <a:ext cx="864096" cy="6156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9A3803E-1B25-2267-3598-C24EB1C03F36}"/>
              </a:ext>
            </a:extLst>
          </p:cNvPr>
          <p:cNvSpPr/>
          <p:nvPr/>
        </p:nvSpPr>
        <p:spPr>
          <a:xfrm>
            <a:off x="0" y="2243584"/>
            <a:ext cx="9144000" cy="228600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CC4C90D-E0BF-45CB-98B3-A05B9693FFF3}"/>
              </a:ext>
            </a:extLst>
          </p:cNvPr>
          <p:cNvSpPr/>
          <p:nvPr/>
        </p:nvSpPr>
        <p:spPr>
          <a:xfrm>
            <a:off x="0" y="2571750"/>
            <a:ext cx="9108504" cy="228600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2BFE572-5E14-D7E3-475A-8475D6DF766B}"/>
              </a:ext>
            </a:extLst>
          </p:cNvPr>
          <p:cNvSpPr txBox="1"/>
          <p:nvPr/>
        </p:nvSpPr>
        <p:spPr>
          <a:xfrm>
            <a:off x="4972839" y="4006223"/>
            <a:ext cx="2479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Input calculatie Mobilis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33BCA234-CEE6-88A5-B1C3-D4C4994D7AB7}"/>
              </a:ext>
            </a:extLst>
          </p:cNvPr>
          <p:cNvCxnSpPr>
            <a:cxnSpLocks/>
            <a:endCxn id="5" idx="6"/>
          </p:cNvCxnSpPr>
          <p:nvPr/>
        </p:nvCxnSpPr>
        <p:spPr>
          <a:xfrm flipH="1">
            <a:off x="2915816" y="4220870"/>
            <a:ext cx="1985392" cy="170884"/>
          </a:xfrm>
          <a:prstGeom prst="straightConnector1">
            <a:avLst/>
          </a:prstGeom>
          <a:ln w="28575">
            <a:solidFill>
              <a:srgbClr val="FF0000"/>
            </a:solidFill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1D9B785F-CE6C-06AF-D30F-0AED43859298}"/>
              </a:ext>
            </a:extLst>
          </p:cNvPr>
          <p:cNvSpPr txBox="1">
            <a:spLocks/>
          </p:cNvSpPr>
          <p:nvPr/>
        </p:nvSpPr>
        <p:spPr>
          <a:xfrm>
            <a:off x="5724128" y="4544301"/>
            <a:ext cx="3303251" cy="512154"/>
          </a:xfrm>
          <a:prstGeom prst="rect">
            <a:avLst/>
          </a:prstGeom>
          <a:solidFill>
            <a:schemeClr val="accent2">
              <a:lumMod val="75000"/>
              <a:alpha val="81000"/>
            </a:schemeClr>
          </a:solidFill>
        </p:spPr>
        <p:txBody>
          <a:bodyPr/>
          <a:lstStyle>
            <a:lvl1pPr marL="342900" indent="-342900" algn="l" rtl="0" eaLnBrk="1" fontAlgn="base" hangingPunct="1">
              <a:spcBef>
                <a:spcPts val="423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1600" indent="-284400" algn="l" rtl="0" eaLnBrk="1" fontAlgn="base" hangingPunct="1">
              <a:spcBef>
                <a:spcPts val="423"/>
              </a:spcBef>
              <a:spcAft>
                <a:spcPct val="0"/>
              </a:spcAft>
              <a:buFont typeface="Verdana" pitchFamily="34" charset="0"/>
              <a:buChar char="–"/>
              <a:defRPr sz="1800">
                <a:solidFill>
                  <a:srgbClr val="000000"/>
                </a:solidFill>
                <a:latin typeface="+mn-lt"/>
              </a:defRPr>
            </a:lvl2pPr>
            <a:lvl3pPr marL="965200" indent="-342900" algn="l" rtl="0" eaLnBrk="1" fontAlgn="base" hangingPunct="1">
              <a:spcBef>
                <a:spcPts val="423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rgbClr val="000000"/>
                </a:solidFill>
                <a:latin typeface="+mn-lt"/>
              </a:defRPr>
            </a:lvl3pPr>
            <a:lvl4pPr marL="989013" indent="0" algn="l" rtl="0" eaLnBrk="1" fontAlgn="base" hangingPunct="1">
              <a:spcBef>
                <a:spcPct val="5000"/>
              </a:spcBef>
              <a:spcAft>
                <a:spcPct val="0"/>
              </a:spcAft>
              <a:buFont typeface="Verdana" pitchFamily="34" charset="0"/>
              <a:buNone/>
              <a:defRPr sz="2200">
                <a:solidFill>
                  <a:srgbClr val="000000"/>
                </a:solidFill>
                <a:latin typeface="+mn-lt"/>
              </a:defRPr>
            </a:lvl4pPr>
            <a:lvl5pPr marL="1631950" indent="-285750" algn="l" rtl="0" eaLnBrk="1" fontAlgn="base" hangingPunct="1">
              <a:spcBef>
                <a:spcPts val="423"/>
              </a:spcBef>
              <a:spcAft>
                <a:spcPct val="0"/>
              </a:spcAft>
              <a:buFont typeface="Verdana" pitchFamily="34" charset="0"/>
              <a:buChar char="–"/>
              <a:defRPr sz="1800" baseline="0">
                <a:solidFill>
                  <a:srgbClr val="000000"/>
                </a:solidFill>
                <a:latin typeface="+mn-lt"/>
              </a:defRPr>
            </a:lvl5pPr>
            <a:lvl6pPr marL="1803400" algn="l" rtl="0" eaLnBrk="1" fontAlgn="base" hangingPunct="1">
              <a:spcBef>
                <a:spcPts val="423"/>
              </a:spcBef>
              <a:spcAft>
                <a:spcPct val="0"/>
              </a:spcAft>
              <a:buFont typeface="Verdana" pitchFamily="34" charset="0"/>
              <a:buChar char="»"/>
              <a:defRPr sz="1800" baseline="0">
                <a:solidFill>
                  <a:srgbClr val="000000"/>
                </a:solidFill>
                <a:latin typeface="+mn-lt"/>
              </a:defRPr>
            </a:lvl6pPr>
            <a:lvl7pPr marL="2260600" algn="l" rtl="0" eaLnBrk="1" fontAlgn="base" hangingPunct="1">
              <a:spcBef>
                <a:spcPct val="5000"/>
              </a:spcBef>
              <a:spcAft>
                <a:spcPct val="0"/>
              </a:spcAft>
              <a:buFont typeface="Verdana" pitchFamily="34" charset="0"/>
              <a:buChar char="»"/>
              <a:defRPr sz="2200">
                <a:solidFill>
                  <a:srgbClr val="000000"/>
                </a:solidFill>
                <a:latin typeface="+mn-lt"/>
              </a:defRPr>
            </a:lvl7pPr>
            <a:lvl8pPr marL="2717800" algn="l" rtl="0" eaLnBrk="1" fontAlgn="base" hangingPunct="1">
              <a:spcBef>
                <a:spcPct val="5000"/>
              </a:spcBef>
              <a:spcAft>
                <a:spcPct val="0"/>
              </a:spcAft>
              <a:buFont typeface="Verdana" pitchFamily="34" charset="0"/>
              <a:buChar char="»"/>
              <a:defRPr sz="2200">
                <a:solidFill>
                  <a:srgbClr val="000000"/>
                </a:solidFill>
                <a:latin typeface="+mn-lt"/>
              </a:defRPr>
            </a:lvl8pPr>
            <a:lvl9pPr marL="3175000" algn="l" rtl="0" eaLnBrk="1" fontAlgn="base" hangingPunct="1">
              <a:spcBef>
                <a:spcPct val="5000"/>
              </a:spcBef>
              <a:spcAft>
                <a:spcPct val="0"/>
              </a:spcAft>
              <a:buFont typeface="Verdana" pitchFamily="34" charset="0"/>
              <a:buChar char="»"/>
              <a:defRPr sz="22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nl-NL" sz="2800" kern="0" dirty="0"/>
              <a:t>Afsluitingsduur?</a:t>
            </a:r>
          </a:p>
        </p:txBody>
      </p:sp>
    </p:spTree>
    <p:extLst>
      <p:ext uri="{BB962C8B-B14F-4D97-AF65-F5344CB8AC3E}">
        <p14:creationId xmlns:p14="http://schemas.microsoft.com/office/powerpoint/2010/main" val="198406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E7544-F37E-1FC8-9C6B-062AC1F4A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0809BF-328B-71C3-5AC8-CDAF23EA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51470"/>
            <a:ext cx="8003232" cy="936104"/>
          </a:xfrm>
        </p:spPr>
        <p:txBody>
          <a:bodyPr/>
          <a:lstStyle/>
          <a:p>
            <a:r>
              <a:rPr lang="nl-NL" dirty="0"/>
              <a:t>TCO-model 40 jaar voor wandafwerking (IJtunnel) </a:t>
            </a:r>
            <a:r>
              <a:rPr lang="nl-NL" u="sng" dirty="0"/>
              <a:t>3</a:t>
            </a:r>
            <a:r>
              <a:rPr lang="nl-NL" u="sng" baseline="30000" dirty="0"/>
              <a:t>e</a:t>
            </a:r>
            <a:r>
              <a:rPr lang="nl-NL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99EC3E5-722B-0ACC-224A-C24A728EE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440F02-EF31-2F1A-A55E-FC55AA38D6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85951C1-8DA8-4653-92B2-A71E5781D98D}" type="datetime2">
              <a:rPr lang="nl-NL" smtClean="0"/>
              <a:t>vrijdag 10 juli 2026</a:t>
            </a:fld>
            <a:endParaRPr lang="nl-NL" dirty="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700734FD-D022-1B56-8AEF-EADCCE170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74243"/>
            <a:ext cx="9144000" cy="43968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2127D4C1-1909-1152-D774-923EEE85E616}"/>
              </a:ext>
            </a:extLst>
          </p:cNvPr>
          <p:cNvSpPr/>
          <p:nvPr/>
        </p:nvSpPr>
        <p:spPr>
          <a:xfrm>
            <a:off x="2123728" y="4659981"/>
            <a:ext cx="720080" cy="2160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E7B34084-800A-E542-35EC-5A91EF412B31}"/>
              </a:ext>
            </a:extLst>
          </p:cNvPr>
          <p:cNvCxnSpPr>
            <a:cxnSpLocks/>
            <a:endCxn id="5" idx="6"/>
          </p:cNvCxnSpPr>
          <p:nvPr/>
        </p:nvCxnSpPr>
        <p:spPr>
          <a:xfrm flipH="1">
            <a:off x="2843808" y="4489098"/>
            <a:ext cx="1985392" cy="278896"/>
          </a:xfrm>
          <a:prstGeom prst="straightConnector1">
            <a:avLst/>
          </a:prstGeom>
          <a:ln w="28575">
            <a:solidFill>
              <a:srgbClr val="FF0000"/>
            </a:solidFill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B4DB2C66-5A8D-23DB-80C8-F4986E366142}"/>
              </a:ext>
            </a:extLst>
          </p:cNvPr>
          <p:cNvSpPr txBox="1"/>
          <p:nvPr/>
        </p:nvSpPr>
        <p:spPr>
          <a:xfrm>
            <a:off x="4901208" y="4259214"/>
            <a:ext cx="3559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Gevoeligheidsanalyse (voorbeeld 1)  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AF73757-072C-ED0C-7791-78579F80E4E1}"/>
              </a:ext>
            </a:extLst>
          </p:cNvPr>
          <p:cNvSpPr/>
          <p:nvPr/>
        </p:nvSpPr>
        <p:spPr>
          <a:xfrm>
            <a:off x="0" y="2243584"/>
            <a:ext cx="6372200" cy="228600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24EEFC8C-F85A-2394-A96B-5C2EB3ED9A00}"/>
              </a:ext>
            </a:extLst>
          </p:cNvPr>
          <p:cNvSpPr/>
          <p:nvPr/>
        </p:nvSpPr>
        <p:spPr>
          <a:xfrm>
            <a:off x="0" y="2571750"/>
            <a:ext cx="6372200" cy="228600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783FEF6D-AE67-A66E-822D-D02F1C2C4CD9}"/>
              </a:ext>
            </a:extLst>
          </p:cNvPr>
          <p:cNvSpPr/>
          <p:nvPr/>
        </p:nvSpPr>
        <p:spPr>
          <a:xfrm>
            <a:off x="7210385" y="2242757"/>
            <a:ext cx="1909187" cy="228600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07306854-6130-027E-AC60-876F47947763}"/>
              </a:ext>
            </a:extLst>
          </p:cNvPr>
          <p:cNvSpPr/>
          <p:nvPr/>
        </p:nvSpPr>
        <p:spPr>
          <a:xfrm>
            <a:off x="7207275" y="2562364"/>
            <a:ext cx="1909187" cy="228600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33CD85CC-E1A9-79CD-071B-955D4004B4BB}"/>
              </a:ext>
            </a:extLst>
          </p:cNvPr>
          <p:cNvSpPr/>
          <p:nvPr/>
        </p:nvSpPr>
        <p:spPr>
          <a:xfrm>
            <a:off x="0" y="1911102"/>
            <a:ext cx="7236296" cy="228600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231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CCCCB-AA1A-560A-EFFE-6E4BEEC5C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EE5E23-C9AF-A97C-B18B-B8EE6B6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51470"/>
            <a:ext cx="7931224" cy="936104"/>
          </a:xfrm>
        </p:spPr>
        <p:txBody>
          <a:bodyPr/>
          <a:lstStyle/>
          <a:p>
            <a:r>
              <a:rPr lang="nl-NL" dirty="0"/>
              <a:t>TCO-model 40 jaar voor wandafwerking (IJtunnel) </a:t>
            </a:r>
            <a:r>
              <a:rPr lang="nl-NL" u="sng" dirty="0"/>
              <a:t>4</a:t>
            </a:r>
            <a:r>
              <a:rPr lang="nl-NL" u="sng" baseline="30000" dirty="0"/>
              <a:t>e</a:t>
            </a:r>
            <a:r>
              <a:rPr lang="nl-NL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D22B62-23DA-71BF-39FF-A700D3FC4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DBBDF72-4E44-12A0-08B5-E1B7A6D4E0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85951C1-8DA8-4653-92B2-A71E5781D98D}" type="datetime2">
              <a:rPr lang="nl-NL" smtClean="0"/>
              <a:t>vrijdag 10 juli 2026</a:t>
            </a:fld>
            <a:endParaRPr lang="nl-NL" dirty="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FC26D37B-C80F-6606-7288-6214FE554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774243"/>
            <a:ext cx="9144000" cy="43968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444A0286-122B-2E23-BD49-F0B5A17D4122}"/>
              </a:ext>
            </a:extLst>
          </p:cNvPr>
          <p:cNvSpPr/>
          <p:nvPr/>
        </p:nvSpPr>
        <p:spPr>
          <a:xfrm>
            <a:off x="2150615" y="4483482"/>
            <a:ext cx="720080" cy="2160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D3D473AD-E2A6-9DB4-5F8A-6AF22B6BC9D5}"/>
              </a:ext>
            </a:extLst>
          </p:cNvPr>
          <p:cNvCxnSpPr>
            <a:cxnSpLocks/>
          </p:cNvCxnSpPr>
          <p:nvPr/>
        </p:nvCxnSpPr>
        <p:spPr>
          <a:xfrm flipH="1">
            <a:off x="2879812" y="4155926"/>
            <a:ext cx="2021396" cy="350699"/>
          </a:xfrm>
          <a:prstGeom prst="straightConnector1">
            <a:avLst/>
          </a:prstGeom>
          <a:ln w="28575">
            <a:solidFill>
              <a:srgbClr val="FF0000"/>
            </a:solidFill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9D4FF93D-1D5A-BEE1-25EA-95CE21B7DE3D}"/>
              </a:ext>
            </a:extLst>
          </p:cNvPr>
          <p:cNvSpPr txBox="1"/>
          <p:nvPr/>
        </p:nvSpPr>
        <p:spPr>
          <a:xfrm>
            <a:off x="4901208" y="3961943"/>
            <a:ext cx="3559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Gevoeligheidsanalyse (voorbeeld 2)  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3C0C7192-A6B1-5103-97D5-4F46C1B20CD2}"/>
              </a:ext>
            </a:extLst>
          </p:cNvPr>
          <p:cNvSpPr/>
          <p:nvPr/>
        </p:nvSpPr>
        <p:spPr>
          <a:xfrm>
            <a:off x="0" y="2243584"/>
            <a:ext cx="6372200" cy="228600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008E53E8-E155-3CF9-B836-EDF56DADC383}"/>
              </a:ext>
            </a:extLst>
          </p:cNvPr>
          <p:cNvSpPr/>
          <p:nvPr/>
        </p:nvSpPr>
        <p:spPr>
          <a:xfrm>
            <a:off x="0" y="2571750"/>
            <a:ext cx="6372200" cy="228600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92DADBDF-8582-C355-2E10-DFE637E297DB}"/>
              </a:ext>
            </a:extLst>
          </p:cNvPr>
          <p:cNvSpPr/>
          <p:nvPr/>
        </p:nvSpPr>
        <p:spPr>
          <a:xfrm>
            <a:off x="7210385" y="2242757"/>
            <a:ext cx="1909187" cy="228600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8FAC8643-7623-0BD5-8E9A-3BE81B832FB9}"/>
              </a:ext>
            </a:extLst>
          </p:cNvPr>
          <p:cNvSpPr/>
          <p:nvPr/>
        </p:nvSpPr>
        <p:spPr>
          <a:xfrm>
            <a:off x="7207275" y="2562364"/>
            <a:ext cx="1909187" cy="228600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89AA1A48-8D79-085E-9727-56F47702B8E8}"/>
              </a:ext>
            </a:extLst>
          </p:cNvPr>
          <p:cNvSpPr/>
          <p:nvPr/>
        </p:nvSpPr>
        <p:spPr>
          <a:xfrm>
            <a:off x="0" y="1911102"/>
            <a:ext cx="7236296" cy="228600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C3F18F7-5615-1D95-B99E-F2148F565B62}"/>
              </a:ext>
            </a:extLst>
          </p:cNvPr>
          <p:cNvSpPr/>
          <p:nvPr/>
        </p:nvSpPr>
        <p:spPr>
          <a:xfrm>
            <a:off x="8100392" y="1920453"/>
            <a:ext cx="1023352" cy="228600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393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25ABB6-BBF7-9BA6-7FED-42A0BD75C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Overdenking en discussie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C5D5C98-5B23-998D-5A71-F979A17DE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1059582"/>
            <a:ext cx="5544616" cy="3094509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Het is een integraal vraagstuk</a:t>
            </a:r>
          </a:p>
          <a:p>
            <a:r>
              <a:rPr lang="nl-NL" dirty="0"/>
              <a:t>Niet alles is (nu) in cijfers te vatten</a:t>
            </a:r>
          </a:p>
          <a:p>
            <a:r>
              <a:rPr lang="nl-NL" dirty="0"/>
              <a:t>Tegels waren zo gek nog niet</a:t>
            </a:r>
          </a:p>
          <a:p>
            <a:endParaRPr lang="nl-NL" sz="300" dirty="0"/>
          </a:p>
          <a:p>
            <a:r>
              <a:rPr lang="nl-NL" b="1" dirty="0"/>
              <a:t>De markt tenzij . . . . </a:t>
            </a:r>
          </a:p>
          <a:p>
            <a:pPr marL="360363" lvl="1" indent="0">
              <a:buNone/>
            </a:pPr>
            <a:r>
              <a:rPr lang="nl-NL" dirty="0"/>
              <a:t>tenzij het vroeger beter was</a:t>
            </a:r>
          </a:p>
          <a:p>
            <a:pPr marL="360363" lvl="1" indent="0">
              <a:buNone/>
            </a:pPr>
            <a:r>
              <a:rPr lang="nl-NL" dirty="0"/>
              <a:t>tenzij blijkt dat je bepaalde aanpak moet herzien</a:t>
            </a:r>
          </a:p>
          <a:p>
            <a:pPr marL="360363" lvl="1" indent="0">
              <a:buNone/>
            </a:pPr>
            <a:r>
              <a:rPr lang="nl-NL" dirty="0"/>
              <a:t>tenzij blijkt dat je bepaalde keuzes vooraf moet vastleggen</a:t>
            </a:r>
          </a:p>
          <a:p>
            <a:pPr marL="180975" lvl="1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sz="1600" b="1" dirty="0"/>
              <a:t>Hulpvragen:</a:t>
            </a:r>
          </a:p>
          <a:p>
            <a:pPr marL="646113" lvl="1" indent="-285750">
              <a:buFontTx/>
              <a:buChar char="-"/>
            </a:pPr>
            <a:r>
              <a:rPr lang="nl-NL" dirty="0"/>
              <a:t>robuustheid/bestendigheid/levensduur</a:t>
            </a:r>
          </a:p>
          <a:p>
            <a:pPr marL="646113" lvl="1" indent="-285750">
              <a:buFontTx/>
              <a:buChar char="-"/>
            </a:pPr>
            <a:r>
              <a:rPr lang="nl-NL" dirty="0" err="1"/>
              <a:t>egaliteit</a:t>
            </a:r>
            <a:r>
              <a:rPr lang="nl-NL" dirty="0"/>
              <a:t>/uniformiteit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56CCA7-716B-4717-3475-DB64EF1CF5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85951C1-8DA8-4653-92B2-A71E5781D98D}" type="datetime2">
              <a:rPr lang="nl-NL" smtClean="0"/>
              <a:t>vrijdag 10 juli 2026</a:t>
            </a:fld>
            <a:endParaRPr lang="nl-NL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4003DCCC-3A24-6DA5-32BB-59079E87D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116" y="683298"/>
            <a:ext cx="2551884" cy="191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E4FD338-84A9-20C7-6E94-DE9D6DC46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116" y="2544455"/>
            <a:ext cx="2547655" cy="255519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322DF26-6987-1D5F-ED48-83F1D9068034}"/>
              </a:ext>
            </a:extLst>
          </p:cNvPr>
          <p:cNvSpPr txBox="1"/>
          <p:nvPr/>
        </p:nvSpPr>
        <p:spPr>
          <a:xfrm>
            <a:off x="6955404" y="3273280"/>
            <a:ext cx="1821077" cy="1097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1500" dirty="0">
                <a:solidFill>
                  <a:schemeClr val="tx2">
                    <a:lumMod val="75000"/>
                  </a:schemeClr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Hier had uw wijsheid kunnen staan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DDF261F-3780-DC21-355A-1B17612853A7}"/>
              </a:ext>
            </a:extLst>
          </p:cNvPr>
          <p:cNvSpPr txBox="1"/>
          <p:nvPr/>
        </p:nvSpPr>
        <p:spPr>
          <a:xfrm>
            <a:off x="6899122" y="3331917"/>
            <a:ext cx="1931224" cy="882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dirty="0">
                <a:solidFill>
                  <a:schemeClr val="tx2">
                    <a:lumMod val="75000"/>
                  </a:schemeClr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Vroeger was alles beter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C60E840-9AC3-36D0-B2C6-38660CD0C658}"/>
              </a:ext>
            </a:extLst>
          </p:cNvPr>
          <p:cNvSpPr txBox="1"/>
          <p:nvPr/>
        </p:nvSpPr>
        <p:spPr>
          <a:xfrm>
            <a:off x="6866382" y="3217469"/>
            <a:ext cx="2026098" cy="1298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dirty="0">
                <a:solidFill>
                  <a:schemeClr val="tx2">
                    <a:lumMod val="75000"/>
                  </a:schemeClr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We kunnen </a:t>
            </a:r>
            <a:br>
              <a:rPr lang="nl-NL" dirty="0">
                <a:solidFill>
                  <a:schemeClr val="tx2">
                    <a:lumMod val="75000"/>
                  </a:schemeClr>
                </a:solidFill>
                <a:latin typeface="Cavolini" panose="020B0502040204020203" pitchFamily="66" charset="0"/>
                <a:cs typeface="Cavolini" panose="020B0502040204020203" pitchFamily="66" charset="0"/>
              </a:rPr>
            </a:br>
            <a:r>
              <a:rPr lang="nl-NL" dirty="0">
                <a:solidFill>
                  <a:schemeClr val="tx2">
                    <a:lumMod val="75000"/>
                  </a:schemeClr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leren van het verleden</a:t>
            </a:r>
          </a:p>
        </p:txBody>
      </p:sp>
    </p:spTree>
    <p:extLst>
      <p:ext uri="{BB962C8B-B14F-4D97-AF65-F5344CB8AC3E}">
        <p14:creationId xmlns:p14="http://schemas.microsoft.com/office/powerpoint/2010/main" val="205923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02B70E-40FA-4587-BFFE-51F5D0004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Vragen?</a:t>
            </a:r>
          </a:p>
        </p:txBody>
      </p:sp>
    </p:spTree>
    <p:extLst>
      <p:ext uri="{BB962C8B-B14F-4D97-AF65-F5344CB8AC3E}">
        <p14:creationId xmlns:p14="http://schemas.microsoft.com/office/powerpoint/2010/main" val="1839349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2ED5F-F08A-53CE-BA1B-A63C676D4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45F07594-7814-82B5-925F-3B702880D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0"/>
            <a:ext cx="9144000" cy="51435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3606A45-4C44-0E23-746C-476DFD8D0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1" y="50543"/>
            <a:ext cx="7571184" cy="936104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A68599-D29F-07D1-293E-A6E433730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41" y="1058656"/>
            <a:ext cx="7571184" cy="2952328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1B2D4DE-A008-FCE4-9B3E-49BA8A44F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1200233"/>
            <a:ext cx="28448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66B810-22F2-4E7E-B94F-4D4C7B1ECE91}" type="slidenum">
              <a:rPr lang="nl-NL" smtClean="0"/>
              <a:pPr/>
              <a:t>5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A88BA0A-DB71-C646-6BF2-B61F76EE8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237" y="33008"/>
            <a:ext cx="2547655" cy="2555192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74BCD81A-8501-7F31-E568-182B0F312B75}"/>
              </a:ext>
            </a:extLst>
          </p:cNvPr>
          <p:cNvSpPr txBox="1"/>
          <p:nvPr/>
        </p:nvSpPr>
        <p:spPr>
          <a:xfrm>
            <a:off x="6970128" y="748351"/>
            <a:ext cx="1821077" cy="1097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1500" dirty="0">
                <a:solidFill>
                  <a:schemeClr val="tx2">
                    <a:lumMod val="75000"/>
                  </a:schemeClr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Die tegeltjes vallen er allemaal af !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9DEAB038-F781-7A93-9E29-64B2BE686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5320" y="2580649"/>
            <a:ext cx="2547655" cy="2555192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8DEB6B23-5D84-F5F6-2B09-EB89945F4906}"/>
              </a:ext>
            </a:extLst>
          </p:cNvPr>
          <p:cNvSpPr txBox="1"/>
          <p:nvPr/>
        </p:nvSpPr>
        <p:spPr>
          <a:xfrm>
            <a:off x="6984735" y="3295992"/>
            <a:ext cx="1821077" cy="1097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1500" dirty="0">
                <a:solidFill>
                  <a:schemeClr val="tx2">
                    <a:lumMod val="75000"/>
                  </a:schemeClr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Hier had uw wijsheid kunnen staan</a:t>
            </a:r>
          </a:p>
        </p:txBody>
      </p:sp>
      <p:grpSp>
        <p:nvGrpSpPr>
          <p:cNvPr id="37" name="Groep 36">
            <a:extLst>
              <a:ext uri="{FF2B5EF4-FFF2-40B4-BE49-F238E27FC236}">
                <a16:creationId xmlns:a16="http://schemas.microsoft.com/office/drawing/2014/main" id="{A68D5C66-5F9F-E460-CF67-FF6455E25C8C}"/>
              </a:ext>
            </a:extLst>
          </p:cNvPr>
          <p:cNvGrpSpPr/>
          <p:nvPr/>
        </p:nvGrpSpPr>
        <p:grpSpPr>
          <a:xfrm>
            <a:off x="1540442" y="28759"/>
            <a:ext cx="2547655" cy="2555192"/>
            <a:chOff x="1540442" y="28759"/>
            <a:chExt cx="2547655" cy="2555192"/>
          </a:xfrm>
        </p:grpSpPr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EC17C5B5-568C-B192-C317-6612A39E4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0442" y="28759"/>
              <a:ext cx="2547655" cy="2555192"/>
            </a:xfrm>
            <a:prstGeom prst="rect">
              <a:avLst/>
            </a:prstGeom>
          </p:spPr>
        </p:pic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813CAAE2-9176-71FF-5A88-7DE858B57691}"/>
                </a:ext>
              </a:extLst>
            </p:cNvPr>
            <p:cNvSpPr txBox="1"/>
            <p:nvPr/>
          </p:nvSpPr>
          <p:spPr>
            <a:xfrm>
              <a:off x="1748117" y="771550"/>
              <a:ext cx="2126631" cy="1097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1500" dirty="0">
                  <a:solidFill>
                    <a:schemeClr val="tx2">
                      <a:lumMod val="75000"/>
                    </a:schemeClr>
                  </a:solidFill>
                  <a:latin typeface="Cavolini" panose="020B0502040204020203" pitchFamily="66" charset="0"/>
                  <a:cs typeface="Cavolini" panose="020B0502040204020203" pitchFamily="66" charset="0"/>
                </a:rPr>
                <a:t>Een kale kop wordt mooier oud </a:t>
              </a:r>
              <a:br>
                <a:rPr lang="nl-NL" sz="1500" dirty="0">
                  <a:solidFill>
                    <a:schemeClr val="tx2">
                      <a:lumMod val="75000"/>
                    </a:schemeClr>
                  </a:solidFill>
                  <a:latin typeface="Cavolini" panose="020B0502040204020203" pitchFamily="66" charset="0"/>
                  <a:cs typeface="Cavolini" panose="020B0502040204020203" pitchFamily="66" charset="0"/>
                </a:rPr>
              </a:br>
              <a:r>
                <a:rPr lang="nl-NL" sz="1500" dirty="0">
                  <a:solidFill>
                    <a:schemeClr val="tx2">
                      <a:lumMod val="75000"/>
                    </a:schemeClr>
                  </a:solidFill>
                  <a:latin typeface="Cavolini" panose="020B0502040204020203" pitchFamily="66" charset="0"/>
                  <a:cs typeface="Cavolini" panose="020B0502040204020203" pitchFamily="66" charset="0"/>
                </a:rPr>
                <a:t>dan kaal beton</a:t>
              </a:r>
            </a:p>
          </p:txBody>
        </p: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51CB5327-45C9-A266-752A-502548CD4DC7}"/>
              </a:ext>
            </a:extLst>
          </p:cNvPr>
          <p:cNvGrpSpPr/>
          <p:nvPr/>
        </p:nvGrpSpPr>
        <p:grpSpPr>
          <a:xfrm>
            <a:off x="-995108" y="2570824"/>
            <a:ext cx="2547655" cy="2555192"/>
            <a:chOff x="-995108" y="2570824"/>
            <a:chExt cx="2547655" cy="2555192"/>
          </a:xfrm>
        </p:grpSpPr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DC8451E2-4C1D-0BA4-6C7B-85C278270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995108" y="2570824"/>
              <a:ext cx="2547655" cy="2555192"/>
            </a:xfrm>
            <a:prstGeom prst="rect">
              <a:avLst/>
            </a:prstGeom>
          </p:spPr>
        </p:pic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7EDFBB29-310C-B580-2FCD-57C9347921F8}"/>
                </a:ext>
              </a:extLst>
            </p:cNvPr>
            <p:cNvSpPr txBox="1"/>
            <p:nvPr/>
          </p:nvSpPr>
          <p:spPr>
            <a:xfrm>
              <a:off x="-635217" y="3026280"/>
              <a:ext cx="1821077" cy="1789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1500" dirty="0">
                  <a:solidFill>
                    <a:schemeClr val="tx2">
                      <a:lumMod val="75000"/>
                    </a:schemeClr>
                  </a:solidFill>
                  <a:latin typeface="Cavolini" panose="020B0502040204020203" pitchFamily="66" charset="0"/>
                  <a:cs typeface="Cavolini" panose="020B0502040204020203" pitchFamily="66" charset="0"/>
                </a:rPr>
                <a:t>Licht is niet zichtbaar totdat het gereflecteerd wordt</a:t>
              </a:r>
            </a:p>
          </p:txBody>
        </p:sp>
      </p:grpSp>
      <p:grpSp>
        <p:nvGrpSpPr>
          <p:cNvPr id="25" name="Groep 24">
            <a:extLst>
              <a:ext uri="{FF2B5EF4-FFF2-40B4-BE49-F238E27FC236}">
                <a16:creationId xmlns:a16="http://schemas.microsoft.com/office/drawing/2014/main" id="{5C93EA62-45BA-23EF-FF10-1F8AF1A5A25E}"/>
              </a:ext>
            </a:extLst>
          </p:cNvPr>
          <p:cNvGrpSpPr/>
          <p:nvPr/>
        </p:nvGrpSpPr>
        <p:grpSpPr>
          <a:xfrm>
            <a:off x="6869377" y="254000"/>
            <a:ext cx="2142233" cy="2099239"/>
            <a:chOff x="3744097" y="351987"/>
            <a:chExt cx="2856310" cy="2798985"/>
          </a:xfrm>
        </p:grpSpPr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89B859EB-183E-DC54-B016-CA5DF2A17744}"/>
                </a:ext>
              </a:extLst>
            </p:cNvPr>
            <p:cNvSpPr/>
            <p:nvPr/>
          </p:nvSpPr>
          <p:spPr>
            <a:xfrm>
              <a:off x="3744097" y="351987"/>
              <a:ext cx="2842054" cy="2798985"/>
            </a:xfrm>
            <a:prstGeom prst="ellipse">
              <a:avLst/>
            </a:prstGeom>
            <a:solidFill>
              <a:srgbClr val="B2B2B2">
                <a:alpha val="50196"/>
              </a:srgb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24" name="Rechthoek: afgeronde hoeken 23">
              <a:extLst>
                <a:ext uri="{FF2B5EF4-FFF2-40B4-BE49-F238E27FC236}">
                  <a16:creationId xmlns:a16="http://schemas.microsoft.com/office/drawing/2014/main" id="{8C68723F-BA5A-A86F-08E5-7C61C2D98696}"/>
                </a:ext>
              </a:extLst>
            </p:cNvPr>
            <p:cNvSpPr/>
            <p:nvPr/>
          </p:nvSpPr>
          <p:spPr>
            <a:xfrm rot="2330965">
              <a:off x="3795423" y="1687955"/>
              <a:ext cx="2804984" cy="119570"/>
            </a:xfrm>
            <a:prstGeom prst="roundRect">
              <a:avLst/>
            </a:prstGeom>
            <a:solidFill>
              <a:srgbClr val="FF0000">
                <a:alpha val="65098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</p:grpSp>
      <p:grpSp>
        <p:nvGrpSpPr>
          <p:cNvPr id="36" name="Groep 35">
            <a:extLst>
              <a:ext uri="{FF2B5EF4-FFF2-40B4-BE49-F238E27FC236}">
                <a16:creationId xmlns:a16="http://schemas.microsoft.com/office/drawing/2014/main" id="{F5766F3B-11EB-3628-A348-891BE3EFF6DF}"/>
              </a:ext>
            </a:extLst>
          </p:cNvPr>
          <p:cNvGrpSpPr/>
          <p:nvPr/>
        </p:nvGrpSpPr>
        <p:grpSpPr>
          <a:xfrm>
            <a:off x="1536537" y="2580522"/>
            <a:ext cx="2547655" cy="2555192"/>
            <a:chOff x="1536537" y="2580522"/>
            <a:chExt cx="2547655" cy="2555192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D7629A2F-143D-D5C3-7DB7-5FF43299F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36537" y="2580522"/>
              <a:ext cx="2547655" cy="2555192"/>
            </a:xfrm>
            <a:prstGeom prst="rect">
              <a:avLst/>
            </a:prstGeom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7D94B835-79FA-E0EB-F15D-3910DD373503}"/>
                </a:ext>
              </a:extLst>
            </p:cNvPr>
            <p:cNvSpPr txBox="1"/>
            <p:nvPr/>
          </p:nvSpPr>
          <p:spPr>
            <a:xfrm>
              <a:off x="1896427" y="3129692"/>
              <a:ext cx="1821077" cy="1443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1500" dirty="0">
                  <a:solidFill>
                    <a:schemeClr val="tx2">
                      <a:lumMod val="75000"/>
                    </a:schemeClr>
                  </a:solidFill>
                  <a:latin typeface="Cavolini" panose="020B0502040204020203" pitchFamily="66" charset="0"/>
                  <a:cs typeface="Cavolini" panose="020B0502040204020203" pitchFamily="66" charset="0"/>
                </a:rPr>
                <a:t>Als je tegels aanbrengt moet je ze ook wassen</a:t>
              </a:r>
            </a:p>
          </p:txBody>
        </p:sp>
        <p:grpSp>
          <p:nvGrpSpPr>
            <p:cNvPr id="26" name="Groep 25">
              <a:extLst>
                <a:ext uri="{FF2B5EF4-FFF2-40B4-BE49-F238E27FC236}">
                  <a16:creationId xmlns:a16="http://schemas.microsoft.com/office/drawing/2014/main" id="{78B5F016-6007-D2CF-5410-13834D764E8A}"/>
                </a:ext>
              </a:extLst>
            </p:cNvPr>
            <p:cNvGrpSpPr/>
            <p:nvPr/>
          </p:nvGrpSpPr>
          <p:grpSpPr>
            <a:xfrm>
              <a:off x="1735849" y="2818256"/>
              <a:ext cx="2142233" cy="2099239"/>
              <a:chOff x="3744097" y="351987"/>
              <a:chExt cx="2856310" cy="2798985"/>
            </a:xfrm>
          </p:grpSpPr>
          <p:sp>
            <p:nvSpPr>
              <p:cNvPr id="27" name="Ovaal 26">
                <a:extLst>
                  <a:ext uri="{FF2B5EF4-FFF2-40B4-BE49-F238E27FC236}">
                    <a16:creationId xmlns:a16="http://schemas.microsoft.com/office/drawing/2014/main" id="{D81AC1AF-88D0-26EA-D782-71BE1FE1399F}"/>
                  </a:ext>
                </a:extLst>
              </p:cNvPr>
              <p:cNvSpPr/>
              <p:nvPr/>
            </p:nvSpPr>
            <p:spPr>
              <a:xfrm>
                <a:off x="3744097" y="351987"/>
                <a:ext cx="2842054" cy="2798985"/>
              </a:xfrm>
              <a:prstGeom prst="ellipse">
                <a:avLst/>
              </a:prstGeom>
              <a:solidFill>
                <a:srgbClr val="B2B2B2">
                  <a:alpha val="50196"/>
                </a:srgbClr>
              </a:solidFill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350"/>
              </a:p>
            </p:txBody>
          </p:sp>
          <p:sp>
            <p:nvSpPr>
              <p:cNvPr id="28" name="Rechthoek: afgeronde hoeken 27">
                <a:extLst>
                  <a:ext uri="{FF2B5EF4-FFF2-40B4-BE49-F238E27FC236}">
                    <a16:creationId xmlns:a16="http://schemas.microsoft.com/office/drawing/2014/main" id="{EBD194B9-1AC2-92F3-A05A-D09810FFAE4F}"/>
                  </a:ext>
                </a:extLst>
              </p:cNvPr>
              <p:cNvSpPr/>
              <p:nvPr/>
            </p:nvSpPr>
            <p:spPr>
              <a:xfrm rot="2330965">
                <a:off x="3795423" y="1687955"/>
                <a:ext cx="2804984" cy="119570"/>
              </a:xfrm>
              <a:prstGeom prst="roundRect">
                <a:avLst/>
              </a:prstGeom>
              <a:solidFill>
                <a:srgbClr val="FF0000">
                  <a:alpha val="65098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350"/>
              </a:p>
            </p:txBody>
          </p:sp>
        </p:grpSp>
      </p:grpSp>
      <p:grpSp>
        <p:nvGrpSpPr>
          <p:cNvPr id="35" name="Groep 34">
            <a:extLst>
              <a:ext uri="{FF2B5EF4-FFF2-40B4-BE49-F238E27FC236}">
                <a16:creationId xmlns:a16="http://schemas.microsoft.com/office/drawing/2014/main" id="{B93C027E-4198-B33C-0F00-A45C5B3930FE}"/>
              </a:ext>
            </a:extLst>
          </p:cNvPr>
          <p:cNvGrpSpPr/>
          <p:nvPr/>
        </p:nvGrpSpPr>
        <p:grpSpPr>
          <a:xfrm>
            <a:off x="4074687" y="2580523"/>
            <a:ext cx="2547655" cy="2555192"/>
            <a:chOff x="4074687" y="2580523"/>
            <a:chExt cx="2547655" cy="2555192"/>
          </a:xfrm>
        </p:grpSpPr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411648B2-1EE6-97B6-1DC5-1383E286A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74687" y="2580523"/>
              <a:ext cx="2547655" cy="2555192"/>
            </a:xfrm>
            <a:prstGeom prst="rect">
              <a:avLst/>
            </a:prstGeom>
          </p:spPr>
        </p:pic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77006968-0CF6-1ECE-C39C-0EE0E07112FB}"/>
                </a:ext>
              </a:extLst>
            </p:cNvPr>
            <p:cNvSpPr txBox="1"/>
            <p:nvPr/>
          </p:nvSpPr>
          <p:spPr>
            <a:xfrm>
              <a:off x="4434577" y="3243247"/>
              <a:ext cx="1821077" cy="1097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1500" dirty="0">
                  <a:solidFill>
                    <a:schemeClr val="tx2">
                      <a:lumMod val="75000"/>
                    </a:schemeClr>
                  </a:solidFill>
                  <a:latin typeface="Cavolini" panose="020B0502040204020203" pitchFamily="66" charset="0"/>
                  <a:cs typeface="Cavolini" panose="020B0502040204020203" pitchFamily="66" charset="0"/>
                </a:rPr>
                <a:t>Brandwerende beplating kan je niet wassen</a:t>
              </a:r>
            </a:p>
          </p:txBody>
        </p:sp>
        <p:grpSp>
          <p:nvGrpSpPr>
            <p:cNvPr id="29" name="Groep 28">
              <a:extLst>
                <a:ext uri="{FF2B5EF4-FFF2-40B4-BE49-F238E27FC236}">
                  <a16:creationId xmlns:a16="http://schemas.microsoft.com/office/drawing/2014/main" id="{2E4617A1-B068-D3D9-4FE3-976CA7A36006}"/>
                </a:ext>
              </a:extLst>
            </p:cNvPr>
            <p:cNvGrpSpPr/>
            <p:nvPr/>
          </p:nvGrpSpPr>
          <p:grpSpPr>
            <a:xfrm>
              <a:off x="4290895" y="2808498"/>
              <a:ext cx="2142233" cy="2099239"/>
              <a:chOff x="3744097" y="351987"/>
              <a:chExt cx="2856310" cy="2798985"/>
            </a:xfrm>
          </p:grpSpPr>
          <p:sp>
            <p:nvSpPr>
              <p:cNvPr id="30" name="Ovaal 29">
                <a:extLst>
                  <a:ext uri="{FF2B5EF4-FFF2-40B4-BE49-F238E27FC236}">
                    <a16:creationId xmlns:a16="http://schemas.microsoft.com/office/drawing/2014/main" id="{9A6AAADC-D57C-F6B5-DC36-14E5C80889BB}"/>
                  </a:ext>
                </a:extLst>
              </p:cNvPr>
              <p:cNvSpPr/>
              <p:nvPr/>
            </p:nvSpPr>
            <p:spPr>
              <a:xfrm>
                <a:off x="3744097" y="351987"/>
                <a:ext cx="2842054" cy="2798985"/>
              </a:xfrm>
              <a:prstGeom prst="ellipse">
                <a:avLst/>
              </a:prstGeom>
              <a:solidFill>
                <a:srgbClr val="B2B2B2">
                  <a:alpha val="50196"/>
                </a:srgbClr>
              </a:solidFill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350"/>
              </a:p>
            </p:txBody>
          </p:sp>
          <p:sp>
            <p:nvSpPr>
              <p:cNvPr id="31" name="Rechthoek: afgeronde hoeken 30">
                <a:extLst>
                  <a:ext uri="{FF2B5EF4-FFF2-40B4-BE49-F238E27FC236}">
                    <a16:creationId xmlns:a16="http://schemas.microsoft.com/office/drawing/2014/main" id="{357168C8-9F3A-920A-FB10-DFF57A1B2CF8}"/>
                  </a:ext>
                </a:extLst>
              </p:cNvPr>
              <p:cNvSpPr/>
              <p:nvPr/>
            </p:nvSpPr>
            <p:spPr>
              <a:xfrm rot="2330965">
                <a:off x="3795423" y="1687955"/>
                <a:ext cx="2804984" cy="119570"/>
              </a:xfrm>
              <a:prstGeom prst="roundRect">
                <a:avLst/>
              </a:prstGeom>
              <a:solidFill>
                <a:srgbClr val="FF0000">
                  <a:alpha val="65098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350"/>
              </a:p>
            </p:txBody>
          </p:sp>
        </p:grpSp>
      </p:grpSp>
      <p:grpSp>
        <p:nvGrpSpPr>
          <p:cNvPr id="41" name="Groep 40">
            <a:extLst>
              <a:ext uri="{FF2B5EF4-FFF2-40B4-BE49-F238E27FC236}">
                <a16:creationId xmlns:a16="http://schemas.microsoft.com/office/drawing/2014/main" id="{58CA0652-17F8-0DFE-8945-52C6EA878A94}"/>
              </a:ext>
            </a:extLst>
          </p:cNvPr>
          <p:cNvGrpSpPr/>
          <p:nvPr/>
        </p:nvGrpSpPr>
        <p:grpSpPr>
          <a:xfrm>
            <a:off x="-1002014" y="23373"/>
            <a:ext cx="2547655" cy="2555192"/>
            <a:chOff x="-1002014" y="23373"/>
            <a:chExt cx="2547655" cy="2555192"/>
          </a:xfrm>
        </p:grpSpPr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B9353679-8EF1-78A0-0A6D-850BAB2C7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002014" y="23373"/>
              <a:ext cx="2547655" cy="2555192"/>
            </a:xfrm>
            <a:prstGeom prst="rect">
              <a:avLst/>
            </a:prstGeom>
          </p:spPr>
        </p:pic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2A0FB599-BDF3-CB10-B585-12D6178C6C37}"/>
                </a:ext>
              </a:extLst>
            </p:cNvPr>
            <p:cNvSpPr txBox="1"/>
            <p:nvPr/>
          </p:nvSpPr>
          <p:spPr>
            <a:xfrm>
              <a:off x="-642123" y="389637"/>
              <a:ext cx="1821077" cy="1789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1500" dirty="0">
                  <a:solidFill>
                    <a:schemeClr val="tx2">
                      <a:lumMod val="75000"/>
                    </a:schemeClr>
                  </a:solidFill>
                  <a:latin typeface="Cavolini" panose="020B0502040204020203" pitchFamily="66" charset="0"/>
                  <a:cs typeface="Cavolini" panose="020B0502040204020203" pitchFamily="66" charset="0"/>
                </a:rPr>
                <a:t>Als je ledverlichting hebt hoef je de wanden niet te wassen</a:t>
              </a:r>
            </a:p>
          </p:txBody>
        </p:sp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177A031B-4FE6-22EC-E77D-E0FC4C5D0591}"/>
                </a:ext>
              </a:extLst>
            </p:cNvPr>
            <p:cNvGrpSpPr/>
            <p:nvPr/>
          </p:nvGrpSpPr>
          <p:grpSpPr>
            <a:xfrm>
              <a:off x="-802702" y="254000"/>
              <a:ext cx="2142233" cy="2099239"/>
              <a:chOff x="3744097" y="351987"/>
              <a:chExt cx="2856310" cy="2798985"/>
            </a:xfrm>
          </p:grpSpPr>
          <p:sp>
            <p:nvSpPr>
              <p:cNvPr id="33" name="Ovaal 32">
                <a:extLst>
                  <a:ext uri="{FF2B5EF4-FFF2-40B4-BE49-F238E27FC236}">
                    <a16:creationId xmlns:a16="http://schemas.microsoft.com/office/drawing/2014/main" id="{4BC2ADA7-BD68-AA65-59DB-0392A413C133}"/>
                  </a:ext>
                </a:extLst>
              </p:cNvPr>
              <p:cNvSpPr/>
              <p:nvPr/>
            </p:nvSpPr>
            <p:spPr>
              <a:xfrm>
                <a:off x="3744097" y="351987"/>
                <a:ext cx="2842054" cy="2798985"/>
              </a:xfrm>
              <a:prstGeom prst="ellipse">
                <a:avLst/>
              </a:prstGeom>
              <a:solidFill>
                <a:srgbClr val="B2B2B2">
                  <a:alpha val="50196"/>
                </a:srgbClr>
              </a:solidFill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350"/>
              </a:p>
            </p:txBody>
          </p:sp>
          <p:sp>
            <p:nvSpPr>
              <p:cNvPr id="34" name="Rechthoek: afgeronde hoeken 33">
                <a:extLst>
                  <a:ext uri="{FF2B5EF4-FFF2-40B4-BE49-F238E27FC236}">
                    <a16:creationId xmlns:a16="http://schemas.microsoft.com/office/drawing/2014/main" id="{35DD8F57-9005-F382-5C0A-3A57726546A0}"/>
                  </a:ext>
                </a:extLst>
              </p:cNvPr>
              <p:cNvSpPr/>
              <p:nvPr/>
            </p:nvSpPr>
            <p:spPr>
              <a:xfrm rot="2330965">
                <a:off x="3795423" y="1687955"/>
                <a:ext cx="2804984" cy="119570"/>
              </a:xfrm>
              <a:prstGeom prst="roundRect">
                <a:avLst/>
              </a:prstGeom>
              <a:solidFill>
                <a:srgbClr val="FF0000">
                  <a:alpha val="65098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350"/>
              </a:p>
            </p:txBody>
          </p:sp>
        </p:grp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F87430CC-B2E8-8879-35CE-A2C85EEAD7E9}"/>
              </a:ext>
            </a:extLst>
          </p:cNvPr>
          <p:cNvGrpSpPr/>
          <p:nvPr/>
        </p:nvGrpSpPr>
        <p:grpSpPr>
          <a:xfrm>
            <a:off x="4067905" y="33008"/>
            <a:ext cx="2547655" cy="2555192"/>
            <a:chOff x="4067905" y="33008"/>
            <a:chExt cx="2547655" cy="2555192"/>
          </a:xfrm>
        </p:grpSpPr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A1435D05-232A-4E1F-DBE0-9E1617F14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67905" y="33008"/>
              <a:ext cx="2547655" cy="2555192"/>
            </a:xfrm>
            <a:prstGeom prst="rect">
              <a:avLst/>
            </a:prstGeom>
          </p:spPr>
        </p:pic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7C7E7DAF-33AB-A925-59F4-FDB16D1E48B7}"/>
                </a:ext>
              </a:extLst>
            </p:cNvPr>
            <p:cNvSpPr txBox="1"/>
            <p:nvPr/>
          </p:nvSpPr>
          <p:spPr>
            <a:xfrm>
              <a:off x="4427795" y="564059"/>
              <a:ext cx="1821077" cy="1443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1500" dirty="0">
                  <a:solidFill>
                    <a:schemeClr val="tx2">
                      <a:lumMod val="75000"/>
                    </a:schemeClr>
                  </a:solidFill>
                  <a:latin typeface="Cavolini" panose="020B0502040204020203" pitchFamily="66" charset="0"/>
                  <a:cs typeface="Cavolini" panose="020B0502040204020203" pitchFamily="66" charset="0"/>
                </a:rPr>
                <a:t>Witte wanden doe je alleen voor de duurzaamheid</a:t>
              </a:r>
            </a:p>
          </p:txBody>
        </p:sp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F52BC8EF-646B-1794-10C5-8D4CE43E31D3}"/>
                </a:ext>
              </a:extLst>
            </p:cNvPr>
            <p:cNvGrpSpPr/>
            <p:nvPr/>
          </p:nvGrpSpPr>
          <p:grpSpPr>
            <a:xfrm>
              <a:off x="4276220" y="254125"/>
              <a:ext cx="2142233" cy="2099239"/>
              <a:chOff x="3744097" y="351987"/>
              <a:chExt cx="2856310" cy="2798985"/>
            </a:xfrm>
          </p:grpSpPr>
          <p:sp>
            <p:nvSpPr>
              <p:cNvPr id="39" name="Ovaal 38">
                <a:extLst>
                  <a:ext uri="{FF2B5EF4-FFF2-40B4-BE49-F238E27FC236}">
                    <a16:creationId xmlns:a16="http://schemas.microsoft.com/office/drawing/2014/main" id="{0EE1E473-D50E-8511-916E-A615525E670C}"/>
                  </a:ext>
                </a:extLst>
              </p:cNvPr>
              <p:cNvSpPr/>
              <p:nvPr/>
            </p:nvSpPr>
            <p:spPr>
              <a:xfrm>
                <a:off x="3744097" y="351987"/>
                <a:ext cx="2842054" cy="2798985"/>
              </a:xfrm>
              <a:prstGeom prst="ellipse">
                <a:avLst/>
              </a:prstGeom>
              <a:solidFill>
                <a:srgbClr val="B2B2B2">
                  <a:alpha val="50196"/>
                </a:srgbClr>
              </a:solidFill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350"/>
              </a:p>
            </p:txBody>
          </p:sp>
          <p:sp>
            <p:nvSpPr>
              <p:cNvPr id="40" name="Rechthoek: afgeronde hoeken 39">
                <a:extLst>
                  <a:ext uri="{FF2B5EF4-FFF2-40B4-BE49-F238E27FC236}">
                    <a16:creationId xmlns:a16="http://schemas.microsoft.com/office/drawing/2014/main" id="{CD8F2F8F-0B8A-6F33-DADF-AADF29496F6D}"/>
                  </a:ext>
                </a:extLst>
              </p:cNvPr>
              <p:cNvSpPr/>
              <p:nvPr/>
            </p:nvSpPr>
            <p:spPr>
              <a:xfrm rot="2330965">
                <a:off x="3795423" y="1687955"/>
                <a:ext cx="2804984" cy="119570"/>
              </a:xfrm>
              <a:prstGeom prst="roundRect">
                <a:avLst/>
              </a:prstGeom>
              <a:solidFill>
                <a:srgbClr val="FF0000">
                  <a:alpha val="65098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517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6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6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8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6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6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8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CF7BBC-F7D5-4879-AD70-7E7D83E62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336319"/>
            <a:ext cx="8402400" cy="300083"/>
          </a:xfrm>
        </p:spPr>
        <p:txBody>
          <a:bodyPr>
            <a:normAutofit fontScale="90000"/>
          </a:bodyPr>
          <a:lstStyle/>
          <a:p>
            <a:r>
              <a:rPr lang="nl-NL" dirty="0"/>
              <a:t>Impact lichte wanden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48BD70-B2BC-4135-B91D-8085EDCE8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648" y="1059582"/>
            <a:ext cx="4536504" cy="359100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l-NL" dirty="0"/>
              <a:t>Achtergrond: contrast voor objecten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l-NL" dirty="0"/>
              <a:t>Ruimtelijke beleving – obstakelvrees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l-NL" dirty="0"/>
              <a:t>Geleiding, Houvast naar de uitgang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l-NL" dirty="0"/>
              <a:t>Minder verblinding door armaturen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l-NL" dirty="0"/>
              <a:t>Besparing op energie:</a:t>
            </a:r>
          </a:p>
          <a:p>
            <a:pPr lvl="1"/>
            <a:r>
              <a:rPr lang="nl-NL" dirty="0"/>
              <a:t>Direct: minder licht naar de wand nodig</a:t>
            </a:r>
          </a:p>
          <a:p>
            <a:pPr lvl="1"/>
            <a:r>
              <a:rPr lang="nl-NL" dirty="0"/>
              <a:t>Indirect: reflectie naar wegdek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l-NL" dirty="0"/>
              <a:t>Besparing op onderhoud / wanden wassen:</a:t>
            </a:r>
          </a:p>
          <a:p>
            <a:pPr lvl="1"/>
            <a:r>
              <a:rPr lang="nl-NL" dirty="0"/>
              <a:t>Frequentie wanden wassen</a:t>
            </a:r>
          </a:p>
          <a:p>
            <a:pPr lvl="1"/>
            <a:r>
              <a:rPr lang="nl-NL" dirty="0"/>
              <a:t>Eenvoud </a:t>
            </a:r>
            <a:r>
              <a:rPr lang="nl-NL" dirty="0" err="1"/>
              <a:t>wasmethode</a:t>
            </a:r>
            <a:r>
              <a:rPr lang="nl-NL" dirty="0"/>
              <a:t> (afhankelijk van materiaal)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l-NL" dirty="0"/>
              <a:t>Uitstraling van het object !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4F206A4-0FA8-4FB8-A79A-D7C058CF0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053" y="792116"/>
            <a:ext cx="2863918" cy="393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9443C3-D485-4B4F-AC2A-27499E137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40" y="51470"/>
            <a:ext cx="7848872" cy="936104"/>
          </a:xfrm>
        </p:spPr>
        <p:txBody>
          <a:bodyPr/>
          <a:lstStyle/>
          <a:p>
            <a:r>
              <a:rPr lang="nl-NL" dirty="0"/>
              <a:t>NSVV-Richtlijn 2017 versus NSVV Aanbeveling 2003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1EBD74-5615-4A27-8A54-7D6D7CFC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Tot 3 meter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(i.p.v. 2 meter)</a:t>
            </a:r>
          </a:p>
          <a:p>
            <a:r>
              <a:rPr lang="nl-NL" dirty="0"/>
              <a:t>Door hele tunnel 60% wandluminantie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(i.p.v. 25% in centrale zone)</a:t>
            </a:r>
          </a:p>
          <a:p>
            <a:r>
              <a:rPr lang="nl-NL" dirty="0"/>
              <a:t>Glansgraad (conform ISO 2813, 60°) &lt;70</a:t>
            </a:r>
          </a:p>
          <a:p>
            <a:r>
              <a:rPr lang="nl-NL" dirty="0"/>
              <a:t>Redelijk ongevoelig voor vervuiling en gemakkelijk te reinigen zijn</a:t>
            </a:r>
          </a:p>
          <a:p>
            <a:r>
              <a:rPr lang="nl-NL" dirty="0"/>
              <a:t>Reflectiewaarden in tabel:</a:t>
            </a:r>
          </a:p>
          <a:p>
            <a:r>
              <a:rPr lang="nl-NL" dirty="0"/>
              <a:t>3</a:t>
            </a:r>
            <a:r>
              <a:rPr lang="nl-NL" baseline="30000" dirty="0"/>
              <a:t>e</a:t>
            </a:r>
            <a:r>
              <a:rPr lang="nl-NL" dirty="0"/>
              <a:t> orde </a:t>
            </a:r>
            <a:r>
              <a:rPr lang="nl-NL" dirty="0" err="1"/>
              <a:t>interreflectie</a:t>
            </a:r>
            <a:r>
              <a:rPr lang="nl-NL" dirty="0"/>
              <a:t> ook </a:t>
            </a:r>
          </a:p>
          <a:p>
            <a:pPr marL="299025" lvl="1" indent="0">
              <a:buNone/>
            </a:pPr>
            <a:r>
              <a:rPr lang="nl-NL" dirty="0"/>
              <a:t>meenemen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91A571E-A843-4CD4-B451-AC0589BC9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2643758"/>
            <a:ext cx="5551168" cy="169540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B1D0463-0EE8-49A8-8789-A6A8E0260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860" y="1923678"/>
            <a:ext cx="5968696" cy="192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4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268C2-640C-4DF0-042C-7776CAA3A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theorie: tunnelverlichting en </a:t>
            </a:r>
            <a:r>
              <a:rPr lang="nl-NL" dirty="0" err="1"/>
              <a:t>interreflecties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C16FC2F-B4C6-2D14-3B0F-29315BDB0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5B1C57D-A387-BFC2-A4F9-640858EBB11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85951C1-8DA8-4653-92B2-A71E5781D98D}" type="datetime2">
              <a:rPr lang="nl-NL" smtClean="0"/>
              <a:t>vrijdag 10 juli 2026</a:t>
            </a:fld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25D20E1-768E-D3CF-63AC-A5FEF386E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987574"/>
            <a:ext cx="5096585" cy="332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23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25DF31-6951-98AF-3592-80DB42953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9" y="324491"/>
            <a:ext cx="8402400" cy="300083"/>
          </a:xfrm>
        </p:spPr>
        <p:txBody>
          <a:bodyPr>
            <a:normAutofit fontScale="90000"/>
          </a:bodyPr>
          <a:lstStyle/>
          <a:p>
            <a:r>
              <a:rPr lang="nl-NL" dirty="0"/>
              <a:t>Eisen aan de tunnelwand:                  NSVV Richtlijn (én LTS)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6A62AC-1BD4-2F9A-EAC1-021504B4C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360947A-60ED-3396-761C-4527F7CE7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91696"/>
            <a:ext cx="9143999" cy="4351805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912F816F-9CBC-744D-77B7-8545BBE44A58}"/>
              </a:ext>
            </a:extLst>
          </p:cNvPr>
          <p:cNvSpPr txBox="1"/>
          <p:nvPr/>
        </p:nvSpPr>
        <p:spPr>
          <a:xfrm>
            <a:off x="3146680" y="3517603"/>
            <a:ext cx="2884326" cy="300082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nl-NL" sz="1350" dirty="0">
                <a:solidFill>
                  <a:srgbClr val="FFFF00"/>
                </a:solidFill>
              </a:rPr>
              <a:t>Luminantie wegdek: ≥ 8 cd/m</a:t>
            </a:r>
            <a:r>
              <a:rPr lang="nl-NL" sz="1350" baseline="300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6A3B271-4297-BC9F-5FF6-50D42970DB03}"/>
              </a:ext>
            </a:extLst>
          </p:cNvPr>
          <p:cNvSpPr txBox="1"/>
          <p:nvPr/>
        </p:nvSpPr>
        <p:spPr>
          <a:xfrm>
            <a:off x="5603494" y="2186418"/>
            <a:ext cx="3353551" cy="300082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nl-NL" sz="1350" dirty="0">
                <a:solidFill>
                  <a:srgbClr val="FFFF00"/>
                </a:solidFill>
              </a:rPr>
              <a:t>Luminantie wanden: ≥60% van </a:t>
            </a:r>
            <a:r>
              <a:rPr lang="nl-NL" sz="1350" dirty="0" err="1">
                <a:solidFill>
                  <a:srgbClr val="FFFF00"/>
                </a:solidFill>
              </a:rPr>
              <a:t>L</a:t>
            </a:r>
            <a:r>
              <a:rPr lang="nl-NL" sz="1350" baseline="-25000" dirty="0" err="1">
                <a:solidFill>
                  <a:srgbClr val="FFFF00"/>
                </a:solidFill>
              </a:rPr>
              <a:t>weg</a:t>
            </a:r>
            <a:endParaRPr lang="nl-NL" sz="1350" baseline="-25000" dirty="0">
              <a:solidFill>
                <a:srgbClr val="FFFF00"/>
              </a:solidFill>
            </a:endParaRP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0EEEB53A-2963-6CA0-A4AF-1F14D4C5A6C4}"/>
              </a:ext>
            </a:extLst>
          </p:cNvPr>
          <p:cNvCxnSpPr/>
          <p:nvPr/>
        </p:nvCxnSpPr>
        <p:spPr bwMode="auto">
          <a:xfrm flipH="1">
            <a:off x="6092234" y="2564426"/>
            <a:ext cx="956164" cy="997060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33FFAED5-4686-A097-3352-9298B5A8A7CD}"/>
              </a:ext>
            </a:extLst>
          </p:cNvPr>
          <p:cNvSpPr txBox="1"/>
          <p:nvPr/>
        </p:nvSpPr>
        <p:spPr>
          <a:xfrm>
            <a:off x="7691340" y="2785956"/>
            <a:ext cx="1265705" cy="300082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nl-NL" sz="1350" dirty="0">
                <a:solidFill>
                  <a:srgbClr val="FFFF00"/>
                </a:solidFill>
              </a:rPr>
              <a:t>≥ 4,8 cd/m</a:t>
            </a:r>
            <a:r>
              <a:rPr lang="nl-NL" sz="1350" baseline="300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7EA6D31-BDB0-18D1-95C1-2C9B8E33CBEE}"/>
              </a:ext>
            </a:extLst>
          </p:cNvPr>
          <p:cNvSpPr txBox="1"/>
          <p:nvPr/>
        </p:nvSpPr>
        <p:spPr>
          <a:xfrm>
            <a:off x="527608" y="1951382"/>
            <a:ext cx="1368428" cy="276999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rgbClr val="FFFF00"/>
                </a:solidFill>
              </a:rPr>
              <a:t>Idem als rechts</a:t>
            </a:r>
            <a:endParaRPr lang="nl-NL" sz="1200" baseline="30000" dirty="0">
              <a:solidFill>
                <a:srgbClr val="FFFF00"/>
              </a:solidFill>
            </a:endParaRPr>
          </a:p>
        </p:txBody>
      </p: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DD855570-F6C9-FADF-E2F3-C8B9C9ED0D86}"/>
              </a:ext>
            </a:extLst>
          </p:cNvPr>
          <p:cNvCxnSpPr/>
          <p:nvPr/>
        </p:nvCxnSpPr>
        <p:spPr bwMode="auto">
          <a:xfrm flipV="1">
            <a:off x="6092234" y="3062955"/>
            <a:ext cx="1557462" cy="676356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kstvak 16">
            <a:extLst>
              <a:ext uri="{FF2B5EF4-FFF2-40B4-BE49-F238E27FC236}">
                <a16:creationId xmlns:a16="http://schemas.microsoft.com/office/drawing/2014/main" id="{89038614-D126-CA58-C0BD-E0C3864A8560}"/>
              </a:ext>
            </a:extLst>
          </p:cNvPr>
          <p:cNvSpPr txBox="1"/>
          <p:nvPr/>
        </p:nvSpPr>
        <p:spPr>
          <a:xfrm>
            <a:off x="6729924" y="3408887"/>
            <a:ext cx="1473992" cy="30008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nl-NL" sz="1350" dirty="0">
                <a:solidFill>
                  <a:srgbClr val="FFFF00"/>
                </a:solidFill>
              </a:rPr>
              <a:t>lichtberekening</a:t>
            </a:r>
            <a:endParaRPr lang="nl-NL" sz="1350" baseline="30000" dirty="0">
              <a:solidFill>
                <a:srgbClr val="FFFF00"/>
              </a:solidFill>
            </a:endParaRPr>
          </a:p>
        </p:txBody>
      </p: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71C450A7-CA07-F380-87A3-9CE115DC277A}"/>
              </a:ext>
            </a:extLst>
          </p:cNvPr>
          <p:cNvCxnSpPr>
            <a:endCxn id="8" idx="0"/>
          </p:cNvCxnSpPr>
          <p:nvPr/>
        </p:nvCxnSpPr>
        <p:spPr bwMode="auto">
          <a:xfrm flipH="1">
            <a:off x="4588843" y="695511"/>
            <a:ext cx="1226313" cy="2822092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kstvak 22">
            <a:extLst>
              <a:ext uri="{FF2B5EF4-FFF2-40B4-BE49-F238E27FC236}">
                <a16:creationId xmlns:a16="http://schemas.microsoft.com/office/drawing/2014/main" id="{253E5B90-505F-9883-9C1E-138E1CD2D0C0}"/>
              </a:ext>
            </a:extLst>
          </p:cNvPr>
          <p:cNvSpPr txBox="1"/>
          <p:nvPr/>
        </p:nvSpPr>
        <p:spPr>
          <a:xfrm>
            <a:off x="5674069" y="4212412"/>
            <a:ext cx="2435853" cy="300082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nl-NL" sz="1350" dirty="0">
                <a:solidFill>
                  <a:srgbClr val="FFFF00"/>
                </a:solidFill>
              </a:rPr>
              <a:t>Wandreflectie = aanname</a:t>
            </a:r>
            <a:endParaRPr lang="nl-NL" sz="1350" baseline="30000" dirty="0">
              <a:solidFill>
                <a:srgbClr val="FFFF00"/>
              </a:solidFill>
            </a:endParaRPr>
          </a:p>
        </p:txBody>
      </p:sp>
      <p:cxnSp>
        <p:nvCxnSpPr>
          <p:cNvPr id="24" name="Rechte verbindingslijn met pijl 23">
            <a:extLst>
              <a:ext uri="{FF2B5EF4-FFF2-40B4-BE49-F238E27FC236}">
                <a16:creationId xmlns:a16="http://schemas.microsoft.com/office/drawing/2014/main" id="{1ACD3D72-9E8F-04CB-19D6-D3680973CE5D}"/>
              </a:ext>
            </a:extLst>
          </p:cNvPr>
          <p:cNvCxnSpPr>
            <a:endCxn id="17" idx="2"/>
          </p:cNvCxnSpPr>
          <p:nvPr/>
        </p:nvCxnSpPr>
        <p:spPr bwMode="auto">
          <a:xfrm flipV="1">
            <a:off x="7280269" y="3708969"/>
            <a:ext cx="186651" cy="495352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Rechte verbindingslijn met pijl 27">
            <a:extLst>
              <a:ext uri="{FF2B5EF4-FFF2-40B4-BE49-F238E27FC236}">
                <a16:creationId xmlns:a16="http://schemas.microsoft.com/office/drawing/2014/main" id="{3938D355-B87A-DC4B-E2DF-F95438BBBCDD}"/>
              </a:ext>
            </a:extLst>
          </p:cNvPr>
          <p:cNvCxnSpPr>
            <a:endCxn id="9" idx="0"/>
          </p:cNvCxnSpPr>
          <p:nvPr/>
        </p:nvCxnSpPr>
        <p:spPr bwMode="auto">
          <a:xfrm>
            <a:off x="6300192" y="695511"/>
            <a:ext cx="980078" cy="1490907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4E4A5BE1-846B-F9D0-3B2A-09809B743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644" y="791696"/>
            <a:ext cx="1773320" cy="1669008"/>
          </a:xfrm>
          <a:prstGeom prst="rect">
            <a:avLst/>
          </a:prstGeom>
        </p:spPr>
      </p:pic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ACA105DB-B201-50A8-9698-1A71EA4D4F80}"/>
              </a:ext>
            </a:extLst>
          </p:cNvPr>
          <p:cNvCxnSpPr/>
          <p:nvPr/>
        </p:nvCxnSpPr>
        <p:spPr bwMode="auto">
          <a:xfrm flipH="1">
            <a:off x="4134049" y="1064308"/>
            <a:ext cx="1628993" cy="424749"/>
          </a:xfrm>
          <a:prstGeom prst="straightConnector1">
            <a:avLst/>
          </a:prstGeom>
          <a:noFill/>
          <a:ln w="12700" cap="flat" cmpd="sng" algn="ctr">
            <a:solidFill>
              <a:srgbClr val="FFFF00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2573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7" grpId="0"/>
      <p:bldP spid="23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COB1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FF4796"/>
      </a:accent1>
      <a:accent2>
        <a:srgbClr val="B0E002"/>
      </a:accent2>
      <a:accent3>
        <a:srgbClr val="19C3FF"/>
      </a:accent3>
      <a:accent4>
        <a:srgbClr val="FF8A09"/>
      </a:accent4>
      <a:accent5>
        <a:srgbClr val="7030A0"/>
      </a:accent5>
      <a:accent6>
        <a:srgbClr val="FEE000"/>
      </a:accent6>
      <a:hlink>
        <a:srgbClr val="19C3FF"/>
      </a:hlink>
      <a:folHlink>
        <a:srgbClr val="7F7F7F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3973bdd-4ec1-4afb-b284-c28a36a74e4a" xsi:nil="true"/>
    <lcf76f155ced4ddcb4097134ff3c332f xmlns="8c19ffc2-3d59-44f1-a09b-047c91352782">
      <Terms xmlns="http://schemas.microsoft.com/office/infopath/2007/PartnerControls"/>
    </lcf76f155ced4ddcb4097134ff3c332f>
    <Status xmlns="8c19ffc2-3d59-44f1-a09b-047c9135278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3F71239348CF4D8FBD40116C30397D" ma:contentTypeVersion="14" ma:contentTypeDescription="Een nieuw document maken." ma:contentTypeScope="" ma:versionID="22ab599869f3321f43027581dd652759">
  <xsd:schema xmlns:xsd="http://www.w3.org/2001/XMLSchema" xmlns:xs="http://www.w3.org/2001/XMLSchema" xmlns:p="http://schemas.microsoft.com/office/2006/metadata/properties" xmlns:ns2="8c19ffc2-3d59-44f1-a09b-047c91352782" xmlns:ns3="b3973bdd-4ec1-4afb-b284-c28a36a74e4a" targetNamespace="http://schemas.microsoft.com/office/2006/metadata/properties" ma:root="true" ma:fieldsID="472a1ea9f8f60a75592b9c7e4bb9774b" ns2:_="" ns3:_="">
    <xsd:import namespace="8c19ffc2-3d59-44f1-a09b-047c91352782"/>
    <xsd:import namespace="b3973bdd-4ec1-4afb-b284-c28a36a74e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19ffc2-3d59-44f1-a09b-047c913527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06eec0d3-a28a-4327-9628-3a6e240382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  <xsd:element name="Status" ma:index="21" nillable="true" ma:displayName="Status" ma:format="Dropdown" ma:internalName="Status">
      <xsd:simpleType>
        <xsd:restriction base="dms:Choice">
          <xsd:enumeration value="Lopend"/>
          <xsd:enumeration value="Afgeron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973bdd-4ec1-4afb-b284-c28a36a74e4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381ba2e-9fe5-4550-9254-2fe31891e18d}" ma:internalName="TaxCatchAll" ma:showField="CatchAllData" ma:web="b3973bdd-4ec1-4afb-b284-c28a36a74e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97A220-1C38-4941-A98F-C4D65DED4302}">
  <ds:schemaRefs>
    <ds:schemaRef ds:uri="http://schemas.microsoft.com/office/2006/metadata/properties"/>
    <ds:schemaRef ds:uri="http://schemas.microsoft.com/office/infopath/2007/PartnerControls"/>
    <ds:schemaRef ds:uri="53380827-050a-42ad-983d-7445e134d544"/>
    <ds:schemaRef ds:uri="aec78fe7-3804-41fc-a7f1-97daa202f29e"/>
    <ds:schemaRef ds:uri="b3973bdd-4ec1-4afb-b284-c28a36a74e4a"/>
    <ds:schemaRef ds:uri="8c19ffc2-3d59-44f1-a09b-047c91352782"/>
  </ds:schemaRefs>
</ds:datastoreItem>
</file>

<file path=customXml/itemProps2.xml><?xml version="1.0" encoding="utf-8"?>
<ds:datastoreItem xmlns:ds="http://schemas.openxmlformats.org/officeDocument/2006/customXml" ds:itemID="{8CAA16EE-DB1D-4E12-99FC-97FC1BA3751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ED5F34-8862-41B4-9183-E74255C772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19ffc2-3d59-44f1-a09b-047c91352782"/>
    <ds:schemaRef ds:uri="b3973bdd-4ec1-4afb-b284-c28a36a74e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</TotalTime>
  <Words>1073</Words>
  <Application>Microsoft Office PowerPoint</Application>
  <PresentationFormat>Diavoorstelling (16:9)</PresentationFormat>
  <Paragraphs>207</Paragraphs>
  <Slides>44</Slides>
  <Notes>2</Notes>
  <HiddenSlides>0</HiddenSlides>
  <MMClips>1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44</vt:i4>
      </vt:variant>
    </vt:vector>
  </HeadingPairs>
  <TitlesOfParts>
    <vt:vector size="45" baseType="lpstr">
      <vt:lpstr>Kantoorthema</vt:lpstr>
      <vt:lpstr>WiT Wanden in Tunnels</vt:lpstr>
      <vt:lpstr>Agenda</vt:lpstr>
      <vt:lpstr>De werkgroep van WiT</vt:lpstr>
      <vt:lpstr>PowerPoint-presentatie</vt:lpstr>
      <vt:lpstr>PowerPoint-presentatie</vt:lpstr>
      <vt:lpstr>Impact lichte wanden</vt:lpstr>
      <vt:lpstr>NSVV-Richtlijn 2017 versus NSVV Aanbeveling 2003</vt:lpstr>
      <vt:lpstr>De theorie: tunnelverlichting en interreflecties</vt:lpstr>
      <vt:lpstr>Eisen aan de tunnelwand:                  NSVV Richtlijn (én LTS)</vt:lpstr>
      <vt:lpstr>PowerPoint-presentatie</vt:lpstr>
      <vt:lpstr>PowerPoint-presentatie</vt:lpstr>
      <vt:lpstr>Recente wijziging in LTS   t.a.v. tunnelwanden</vt:lpstr>
      <vt:lpstr>De waarneming van wanden</vt:lpstr>
      <vt:lpstr>PowerPoint-presentatie</vt:lpstr>
      <vt:lpstr>PowerPoint-presentatie</vt:lpstr>
      <vt:lpstr>PowerPoint-presentatie</vt:lpstr>
      <vt:lpstr>En dan: de Coentunnel sinds kort . . . .</vt:lpstr>
      <vt:lpstr>PowerPoint-presentatie</vt:lpstr>
      <vt:lpstr>PowerPoint-presentatie</vt:lpstr>
      <vt:lpstr>Enquête Coentunnel</vt:lpstr>
      <vt:lpstr>Enquête Coentunnel</vt:lpstr>
      <vt:lpstr>Enquête Coentunnel</vt:lpstr>
      <vt:lpstr>Welke soorten wandafwerking?</vt:lpstr>
      <vt:lpstr>Voorbeelden wandafwerking: Coentunnel (&lt;2025)</vt:lpstr>
      <vt:lpstr>Voorbeelden wandafwerking: Kiltunnel (2022)</vt:lpstr>
      <vt:lpstr>Voorbeelden wandafwerking: Victory Boogie Woogie Tunnel </vt:lpstr>
      <vt:lpstr>Voorbeelden wandafwerking: Gaasperdammertunnel</vt:lpstr>
      <vt:lpstr>Voorbeelden : Gaasperdammertunnel (2025)</vt:lpstr>
      <vt:lpstr>Wassen promatec?</vt:lpstr>
      <vt:lpstr>Voorbeeld wandafwerking: Blankenburgverbinding</vt:lpstr>
      <vt:lpstr>Blankenburg tunnel: wassen Keim-coating</vt:lpstr>
      <vt:lpstr>Metingen Van Doorn e.a.</vt:lpstr>
      <vt:lpstr>Inzoomen op vervuiling: Gaasperdammertunnel</vt:lpstr>
      <vt:lpstr>Compacte conclusie</vt:lpstr>
      <vt:lpstr>Wat bepaalt frequentie wandenwassen?</vt:lpstr>
      <vt:lpstr>Normspecificaties eigenschappen wanden? </vt:lpstr>
      <vt:lpstr>Overige aandachtspunten </vt:lpstr>
      <vt:lpstr>Impact wandafwerking op tunnelverlichting</vt:lpstr>
      <vt:lpstr>TCO-model 40 jaar voor wandafwerking (IJtunnel) 1e </vt:lpstr>
      <vt:lpstr>TCO-model 40 jaar voor wandafwerking (IJtunnel) 2e </vt:lpstr>
      <vt:lpstr>TCO-model 40 jaar voor wandafwerking (IJtunnel) 3e </vt:lpstr>
      <vt:lpstr>TCO-model 40 jaar voor wandafwerking (IJtunnel) 4e </vt:lpstr>
      <vt:lpstr>Overdenking en discussie</vt:lpstr>
      <vt:lpstr>Vragen?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Marije Nieuwenhuizen</dc:creator>
  <cp:lastModifiedBy>Harry de Haan . . .</cp:lastModifiedBy>
  <cp:revision>92</cp:revision>
  <dcterms:created xsi:type="dcterms:W3CDTF">2016-04-13T04:59:50Z</dcterms:created>
  <dcterms:modified xsi:type="dcterms:W3CDTF">2026-07-10T10:44:53Z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0x010100CB3F71239348CF4D8FBD40116C30397D</vt:lpwstr>
  </property>
  <property fmtid="{D5CDD505-2E9C-101B-9397-08002B2CF9AE}" pid="3" name="MediaServiceImageTags">
    <vt:lpwstr/>
  </property>
</Properties>
</file>