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257" r:id="rId6"/>
    <p:sldId id="315" r:id="rId7"/>
    <p:sldId id="260" r:id="rId8"/>
    <p:sldId id="268" r:id="rId9"/>
    <p:sldId id="326" r:id="rId10"/>
    <p:sldId id="327" r:id="rId11"/>
    <p:sldId id="328" r:id="rId12"/>
    <p:sldId id="329" r:id="rId13"/>
    <p:sldId id="330" r:id="rId14"/>
    <p:sldId id="331" r:id="rId15"/>
    <p:sldId id="325" r:id="rId16"/>
    <p:sldId id="321" r:id="rId17"/>
    <p:sldId id="332" r:id="rId18"/>
    <p:sldId id="333" r:id="rId19"/>
    <p:sldId id="336" r:id="rId20"/>
    <p:sldId id="347" r:id="rId21"/>
    <p:sldId id="348" r:id="rId22"/>
    <p:sldId id="340" r:id="rId23"/>
    <p:sldId id="349" r:id="rId2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BE14430-0A64-2CAE-4439-7A566E07D854}" name="Eefje van de Laar" initials="Ev" userId="e6deb57c147effcc" providerId="Windows Live"/>
  <p188:author id="{0E466DF0-9DD5-F41C-B89A-09F849925988}" name="Fieke van Woerkom" initials="FvW" userId="S::fieke.vanwoerkom@combi-sion.nl::0658d901-ec0c-4ce3-a173-3e30a6c1c9e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7C5BAE"/>
    <a:srgbClr val="E47F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3EFCCA-E296-BDED-0E39-222DFEF77B80}" v="117" dt="2026-10-16T07:57:36.65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59"/>
    <p:restoredTop sz="94745"/>
  </p:normalViewPr>
  <p:slideViewPr>
    <p:cSldViewPr snapToGrid="0">
      <p:cViewPr varScale="1">
        <p:scale>
          <a:sx n="150" d="100"/>
          <a:sy n="150" d="100"/>
        </p:scale>
        <p:origin x="536"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6F5095-A259-467B-B4DC-0A59DF858F13}" type="datetimeFigureOut">
              <a:rPr lang="nl-NL" smtClean="0"/>
              <a:t>23-10-2026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655C00-5560-4C04-B1C2-77DDED07532A}" type="slidenum">
              <a:rPr lang="nl-NL" smtClean="0"/>
              <a:t>‹#›</a:t>
            </a:fld>
            <a:endParaRPr lang="nl-NL"/>
          </a:p>
        </p:txBody>
      </p:sp>
    </p:spTree>
    <p:extLst>
      <p:ext uri="{BB962C8B-B14F-4D97-AF65-F5344CB8AC3E}">
        <p14:creationId xmlns:p14="http://schemas.microsoft.com/office/powerpoint/2010/main" val="3942391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hyperlink" Target="https://vimeo.com/user221874407" TargetMode="External"/><Relationship Id="rId2" Type="http://schemas.openxmlformats.org/officeDocument/2006/relationships/hyperlink" Target="https://stichting.mijnaansluiting.nl/" TargetMode="External"/><Relationship Id="rId1" Type="http://schemas.openxmlformats.org/officeDocument/2006/relationships/slideMaster" Target="../slideMasters/slideMaster1.xml"/><Relationship Id="rId4" Type="http://schemas.openxmlformats.org/officeDocument/2006/relationships/hyperlink" Target="https://www.linkedin.com/company/27184774"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slide - Donkerblauw">
    <p:bg>
      <p:bgPr>
        <a:solidFill>
          <a:schemeClr val="accent1"/>
        </a:solidFill>
        <a:effectLst/>
      </p:bgPr>
    </p:bg>
    <p:spTree>
      <p:nvGrpSpPr>
        <p:cNvPr id="1" name=""/>
        <p:cNvGrpSpPr/>
        <p:nvPr/>
      </p:nvGrpSpPr>
      <p:grpSpPr>
        <a:xfrm>
          <a:off x="0" y="0"/>
          <a:ext cx="0" cy="0"/>
          <a:chOff x="0" y="0"/>
          <a:chExt cx="0" cy="0"/>
        </a:xfrm>
      </p:grpSpPr>
      <p:sp>
        <p:nvSpPr>
          <p:cNvPr id="60" name="Vrije vorm: vorm 59">
            <a:extLst>
              <a:ext uri="{FF2B5EF4-FFF2-40B4-BE49-F238E27FC236}">
                <a16:creationId xmlns:a16="http://schemas.microsoft.com/office/drawing/2014/main" id="{9DA513C5-9D7D-2A90-D88A-52E8ACDAAC42}"/>
              </a:ext>
            </a:extLst>
          </p:cNvPr>
          <p:cNvSpPr/>
          <p:nvPr/>
        </p:nvSpPr>
        <p:spPr>
          <a:xfrm>
            <a:off x="0" y="0"/>
            <a:ext cx="9890507" cy="6858000"/>
          </a:xfrm>
          <a:custGeom>
            <a:avLst/>
            <a:gdLst>
              <a:gd name="connsiteX0" fmla="*/ 0 w 9890507"/>
              <a:gd name="connsiteY0" fmla="*/ 0 h 6858000"/>
              <a:gd name="connsiteX1" fmla="*/ 9735427 w 9890507"/>
              <a:gd name="connsiteY1" fmla="*/ 0 h 6858000"/>
              <a:gd name="connsiteX2" fmla="*/ 9756222 w 9890507"/>
              <a:gd name="connsiteY2" fmla="*/ 90111 h 6858000"/>
              <a:gd name="connsiteX3" fmla="*/ 9890507 w 9890507"/>
              <a:gd name="connsiteY3" fmla="*/ 1422401 h 6858000"/>
              <a:gd name="connsiteX4" fmla="*/ 7235267 w 9890507"/>
              <a:gd name="connsiteY4" fmla="*/ 6719531 h 6858000"/>
              <a:gd name="connsiteX5" fmla="*/ 7040543 w 9890507"/>
              <a:gd name="connsiteY5" fmla="*/ 6858000 h 6858000"/>
              <a:gd name="connsiteX6" fmla="*/ 0 w 989050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90507" h="6858000">
                <a:moveTo>
                  <a:pt x="0" y="0"/>
                </a:moveTo>
                <a:lnTo>
                  <a:pt x="9735427" y="0"/>
                </a:lnTo>
                <a:lnTo>
                  <a:pt x="9756222" y="90111"/>
                </a:lnTo>
                <a:cubicBezTo>
                  <a:pt x="9844269" y="520453"/>
                  <a:pt x="9890507" y="966027"/>
                  <a:pt x="9890507" y="1422401"/>
                </a:cubicBezTo>
                <a:cubicBezTo>
                  <a:pt x="9890507" y="3590105"/>
                  <a:pt x="8847174" y="5514067"/>
                  <a:pt x="7235267" y="6719531"/>
                </a:cubicBezTo>
                <a:lnTo>
                  <a:pt x="7040543" y="6858000"/>
                </a:lnTo>
                <a:lnTo>
                  <a:pt x="0" y="6858000"/>
                </a:lnTo>
                <a:close/>
              </a:path>
            </a:pathLst>
          </a:custGeom>
          <a:solidFill>
            <a:srgbClr val="FFFFFF"/>
          </a:solidFill>
          <a:ln w="12700" cap="flat">
            <a:noFill/>
            <a:prstDash val="solid"/>
            <a:miter/>
          </a:ln>
        </p:spPr>
        <p:txBody>
          <a:bodyPr rtlCol="0" anchor="ctr"/>
          <a:lstStyle/>
          <a:p>
            <a:endParaRPr lang="nl-NL"/>
          </a:p>
        </p:txBody>
      </p:sp>
      <p:sp>
        <p:nvSpPr>
          <p:cNvPr id="62" name="Titel 1">
            <a:extLst>
              <a:ext uri="{FF2B5EF4-FFF2-40B4-BE49-F238E27FC236}">
                <a16:creationId xmlns:a16="http://schemas.microsoft.com/office/drawing/2014/main" id="{34A1F5E8-F59C-B2E5-6445-536E444E5FE9}"/>
              </a:ext>
            </a:extLst>
          </p:cNvPr>
          <p:cNvSpPr>
            <a:spLocks noGrp="1"/>
          </p:cNvSpPr>
          <p:nvPr>
            <p:ph type="title" hasCustomPrompt="1"/>
          </p:nvPr>
        </p:nvSpPr>
        <p:spPr>
          <a:xfrm>
            <a:off x="911225" y="2108200"/>
            <a:ext cx="7200000" cy="1875745"/>
          </a:xfrm>
        </p:spPr>
        <p:txBody>
          <a:bodyPr>
            <a:normAutofit/>
          </a:bodyPr>
          <a:lstStyle>
            <a:lvl1pPr>
              <a:lnSpc>
                <a:spcPts val="5600"/>
              </a:lnSpc>
              <a:defRPr sz="5000">
                <a:solidFill>
                  <a:schemeClr val="tx2"/>
                </a:solidFill>
              </a:defRPr>
            </a:lvl1pPr>
          </a:lstStyle>
          <a:p>
            <a:r>
              <a:rPr lang="nl-NL"/>
              <a:t>Klikken om een </a:t>
            </a:r>
            <a:br>
              <a:rPr lang="nl-NL"/>
            </a:br>
            <a:r>
              <a:rPr lang="nl-NL"/>
              <a:t>titel toe te voegen</a:t>
            </a:r>
          </a:p>
        </p:txBody>
      </p:sp>
      <p:sp>
        <p:nvSpPr>
          <p:cNvPr id="63" name="Tijdelijke aanduiding voor tekst 3">
            <a:extLst>
              <a:ext uri="{FF2B5EF4-FFF2-40B4-BE49-F238E27FC236}">
                <a16:creationId xmlns:a16="http://schemas.microsoft.com/office/drawing/2014/main" id="{6F76CB1F-37E8-29A5-6F4A-5D5C241EE2B6}"/>
              </a:ext>
            </a:extLst>
          </p:cNvPr>
          <p:cNvSpPr>
            <a:spLocks noGrp="1"/>
          </p:cNvSpPr>
          <p:nvPr>
            <p:ph type="body" sz="quarter" idx="10" hasCustomPrompt="1"/>
          </p:nvPr>
        </p:nvSpPr>
        <p:spPr>
          <a:xfrm>
            <a:off x="911225" y="4165600"/>
            <a:ext cx="7199313" cy="432000"/>
          </a:xfrm>
        </p:spPr>
        <p:txBody>
          <a:bodyPr>
            <a:normAutofit/>
          </a:bodyPr>
          <a:lstStyle>
            <a:lvl1pPr marL="0" indent="0">
              <a:buNone/>
              <a:defRPr sz="2000">
                <a:solidFill>
                  <a:schemeClr val="tx2"/>
                </a:solidFill>
              </a:defRPr>
            </a:lvl1pPr>
          </a:lstStyle>
          <a:p>
            <a:pPr lvl="0"/>
            <a:r>
              <a:rPr lang="nl-NL"/>
              <a:t>Klikken om een subtitel toe te voegen</a:t>
            </a:r>
          </a:p>
        </p:txBody>
      </p:sp>
      <p:sp>
        <p:nvSpPr>
          <p:cNvPr id="64" name="Tijdelijke aanduiding voor datum 4">
            <a:extLst>
              <a:ext uri="{FF2B5EF4-FFF2-40B4-BE49-F238E27FC236}">
                <a16:creationId xmlns:a16="http://schemas.microsoft.com/office/drawing/2014/main" id="{1FC1D90D-E9CB-B13F-F594-AB30E807D1A8}"/>
              </a:ext>
            </a:extLst>
          </p:cNvPr>
          <p:cNvSpPr>
            <a:spLocks noGrp="1"/>
          </p:cNvSpPr>
          <p:nvPr>
            <p:ph type="dt" sz="half" idx="11"/>
          </p:nvPr>
        </p:nvSpPr>
        <p:spPr>
          <a:xfrm>
            <a:off x="911224" y="5155876"/>
            <a:ext cx="1152000" cy="360000"/>
          </a:xfrm>
          <a:prstGeom prst="roundRect">
            <a:avLst>
              <a:gd name="adj" fmla="val 50000"/>
            </a:avLst>
          </a:prstGeom>
          <a:ln w="12700">
            <a:solidFill>
              <a:schemeClr val="tx2"/>
            </a:solidFill>
          </a:ln>
        </p:spPr>
        <p:txBody>
          <a:bodyPr/>
          <a:lstStyle>
            <a:lvl1pPr algn="ctr">
              <a:defRPr>
                <a:solidFill>
                  <a:schemeClr val="tx2"/>
                </a:solidFill>
              </a:defRPr>
            </a:lvl1pPr>
          </a:lstStyle>
          <a:p>
            <a:fld id="{10940B71-FB67-46E8-924E-AB8A6B19B0B1}" type="datetime1">
              <a:rPr lang="nl-NL" smtClean="0"/>
              <a:t>23-10-2026</a:t>
            </a:fld>
            <a:endParaRPr lang="nl-NL"/>
          </a:p>
        </p:txBody>
      </p:sp>
      <p:grpSp>
        <p:nvGrpSpPr>
          <p:cNvPr id="17" name="Groep 16">
            <a:extLst>
              <a:ext uri="{FF2B5EF4-FFF2-40B4-BE49-F238E27FC236}">
                <a16:creationId xmlns:a16="http://schemas.microsoft.com/office/drawing/2014/main" id="{65ED093D-0730-B31B-3ACF-5254AD58232F}"/>
              </a:ext>
            </a:extLst>
          </p:cNvPr>
          <p:cNvGrpSpPr/>
          <p:nvPr userDrawn="1"/>
        </p:nvGrpSpPr>
        <p:grpSpPr>
          <a:xfrm>
            <a:off x="911225" y="1194560"/>
            <a:ext cx="3732657" cy="681990"/>
            <a:chOff x="911225" y="1194560"/>
            <a:chExt cx="3732657" cy="681990"/>
          </a:xfrm>
        </p:grpSpPr>
        <p:grpSp>
          <p:nvGrpSpPr>
            <p:cNvPr id="3" name="Groep 2">
              <a:extLst>
                <a:ext uri="{FF2B5EF4-FFF2-40B4-BE49-F238E27FC236}">
                  <a16:creationId xmlns:a16="http://schemas.microsoft.com/office/drawing/2014/main" id="{F2465A71-8E09-B309-8064-4BA1291BD8D5}"/>
                </a:ext>
              </a:extLst>
            </p:cNvPr>
            <p:cNvGrpSpPr/>
            <p:nvPr userDrawn="1"/>
          </p:nvGrpSpPr>
          <p:grpSpPr>
            <a:xfrm>
              <a:off x="1731264" y="1198878"/>
              <a:ext cx="2912618" cy="677672"/>
              <a:chOff x="1731264" y="1198878"/>
              <a:chExt cx="2912618" cy="677672"/>
            </a:xfrm>
          </p:grpSpPr>
          <p:sp>
            <p:nvSpPr>
              <p:cNvPr id="108" name="Vrije vorm: vorm 107">
                <a:extLst>
                  <a:ext uri="{FF2B5EF4-FFF2-40B4-BE49-F238E27FC236}">
                    <a16:creationId xmlns:a16="http://schemas.microsoft.com/office/drawing/2014/main" id="{4E23BADF-3F1F-894A-EEB3-90029545F5D7}"/>
                  </a:ext>
                </a:extLst>
              </p:cNvPr>
              <p:cNvSpPr/>
              <p:nvPr/>
            </p:nvSpPr>
            <p:spPr>
              <a:xfrm>
                <a:off x="1731264" y="1569082"/>
                <a:ext cx="297180" cy="211201"/>
              </a:xfrm>
              <a:custGeom>
                <a:avLst/>
                <a:gdLst>
                  <a:gd name="connsiteX0" fmla="*/ 762 w 297180"/>
                  <a:gd name="connsiteY0" fmla="*/ 4191 h 211201"/>
                  <a:gd name="connsiteX1" fmla="*/ 11684 w 297180"/>
                  <a:gd name="connsiteY1" fmla="*/ 2159 h 211201"/>
                  <a:gd name="connsiteX2" fmla="*/ 23876 w 297180"/>
                  <a:gd name="connsiteY2" fmla="*/ 1524 h 211201"/>
                  <a:gd name="connsiteX3" fmla="*/ 35433 w 297180"/>
                  <a:gd name="connsiteY3" fmla="*/ 2159 h 211201"/>
                  <a:gd name="connsiteX4" fmla="*/ 46355 w 297180"/>
                  <a:gd name="connsiteY4" fmla="*/ 4191 h 211201"/>
                  <a:gd name="connsiteX5" fmla="*/ 48387 w 297180"/>
                  <a:gd name="connsiteY5" fmla="*/ 9652 h 211201"/>
                  <a:gd name="connsiteX6" fmla="*/ 50419 w 297180"/>
                  <a:gd name="connsiteY6" fmla="*/ 17780 h 211201"/>
                  <a:gd name="connsiteX7" fmla="*/ 51816 w 297180"/>
                  <a:gd name="connsiteY7" fmla="*/ 25908 h 211201"/>
                  <a:gd name="connsiteX8" fmla="*/ 52451 w 297180"/>
                  <a:gd name="connsiteY8" fmla="*/ 32766 h 211201"/>
                  <a:gd name="connsiteX9" fmla="*/ 60579 w 297180"/>
                  <a:gd name="connsiteY9" fmla="*/ 21209 h 211201"/>
                  <a:gd name="connsiteX10" fmla="*/ 72771 w 297180"/>
                  <a:gd name="connsiteY10" fmla="*/ 10287 h 211201"/>
                  <a:gd name="connsiteX11" fmla="*/ 89154 w 297180"/>
                  <a:gd name="connsiteY11" fmla="*/ 2794 h 211201"/>
                  <a:gd name="connsiteX12" fmla="*/ 108966 w 297180"/>
                  <a:gd name="connsiteY12" fmla="*/ 0 h 211201"/>
                  <a:gd name="connsiteX13" fmla="*/ 170307 w 297180"/>
                  <a:gd name="connsiteY13" fmla="*/ 36195 h 211201"/>
                  <a:gd name="connsiteX14" fmla="*/ 192786 w 297180"/>
                  <a:gd name="connsiteY14" fmla="*/ 10922 h 211201"/>
                  <a:gd name="connsiteX15" fmla="*/ 229616 w 297180"/>
                  <a:gd name="connsiteY15" fmla="*/ 0 h 211201"/>
                  <a:gd name="connsiteX16" fmla="*/ 280797 w 297180"/>
                  <a:gd name="connsiteY16" fmla="*/ 19050 h 211201"/>
                  <a:gd name="connsiteX17" fmla="*/ 297180 w 297180"/>
                  <a:gd name="connsiteY17" fmla="*/ 78994 h 211201"/>
                  <a:gd name="connsiteX18" fmla="*/ 297180 w 297180"/>
                  <a:gd name="connsiteY18" fmla="*/ 209169 h 211201"/>
                  <a:gd name="connsiteX19" fmla="*/ 269240 w 297180"/>
                  <a:gd name="connsiteY19" fmla="*/ 211201 h 211201"/>
                  <a:gd name="connsiteX20" fmla="*/ 241300 w 297180"/>
                  <a:gd name="connsiteY20" fmla="*/ 209169 h 211201"/>
                  <a:gd name="connsiteX21" fmla="*/ 241300 w 297180"/>
                  <a:gd name="connsiteY21" fmla="*/ 93345 h 211201"/>
                  <a:gd name="connsiteX22" fmla="*/ 235839 w 297180"/>
                  <a:gd name="connsiteY22" fmla="*/ 60579 h 211201"/>
                  <a:gd name="connsiteX23" fmla="*/ 213995 w 297180"/>
                  <a:gd name="connsiteY23" fmla="*/ 49022 h 211201"/>
                  <a:gd name="connsiteX24" fmla="*/ 201041 w 297180"/>
                  <a:gd name="connsiteY24" fmla="*/ 51054 h 211201"/>
                  <a:gd name="connsiteX25" fmla="*/ 189484 w 297180"/>
                  <a:gd name="connsiteY25" fmla="*/ 58547 h 211201"/>
                  <a:gd name="connsiteX26" fmla="*/ 180594 w 297180"/>
                  <a:gd name="connsiteY26" fmla="*/ 73533 h 211201"/>
                  <a:gd name="connsiteX27" fmla="*/ 177165 w 297180"/>
                  <a:gd name="connsiteY27" fmla="*/ 98806 h 211201"/>
                  <a:gd name="connsiteX28" fmla="*/ 177165 w 297180"/>
                  <a:gd name="connsiteY28" fmla="*/ 209169 h 211201"/>
                  <a:gd name="connsiteX29" fmla="*/ 149225 w 297180"/>
                  <a:gd name="connsiteY29" fmla="*/ 211201 h 211201"/>
                  <a:gd name="connsiteX30" fmla="*/ 121285 w 297180"/>
                  <a:gd name="connsiteY30" fmla="*/ 209169 h 211201"/>
                  <a:gd name="connsiteX31" fmla="*/ 121285 w 297180"/>
                  <a:gd name="connsiteY31" fmla="*/ 93345 h 211201"/>
                  <a:gd name="connsiteX32" fmla="*/ 115824 w 297180"/>
                  <a:gd name="connsiteY32" fmla="*/ 60579 h 211201"/>
                  <a:gd name="connsiteX33" fmla="*/ 93980 w 297180"/>
                  <a:gd name="connsiteY33" fmla="*/ 49022 h 211201"/>
                  <a:gd name="connsiteX34" fmla="*/ 80391 w 297180"/>
                  <a:gd name="connsiteY34" fmla="*/ 51054 h 211201"/>
                  <a:gd name="connsiteX35" fmla="*/ 68199 w 297180"/>
                  <a:gd name="connsiteY35" fmla="*/ 58547 h 211201"/>
                  <a:gd name="connsiteX36" fmla="*/ 59309 w 297180"/>
                  <a:gd name="connsiteY36" fmla="*/ 74930 h 211201"/>
                  <a:gd name="connsiteX37" fmla="*/ 55880 w 297180"/>
                  <a:gd name="connsiteY37" fmla="*/ 101473 h 211201"/>
                  <a:gd name="connsiteX38" fmla="*/ 55880 w 297180"/>
                  <a:gd name="connsiteY38" fmla="*/ 208407 h 211201"/>
                  <a:gd name="connsiteX39" fmla="*/ 27940 w 297180"/>
                  <a:gd name="connsiteY39" fmla="*/ 210439 h 211201"/>
                  <a:gd name="connsiteX40" fmla="*/ 0 w 297180"/>
                  <a:gd name="connsiteY40" fmla="*/ 208407 h 211201"/>
                  <a:gd name="connsiteX41" fmla="*/ 0 w 297180"/>
                  <a:gd name="connsiteY41" fmla="*/ 3937 h 211201"/>
                  <a:gd name="connsiteX42" fmla="*/ 635 w 297180"/>
                  <a:gd name="connsiteY42" fmla="*/ 3937 h 211201"/>
                  <a:gd name="connsiteX43" fmla="*/ 635 w 297180"/>
                  <a:gd name="connsiteY43" fmla="*/ 3937 h 21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7180" h="211201">
                    <a:moveTo>
                      <a:pt x="762" y="4191"/>
                    </a:moveTo>
                    <a:cubicBezTo>
                      <a:pt x="4191" y="3556"/>
                      <a:pt x="8255" y="2794"/>
                      <a:pt x="11684" y="2159"/>
                    </a:cubicBezTo>
                    <a:cubicBezTo>
                      <a:pt x="15113" y="1524"/>
                      <a:pt x="19177" y="1524"/>
                      <a:pt x="23876" y="1524"/>
                    </a:cubicBezTo>
                    <a:cubicBezTo>
                      <a:pt x="28575" y="1524"/>
                      <a:pt x="32004" y="1524"/>
                      <a:pt x="35433" y="2159"/>
                    </a:cubicBezTo>
                    <a:cubicBezTo>
                      <a:pt x="38862" y="2794"/>
                      <a:pt x="42291" y="2794"/>
                      <a:pt x="46355" y="4191"/>
                    </a:cubicBezTo>
                    <a:cubicBezTo>
                      <a:pt x="46990" y="5588"/>
                      <a:pt x="47752" y="7620"/>
                      <a:pt x="48387" y="9652"/>
                    </a:cubicBezTo>
                    <a:cubicBezTo>
                      <a:pt x="49022" y="12446"/>
                      <a:pt x="49784" y="15113"/>
                      <a:pt x="50419" y="17780"/>
                    </a:cubicBezTo>
                    <a:cubicBezTo>
                      <a:pt x="51054" y="20447"/>
                      <a:pt x="51054" y="23241"/>
                      <a:pt x="51816" y="25908"/>
                    </a:cubicBezTo>
                    <a:cubicBezTo>
                      <a:pt x="52451" y="28702"/>
                      <a:pt x="52451" y="30734"/>
                      <a:pt x="52451" y="32766"/>
                    </a:cubicBezTo>
                    <a:cubicBezTo>
                      <a:pt x="54483" y="28702"/>
                      <a:pt x="57277" y="24638"/>
                      <a:pt x="60579" y="21209"/>
                    </a:cubicBezTo>
                    <a:cubicBezTo>
                      <a:pt x="64008" y="17145"/>
                      <a:pt x="68072" y="13716"/>
                      <a:pt x="72771" y="10287"/>
                    </a:cubicBezTo>
                    <a:cubicBezTo>
                      <a:pt x="77597" y="6858"/>
                      <a:pt x="82931" y="4826"/>
                      <a:pt x="89154" y="2794"/>
                    </a:cubicBezTo>
                    <a:cubicBezTo>
                      <a:pt x="95377" y="762"/>
                      <a:pt x="101346" y="0"/>
                      <a:pt x="108966" y="0"/>
                    </a:cubicBezTo>
                    <a:cubicBezTo>
                      <a:pt x="140970" y="0"/>
                      <a:pt x="161417" y="12192"/>
                      <a:pt x="170307" y="36195"/>
                    </a:cubicBezTo>
                    <a:cubicBezTo>
                      <a:pt x="175768" y="26670"/>
                      <a:pt x="183261" y="17780"/>
                      <a:pt x="192786" y="10922"/>
                    </a:cubicBezTo>
                    <a:cubicBezTo>
                      <a:pt x="202311" y="3429"/>
                      <a:pt x="214630" y="0"/>
                      <a:pt x="229616" y="0"/>
                    </a:cubicBezTo>
                    <a:cubicBezTo>
                      <a:pt x="252730" y="0"/>
                      <a:pt x="269875" y="6096"/>
                      <a:pt x="280797" y="19050"/>
                    </a:cubicBezTo>
                    <a:cubicBezTo>
                      <a:pt x="291719" y="32004"/>
                      <a:pt x="297180" y="51816"/>
                      <a:pt x="297180" y="78994"/>
                    </a:cubicBezTo>
                    <a:lnTo>
                      <a:pt x="297180" y="209169"/>
                    </a:lnTo>
                    <a:cubicBezTo>
                      <a:pt x="287655" y="210566"/>
                      <a:pt x="278130" y="211201"/>
                      <a:pt x="269240" y="211201"/>
                    </a:cubicBezTo>
                    <a:cubicBezTo>
                      <a:pt x="259715" y="211201"/>
                      <a:pt x="250825" y="210566"/>
                      <a:pt x="241300" y="209169"/>
                    </a:cubicBezTo>
                    <a:lnTo>
                      <a:pt x="241300" y="93345"/>
                    </a:lnTo>
                    <a:cubicBezTo>
                      <a:pt x="241300" y="78994"/>
                      <a:pt x="239268" y="68072"/>
                      <a:pt x="235839" y="60579"/>
                    </a:cubicBezTo>
                    <a:cubicBezTo>
                      <a:pt x="232410" y="53086"/>
                      <a:pt x="224917" y="49022"/>
                      <a:pt x="213995" y="49022"/>
                    </a:cubicBezTo>
                    <a:cubicBezTo>
                      <a:pt x="209169" y="49022"/>
                      <a:pt x="205105" y="49657"/>
                      <a:pt x="201041" y="51054"/>
                    </a:cubicBezTo>
                    <a:cubicBezTo>
                      <a:pt x="196977" y="52451"/>
                      <a:pt x="192913" y="55118"/>
                      <a:pt x="189484" y="58547"/>
                    </a:cubicBezTo>
                    <a:cubicBezTo>
                      <a:pt x="186055" y="61976"/>
                      <a:pt x="182626" y="67437"/>
                      <a:pt x="180594" y="73533"/>
                    </a:cubicBezTo>
                    <a:cubicBezTo>
                      <a:pt x="178562" y="80391"/>
                      <a:pt x="177165" y="88519"/>
                      <a:pt x="177165" y="98806"/>
                    </a:cubicBezTo>
                    <a:lnTo>
                      <a:pt x="177165" y="209169"/>
                    </a:lnTo>
                    <a:cubicBezTo>
                      <a:pt x="167640" y="210566"/>
                      <a:pt x="158115" y="211201"/>
                      <a:pt x="149225" y="211201"/>
                    </a:cubicBezTo>
                    <a:cubicBezTo>
                      <a:pt x="139700" y="211201"/>
                      <a:pt x="130810" y="210566"/>
                      <a:pt x="121285" y="209169"/>
                    </a:cubicBezTo>
                    <a:lnTo>
                      <a:pt x="121285" y="93345"/>
                    </a:lnTo>
                    <a:cubicBezTo>
                      <a:pt x="121285" y="78994"/>
                      <a:pt x="119253" y="68072"/>
                      <a:pt x="115824" y="60579"/>
                    </a:cubicBezTo>
                    <a:cubicBezTo>
                      <a:pt x="112395" y="53086"/>
                      <a:pt x="104902" y="49022"/>
                      <a:pt x="93980" y="49022"/>
                    </a:cubicBezTo>
                    <a:cubicBezTo>
                      <a:pt x="89154" y="49022"/>
                      <a:pt x="85090" y="49657"/>
                      <a:pt x="80391" y="51054"/>
                    </a:cubicBezTo>
                    <a:cubicBezTo>
                      <a:pt x="75565" y="52451"/>
                      <a:pt x="72263" y="55118"/>
                      <a:pt x="68199" y="58547"/>
                    </a:cubicBezTo>
                    <a:cubicBezTo>
                      <a:pt x="64770" y="62611"/>
                      <a:pt x="62103" y="67437"/>
                      <a:pt x="59309" y="74930"/>
                    </a:cubicBezTo>
                    <a:cubicBezTo>
                      <a:pt x="57277" y="81788"/>
                      <a:pt x="55880" y="90551"/>
                      <a:pt x="55880" y="101473"/>
                    </a:cubicBezTo>
                    <a:lnTo>
                      <a:pt x="55880" y="208407"/>
                    </a:lnTo>
                    <a:cubicBezTo>
                      <a:pt x="46355" y="209804"/>
                      <a:pt x="36830" y="210439"/>
                      <a:pt x="27940" y="210439"/>
                    </a:cubicBezTo>
                    <a:cubicBezTo>
                      <a:pt x="18415" y="210439"/>
                      <a:pt x="9525" y="209804"/>
                      <a:pt x="0" y="208407"/>
                    </a:cubicBezTo>
                    <a:lnTo>
                      <a:pt x="0" y="3937"/>
                    </a:lnTo>
                    <a:lnTo>
                      <a:pt x="635" y="3937"/>
                    </a:lnTo>
                    <a:lnTo>
                      <a:pt x="635" y="3937"/>
                    </a:lnTo>
                    <a:close/>
                  </a:path>
                </a:pathLst>
              </a:custGeom>
              <a:solidFill>
                <a:srgbClr val="1A4D99"/>
              </a:solidFill>
              <a:ln w="12700" cap="flat">
                <a:noFill/>
                <a:prstDash val="solid"/>
                <a:miter/>
              </a:ln>
            </p:spPr>
            <p:txBody>
              <a:bodyPr rtlCol="0" anchor="ctr"/>
              <a:lstStyle/>
              <a:p>
                <a:endParaRPr lang="nl-NL"/>
              </a:p>
            </p:txBody>
          </p:sp>
          <p:sp>
            <p:nvSpPr>
              <p:cNvPr id="109" name="Vrije vorm: vorm 108">
                <a:extLst>
                  <a:ext uri="{FF2B5EF4-FFF2-40B4-BE49-F238E27FC236}">
                    <a16:creationId xmlns:a16="http://schemas.microsoft.com/office/drawing/2014/main" id="{879C8320-2D5A-47BF-1D72-8E1697776244}"/>
                  </a:ext>
                </a:extLst>
              </p:cNvPr>
              <p:cNvSpPr/>
              <p:nvPr/>
            </p:nvSpPr>
            <p:spPr>
              <a:xfrm>
                <a:off x="2061973" y="1482849"/>
                <a:ext cx="84581" cy="296291"/>
              </a:xfrm>
              <a:custGeom>
                <a:avLst/>
                <a:gdLst>
                  <a:gd name="connsiteX0" fmla="*/ 29210 w 84581"/>
                  <a:gd name="connsiteY0" fmla="*/ 132715 h 296291"/>
                  <a:gd name="connsiteX1" fmla="*/ 2667 w 84581"/>
                  <a:gd name="connsiteY1" fmla="*/ 132715 h 296291"/>
                  <a:gd name="connsiteX2" fmla="*/ 635 w 84581"/>
                  <a:gd name="connsiteY2" fmla="*/ 121793 h 296291"/>
                  <a:gd name="connsiteX3" fmla="*/ 0 w 84581"/>
                  <a:gd name="connsiteY3" fmla="*/ 110871 h 296291"/>
                  <a:gd name="connsiteX4" fmla="*/ 2794 w 84581"/>
                  <a:gd name="connsiteY4" fmla="*/ 89789 h 296291"/>
                  <a:gd name="connsiteX5" fmla="*/ 84582 w 84581"/>
                  <a:gd name="connsiteY5" fmla="*/ 89789 h 296291"/>
                  <a:gd name="connsiteX6" fmla="*/ 84582 w 84581"/>
                  <a:gd name="connsiteY6" fmla="*/ 294259 h 296291"/>
                  <a:gd name="connsiteX7" fmla="*/ 56642 w 84581"/>
                  <a:gd name="connsiteY7" fmla="*/ 296291 h 296291"/>
                  <a:gd name="connsiteX8" fmla="*/ 29337 w 84581"/>
                  <a:gd name="connsiteY8" fmla="*/ 294259 h 296291"/>
                  <a:gd name="connsiteX9" fmla="*/ 29337 w 84581"/>
                  <a:gd name="connsiteY9" fmla="*/ 132715 h 296291"/>
                  <a:gd name="connsiteX10" fmla="*/ 29337 w 84581"/>
                  <a:gd name="connsiteY10" fmla="*/ 132715 h 296291"/>
                  <a:gd name="connsiteX11" fmla="*/ 20447 w 84581"/>
                  <a:gd name="connsiteY11" fmla="*/ 55753 h 296291"/>
                  <a:gd name="connsiteX12" fmla="*/ 18415 w 84581"/>
                  <a:gd name="connsiteY12" fmla="*/ 29210 h 296291"/>
                  <a:gd name="connsiteX13" fmla="*/ 20447 w 84581"/>
                  <a:gd name="connsiteY13" fmla="*/ 2667 h 296291"/>
                  <a:gd name="connsiteX14" fmla="*/ 34798 w 84581"/>
                  <a:gd name="connsiteY14" fmla="*/ 635 h 296291"/>
                  <a:gd name="connsiteX15" fmla="*/ 49149 w 84581"/>
                  <a:gd name="connsiteY15" fmla="*/ 0 h 296291"/>
                  <a:gd name="connsiteX16" fmla="*/ 63500 w 84581"/>
                  <a:gd name="connsiteY16" fmla="*/ 635 h 296291"/>
                  <a:gd name="connsiteX17" fmla="*/ 78486 w 84581"/>
                  <a:gd name="connsiteY17" fmla="*/ 2667 h 296291"/>
                  <a:gd name="connsiteX18" fmla="*/ 79883 w 84581"/>
                  <a:gd name="connsiteY18" fmla="*/ 15621 h 296291"/>
                  <a:gd name="connsiteX19" fmla="*/ 80518 w 84581"/>
                  <a:gd name="connsiteY19" fmla="*/ 28575 h 296291"/>
                  <a:gd name="connsiteX20" fmla="*/ 79883 w 84581"/>
                  <a:gd name="connsiteY20" fmla="*/ 41529 h 296291"/>
                  <a:gd name="connsiteX21" fmla="*/ 78486 w 84581"/>
                  <a:gd name="connsiteY21" fmla="*/ 55118 h 296291"/>
                  <a:gd name="connsiteX22" fmla="*/ 64135 w 84581"/>
                  <a:gd name="connsiteY22" fmla="*/ 56515 h 296291"/>
                  <a:gd name="connsiteX23" fmla="*/ 49784 w 84581"/>
                  <a:gd name="connsiteY23" fmla="*/ 57150 h 296291"/>
                  <a:gd name="connsiteX24" fmla="*/ 35433 w 84581"/>
                  <a:gd name="connsiteY24" fmla="*/ 56515 h 296291"/>
                  <a:gd name="connsiteX25" fmla="*/ 20447 w 84581"/>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1"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447" y="55753"/>
                    </a:moveTo>
                    <a:cubicBezTo>
                      <a:pt x="19050" y="46863"/>
                      <a:pt x="18415" y="37973"/>
                      <a:pt x="18415" y="29210"/>
                    </a:cubicBezTo>
                    <a:cubicBezTo>
                      <a:pt x="18415" y="21082"/>
                      <a:pt x="19050" y="12192"/>
                      <a:pt x="20447" y="2667"/>
                    </a:cubicBezTo>
                    <a:cubicBezTo>
                      <a:pt x="25273" y="2032"/>
                      <a:pt x="29972" y="1270"/>
                      <a:pt x="34798" y="635"/>
                    </a:cubicBezTo>
                    <a:cubicBezTo>
                      <a:pt x="40259" y="0"/>
                      <a:pt x="44323" y="0"/>
                      <a:pt x="49149" y="0"/>
                    </a:cubicBezTo>
                    <a:cubicBezTo>
                      <a:pt x="53975" y="0"/>
                      <a:pt x="58674" y="0"/>
                      <a:pt x="63500" y="635"/>
                    </a:cubicBezTo>
                    <a:cubicBezTo>
                      <a:pt x="68961" y="1270"/>
                      <a:pt x="73660" y="1270"/>
                      <a:pt x="78486" y="2667"/>
                    </a:cubicBezTo>
                    <a:cubicBezTo>
                      <a:pt x="79121" y="7493"/>
                      <a:pt x="79883" y="11557"/>
                      <a:pt x="79883" y="15621"/>
                    </a:cubicBezTo>
                    <a:cubicBezTo>
                      <a:pt x="79883" y="19685"/>
                      <a:pt x="80518" y="24511"/>
                      <a:pt x="80518" y="28575"/>
                    </a:cubicBezTo>
                    <a:cubicBezTo>
                      <a:pt x="80518" y="32639"/>
                      <a:pt x="80518" y="37465"/>
                      <a:pt x="79883" y="41529"/>
                    </a:cubicBezTo>
                    <a:cubicBezTo>
                      <a:pt x="79883" y="46355"/>
                      <a:pt x="79248" y="50419"/>
                      <a:pt x="78486" y="55118"/>
                    </a:cubicBezTo>
                    <a:cubicBezTo>
                      <a:pt x="73660" y="55753"/>
                      <a:pt x="68961" y="56515"/>
                      <a:pt x="64135" y="56515"/>
                    </a:cubicBezTo>
                    <a:cubicBezTo>
                      <a:pt x="58674" y="56515"/>
                      <a:pt x="53975" y="57150"/>
                      <a:pt x="49784" y="57150"/>
                    </a:cubicBezTo>
                    <a:cubicBezTo>
                      <a:pt x="45593" y="57150"/>
                      <a:pt x="40894" y="57150"/>
                      <a:pt x="35433" y="56515"/>
                    </a:cubicBezTo>
                    <a:cubicBezTo>
                      <a:pt x="29972" y="57150"/>
                      <a:pt x="25273" y="56515"/>
                      <a:pt x="20447" y="55880"/>
                    </a:cubicBezTo>
                  </a:path>
                </a:pathLst>
              </a:custGeom>
              <a:solidFill>
                <a:srgbClr val="1A4D99"/>
              </a:solidFill>
              <a:ln w="12700" cap="flat">
                <a:noFill/>
                <a:prstDash val="solid"/>
                <a:miter/>
              </a:ln>
            </p:spPr>
            <p:txBody>
              <a:bodyPr rtlCol="0" anchor="ctr"/>
              <a:lstStyle/>
              <a:p>
                <a:endParaRPr lang="nl-NL"/>
              </a:p>
            </p:txBody>
          </p:sp>
          <p:sp>
            <p:nvSpPr>
              <p:cNvPr id="110" name="Vrije vorm: vorm 109">
                <a:extLst>
                  <a:ext uri="{FF2B5EF4-FFF2-40B4-BE49-F238E27FC236}">
                    <a16:creationId xmlns:a16="http://schemas.microsoft.com/office/drawing/2014/main" id="{D868E846-DDD7-1DAA-6CA3-AB9EB11FCA17}"/>
                  </a:ext>
                </a:extLst>
              </p:cNvPr>
              <p:cNvSpPr/>
              <p:nvPr/>
            </p:nvSpPr>
            <p:spPr>
              <a:xfrm>
                <a:off x="2154175" y="1483485"/>
                <a:ext cx="113791" cy="369824"/>
              </a:xfrm>
              <a:custGeom>
                <a:avLst/>
                <a:gdLst>
                  <a:gd name="connsiteX0" fmla="*/ 58420 w 113791"/>
                  <a:gd name="connsiteY0" fmla="*/ 132080 h 369824"/>
                  <a:gd name="connsiteX1" fmla="*/ 31877 w 113791"/>
                  <a:gd name="connsiteY1" fmla="*/ 132080 h 369824"/>
                  <a:gd name="connsiteX2" fmla="*/ 29845 w 113791"/>
                  <a:gd name="connsiteY2" fmla="*/ 121158 h 369824"/>
                  <a:gd name="connsiteX3" fmla="*/ 29210 w 113791"/>
                  <a:gd name="connsiteY3" fmla="*/ 110236 h 369824"/>
                  <a:gd name="connsiteX4" fmla="*/ 32004 w 113791"/>
                  <a:gd name="connsiteY4" fmla="*/ 89154 h 369824"/>
                  <a:gd name="connsiteX5" fmla="*/ 113792 w 113791"/>
                  <a:gd name="connsiteY5" fmla="*/ 89154 h 369824"/>
                  <a:gd name="connsiteX6" fmla="*/ 113792 w 113791"/>
                  <a:gd name="connsiteY6" fmla="*/ 298323 h 369824"/>
                  <a:gd name="connsiteX7" fmla="*/ 94742 w 113791"/>
                  <a:gd name="connsiteY7" fmla="*/ 352806 h 369824"/>
                  <a:gd name="connsiteX8" fmla="*/ 39497 w 113791"/>
                  <a:gd name="connsiteY8" fmla="*/ 369824 h 369824"/>
                  <a:gd name="connsiteX9" fmla="*/ 19050 w 113791"/>
                  <a:gd name="connsiteY9" fmla="*/ 368427 h 369824"/>
                  <a:gd name="connsiteX10" fmla="*/ 0 w 113791"/>
                  <a:gd name="connsiteY10" fmla="*/ 364998 h 369824"/>
                  <a:gd name="connsiteX11" fmla="*/ 1397 w 113791"/>
                  <a:gd name="connsiteY11" fmla="*/ 343154 h 369824"/>
                  <a:gd name="connsiteX12" fmla="*/ 6858 w 113791"/>
                  <a:gd name="connsiteY12" fmla="*/ 324104 h 369824"/>
                  <a:gd name="connsiteX13" fmla="*/ 16383 w 113791"/>
                  <a:gd name="connsiteY13" fmla="*/ 325501 h 369824"/>
                  <a:gd name="connsiteX14" fmla="*/ 27305 w 113791"/>
                  <a:gd name="connsiteY14" fmla="*/ 326136 h 369824"/>
                  <a:gd name="connsiteX15" fmla="*/ 39497 w 113791"/>
                  <a:gd name="connsiteY15" fmla="*/ 324739 h 369824"/>
                  <a:gd name="connsiteX16" fmla="*/ 49657 w 113791"/>
                  <a:gd name="connsiteY16" fmla="*/ 319278 h 369824"/>
                  <a:gd name="connsiteX17" fmla="*/ 56515 w 113791"/>
                  <a:gd name="connsiteY17" fmla="*/ 307721 h 369824"/>
                  <a:gd name="connsiteX18" fmla="*/ 58547 w 113791"/>
                  <a:gd name="connsiteY18" fmla="*/ 287909 h 369824"/>
                  <a:gd name="connsiteX19" fmla="*/ 58547 w 113791"/>
                  <a:gd name="connsiteY19" fmla="*/ 131826 h 369824"/>
                  <a:gd name="connsiteX20" fmla="*/ 58547 w 113791"/>
                  <a:gd name="connsiteY20" fmla="*/ 131826 h 369824"/>
                  <a:gd name="connsiteX21" fmla="*/ 50165 w 113791"/>
                  <a:gd name="connsiteY21" fmla="*/ 53721 h 369824"/>
                  <a:gd name="connsiteX22" fmla="*/ 48133 w 113791"/>
                  <a:gd name="connsiteY22" fmla="*/ 40132 h 369824"/>
                  <a:gd name="connsiteX23" fmla="*/ 47498 w 113791"/>
                  <a:gd name="connsiteY23" fmla="*/ 28575 h 369824"/>
                  <a:gd name="connsiteX24" fmla="*/ 48133 w 113791"/>
                  <a:gd name="connsiteY24" fmla="*/ 17018 h 369824"/>
                  <a:gd name="connsiteX25" fmla="*/ 50165 w 113791"/>
                  <a:gd name="connsiteY25" fmla="*/ 3429 h 369824"/>
                  <a:gd name="connsiteX26" fmla="*/ 65151 w 113791"/>
                  <a:gd name="connsiteY26" fmla="*/ 635 h 369824"/>
                  <a:gd name="connsiteX27" fmla="*/ 78740 w 113791"/>
                  <a:gd name="connsiteY27" fmla="*/ 0 h 369824"/>
                  <a:gd name="connsiteX28" fmla="*/ 92329 w 113791"/>
                  <a:gd name="connsiteY28" fmla="*/ 635 h 369824"/>
                  <a:gd name="connsiteX29" fmla="*/ 107315 w 113791"/>
                  <a:gd name="connsiteY29" fmla="*/ 3429 h 369824"/>
                  <a:gd name="connsiteX30" fmla="*/ 109347 w 113791"/>
                  <a:gd name="connsiteY30" fmla="*/ 17018 h 369824"/>
                  <a:gd name="connsiteX31" fmla="*/ 109982 w 113791"/>
                  <a:gd name="connsiteY31" fmla="*/ 28575 h 369824"/>
                  <a:gd name="connsiteX32" fmla="*/ 109347 w 113791"/>
                  <a:gd name="connsiteY32" fmla="*/ 40132 h 369824"/>
                  <a:gd name="connsiteX33" fmla="*/ 107315 w 113791"/>
                  <a:gd name="connsiteY33" fmla="*/ 53721 h 369824"/>
                  <a:gd name="connsiteX34" fmla="*/ 92329 w 113791"/>
                  <a:gd name="connsiteY34" fmla="*/ 56515 h 369824"/>
                  <a:gd name="connsiteX35" fmla="*/ 78740 w 113791"/>
                  <a:gd name="connsiteY35" fmla="*/ 57150 h 369824"/>
                  <a:gd name="connsiteX36" fmla="*/ 65151 w 113791"/>
                  <a:gd name="connsiteY36" fmla="*/ 56515 h 369824"/>
                  <a:gd name="connsiteX37" fmla="*/ 50165 w 113791"/>
                  <a:gd name="connsiteY37" fmla="*/ 53721 h 369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791" h="369824">
                    <a:moveTo>
                      <a:pt x="58420" y="132080"/>
                    </a:moveTo>
                    <a:lnTo>
                      <a:pt x="31877" y="132080"/>
                    </a:lnTo>
                    <a:cubicBezTo>
                      <a:pt x="31242" y="128651"/>
                      <a:pt x="30480" y="125222"/>
                      <a:pt x="29845" y="121158"/>
                    </a:cubicBezTo>
                    <a:cubicBezTo>
                      <a:pt x="29210" y="117094"/>
                      <a:pt x="29210" y="113665"/>
                      <a:pt x="29210" y="110236"/>
                    </a:cubicBezTo>
                    <a:cubicBezTo>
                      <a:pt x="29210" y="103378"/>
                      <a:pt x="29845" y="95885"/>
                      <a:pt x="32004" y="89154"/>
                    </a:cubicBezTo>
                    <a:lnTo>
                      <a:pt x="113792" y="89154"/>
                    </a:lnTo>
                    <a:lnTo>
                      <a:pt x="113792" y="298323"/>
                    </a:lnTo>
                    <a:cubicBezTo>
                      <a:pt x="113792" y="323596"/>
                      <a:pt x="107696" y="341884"/>
                      <a:pt x="94742" y="352806"/>
                    </a:cubicBezTo>
                    <a:cubicBezTo>
                      <a:pt x="81788" y="363728"/>
                      <a:pt x="63373" y="369824"/>
                      <a:pt x="39497" y="369824"/>
                    </a:cubicBezTo>
                    <a:cubicBezTo>
                      <a:pt x="32639" y="369824"/>
                      <a:pt x="25908" y="369189"/>
                      <a:pt x="19050" y="368427"/>
                    </a:cubicBezTo>
                    <a:cubicBezTo>
                      <a:pt x="12192" y="367792"/>
                      <a:pt x="6096" y="366395"/>
                      <a:pt x="0" y="364998"/>
                    </a:cubicBezTo>
                    <a:cubicBezTo>
                      <a:pt x="0" y="357505"/>
                      <a:pt x="635" y="350012"/>
                      <a:pt x="1397" y="343154"/>
                    </a:cubicBezTo>
                    <a:cubicBezTo>
                      <a:pt x="2794" y="336296"/>
                      <a:pt x="4191" y="330200"/>
                      <a:pt x="6858" y="324104"/>
                    </a:cubicBezTo>
                    <a:cubicBezTo>
                      <a:pt x="9652" y="324739"/>
                      <a:pt x="12954" y="325501"/>
                      <a:pt x="16383" y="325501"/>
                    </a:cubicBezTo>
                    <a:cubicBezTo>
                      <a:pt x="19812" y="326136"/>
                      <a:pt x="23876" y="326136"/>
                      <a:pt x="27305" y="326136"/>
                    </a:cubicBezTo>
                    <a:cubicBezTo>
                      <a:pt x="31369" y="326136"/>
                      <a:pt x="35433" y="325501"/>
                      <a:pt x="39497" y="324739"/>
                    </a:cubicBezTo>
                    <a:cubicBezTo>
                      <a:pt x="43561" y="323342"/>
                      <a:pt x="46355" y="321945"/>
                      <a:pt x="49657" y="319278"/>
                    </a:cubicBezTo>
                    <a:cubicBezTo>
                      <a:pt x="52451" y="316484"/>
                      <a:pt x="54483" y="312420"/>
                      <a:pt x="56515" y="307721"/>
                    </a:cubicBezTo>
                    <a:cubicBezTo>
                      <a:pt x="57912" y="302895"/>
                      <a:pt x="58547" y="296164"/>
                      <a:pt x="58547" y="287909"/>
                    </a:cubicBezTo>
                    <a:lnTo>
                      <a:pt x="58547" y="131826"/>
                    </a:lnTo>
                    <a:lnTo>
                      <a:pt x="58547" y="131826"/>
                    </a:lnTo>
                    <a:close/>
                    <a:moveTo>
                      <a:pt x="50165" y="53721"/>
                    </a:moveTo>
                    <a:cubicBezTo>
                      <a:pt x="48768" y="48260"/>
                      <a:pt x="48133" y="43561"/>
                      <a:pt x="48133" y="40132"/>
                    </a:cubicBezTo>
                    <a:cubicBezTo>
                      <a:pt x="48133" y="36703"/>
                      <a:pt x="47498" y="32639"/>
                      <a:pt x="47498" y="28575"/>
                    </a:cubicBezTo>
                    <a:cubicBezTo>
                      <a:pt x="47498" y="24511"/>
                      <a:pt x="47498" y="20447"/>
                      <a:pt x="48133" y="17018"/>
                    </a:cubicBezTo>
                    <a:cubicBezTo>
                      <a:pt x="48133" y="13589"/>
                      <a:pt x="48768" y="8890"/>
                      <a:pt x="50165" y="3429"/>
                    </a:cubicBezTo>
                    <a:cubicBezTo>
                      <a:pt x="54991" y="2032"/>
                      <a:pt x="60325" y="1397"/>
                      <a:pt x="65151" y="635"/>
                    </a:cubicBezTo>
                    <a:cubicBezTo>
                      <a:pt x="70612" y="0"/>
                      <a:pt x="74676" y="0"/>
                      <a:pt x="78740" y="0"/>
                    </a:cubicBezTo>
                    <a:cubicBezTo>
                      <a:pt x="82169" y="0"/>
                      <a:pt x="86868" y="0"/>
                      <a:pt x="92329" y="635"/>
                    </a:cubicBezTo>
                    <a:cubicBezTo>
                      <a:pt x="97790" y="1270"/>
                      <a:pt x="102489" y="2032"/>
                      <a:pt x="107315" y="3429"/>
                    </a:cubicBezTo>
                    <a:cubicBezTo>
                      <a:pt x="108712" y="8890"/>
                      <a:pt x="109347" y="12954"/>
                      <a:pt x="109347" y="17018"/>
                    </a:cubicBezTo>
                    <a:cubicBezTo>
                      <a:pt x="109347" y="20447"/>
                      <a:pt x="109982" y="24511"/>
                      <a:pt x="109982" y="28575"/>
                    </a:cubicBezTo>
                    <a:cubicBezTo>
                      <a:pt x="109982" y="32639"/>
                      <a:pt x="109982" y="36068"/>
                      <a:pt x="109347" y="40132"/>
                    </a:cubicBezTo>
                    <a:cubicBezTo>
                      <a:pt x="109347" y="43561"/>
                      <a:pt x="108712" y="48260"/>
                      <a:pt x="107315" y="53721"/>
                    </a:cubicBezTo>
                    <a:cubicBezTo>
                      <a:pt x="102489" y="55118"/>
                      <a:pt x="97790" y="55753"/>
                      <a:pt x="92329" y="56515"/>
                    </a:cubicBezTo>
                    <a:cubicBezTo>
                      <a:pt x="86868" y="57277"/>
                      <a:pt x="82804" y="57150"/>
                      <a:pt x="78740" y="57150"/>
                    </a:cubicBezTo>
                    <a:cubicBezTo>
                      <a:pt x="74676" y="57150"/>
                      <a:pt x="70612" y="57150"/>
                      <a:pt x="65151" y="56515"/>
                    </a:cubicBezTo>
                    <a:cubicBezTo>
                      <a:pt x="59690" y="55880"/>
                      <a:pt x="54991" y="55118"/>
                      <a:pt x="50165" y="53721"/>
                    </a:cubicBezTo>
                  </a:path>
                </a:pathLst>
              </a:custGeom>
              <a:solidFill>
                <a:srgbClr val="1A4D99"/>
              </a:solidFill>
              <a:ln w="12700" cap="flat">
                <a:noFill/>
                <a:prstDash val="solid"/>
                <a:miter/>
              </a:ln>
            </p:spPr>
            <p:txBody>
              <a:bodyPr rtlCol="0" anchor="ctr"/>
              <a:lstStyle/>
              <a:p>
                <a:endParaRPr lang="nl-NL"/>
              </a:p>
            </p:txBody>
          </p:sp>
          <p:sp>
            <p:nvSpPr>
              <p:cNvPr id="111" name="Vrije vorm: vorm 110">
                <a:extLst>
                  <a:ext uri="{FF2B5EF4-FFF2-40B4-BE49-F238E27FC236}">
                    <a16:creationId xmlns:a16="http://schemas.microsoft.com/office/drawing/2014/main" id="{073CB094-D9FD-8968-BAC2-281231935420}"/>
                  </a:ext>
                </a:extLst>
              </p:cNvPr>
              <p:cNvSpPr/>
              <p:nvPr/>
            </p:nvSpPr>
            <p:spPr>
              <a:xfrm>
                <a:off x="2322831" y="1569082"/>
                <a:ext cx="181355" cy="211836"/>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112" name="Vrije vorm: vorm 111">
                <a:extLst>
                  <a:ext uri="{FF2B5EF4-FFF2-40B4-BE49-F238E27FC236}">
                    <a16:creationId xmlns:a16="http://schemas.microsoft.com/office/drawing/2014/main" id="{1756E88C-97DC-FF57-F3B1-ED9C6BAEC1F3}"/>
                  </a:ext>
                </a:extLst>
              </p:cNvPr>
              <p:cNvSpPr/>
              <p:nvPr/>
            </p:nvSpPr>
            <p:spPr>
              <a:xfrm>
                <a:off x="2629535" y="1567051"/>
                <a:ext cx="169037" cy="213994"/>
              </a:xfrm>
              <a:custGeom>
                <a:avLst/>
                <a:gdLst>
                  <a:gd name="connsiteX0" fmla="*/ 114554 w 169037"/>
                  <a:gd name="connsiteY0" fmla="*/ 75819 h 213994"/>
                  <a:gd name="connsiteX1" fmla="*/ 111125 w 169037"/>
                  <a:gd name="connsiteY1" fmla="*/ 60198 h 213994"/>
                  <a:gd name="connsiteX2" fmla="*/ 102235 w 169037"/>
                  <a:gd name="connsiteY2" fmla="*/ 50673 h 213994"/>
                  <a:gd name="connsiteX3" fmla="*/ 88646 w 169037"/>
                  <a:gd name="connsiteY3" fmla="*/ 45847 h 213994"/>
                  <a:gd name="connsiteX4" fmla="*/ 70866 w 169037"/>
                  <a:gd name="connsiteY4" fmla="*/ 44450 h 213994"/>
                  <a:gd name="connsiteX5" fmla="*/ 25273 w 169037"/>
                  <a:gd name="connsiteY5" fmla="*/ 52578 h 213994"/>
                  <a:gd name="connsiteX6" fmla="*/ 17145 w 169037"/>
                  <a:gd name="connsiteY6" fmla="*/ 33528 h 213994"/>
                  <a:gd name="connsiteX7" fmla="*/ 14351 w 169037"/>
                  <a:gd name="connsiteY7" fmla="*/ 11684 h 213994"/>
                  <a:gd name="connsiteX8" fmla="*/ 49149 w 169037"/>
                  <a:gd name="connsiteY8" fmla="*/ 2794 h 213994"/>
                  <a:gd name="connsiteX9" fmla="*/ 81915 w 169037"/>
                  <a:gd name="connsiteY9" fmla="*/ 0 h 213994"/>
                  <a:gd name="connsiteX10" fmla="*/ 145923 w 169037"/>
                  <a:gd name="connsiteY10" fmla="*/ 19812 h 213994"/>
                  <a:gd name="connsiteX11" fmla="*/ 169037 w 169037"/>
                  <a:gd name="connsiteY11" fmla="*/ 83185 h 213994"/>
                  <a:gd name="connsiteX12" fmla="*/ 169037 w 169037"/>
                  <a:gd name="connsiteY12" fmla="*/ 201803 h 213994"/>
                  <a:gd name="connsiteX13" fmla="*/ 135636 w 169037"/>
                  <a:gd name="connsiteY13" fmla="*/ 209931 h 213994"/>
                  <a:gd name="connsiteX14" fmla="*/ 90678 w 169037"/>
                  <a:gd name="connsiteY14" fmla="*/ 213995 h 213994"/>
                  <a:gd name="connsiteX15" fmla="*/ 53848 w 169037"/>
                  <a:gd name="connsiteY15" fmla="*/ 210566 h 213994"/>
                  <a:gd name="connsiteX16" fmla="*/ 25273 w 169037"/>
                  <a:gd name="connsiteY16" fmla="*/ 199009 h 213994"/>
                  <a:gd name="connsiteX17" fmla="*/ 6858 w 169037"/>
                  <a:gd name="connsiteY17" fmla="*/ 177927 h 213994"/>
                  <a:gd name="connsiteX18" fmla="*/ 0 w 169037"/>
                  <a:gd name="connsiteY18" fmla="*/ 145923 h 213994"/>
                  <a:gd name="connsiteX19" fmla="*/ 8128 w 169037"/>
                  <a:gd name="connsiteY19" fmla="*/ 113919 h 213994"/>
                  <a:gd name="connsiteX20" fmla="*/ 29210 w 169037"/>
                  <a:gd name="connsiteY20" fmla="*/ 93472 h 213994"/>
                  <a:gd name="connsiteX21" fmla="*/ 57785 w 169037"/>
                  <a:gd name="connsiteY21" fmla="*/ 82550 h 213994"/>
                  <a:gd name="connsiteX22" fmla="*/ 89154 w 169037"/>
                  <a:gd name="connsiteY22" fmla="*/ 79121 h 213994"/>
                  <a:gd name="connsiteX23" fmla="*/ 114427 w 169037"/>
                  <a:gd name="connsiteY23" fmla="*/ 80518 h 213994"/>
                  <a:gd name="connsiteX24" fmla="*/ 114427 w 169037"/>
                  <a:gd name="connsiteY24" fmla="*/ 75692 h 213994"/>
                  <a:gd name="connsiteX25" fmla="*/ 114427 w 169037"/>
                  <a:gd name="connsiteY25" fmla="*/ 75692 h 213994"/>
                  <a:gd name="connsiteX26" fmla="*/ 114554 w 169037"/>
                  <a:gd name="connsiteY26" fmla="*/ 116713 h 213994"/>
                  <a:gd name="connsiteX27" fmla="*/ 104394 w 169037"/>
                  <a:gd name="connsiteY27" fmla="*/ 115316 h 213994"/>
                  <a:gd name="connsiteX28" fmla="*/ 94234 w 169037"/>
                  <a:gd name="connsiteY28" fmla="*/ 114681 h 213994"/>
                  <a:gd name="connsiteX29" fmla="*/ 63627 w 169037"/>
                  <a:gd name="connsiteY29" fmla="*/ 121539 h 213994"/>
                  <a:gd name="connsiteX30" fmla="*/ 52070 w 169037"/>
                  <a:gd name="connsiteY30" fmla="*/ 144018 h 213994"/>
                  <a:gd name="connsiteX31" fmla="*/ 56134 w 169037"/>
                  <a:gd name="connsiteY31" fmla="*/ 159639 h 213994"/>
                  <a:gd name="connsiteX32" fmla="*/ 66294 w 169037"/>
                  <a:gd name="connsiteY32" fmla="*/ 167767 h 213994"/>
                  <a:gd name="connsiteX33" fmla="*/ 79248 w 169037"/>
                  <a:gd name="connsiteY33" fmla="*/ 171196 h 213994"/>
                  <a:gd name="connsiteX34" fmla="*/ 91440 w 169037"/>
                  <a:gd name="connsiteY34" fmla="*/ 171831 h 213994"/>
                  <a:gd name="connsiteX35" fmla="*/ 102997 w 169037"/>
                  <a:gd name="connsiteY35" fmla="*/ 171196 h 213994"/>
                  <a:gd name="connsiteX36" fmla="*/ 113157 w 169037"/>
                  <a:gd name="connsiteY36" fmla="*/ 169164 h 213994"/>
                  <a:gd name="connsiteX37" fmla="*/ 113157 w 169037"/>
                  <a:gd name="connsiteY37" fmla="*/ 116713 h 213994"/>
                  <a:gd name="connsiteX38" fmla="*/ 114554 w 169037"/>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7"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085"/>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0909"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rgbClr val="1A4D99"/>
              </a:solidFill>
              <a:ln w="12700" cap="flat">
                <a:noFill/>
                <a:prstDash val="solid"/>
                <a:miter/>
              </a:ln>
            </p:spPr>
            <p:txBody>
              <a:bodyPr rtlCol="0" anchor="ctr"/>
              <a:lstStyle/>
              <a:p>
                <a:endParaRPr lang="nl-NL"/>
              </a:p>
            </p:txBody>
          </p:sp>
          <p:sp>
            <p:nvSpPr>
              <p:cNvPr id="113" name="Vrije vorm: vorm 112">
                <a:extLst>
                  <a:ext uri="{FF2B5EF4-FFF2-40B4-BE49-F238E27FC236}">
                    <a16:creationId xmlns:a16="http://schemas.microsoft.com/office/drawing/2014/main" id="{492D4EC1-00FF-67C9-A2A2-41B11FBDC20C}"/>
                  </a:ext>
                </a:extLst>
              </p:cNvPr>
              <p:cNvSpPr/>
              <p:nvPr/>
            </p:nvSpPr>
            <p:spPr>
              <a:xfrm>
                <a:off x="2836038" y="1567051"/>
                <a:ext cx="169036" cy="213994"/>
              </a:xfrm>
              <a:custGeom>
                <a:avLst/>
                <a:gdLst>
                  <a:gd name="connsiteX0" fmla="*/ 114554 w 169036"/>
                  <a:gd name="connsiteY0" fmla="*/ 75819 h 213994"/>
                  <a:gd name="connsiteX1" fmla="*/ 111125 w 169036"/>
                  <a:gd name="connsiteY1" fmla="*/ 60198 h 213994"/>
                  <a:gd name="connsiteX2" fmla="*/ 102235 w 169036"/>
                  <a:gd name="connsiteY2" fmla="*/ 50673 h 213994"/>
                  <a:gd name="connsiteX3" fmla="*/ 88646 w 169036"/>
                  <a:gd name="connsiteY3" fmla="*/ 45847 h 213994"/>
                  <a:gd name="connsiteX4" fmla="*/ 70866 w 169036"/>
                  <a:gd name="connsiteY4" fmla="*/ 44450 h 213994"/>
                  <a:gd name="connsiteX5" fmla="*/ 25273 w 169036"/>
                  <a:gd name="connsiteY5" fmla="*/ 52578 h 213994"/>
                  <a:gd name="connsiteX6" fmla="*/ 17145 w 169036"/>
                  <a:gd name="connsiteY6" fmla="*/ 33528 h 213994"/>
                  <a:gd name="connsiteX7" fmla="*/ 14351 w 169036"/>
                  <a:gd name="connsiteY7" fmla="*/ 11684 h 213994"/>
                  <a:gd name="connsiteX8" fmla="*/ 49149 w 169036"/>
                  <a:gd name="connsiteY8" fmla="*/ 2794 h 213994"/>
                  <a:gd name="connsiteX9" fmla="*/ 81915 w 169036"/>
                  <a:gd name="connsiteY9" fmla="*/ 0 h 213994"/>
                  <a:gd name="connsiteX10" fmla="*/ 145923 w 169036"/>
                  <a:gd name="connsiteY10" fmla="*/ 19812 h 213994"/>
                  <a:gd name="connsiteX11" fmla="*/ 169037 w 169036"/>
                  <a:gd name="connsiteY11" fmla="*/ 83185 h 213994"/>
                  <a:gd name="connsiteX12" fmla="*/ 169037 w 169036"/>
                  <a:gd name="connsiteY12" fmla="*/ 201803 h 213994"/>
                  <a:gd name="connsiteX13" fmla="*/ 135636 w 169036"/>
                  <a:gd name="connsiteY13" fmla="*/ 209931 h 213994"/>
                  <a:gd name="connsiteX14" fmla="*/ 90678 w 169036"/>
                  <a:gd name="connsiteY14" fmla="*/ 213995 h 213994"/>
                  <a:gd name="connsiteX15" fmla="*/ 53848 w 169036"/>
                  <a:gd name="connsiteY15" fmla="*/ 210566 h 213994"/>
                  <a:gd name="connsiteX16" fmla="*/ 25273 w 169036"/>
                  <a:gd name="connsiteY16" fmla="*/ 199009 h 213994"/>
                  <a:gd name="connsiteX17" fmla="*/ 6858 w 169036"/>
                  <a:gd name="connsiteY17" fmla="*/ 177927 h 213994"/>
                  <a:gd name="connsiteX18" fmla="*/ 0 w 169036"/>
                  <a:gd name="connsiteY18" fmla="*/ 145923 h 213994"/>
                  <a:gd name="connsiteX19" fmla="*/ 8128 w 169036"/>
                  <a:gd name="connsiteY19" fmla="*/ 113919 h 213994"/>
                  <a:gd name="connsiteX20" fmla="*/ 29210 w 169036"/>
                  <a:gd name="connsiteY20" fmla="*/ 93472 h 213994"/>
                  <a:gd name="connsiteX21" fmla="*/ 57785 w 169036"/>
                  <a:gd name="connsiteY21" fmla="*/ 82550 h 213994"/>
                  <a:gd name="connsiteX22" fmla="*/ 89154 w 169036"/>
                  <a:gd name="connsiteY22" fmla="*/ 79121 h 213994"/>
                  <a:gd name="connsiteX23" fmla="*/ 114427 w 169036"/>
                  <a:gd name="connsiteY23" fmla="*/ 80518 h 213994"/>
                  <a:gd name="connsiteX24" fmla="*/ 114427 w 169036"/>
                  <a:gd name="connsiteY24" fmla="*/ 75692 h 213994"/>
                  <a:gd name="connsiteX25" fmla="*/ 114427 w 169036"/>
                  <a:gd name="connsiteY25" fmla="*/ 75692 h 213994"/>
                  <a:gd name="connsiteX26" fmla="*/ 114554 w 169036"/>
                  <a:gd name="connsiteY26" fmla="*/ 116713 h 213994"/>
                  <a:gd name="connsiteX27" fmla="*/ 104394 w 169036"/>
                  <a:gd name="connsiteY27" fmla="*/ 115316 h 213994"/>
                  <a:gd name="connsiteX28" fmla="*/ 94234 w 169036"/>
                  <a:gd name="connsiteY28" fmla="*/ 114681 h 213994"/>
                  <a:gd name="connsiteX29" fmla="*/ 63627 w 169036"/>
                  <a:gd name="connsiteY29" fmla="*/ 121539 h 213994"/>
                  <a:gd name="connsiteX30" fmla="*/ 52070 w 169036"/>
                  <a:gd name="connsiteY30" fmla="*/ 144018 h 213994"/>
                  <a:gd name="connsiteX31" fmla="*/ 56134 w 169036"/>
                  <a:gd name="connsiteY31" fmla="*/ 159639 h 213994"/>
                  <a:gd name="connsiteX32" fmla="*/ 66294 w 169036"/>
                  <a:gd name="connsiteY32" fmla="*/ 167767 h 213994"/>
                  <a:gd name="connsiteX33" fmla="*/ 79248 w 169036"/>
                  <a:gd name="connsiteY33" fmla="*/ 171196 h 213994"/>
                  <a:gd name="connsiteX34" fmla="*/ 91440 w 169036"/>
                  <a:gd name="connsiteY34" fmla="*/ 171831 h 213994"/>
                  <a:gd name="connsiteX35" fmla="*/ 102997 w 169036"/>
                  <a:gd name="connsiteY35" fmla="*/ 171196 h 213994"/>
                  <a:gd name="connsiteX36" fmla="*/ 113157 w 169036"/>
                  <a:gd name="connsiteY36" fmla="*/ 169164 h 213994"/>
                  <a:gd name="connsiteX37" fmla="*/ 113157 w 169036"/>
                  <a:gd name="connsiteY37" fmla="*/ 116713 h 213994"/>
                  <a:gd name="connsiteX38" fmla="*/ 114554 w 169036"/>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6"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212"/>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1544"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rgbClr val="1A4D99"/>
              </a:solidFill>
              <a:ln w="12700" cap="flat">
                <a:noFill/>
                <a:prstDash val="solid"/>
                <a:miter/>
              </a:ln>
            </p:spPr>
            <p:txBody>
              <a:bodyPr rtlCol="0" anchor="ctr"/>
              <a:lstStyle/>
              <a:p>
                <a:endParaRPr lang="nl-NL"/>
              </a:p>
            </p:txBody>
          </p:sp>
          <p:sp>
            <p:nvSpPr>
              <p:cNvPr id="114" name="Vrije vorm: vorm 113">
                <a:extLst>
                  <a:ext uri="{FF2B5EF4-FFF2-40B4-BE49-F238E27FC236}">
                    <a16:creationId xmlns:a16="http://schemas.microsoft.com/office/drawing/2014/main" id="{944A334F-AABB-E4E7-9149-322ECCE8F84D}"/>
                  </a:ext>
                </a:extLst>
              </p:cNvPr>
              <p:cNvSpPr/>
              <p:nvPr/>
            </p:nvSpPr>
            <p:spPr>
              <a:xfrm>
                <a:off x="3055366" y="1569082"/>
                <a:ext cx="181356" cy="211836"/>
              </a:xfrm>
              <a:custGeom>
                <a:avLst/>
                <a:gdLst>
                  <a:gd name="connsiteX0" fmla="*/ 127 w 181356"/>
                  <a:gd name="connsiteY0" fmla="*/ 4191 h 211836"/>
                  <a:gd name="connsiteX1" fmla="*/ 11049 w 181356"/>
                  <a:gd name="connsiteY1" fmla="*/ 2159 h 211836"/>
                  <a:gd name="connsiteX2" fmla="*/ 23241 w 181356"/>
                  <a:gd name="connsiteY2" fmla="*/ 1524 h 211836"/>
                  <a:gd name="connsiteX3" fmla="*/ 34798 w 181356"/>
                  <a:gd name="connsiteY3" fmla="*/ 2159 h 211836"/>
                  <a:gd name="connsiteX4" fmla="*/ 45720 w 181356"/>
                  <a:gd name="connsiteY4" fmla="*/ 4191 h 211836"/>
                  <a:gd name="connsiteX5" fmla="*/ 47752 w 181356"/>
                  <a:gd name="connsiteY5" fmla="*/ 9652 h 211836"/>
                  <a:gd name="connsiteX6" fmla="*/ 49784 w 181356"/>
                  <a:gd name="connsiteY6" fmla="*/ 17780 h 211836"/>
                  <a:gd name="connsiteX7" fmla="*/ 51181 w 181356"/>
                  <a:gd name="connsiteY7" fmla="*/ 25908 h 211836"/>
                  <a:gd name="connsiteX8" fmla="*/ 51816 w 181356"/>
                  <a:gd name="connsiteY8" fmla="*/ 32766 h 211836"/>
                  <a:gd name="connsiteX9" fmla="*/ 61341 w 181356"/>
                  <a:gd name="connsiteY9" fmla="*/ 21209 h 211836"/>
                  <a:gd name="connsiteX10" fmla="*/ 74295 w 181356"/>
                  <a:gd name="connsiteY10" fmla="*/ 10287 h 211836"/>
                  <a:gd name="connsiteX11" fmla="*/ 90678 w 181356"/>
                  <a:gd name="connsiteY11" fmla="*/ 2794 h 211836"/>
                  <a:gd name="connsiteX12" fmla="*/ 111125 w 181356"/>
                  <a:gd name="connsiteY12" fmla="*/ 0 h 211836"/>
                  <a:gd name="connsiteX13" fmla="*/ 163576 w 181356"/>
                  <a:gd name="connsiteY13" fmla="*/ 19050 h 211836"/>
                  <a:gd name="connsiteX14" fmla="*/ 181356 w 181356"/>
                  <a:gd name="connsiteY14" fmla="*/ 78994 h 211836"/>
                  <a:gd name="connsiteX15" fmla="*/ 181356 w 181356"/>
                  <a:gd name="connsiteY15" fmla="*/ 209804 h 211836"/>
                  <a:gd name="connsiteX16" fmla="*/ 153416 w 181356"/>
                  <a:gd name="connsiteY16" fmla="*/ 211836 h 211836"/>
                  <a:gd name="connsiteX17" fmla="*/ 125476 w 181356"/>
                  <a:gd name="connsiteY17" fmla="*/ 209804 h 211836"/>
                  <a:gd name="connsiteX18" fmla="*/ 125476 w 181356"/>
                  <a:gd name="connsiteY18" fmla="*/ 93980 h 211836"/>
                  <a:gd name="connsiteX19" fmla="*/ 118618 w 181356"/>
                  <a:gd name="connsiteY19" fmla="*/ 61214 h 211836"/>
                  <a:gd name="connsiteX20" fmla="*/ 96139 w 181356"/>
                  <a:gd name="connsiteY20" fmla="*/ 49657 h 211836"/>
                  <a:gd name="connsiteX21" fmla="*/ 82550 w 181356"/>
                  <a:gd name="connsiteY21" fmla="*/ 51689 h 211836"/>
                  <a:gd name="connsiteX22" fmla="*/ 69596 w 181356"/>
                  <a:gd name="connsiteY22" fmla="*/ 59182 h 211836"/>
                  <a:gd name="connsiteX23" fmla="*/ 60071 w 181356"/>
                  <a:gd name="connsiteY23" fmla="*/ 75565 h 211836"/>
                  <a:gd name="connsiteX24" fmla="*/ 56642 w 181356"/>
                  <a:gd name="connsiteY24" fmla="*/ 102108 h 211836"/>
                  <a:gd name="connsiteX25" fmla="*/ 56642 w 181356"/>
                  <a:gd name="connsiteY25" fmla="*/ 209042 h 211836"/>
                  <a:gd name="connsiteX26" fmla="*/ 28702 w 181356"/>
                  <a:gd name="connsiteY26" fmla="*/ 211074 h 211836"/>
                  <a:gd name="connsiteX27" fmla="*/ 762 w 181356"/>
                  <a:gd name="connsiteY27" fmla="*/ 209042 h 211836"/>
                  <a:gd name="connsiteX28" fmla="*/ 762 w 181356"/>
                  <a:gd name="connsiteY28" fmla="*/ 3937 h 211836"/>
                  <a:gd name="connsiteX29" fmla="*/ 0 w 181356"/>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6"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943" y="28575"/>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115" name="Vrije vorm: vorm 114">
                <a:extLst>
                  <a:ext uri="{FF2B5EF4-FFF2-40B4-BE49-F238E27FC236}">
                    <a16:creationId xmlns:a16="http://schemas.microsoft.com/office/drawing/2014/main" id="{E59F6E6A-1C84-FF77-5EBF-EAA69A3B396A}"/>
                  </a:ext>
                </a:extLst>
              </p:cNvPr>
              <p:cNvSpPr/>
              <p:nvPr/>
            </p:nvSpPr>
            <p:spPr>
              <a:xfrm>
                <a:off x="3275584" y="1567940"/>
                <a:ext cx="152654" cy="212597"/>
              </a:xfrm>
              <a:custGeom>
                <a:avLst/>
                <a:gdLst>
                  <a:gd name="connsiteX0" fmla="*/ 51816 w 152654"/>
                  <a:gd name="connsiteY0" fmla="*/ 120523 h 212597"/>
                  <a:gd name="connsiteX1" fmla="*/ 17018 w 152654"/>
                  <a:gd name="connsiteY1" fmla="*/ 101473 h 212597"/>
                  <a:gd name="connsiteX2" fmla="*/ 4826 w 152654"/>
                  <a:gd name="connsiteY2" fmla="*/ 64008 h 212597"/>
                  <a:gd name="connsiteX3" fmla="*/ 26670 w 152654"/>
                  <a:gd name="connsiteY3" fmla="*/ 17018 h 212597"/>
                  <a:gd name="connsiteX4" fmla="*/ 85217 w 152654"/>
                  <a:gd name="connsiteY4" fmla="*/ 0 h 212597"/>
                  <a:gd name="connsiteX5" fmla="*/ 115824 w 152654"/>
                  <a:gd name="connsiteY5" fmla="*/ 2794 h 212597"/>
                  <a:gd name="connsiteX6" fmla="*/ 146431 w 152654"/>
                  <a:gd name="connsiteY6" fmla="*/ 10922 h 212597"/>
                  <a:gd name="connsiteX7" fmla="*/ 142367 w 152654"/>
                  <a:gd name="connsiteY7" fmla="*/ 32004 h 212597"/>
                  <a:gd name="connsiteX8" fmla="*/ 134874 w 152654"/>
                  <a:gd name="connsiteY8" fmla="*/ 51054 h 212597"/>
                  <a:gd name="connsiteX9" fmla="*/ 113792 w 152654"/>
                  <a:gd name="connsiteY9" fmla="*/ 44196 h 212597"/>
                  <a:gd name="connsiteX10" fmla="*/ 89916 w 152654"/>
                  <a:gd name="connsiteY10" fmla="*/ 41402 h 212597"/>
                  <a:gd name="connsiteX11" fmla="*/ 68834 w 152654"/>
                  <a:gd name="connsiteY11" fmla="*/ 45466 h 212597"/>
                  <a:gd name="connsiteX12" fmla="*/ 61341 w 152654"/>
                  <a:gd name="connsiteY12" fmla="*/ 58420 h 212597"/>
                  <a:gd name="connsiteX13" fmla="*/ 66802 w 152654"/>
                  <a:gd name="connsiteY13" fmla="*/ 70612 h 212597"/>
                  <a:gd name="connsiteX14" fmla="*/ 81788 w 152654"/>
                  <a:gd name="connsiteY14" fmla="*/ 77470 h 212597"/>
                  <a:gd name="connsiteX15" fmla="*/ 104267 w 152654"/>
                  <a:gd name="connsiteY15" fmla="*/ 84328 h 212597"/>
                  <a:gd name="connsiteX16" fmla="*/ 124079 w 152654"/>
                  <a:gd name="connsiteY16" fmla="*/ 91821 h 212597"/>
                  <a:gd name="connsiteX17" fmla="*/ 139065 w 152654"/>
                  <a:gd name="connsiteY17" fmla="*/ 103378 h 212597"/>
                  <a:gd name="connsiteX18" fmla="*/ 149225 w 152654"/>
                  <a:gd name="connsiteY18" fmla="*/ 119761 h 212597"/>
                  <a:gd name="connsiteX19" fmla="*/ 152654 w 152654"/>
                  <a:gd name="connsiteY19" fmla="*/ 143637 h 212597"/>
                  <a:gd name="connsiteX20" fmla="*/ 146558 w 152654"/>
                  <a:gd name="connsiteY20" fmla="*/ 170942 h 212597"/>
                  <a:gd name="connsiteX21" fmla="*/ 128778 w 152654"/>
                  <a:gd name="connsiteY21" fmla="*/ 192786 h 212597"/>
                  <a:gd name="connsiteX22" fmla="*/ 100203 w 152654"/>
                  <a:gd name="connsiteY22" fmla="*/ 207137 h 212597"/>
                  <a:gd name="connsiteX23" fmla="*/ 62738 w 152654"/>
                  <a:gd name="connsiteY23" fmla="*/ 212598 h 212597"/>
                  <a:gd name="connsiteX24" fmla="*/ 44958 w 152654"/>
                  <a:gd name="connsiteY24" fmla="*/ 211963 h 212597"/>
                  <a:gd name="connsiteX25" fmla="*/ 29972 w 152654"/>
                  <a:gd name="connsiteY25" fmla="*/ 209931 h 212597"/>
                  <a:gd name="connsiteX26" fmla="*/ 15621 w 152654"/>
                  <a:gd name="connsiteY26" fmla="*/ 206502 h 212597"/>
                  <a:gd name="connsiteX27" fmla="*/ 0 w 152654"/>
                  <a:gd name="connsiteY27" fmla="*/ 201041 h 212597"/>
                  <a:gd name="connsiteX28" fmla="*/ 4064 w 152654"/>
                  <a:gd name="connsiteY28" fmla="*/ 179197 h 212597"/>
                  <a:gd name="connsiteX29" fmla="*/ 11557 w 152654"/>
                  <a:gd name="connsiteY29" fmla="*/ 158115 h 212597"/>
                  <a:gd name="connsiteX30" fmla="*/ 36068 w 152654"/>
                  <a:gd name="connsiteY30" fmla="*/ 165608 h 212597"/>
                  <a:gd name="connsiteX31" fmla="*/ 60579 w 152654"/>
                  <a:gd name="connsiteY31" fmla="*/ 168402 h 212597"/>
                  <a:gd name="connsiteX32" fmla="*/ 72771 w 152654"/>
                  <a:gd name="connsiteY32" fmla="*/ 167767 h 212597"/>
                  <a:gd name="connsiteX33" fmla="*/ 84963 w 152654"/>
                  <a:gd name="connsiteY33" fmla="*/ 164338 h 212597"/>
                  <a:gd name="connsiteX34" fmla="*/ 94488 w 152654"/>
                  <a:gd name="connsiteY34" fmla="*/ 157480 h 212597"/>
                  <a:gd name="connsiteX35" fmla="*/ 97917 w 152654"/>
                  <a:gd name="connsiteY35" fmla="*/ 146558 h 212597"/>
                  <a:gd name="connsiteX36" fmla="*/ 92456 w 152654"/>
                  <a:gd name="connsiteY36" fmla="*/ 132969 h 212597"/>
                  <a:gd name="connsiteX37" fmla="*/ 76073 w 152654"/>
                  <a:gd name="connsiteY37" fmla="*/ 125476 h 212597"/>
                  <a:gd name="connsiteX38" fmla="*/ 51562 w 152654"/>
                  <a:gd name="connsiteY38" fmla="*/ 120650 h 212597"/>
                  <a:gd name="connsiteX39" fmla="*/ 51562 w 152654"/>
                  <a:gd name="connsiteY39" fmla="*/ 120650 h 21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654" h="212597">
                    <a:moveTo>
                      <a:pt x="51816" y="120523"/>
                    </a:moveTo>
                    <a:cubicBezTo>
                      <a:pt x="36830" y="116459"/>
                      <a:pt x="25273" y="110363"/>
                      <a:pt x="17018" y="101473"/>
                    </a:cubicBezTo>
                    <a:cubicBezTo>
                      <a:pt x="8890" y="93345"/>
                      <a:pt x="4826" y="80391"/>
                      <a:pt x="4826" y="64008"/>
                    </a:cubicBezTo>
                    <a:cubicBezTo>
                      <a:pt x="4826" y="44196"/>
                      <a:pt x="12319" y="28575"/>
                      <a:pt x="26670" y="17018"/>
                    </a:cubicBezTo>
                    <a:cubicBezTo>
                      <a:pt x="41021" y="5461"/>
                      <a:pt x="60706" y="0"/>
                      <a:pt x="85217" y="0"/>
                    </a:cubicBezTo>
                    <a:cubicBezTo>
                      <a:pt x="95377" y="0"/>
                      <a:pt x="105664" y="635"/>
                      <a:pt x="115824" y="2794"/>
                    </a:cubicBezTo>
                    <a:cubicBezTo>
                      <a:pt x="125984" y="4826"/>
                      <a:pt x="136271" y="7620"/>
                      <a:pt x="146431" y="10922"/>
                    </a:cubicBezTo>
                    <a:cubicBezTo>
                      <a:pt x="145796" y="17780"/>
                      <a:pt x="144399" y="25273"/>
                      <a:pt x="142367" y="32004"/>
                    </a:cubicBezTo>
                    <a:cubicBezTo>
                      <a:pt x="140335" y="39497"/>
                      <a:pt x="137541" y="45593"/>
                      <a:pt x="134874" y="51054"/>
                    </a:cubicBezTo>
                    <a:cubicBezTo>
                      <a:pt x="128778" y="48260"/>
                      <a:pt x="121285" y="46228"/>
                      <a:pt x="113792" y="44196"/>
                    </a:cubicBezTo>
                    <a:cubicBezTo>
                      <a:pt x="106299" y="42164"/>
                      <a:pt x="98171" y="41402"/>
                      <a:pt x="89916" y="41402"/>
                    </a:cubicBezTo>
                    <a:cubicBezTo>
                      <a:pt x="81026" y="41402"/>
                      <a:pt x="74295" y="42799"/>
                      <a:pt x="68834" y="45466"/>
                    </a:cubicBezTo>
                    <a:cubicBezTo>
                      <a:pt x="64008" y="48260"/>
                      <a:pt x="61341" y="52959"/>
                      <a:pt x="61341" y="58420"/>
                    </a:cubicBezTo>
                    <a:cubicBezTo>
                      <a:pt x="61341" y="64516"/>
                      <a:pt x="63373" y="68580"/>
                      <a:pt x="66802" y="70612"/>
                    </a:cubicBezTo>
                    <a:cubicBezTo>
                      <a:pt x="70231" y="72644"/>
                      <a:pt x="75692" y="75438"/>
                      <a:pt x="81788" y="77470"/>
                    </a:cubicBezTo>
                    <a:lnTo>
                      <a:pt x="104267" y="84328"/>
                    </a:lnTo>
                    <a:cubicBezTo>
                      <a:pt x="111760" y="86360"/>
                      <a:pt x="118618" y="89154"/>
                      <a:pt x="124079" y="91821"/>
                    </a:cubicBezTo>
                    <a:cubicBezTo>
                      <a:pt x="130175" y="94615"/>
                      <a:pt x="135001" y="98679"/>
                      <a:pt x="139065" y="103378"/>
                    </a:cubicBezTo>
                    <a:cubicBezTo>
                      <a:pt x="143129" y="108204"/>
                      <a:pt x="146558" y="113538"/>
                      <a:pt x="149225" y="119761"/>
                    </a:cubicBezTo>
                    <a:cubicBezTo>
                      <a:pt x="152019" y="126619"/>
                      <a:pt x="152654" y="134112"/>
                      <a:pt x="152654" y="143637"/>
                    </a:cubicBezTo>
                    <a:cubicBezTo>
                      <a:pt x="152654" y="153162"/>
                      <a:pt x="150622" y="162687"/>
                      <a:pt x="146558" y="170942"/>
                    </a:cubicBezTo>
                    <a:cubicBezTo>
                      <a:pt x="142494" y="179070"/>
                      <a:pt x="136398" y="186563"/>
                      <a:pt x="128778" y="192786"/>
                    </a:cubicBezTo>
                    <a:cubicBezTo>
                      <a:pt x="121158" y="199009"/>
                      <a:pt x="111760" y="203708"/>
                      <a:pt x="100203" y="207137"/>
                    </a:cubicBezTo>
                    <a:cubicBezTo>
                      <a:pt x="89281" y="210566"/>
                      <a:pt x="76327" y="212598"/>
                      <a:pt x="62738" y="212598"/>
                    </a:cubicBezTo>
                    <a:cubicBezTo>
                      <a:pt x="56642" y="212598"/>
                      <a:pt x="50546" y="212598"/>
                      <a:pt x="44958" y="211963"/>
                    </a:cubicBezTo>
                    <a:cubicBezTo>
                      <a:pt x="39370" y="211328"/>
                      <a:pt x="34798" y="210566"/>
                      <a:pt x="29972" y="209931"/>
                    </a:cubicBezTo>
                    <a:cubicBezTo>
                      <a:pt x="25146" y="209296"/>
                      <a:pt x="20447" y="207899"/>
                      <a:pt x="15621" y="206502"/>
                    </a:cubicBezTo>
                    <a:cubicBezTo>
                      <a:pt x="10795" y="205105"/>
                      <a:pt x="5461" y="203708"/>
                      <a:pt x="0" y="201041"/>
                    </a:cubicBezTo>
                    <a:cubicBezTo>
                      <a:pt x="635" y="194183"/>
                      <a:pt x="2032" y="186690"/>
                      <a:pt x="4064" y="179197"/>
                    </a:cubicBezTo>
                    <a:cubicBezTo>
                      <a:pt x="6096" y="171704"/>
                      <a:pt x="8890" y="164846"/>
                      <a:pt x="11557" y="158115"/>
                    </a:cubicBezTo>
                    <a:cubicBezTo>
                      <a:pt x="20447" y="161544"/>
                      <a:pt x="28575" y="164211"/>
                      <a:pt x="36068" y="165608"/>
                    </a:cubicBezTo>
                    <a:cubicBezTo>
                      <a:pt x="43561" y="167640"/>
                      <a:pt x="51689" y="168402"/>
                      <a:pt x="60579" y="168402"/>
                    </a:cubicBezTo>
                    <a:cubicBezTo>
                      <a:pt x="64008" y="168402"/>
                      <a:pt x="68072" y="168402"/>
                      <a:pt x="72771" y="167767"/>
                    </a:cubicBezTo>
                    <a:cubicBezTo>
                      <a:pt x="76835" y="167132"/>
                      <a:pt x="80899" y="165735"/>
                      <a:pt x="84963" y="164338"/>
                    </a:cubicBezTo>
                    <a:cubicBezTo>
                      <a:pt x="88392" y="162306"/>
                      <a:pt x="91821" y="160274"/>
                      <a:pt x="94488" y="157480"/>
                    </a:cubicBezTo>
                    <a:cubicBezTo>
                      <a:pt x="97282" y="154686"/>
                      <a:pt x="97917" y="151384"/>
                      <a:pt x="97917" y="146558"/>
                    </a:cubicBezTo>
                    <a:cubicBezTo>
                      <a:pt x="97917" y="140462"/>
                      <a:pt x="95885" y="135636"/>
                      <a:pt x="92456" y="132969"/>
                    </a:cubicBezTo>
                    <a:cubicBezTo>
                      <a:pt x="88392" y="130175"/>
                      <a:pt x="83566" y="127508"/>
                      <a:pt x="76073" y="125476"/>
                    </a:cubicBezTo>
                    <a:lnTo>
                      <a:pt x="51562" y="120650"/>
                    </a:lnTo>
                    <a:lnTo>
                      <a:pt x="51562" y="120650"/>
                    </a:lnTo>
                    <a:close/>
                  </a:path>
                </a:pathLst>
              </a:custGeom>
              <a:solidFill>
                <a:srgbClr val="1A4D99"/>
              </a:solidFill>
              <a:ln w="12700" cap="flat">
                <a:noFill/>
                <a:prstDash val="solid"/>
                <a:miter/>
              </a:ln>
            </p:spPr>
            <p:txBody>
              <a:bodyPr rtlCol="0" anchor="ctr"/>
              <a:lstStyle/>
              <a:p>
                <a:endParaRPr lang="nl-NL"/>
              </a:p>
            </p:txBody>
          </p:sp>
          <p:sp>
            <p:nvSpPr>
              <p:cNvPr id="116" name="Vrije vorm: vorm 115">
                <a:extLst>
                  <a:ext uri="{FF2B5EF4-FFF2-40B4-BE49-F238E27FC236}">
                    <a16:creationId xmlns:a16="http://schemas.microsoft.com/office/drawing/2014/main" id="{191D1F79-8B91-E859-D842-D08F611A5D2C}"/>
                  </a:ext>
                </a:extLst>
              </p:cNvPr>
              <p:cNvSpPr/>
              <p:nvPr/>
            </p:nvSpPr>
            <p:spPr>
              <a:xfrm>
                <a:off x="3467227" y="1486152"/>
                <a:ext cx="99441" cy="291845"/>
              </a:xfrm>
              <a:custGeom>
                <a:avLst/>
                <a:gdLst>
                  <a:gd name="connsiteX0" fmla="*/ 635 w 99441"/>
                  <a:gd name="connsiteY0" fmla="*/ 2032 h 291845"/>
                  <a:gd name="connsiteX1" fmla="*/ 28575 w 99441"/>
                  <a:gd name="connsiteY1" fmla="*/ 0 h 291845"/>
                  <a:gd name="connsiteX2" fmla="*/ 56515 w 99441"/>
                  <a:gd name="connsiteY2" fmla="*/ 2032 h 291845"/>
                  <a:gd name="connsiteX3" fmla="*/ 56515 w 99441"/>
                  <a:gd name="connsiteY3" fmla="*/ 209931 h 291845"/>
                  <a:gd name="connsiteX4" fmla="*/ 57912 w 99441"/>
                  <a:gd name="connsiteY4" fmla="*/ 229743 h 291845"/>
                  <a:gd name="connsiteX5" fmla="*/ 61976 w 99441"/>
                  <a:gd name="connsiteY5" fmla="*/ 241300 h 291845"/>
                  <a:gd name="connsiteX6" fmla="*/ 69469 w 99441"/>
                  <a:gd name="connsiteY6" fmla="*/ 246761 h 291845"/>
                  <a:gd name="connsiteX7" fmla="*/ 81026 w 99441"/>
                  <a:gd name="connsiteY7" fmla="*/ 248158 h 291845"/>
                  <a:gd name="connsiteX8" fmla="*/ 87884 w 99441"/>
                  <a:gd name="connsiteY8" fmla="*/ 247523 h 291845"/>
                  <a:gd name="connsiteX9" fmla="*/ 95377 w 99441"/>
                  <a:gd name="connsiteY9" fmla="*/ 246126 h 291845"/>
                  <a:gd name="connsiteX10" fmla="*/ 99441 w 99441"/>
                  <a:gd name="connsiteY10" fmla="*/ 277495 h 291845"/>
                  <a:gd name="connsiteX11" fmla="*/ 99441 w 99441"/>
                  <a:gd name="connsiteY11" fmla="*/ 282956 h 291845"/>
                  <a:gd name="connsiteX12" fmla="*/ 98806 w 99441"/>
                  <a:gd name="connsiteY12" fmla="*/ 288417 h 291845"/>
                  <a:gd name="connsiteX13" fmla="*/ 83820 w 99441"/>
                  <a:gd name="connsiteY13" fmla="*/ 291211 h 291845"/>
                  <a:gd name="connsiteX14" fmla="*/ 67437 w 99441"/>
                  <a:gd name="connsiteY14" fmla="*/ 291846 h 291845"/>
                  <a:gd name="connsiteX15" fmla="*/ 18415 w 99441"/>
                  <a:gd name="connsiteY15" fmla="*/ 274828 h 291845"/>
                  <a:gd name="connsiteX16" fmla="*/ 0 w 99441"/>
                  <a:gd name="connsiteY16" fmla="*/ 220345 h 291845"/>
                  <a:gd name="connsiteX17" fmla="*/ 0 w 99441"/>
                  <a:gd name="connsiteY17" fmla="*/ 2286 h 291845"/>
                  <a:gd name="connsiteX18" fmla="*/ 762 w 99441"/>
                  <a:gd name="connsiteY18" fmla="*/ 2286 h 29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441" h="291845">
                    <a:moveTo>
                      <a:pt x="635" y="2032"/>
                    </a:moveTo>
                    <a:cubicBezTo>
                      <a:pt x="10160" y="635"/>
                      <a:pt x="19685" y="0"/>
                      <a:pt x="28575" y="0"/>
                    </a:cubicBezTo>
                    <a:cubicBezTo>
                      <a:pt x="37465" y="0"/>
                      <a:pt x="46990" y="635"/>
                      <a:pt x="56515" y="2032"/>
                    </a:cubicBezTo>
                    <a:lnTo>
                      <a:pt x="56515" y="209931"/>
                    </a:lnTo>
                    <a:cubicBezTo>
                      <a:pt x="56515" y="218059"/>
                      <a:pt x="57150" y="224917"/>
                      <a:pt x="57912" y="229743"/>
                    </a:cubicBezTo>
                    <a:cubicBezTo>
                      <a:pt x="58674" y="234569"/>
                      <a:pt x="59944" y="238633"/>
                      <a:pt x="61976" y="241300"/>
                    </a:cubicBezTo>
                    <a:cubicBezTo>
                      <a:pt x="64008" y="244094"/>
                      <a:pt x="66802" y="246126"/>
                      <a:pt x="69469" y="246761"/>
                    </a:cubicBezTo>
                    <a:cubicBezTo>
                      <a:pt x="72898" y="248158"/>
                      <a:pt x="76327" y="248158"/>
                      <a:pt x="81026" y="248158"/>
                    </a:cubicBezTo>
                    <a:cubicBezTo>
                      <a:pt x="83058" y="248158"/>
                      <a:pt x="85090" y="248158"/>
                      <a:pt x="87884" y="247523"/>
                    </a:cubicBezTo>
                    <a:cubicBezTo>
                      <a:pt x="90678" y="247523"/>
                      <a:pt x="92710" y="246888"/>
                      <a:pt x="95377" y="246126"/>
                    </a:cubicBezTo>
                    <a:cubicBezTo>
                      <a:pt x="98171" y="257048"/>
                      <a:pt x="99441" y="267208"/>
                      <a:pt x="99441" y="277495"/>
                    </a:cubicBezTo>
                    <a:lnTo>
                      <a:pt x="99441" y="282956"/>
                    </a:lnTo>
                    <a:cubicBezTo>
                      <a:pt x="99441" y="284988"/>
                      <a:pt x="99441" y="286385"/>
                      <a:pt x="98806" y="288417"/>
                    </a:cubicBezTo>
                    <a:cubicBezTo>
                      <a:pt x="94742" y="289814"/>
                      <a:pt x="89281" y="290449"/>
                      <a:pt x="83820" y="291211"/>
                    </a:cubicBezTo>
                    <a:cubicBezTo>
                      <a:pt x="77724" y="291846"/>
                      <a:pt x="72263" y="291846"/>
                      <a:pt x="67437" y="291846"/>
                    </a:cubicBezTo>
                    <a:cubicBezTo>
                      <a:pt x="46990" y="291846"/>
                      <a:pt x="30607" y="286385"/>
                      <a:pt x="18415" y="274828"/>
                    </a:cubicBezTo>
                    <a:cubicBezTo>
                      <a:pt x="6223" y="263271"/>
                      <a:pt x="0" y="245491"/>
                      <a:pt x="0" y="220345"/>
                    </a:cubicBezTo>
                    <a:lnTo>
                      <a:pt x="0" y="2286"/>
                    </a:lnTo>
                    <a:lnTo>
                      <a:pt x="762" y="2286"/>
                    </a:lnTo>
                    <a:close/>
                  </a:path>
                </a:pathLst>
              </a:custGeom>
              <a:solidFill>
                <a:srgbClr val="1A4D99"/>
              </a:solidFill>
              <a:ln w="12700" cap="flat">
                <a:noFill/>
                <a:prstDash val="solid"/>
                <a:miter/>
              </a:ln>
            </p:spPr>
            <p:txBody>
              <a:bodyPr rtlCol="0" anchor="ctr"/>
              <a:lstStyle/>
              <a:p>
                <a:endParaRPr lang="nl-NL"/>
              </a:p>
            </p:txBody>
          </p:sp>
          <p:sp>
            <p:nvSpPr>
              <p:cNvPr id="117" name="Vrije vorm: vorm 116">
                <a:extLst>
                  <a:ext uri="{FF2B5EF4-FFF2-40B4-BE49-F238E27FC236}">
                    <a16:creationId xmlns:a16="http://schemas.microsoft.com/office/drawing/2014/main" id="{4B61FDDC-54B3-C4BF-0F9F-46FD2D47CDD3}"/>
                  </a:ext>
                </a:extLst>
              </p:cNvPr>
              <p:cNvSpPr/>
              <p:nvPr/>
            </p:nvSpPr>
            <p:spPr>
              <a:xfrm>
                <a:off x="3593339" y="1571241"/>
                <a:ext cx="179196" cy="211963"/>
              </a:xfrm>
              <a:custGeom>
                <a:avLst/>
                <a:gdLst>
                  <a:gd name="connsiteX0" fmla="*/ 635 w 179196"/>
                  <a:gd name="connsiteY0" fmla="*/ 2032 h 211963"/>
                  <a:gd name="connsiteX1" fmla="*/ 28575 w 179196"/>
                  <a:gd name="connsiteY1" fmla="*/ 0 h 211963"/>
                  <a:gd name="connsiteX2" fmla="*/ 56515 w 179196"/>
                  <a:gd name="connsiteY2" fmla="*/ 2032 h 211963"/>
                  <a:gd name="connsiteX3" fmla="*/ 56515 w 179196"/>
                  <a:gd name="connsiteY3" fmla="*/ 110363 h 211963"/>
                  <a:gd name="connsiteX4" fmla="*/ 59309 w 179196"/>
                  <a:gd name="connsiteY4" fmla="*/ 136906 h 211963"/>
                  <a:gd name="connsiteX5" fmla="*/ 67437 w 179196"/>
                  <a:gd name="connsiteY5" fmla="*/ 153289 h 211963"/>
                  <a:gd name="connsiteX6" fmla="*/ 80391 w 179196"/>
                  <a:gd name="connsiteY6" fmla="*/ 162179 h 211963"/>
                  <a:gd name="connsiteX7" fmla="*/ 98806 w 179196"/>
                  <a:gd name="connsiteY7" fmla="*/ 164973 h 211963"/>
                  <a:gd name="connsiteX8" fmla="*/ 123317 w 179196"/>
                  <a:gd name="connsiteY8" fmla="*/ 162179 h 211963"/>
                  <a:gd name="connsiteX9" fmla="*/ 123317 w 179196"/>
                  <a:gd name="connsiteY9" fmla="*/ 2032 h 211963"/>
                  <a:gd name="connsiteX10" fmla="*/ 151257 w 179196"/>
                  <a:gd name="connsiteY10" fmla="*/ 0 h 211963"/>
                  <a:gd name="connsiteX11" fmla="*/ 179197 w 179196"/>
                  <a:gd name="connsiteY11" fmla="*/ 2032 h 211963"/>
                  <a:gd name="connsiteX12" fmla="*/ 179197 w 179196"/>
                  <a:gd name="connsiteY12" fmla="*/ 199009 h 211963"/>
                  <a:gd name="connsiteX13" fmla="*/ 145796 w 179196"/>
                  <a:gd name="connsiteY13" fmla="*/ 207899 h 211963"/>
                  <a:gd name="connsiteX14" fmla="*/ 102235 w 179196"/>
                  <a:gd name="connsiteY14" fmla="*/ 211963 h 211963"/>
                  <a:gd name="connsiteX15" fmla="*/ 63373 w 179196"/>
                  <a:gd name="connsiteY15" fmla="*/ 208534 h 211963"/>
                  <a:gd name="connsiteX16" fmla="*/ 30607 w 179196"/>
                  <a:gd name="connsiteY16" fmla="*/ 194945 h 211963"/>
                  <a:gd name="connsiteX17" fmla="*/ 8128 w 179196"/>
                  <a:gd name="connsiteY17" fmla="*/ 164973 h 211963"/>
                  <a:gd name="connsiteX18" fmla="*/ 0 w 179196"/>
                  <a:gd name="connsiteY18" fmla="*/ 112522 h 211963"/>
                  <a:gd name="connsiteX19" fmla="*/ 0 w 179196"/>
                  <a:gd name="connsiteY19" fmla="*/ 2159 h 211963"/>
                  <a:gd name="connsiteX20" fmla="*/ 635 w 179196"/>
                  <a:gd name="connsiteY20" fmla="*/ 2159 h 21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196" h="211963">
                    <a:moveTo>
                      <a:pt x="635" y="2032"/>
                    </a:moveTo>
                    <a:cubicBezTo>
                      <a:pt x="10160" y="635"/>
                      <a:pt x="19685" y="0"/>
                      <a:pt x="28575" y="0"/>
                    </a:cubicBezTo>
                    <a:cubicBezTo>
                      <a:pt x="38100" y="0"/>
                      <a:pt x="46990" y="635"/>
                      <a:pt x="56515" y="2032"/>
                    </a:cubicBezTo>
                    <a:lnTo>
                      <a:pt x="56515" y="110363"/>
                    </a:lnTo>
                    <a:cubicBezTo>
                      <a:pt x="56515" y="121285"/>
                      <a:pt x="57150" y="130175"/>
                      <a:pt x="59309" y="136906"/>
                    </a:cubicBezTo>
                    <a:cubicBezTo>
                      <a:pt x="60706" y="143764"/>
                      <a:pt x="63373" y="149098"/>
                      <a:pt x="67437" y="153289"/>
                    </a:cubicBezTo>
                    <a:cubicBezTo>
                      <a:pt x="70866" y="157353"/>
                      <a:pt x="75565" y="160147"/>
                      <a:pt x="80391" y="162179"/>
                    </a:cubicBezTo>
                    <a:cubicBezTo>
                      <a:pt x="85852" y="164211"/>
                      <a:pt x="91948" y="164973"/>
                      <a:pt x="98806" y="164973"/>
                    </a:cubicBezTo>
                    <a:cubicBezTo>
                      <a:pt x="108331" y="164973"/>
                      <a:pt x="116586" y="164338"/>
                      <a:pt x="123317" y="162179"/>
                    </a:cubicBezTo>
                    <a:lnTo>
                      <a:pt x="123317" y="2032"/>
                    </a:lnTo>
                    <a:cubicBezTo>
                      <a:pt x="132842" y="635"/>
                      <a:pt x="141732" y="0"/>
                      <a:pt x="151257" y="0"/>
                    </a:cubicBezTo>
                    <a:cubicBezTo>
                      <a:pt x="160782" y="0"/>
                      <a:pt x="169672" y="635"/>
                      <a:pt x="179197" y="2032"/>
                    </a:cubicBezTo>
                    <a:lnTo>
                      <a:pt x="179197" y="199009"/>
                    </a:lnTo>
                    <a:cubicBezTo>
                      <a:pt x="171069" y="201803"/>
                      <a:pt x="159385" y="204470"/>
                      <a:pt x="145796" y="207899"/>
                    </a:cubicBezTo>
                    <a:cubicBezTo>
                      <a:pt x="132207" y="210693"/>
                      <a:pt x="117221" y="211963"/>
                      <a:pt x="102235" y="211963"/>
                    </a:cubicBezTo>
                    <a:cubicBezTo>
                      <a:pt x="88646" y="211963"/>
                      <a:pt x="75692" y="210566"/>
                      <a:pt x="63373" y="208534"/>
                    </a:cubicBezTo>
                    <a:cubicBezTo>
                      <a:pt x="51054" y="206502"/>
                      <a:pt x="40259" y="201676"/>
                      <a:pt x="30607" y="194945"/>
                    </a:cubicBezTo>
                    <a:cubicBezTo>
                      <a:pt x="20955" y="188214"/>
                      <a:pt x="13589" y="177927"/>
                      <a:pt x="8128" y="164973"/>
                    </a:cubicBezTo>
                    <a:cubicBezTo>
                      <a:pt x="2667" y="152019"/>
                      <a:pt x="0" y="134366"/>
                      <a:pt x="0" y="112522"/>
                    </a:cubicBezTo>
                    <a:lnTo>
                      <a:pt x="0" y="2159"/>
                    </a:lnTo>
                    <a:lnTo>
                      <a:pt x="635" y="2159"/>
                    </a:lnTo>
                    <a:close/>
                  </a:path>
                </a:pathLst>
              </a:custGeom>
              <a:solidFill>
                <a:srgbClr val="1A4D99"/>
              </a:solidFill>
              <a:ln w="12700" cap="flat">
                <a:noFill/>
                <a:prstDash val="solid"/>
                <a:miter/>
              </a:ln>
            </p:spPr>
            <p:txBody>
              <a:bodyPr rtlCol="0" anchor="ctr"/>
              <a:lstStyle/>
              <a:p>
                <a:endParaRPr lang="nl-NL"/>
              </a:p>
            </p:txBody>
          </p:sp>
          <p:sp>
            <p:nvSpPr>
              <p:cNvPr id="118" name="Vrije vorm: vorm 117">
                <a:extLst>
                  <a:ext uri="{FF2B5EF4-FFF2-40B4-BE49-F238E27FC236}">
                    <a16:creationId xmlns:a16="http://schemas.microsoft.com/office/drawing/2014/main" id="{6DC881FB-6A6D-7277-E0D3-09455B6B44A5}"/>
                  </a:ext>
                </a:extLst>
              </p:cNvPr>
              <p:cNvSpPr/>
              <p:nvPr/>
            </p:nvSpPr>
            <p:spPr>
              <a:xfrm>
                <a:off x="3805936" y="1482849"/>
                <a:ext cx="84582" cy="296291"/>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1082 w 84582"/>
                  <a:gd name="connsiteY11" fmla="*/ 55753 h 296291"/>
                  <a:gd name="connsiteX12" fmla="*/ 19050 w 84582"/>
                  <a:gd name="connsiteY12" fmla="*/ 29210 h 296291"/>
                  <a:gd name="connsiteX13" fmla="*/ 21082 w 84582"/>
                  <a:gd name="connsiteY13" fmla="*/ 2667 h 296291"/>
                  <a:gd name="connsiteX14" fmla="*/ 35433 w 84582"/>
                  <a:gd name="connsiteY14" fmla="*/ 635 h 296291"/>
                  <a:gd name="connsiteX15" fmla="*/ 49784 w 84582"/>
                  <a:gd name="connsiteY15" fmla="*/ 0 h 296291"/>
                  <a:gd name="connsiteX16" fmla="*/ 64135 w 84582"/>
                  <a:gd name="connsiteY16" fmla="*/ 635 h 296291"/>
                  <a:gd name="connsiteX17" fmla="*/ 79121 w 84582"/>
                  <a:gd name="connsiteY17" fmla="*/ 2667 h 296291"/>
                  <a:gd name="connsiteX18" fmla="*/ 80518 w 84582"/>
                  <a:gd name="connsiteY18" fmla="*/ 15621 h 296291"/>
                  <a:gd name="connsiteX19" fmla="*/ 81153 w 84582"/>
                  <a:gd name="connsiteY19" fmla="*/ 28575 h 296291"/>
                  <a:gd name="connsiteX20" fmla="*/ 80518 w 84582"/>
                  <a:gd name="connsiteY20" fmla="*/ 41529 h 296291"/>
                  <a:gd name="connsiteX21" fmla="*/ 79121 w 84582"/>
                  <a:gd name="connsiteY21" fmla="*/ 55118 h 296291"/>
                  <a:gd name="connsiteX22" fmla="*/ 64770 w 84582"/>
                  <a:gd name="connsiteY22" fmla="*/ 56515 h 296291"/>
                  <a:gd name="connsiteX23" fmla="*/ 50419 w 84582"/>
                  <a:gd name="connsiteY23" fmla="*/ 57150 h 296291"/>
                  <a:gd name="connsiteX24" fmla="*/ 36068 w 84582"/>
                  <a:gd name="connsiteY24" fmla="*/ 56515 h 296291"/>
                  <a:gd name="connsiteX25" fmla="*/ 21082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1082" y="55753"/>
                    </a:moveTo>
                    <a:cubicBezTo>
                      <a:pt x="19685" y="46863"/>
                      <a:pt x="19050" y="37973"/>
                      <a:pt x="19050" y="29210"/>
                    </a:cubicBezTo>
                    <a:cubicBezTo>
                      <a:pt x="19050" y="21082"/>
                      <a:pt x="19685" y="12192"/>
                      <a:pt x="21082" y="2667"/>
                    </a:cubicBezTo>
                    <a:cubicBezTo>
                      <a:pt x="25908" y="2032"/>
                      <a:pt x="30607" y="1270"/>
                      <a:pt x="35433" y="635"/>
                    </a:cubicBezTo>
                    <a:cubicBezTo>
                      <a:pt x="40894" y="0"/>
                      <a:pt x="44958" y="0"/>
                      <a:pt x="49784" y="0"/>
                    </a:cubicBezTo>
                    <a:cubicBezTo>
                      <a:pt x="54610" y="0"/>
                      <a:pt x="59309" y="0"/>
                      <a:pt x="64135" y="635"/>
                    </a:cubicBezTo>
                    <a:cubicBezTo>
                      <a:pt x="69596" y="1270"/>
                      <a:pt x="74295" y="1270"/>
                      <a:pt x="79121" y="2667"/>
                    </a:cubicBezTo>
                    <a:cubicBezTo>
                      <a:pt x="79756" y="7493"/>
                      <a:pt x="80518" y="11557"/>
                      <a:pt x="80518" y="15621"/>
                    </a:cubicBezTo>
                    <a:cubicBezTo>
                      <a:pt x="80518" y="19685"/>
                      <a:pt x="81153" y="24511"/>
                      <a:pt x="81153" y="28575"/>
                    </a:cubicBezTo>
                    <a:cubicBezTo>
                      <a:pt x="81153" y="32639"/>
                      <a:pt x="81153" y="37465"/>
                      <a:pt x="80518" y="41529"/>
                    </a:cubicBezTo>
                    <a:cubicBezTo>
                      <a:pt x="80518" y="46355"/>
                      <a:pt x="79883" y="50419"/>
                      <a:pt x="79121" y="55118"/>
                    </a:cubicBezTo>
                    <a:cubicBezTo>
                      <a:pt x="74295" y="55753"/>
                      <a:pt x="69596" y="56515"/>
                      <a:pt x="64770" y="56515"/>
                    </a:cubicBezTo>
                    <a:cubicBezTo>
                      <a:pt x="59309" y="56515"/>
                      <a:pt x="54610" y="57150"/>
                      <a:pt x="50419" y="57150"/>
                    </a:cubicBezTo>
                    <a:cubicBezTo>
                      <a:pt x="46228" y="57150"/>
                      <a:pt x="41529" y="57150"/>
                      <a:pt x="36068" y="56515"/>
                    </a:cubicBezTo>
                    <a:cubicBezTo>
                      <a:pt x="30607" y="57150"/>
                      <a:pt x="25146" y="56515"/>
                      <a:pt x="21082" y="55880"/>
                    </a:cubicBezTo>
                  </a:path>
                </a:pathLst>
              </a:custGeom>
              <a:solidFill>
                <a:srgbClr val="1A4D99"/>
              </a:solidFill>
              <a:ln w="12700" cap="flat">
                <a:noFill/>
                <a:prstDash val="solid"/>
                <a:miter/>
              </a:ln>
            </p:spPr>
            <p:txBody>
              <a:bodyPr rtlCol="0" anchor="ctr"/>
              <a:lstStyle/>
              <a:p>
                <a:endParaRPr lang="nl-NL"/>
              </a:p>
            </p:txBody>
          </p:sp>
          <p:sp>
            <p:nvSpPr>
              <p:cNvPr id="119" name="Vrije vorm: vorm 118">
                <a:extLst>
                  <a:ext uri="{FF2B5EF4-FFF2-40B4-BE49-F238E27FC236}">
                    <a16:creationId xmlns:a16="http://schemas.microsoft.com/office/drawing/2014/main" id="{074976A9-5B6B-A1AE-E340-BBFD028C57C2}"/>
                  </a:ext>
                </a:extLst>
              </p:cNvPr>
              <p:cNvSpPr/>
              <p:nvPr/>
            </p:nvSpPr>
            <p:spPr>
              <a:xfrm>
                <a:off x="3923031" y="1513457"/>
                <a:ext cx="140334" cy="267080"/>
              </a:xfrm>
              <a:custGeom>
                <a:avLst/>
                <a:gdLst>
                  <a:gd name="connsiteX0" fmla="*/ 27940 w 140334"/>
                  <a:gd name="connsiteY0" fmla="*/ 102108 h 267080"/>
                  <a:gd name="connsiteX1" fmla="*/ 2032 w 140334"/>
                  <a:gd name="connsiteY1" fmla="*/ 102108 h 267080"/>
                  <a:gd name="connsiteX2" fmla="*/ 0 w 140334"/>
                  <a:gd name="connsiteY2" fmla="*/ 93980 h 267080"/>
                  <a:gd name="connsiteX3" fmla="*/ 74295 w 140334"/>
                  <a:gd name="connsiteY3" fmla="*/ 0 h 267080"/>
                  <a:gd name="connsiteX4" fmla="*/ 83185 w 140334"/>
                  <a:gd name="connsiteY4" fmla="*/ 0 h 267080"/>
                  <a:gd name="connsiteX5" fmla="*/ 83185 w 140334"/>
                  <a:gd name="connsiteY5" fmla="*/ 59944 h 267080"/>
                  <a:gd name="connsiteX6" fmla="*/ 130937 w 140334"/>
                  <a:gd name="connsiteY6" fmla="*/ 59944 h 267080"/>
                  <a:gd name="connsiteX7" fmla="*/ 132334 w 140334"/>
                  <a:gd name="connsiteY7" fmla="*/ 70866 h 267080"/>
                  <a:gd name="connsiteX8" fmla="*/ 132969 w 140334"/>
                  <a:gd name="connsiteY8" fmla="*/ 81026 h 267080"/>
                  <a:gd name="connsiteX9" fmla="*/ 132334 w 140334"/>
                  <a:gd name="connsiteY9" fmla="*/ 91948 h 267080"/>
                  <a:gd name="connsiteX10" fmla="*/ 130937 w 140334"/>
                  <a:gd name="connsiteY10" fmla="*/ 103505 h 267080"/>
                  <a:gd name="connsiteX11" fmla="*/ 83185 w 140334"/>
                  <a:gd name="connsiteY11" fmla="*/ 103505 h 267080"/>
                  <a:gd name="connsiteX12" fmla="*/ 83185 w 140334"/>
                  <a:gd name="connsiteY12" fmla="*/ 183896 h 267080"/>
                  <a:gd name="connsiteX13" fmla="*/ 85217 w 140334"/>
                  <a:gd name="connsiteY13" fmla="*/ 203708 h 267080"/>
                  <a:gd name="connsiteX14" fmla="*/ 90678 w 140334"/>
                  <a:gd name="connsiteY14" fmla="*/ 215265 h 267080"/>
                  <a:gd name="connsiteX15" fmla="*/ 100203 w 140334"/>
                  <a:gd name="connsiteY15" fmla="*/ 221361 h 267080"/>
                  <a:gd name="connsiteX16" fmla="*/ 113157 w 140334"/>
                  <a:gd name="connsiteY16" fmla="*/ 222758 h 267080"/>
                  <a:gd name="connsiteX17" fmla="*/ 124714 w 140334"/>
                  <a:gd name="connsiteY17" fmla="*/ 222123 h 267080"/>
                  <a:gd name="connsiteX18" fmla="*/ 134874 w 140334"/>
                  <a:gd name="connsiteY18" fmla="*/ 220091 h 267080"/>
                  <a:gd name="connsiteX19" fmla="*/ 138938 w 140334"/>
                  <a:gd name="connsiteY19" fmla="*/ 235712 h 267080"/>
                  <a:gd name="connsiteX20" fmla="*/ 140335 w 140334"/>
                  <a:gd name="connsiteY20" fmla="*/ 250063 h 267080"/>
                  <a:gd name="connsiteX21" fmla="*/ 140335 w 140334"/>
                  <a:gd name="connsiteY21" fmla="*/ 257556 h 267080"/>
                  <a:gd name="connsiteX22" fmla="*/ 139700 w 140334"/>
                  <a:gd name="connsiteY22" fmla="*/ 263017 h 267080"/>
                  <a:gd name="connsiteX23" fmla="*/ 102235 w 140334"/>
                  <a:gd name="connsiteY23" fmla="*/ 267081 h 267080"/>
                  <a:gd name="connsiteX24" fmla="*/ 46990 w 140334"/>
                  <a:gd name="connsiteY24" fmla="*/ 250063 h 267080"/>
                  <a:gd name="connsiteX25" fmla="*/ 27940 w 140334"/>
                  <a:gd name="connsiteY25" fmla="*/ 195580 h 267080"/>
                  <a:gd name="connsiteX26" fmla="*/ 27940 w 140334"/>
                  <a:gd name="connsiteY26" fmla="*/ 102235 h 267080"/>
                  <a:gd name="connsiteX27" fmla="*/ 27940 w 140334"/>
                  <a:gd name="connsiteY27" fmla="*/ 102235 h 26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334" h="267080">
                    <a:moveTo>
                      <a:pt x="27940" y="102108"/>
                    </a:moveTo>
                    <a:lnTo>
                      <a:pt x="2032" y="102108"/>
                    </a:lnTo>
                    <a:lnTo>
                      <a:pt x="0" y="93980"/>
                    </a:lnTo>
                    <a:lnTo>
                      <a:pt x="74295" y="0"/>
                    </a:lnTo>
                    <a:lnTo>
                      <a:pt x="83185" y="0"/>
                    </a:lnTo>
                    <a:lnTo>
                      <a:pt x="83185" y="59944"/>
                    </a:lnTo>
                    <a:lnTo>
                      <a:pt x="130937" y="59944"/>
                    </a:lnTo>
                    <a:cubicBezTo>
                      <a:pt x="131572" y="64008"/>
                      <a:pt x="132334" y="67437"/>
                      <a:pt x="132334" y="70866"/>
                    </a:cubicBezTo>
                    <a:cubicBezTo>
                      <a:pt x="132334" y="74295"/>
                      <a:pt x="132969" y="76962"/>
                      <a:pt x="132969" y="81026"/>
                    </a:cubicBezTo>
                    <a:cubicBezTo>
                      <a:pt x="132969" y="84455"/>
                      <a:pt x="132969" y="88519"/>
                      <a:pt x="132334" y="91948"/>
                    </a:cubicBezTo>
                    <a:cubicBezTo>
                      <a:pt x="132334" y="95377"/>
                      <a:pt x="131699" y="99441"/>
                      <a:pt x="130937" y="103505"/>
                    </a:cubicBezTo>
                    <a:lnTo>
                      <a:pt x="83185" y="103505"/>
                    </a:lnTo>
                    <a:lnTo>
                      <a:pt x="83185" y="183896"/>
                    </a:lnTo>
                    <a:cubicBezTo>
                      <a:pt x="83185" y="192024"/>
                      <a:pt x="83820" y="198882"/>
                      <a:pt x="85217" y="203708"/>
                    </a:cubicBezTo>
                    <a:cubicBezTo>
                      <a:pt x="86614" y="208534"/>
                      <a:pt x="88646" y="212598"/>
                      <a:pt x="90678" y="215265"/>
                    </a:cubicBezTo>
                    <a:cubicBezTo>
                      <a:pt x="93472" y="218059"/>
                      <a:pt x="96139" y="220091"/>
                      <a:pt x="100203" y="221361"/>
                    </a:cubicBezTo>
                    <a:cubicBezTo>
                      <a:pt x="103632" y="222758"/>
                      <a:pt x="108331" y="222758"/>
                      <a:pt x="113157" y="222758"/>
                    </a:cubicBezTo>
                    <a:cubicBezTo>
                      <a:pt x="117221" y="222758"/>
                      <a:pt x="121285" y="222123"/>
                      <a:pt x="124714" y="222123"/>
                    </a:cubicBezTo>
                    <a:cubicBezTo>
                      <a:pt x="128778" y="221488"/>
                      <a:pt x="132207" y="220726"/>
                      <a:pt x="134874" y="220091"/>
                    </a:cubicBezTo>
                    <a:cubicBezTo>
                      <a:pt x="136906" y="224917"/>
                      <a:pt x="138303" y="230251"/>
                      <a:pt x="138938" y="235712"/>
                    </a:cubicBezTo>
                    <a:cubicBezTo>
                      <a:pt x="139573" y="241173"/>
                      <a:pt x="140335" y="245872"/>
                      <a:pt x="140335" y="250063"/>
                    </a:cubicBezTo>
                    <a:lnTo>
                      <a:pt x="140335" y="257556"/>
                    </a:lnTo>
                    <a:cubicBezTo>
                      <a:pt x="140335" y="259588"/>
                      <a:pt x="140335" y="261620"/>
                      <a:pt x="139700" y="263017"/>
                    </a:cubicBezTo>
                    <a:cubicBezTo>
                      <a:pt x="127508" y="265811"/>
                      <a:pt x="115189" y="267081"/>
                      <a:pt x="102235" y="267081"/>
                    </a:cubicBezTo>
                    <a:cubicBezTo>
                      <a:pt x="78359" y="267081"/>
                      <a:pt x="59944" y="261620"/>
                      <a:pt x="46990" y="250063"/>
                    </a:cubicBezTo>
                    <a:cubicBezTo>
                      <a:pt x="34036" y="239141"/>
                      <a:pt x="27940" y="220726"/>
                      <a:pt x="27940" y="195580"/>
                    </a:cubicBezTo>
                    <a:lnTo>
                      <a:pt x="27940" y="102235"/>
                    </a:lnTo>
                    <a:lnTo>
                      <a:pt x="27940" y="102235"/>
                    </a:lnTo>
                    <a:close/>
                  </a:path>
                </a:pathLst>
              </a:custGeom>
              <a:solidFill>
                <a:srgbClr val="1A4D99"/>
              </a:solidFill>
              <a:ln w="12700" cap="flat">
                <a:noFill/>
                <a:prstDash val="solid"/>
                <a:miter/>
              </a:ln>
            </p:spPr>
            <p:txBody>
              <a:bodyPr rtlCol="0" anchor="ctr"/>
              <a:lstStyle/>
              <a:p>
                <a:endParaRPr lang="nl-NL"/>
              </a:p>
            </p:txBody>
          </p:sp>
          <p:sp>
            <p:nvSpPr>
              <p:cNvPr id="120" name="Vrije vorm: vorm 119">
                <a:extLst>
                  <a:ext uri="{FF2B5EF4-FFF2-40B4-BE49-F238E27FC236}">
                    <a16:creationId xmlns:a16="http://schemas.microsoft.com/office/drawing/2014/main" id="{0A42D435-4E61-C983-0039-B68210EA9ADD}"/>
                  </a:ext>
                </a:extLst>
              </p:cNvPr>
              <p:cNvSpPr/>
              <p:nvPr/>
            </p:nvSpPr>
            <p:spPr>
              <a:xfrm>
                <a:off x="4079240" y="1482849"/>
                <a:ext cx="84582" cy="296291"/>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0320 w 84582"/>
                  <a:gd name="connsiteY11" fmla="*/ 55753 h 296291"/>
                  <a:gd name="connsiteX12" fmla="*/ 18288 w 84582"/>
                  <a:gd name="connsiteY12" fmla="*/ 29210 h 296291"/>
                  <a:gd name="connsiteX13" fmla="*/ 20320 w 84582"/>
                  <a:gd name="connsiteY13" fmla="*/ 2667 h 296291"/>
                  <a:gd name="connsiteX14" fmla="*/ 34671 w 84582"/>
                  <a:gd name="connsiteY14" fmla="*/ 635 h 296291"/>
                  <a:gd name="connsiteX15" fmla="*/ 49022 w 84582"/>
                  <a:gd name="connsiteY15" fmla="*/ 0 h 296291"/>
                  <a:gd name="connsiteX16" fmla="*/ 63373 w 84582"/>
                  <a:gd name="connsiteY16" fmla="*/ 635 h 296291"/>
                  <a:gd name="connsiteX17" fmla="*/ 78359 w 84582"/>
                  <a:gd name="connsiteY17" fmla="*/ 2667 h 296291"/>
                  <a:gd name="connsiteX18" fmla="*/ 79756 w 84582"/>
                  <a:gd name="connsiteY18" fmla="*/ 15621 h 296291"/>
                  <a:gd name="connsiteX19" fmla="*/ 80391 w 84582"/>
                  <a:gd name="connsiteY19" fmla="*/ 28575 h 296291"/>
                  <a:gd name="connsiteX20" fmla="*/ 79756 w 84582"/>
                  <a:gd name="connsiteY20" fmla="*/ 41529 h 296291"/>
                  <a:gd name="connsiteX21" fmla="*/ 78359 w 84582"/>
                  <a:gd name="connsiteY21" fmla="*/ 55118 h 296291"/>
                  <a:gd name="connsiteX22" fmla="*/ 64008 w 84582"/>
                  <a:gd name="connsiteY22" fmla="*/ 56515 h 296291"/>
                  <a:gd name="connsiteX23" fmla="*/ 49657 w 84582"/>
                  <a:gd name="connsiteY23" fmla="*/ 57150 h 296291"/>
                  <a:gd name="connsiteX24" fmla="*/ 35306 w 84582"/>
                  <a:gd name="connsiteY24" fmla="*/ 56515 h 296291"/>
                  <a:gd name="connsiteX25" fmla="*/ 20320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320" y="55753"/>
                    </a:moveTo>
                    <a:cubicBezTo>
                      <a:pt x="18923" y="46863"/>
                      <a:pt x="18288" y="37973"/>
                      <a:pt x="18288" y="29210"/>
                    </a:cubicBezTo>
                    <a:cubicBezTo>
                      <a:pt x="18288" y="21082"/>
                      <a:pt x="18923" y="12192"/>
                      <a:pt x="20320" y="2667"/>
                    </a:cubicBezTo>
                    <a:cubicBezTo>
                      <a:pt x="25146" y="2032"/>
                      <a:pt x="29845" y="1270"/>
                      <a:pt x="34671" y="635"/>
                    </a:cubicBezTo>
                    <a:cubicBezTo>
                      <a:pt x="40132" y="0"/>
                      <a:pt x="44196" y="0"/>
                      <a:pt x="49022" y="0"/>
                    </a:cubicBezTo>
                    <a:cubicBezTo>
                      <a:pt x="53848" y="0"/>
                      <a:pt x="58547" y="0"/>
                      <a:pt x="63373" y="635"/>
                    </a:cubicBezTo>
                    <a:cubicBezTo>
                      <a:pt x="68834" y="1270"/>
                      <a:pt x="73533" y="1270"/>
                      <a:pt x="78359" y="2667"/>
                    </a:cubicBezTo>
                    <a:cubicBezTo>
                      <a:pt x="78994" y="7493"/>
                      <a:pt x="79756" y="11557"/>
                      <a:pt x="79756" y="15621"/>
                    </a:cubicBezTo>
                    <a:cubicBezTo>
                      <a:pt x="79756" y="19685"/>
                      <a:pt x="80391" y="24511"/>
                      <a:pt x="80391" y="28575"/>
                    </a:cubicBezTo>
                    <a:cubicBezTo>
                      <a:pt x="80391" y="32639"/>
                      <a:pt x="80391" y="37465"/>
                      <a:pt x="79756" y="41529"/>
                    </a:cubicBezTo>
                    <a:cubicBezTo>
                      <a:pt x="79756" y="46355"/>
                      <a:pt x="79121" y="50419"/>
                      <a:pt x="78359" y="55118"/>
                    </a:cubicBezTo>
                    <a:cubicBezTo>
                      <a:pt x="73533" y="55753"/>
                      <a:pt x="68834" y="56515"/>
                      <a:pt x="64008" y="56515"/>
                    </a:cubicBezTo>
                    <a:cubicBezTo>
                      <a:pt x="58547" y="56515"/>
                      <a:pt x="53848" y="57150"/>
                      <a:pt x="49657" y="57150"/>
                    </a:cubicBezTo>
                    <a:cubicBezTo>
                      <a:pt x="45466" y="57150"/>
                      <a:pt x="40767" y="57150"/>
                      <a:pt x="35306" y="56515"/>
                    </a:cubicBezTo>
                    <a:cubicBezTo>
                      <a:pt x="29845" y="57150"/>
                      <a:pt x="25146" y="56515"/>
                      <a:pt x="20320" y="55880"/>
                    </a:cubicBezTo>
                  </a:path>
                </a:pathLst>
              </a:custGeom>
              <a:solidFill>
                <a:srgbClr val="1A4D99"/>
              </a:solidFill>
              <a:ln w="12700" cap="flat">
                <a:noFill/>
                <a:prstDash val="solid"/>
                <a:miter/>
              </a:ln>
            </p:spPr>
            <p:txBody>
              <a:bodyPr rtlCol="0" anchor="ctr"/>
              <a:lstStyle/>
              <a:p>
                <a:endParaRPr lang="nl-NL"/>
              </a:p>
            </p:txBody>
          </p:sp>
          <p:sp>
            <p:nvSpPr>
              <p:cNvPr id="121" name="Vrije vorm: vorm 120">
                <a:extLst>
                  <a:ext uri="{FF2B5EF4-FFF2-40B4-BE49-F238E27FC236}">
                    <a16:creationId xmlns:a16="http://schemas.microsoft.com/office/drawing/2014/main" id="{B797FFA2-CD91-259B-01B6-436DBCDE6C51}"/>
                  </a:ext>
                </a:extLst>
              </p:cNvPr>
              <p:cNvSpPr/>
              <p:nvPr/>
            </p:nvSpPr>
            <p:spPr>
              <a:xfrm>
                <a:off x="4218686" y="1569082"/>
                <a:ext cx="181355" cy="211836"/>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122" name="Vrije vorm: vorm 121">
                <a:extLst>
                  <a:ext uri="{FF2B5EF4-FFF2-40B4-BE49-F238E27FC236}">
                    <a16:creationId xmlns:a16="http://schemas.microsoft.com/office/drawing/2014/main" id="{E157F728-6C8E-2F73-D6FD-FF111DD4BE6F}"/>
                  </a:ext>
                </a:extLst>
              </p:cNvPr>
              <p:cNvSpPr/>
              <p:nvPr/>
            </p:nvSpPr>
            <p:spPr>
              <a:xfrm>
                <a:off x="4435984" y="1569337"/>
                <a:ext cx="207898" cy="307213"/>
              </a:xfrm>
              <a:custGeom>
                <a:avLst/>
                <a:gdLst>
                  <a:gd name="connsiteX0" fmla="*/ 129667 w 207898"/>
                  <a:gd name="connsiteY0" fmla="*/ 174371 h 307213"/>
                  <a:gd name="connsiteX1" fmla="*/ 182880 w 207898"/>
                  <a:gd name="connsiteY1" fmla="*/ 190754 h 307213"/>
                  <a:gd name="connsiteX2" fmla="*/ 199898 w 207898"/>
                  <a:gd name="connsiteY2" fmla="*/ 234315 h 307213"/>
                  <a:gd name="connsiteX3" fmla="*/ 191008 w 207898"/>
                  <a:gd name="connsiteY3" fmla="*/ 264287 h 307213"/>
                  <a:gd name="connsiteX4" fmla="*/ 167132 w 207898"/>
                  <a:gd name="connsiteY4" fmla="*/ 287401 h 307213"/>
                  <a:gd name="connsiteX5" fmla="*/ 131699 w 207898"/>
                  <a:gd name="connsiteY5" fmla="*/ 301752 h 307213"/>
                  <a:gd name="connsiteX6" fmla="*/ 87376 w 207898"/>
                  <a:gd name="connsiteY6" fmla="*/ 307213 h 307213"/>
                  <a:gd name="connsiteX7" fmla="*/ 47117 w 207898"/>
                  <a:gd name="connsiteY7" fmla="*/ 303149 h 307213"/>
                  <a:gd name="connsiteX8" fmla="*/ 19812 w 207898"/>
                  <a:gd name="connsiteY8" fmla="*/ 292989 h 307213"/>
                  <a:gd name="connsiteX9" fmla="*/ 4826 w 207898"/>
                  <a:gd name="connsiteY9" fmla="*/ 276606 h 307213"/>
                  <a:gd name="connsiteX10" fmla="*/ 0 w 207898"/>
                  <a:gd name="connsiteY10" fmla="*/ 254762 h 307213"/>
                  <a:gd name="connsiteX11" fmla="*/ 8128 w 207898"/>
                  <a:gd name="connsiteY11" fmla="*/ 225425 h 307213"/>
                  <a:gd name="connsiteX12" fmla="*/ 30607 w 207898"/>
                  <a:gd name="connsiteY12" fmla="*/ 204978 h 307213"/>
                  <a:gd name="connsiteX13" fmla="*/ 16256 w 207898"/>
                  <a:gd name="connsiteY13" fmla="*/ 191389 h 307213"/>
                  <a:gd name="connsiteX14" fmla="*/ 10795 w 207898"/>
                  <a:gd name="connsiteY14" fmla="*/ 170307 h 307213"/>
                  <a:gd name="connsiteX15" fmla="*/ 16891 w 207898"/>
                  <a:gd name="connsiteY15" fmla="*/ 145796 h 307213"/>
                  <a:gd name="connsiteX16" fmla="*/ 35306 w 207898"/>
                  <a:gd name="connsiteY16" fmla="*/ 127381 h 307213"/>
                  <a:gd name="connsiteX17" fmla="*/ 14224 w 207898"/>
                  <a:gd name="connsiteY17" fmla="*/ 103505 h 307213"/>
                  <a:gd name="connsiteX18" fmla="*/ 6731 w 207898"/>
                  <a:gd name="connsiteY18" fmla="*/ 72136 h 307213"/>
                  <a:gd name="connsiteX19" fmla="*/ 12827 w 207898"/>
                  <a:gd name="connsiteY19" fmla="*/ 43561 h 307213"/>
                  <a:gd name="connsiteX20" fmla="*/ 29845 w 207898"/>
                  <a:gd name="connsiteY20" fmla="*/ 20447 h 307213"/>
                  <a:gd name="connsiteX21" fmla="*/ 57150 w 207898"/>
                  <a:gd name="connsiteY21" fmla="*/ 5461 h 307213"/>
                  <a:gd name="connsiteX22" fmla="*/ 93345 w 207898"/>
                  <a:gd name="connsiteY22" fmla="*/ 0 h 307213"/>
                  <a:gd name="connsiteX23" fmla="*/ 129540 w 207898"/>
                  <a:gd name="connsiteY23" fmla="*/ 6096 h 307213"/>
                  <a:gd name="connsiteX24" fmla="*/ 157480 w 207898"/>
                  <a:gd name="connsiteY24" fmla="*/ 21717 h 307213"/>
                  <a:gd name="connsiteX25" fmla="*/ 175895 w 207898"/>
                  <a:gd name="connsiteY25" fmla="*/ 6731 h 307213"/>
                  <a:gd name="connsiteX26" fmla="*/ 205867 w 207898"/>
                  <a:gd name="connsiteY26" fmla="*/ 1905 h 307213"/>
                  <a:gd name="connsiteX27" fmla="*/ 207264 w 207898"/>
                  <a:gd name="connsiteY27" fmla="*/ 12065 h 307213"/>
                  <a:gd name="connsiteX28" fmla="*/ 207899 w 207898"/>
                  <a:gd name="connsiteY28" fmla="*/ 22225 h 307213"/>
                  <a:gd name="connsiteX29" fmla="*/ 207264 w 207898"/>
                  <a:gd name="connsiteY29" fmla="*/ 35179 h 307213"/>
                  <a:gd name="connsiteX30" fmla="*/ 205867 w 207898"/>
                  <a:gd name="connsiteY30" fmla="*/ 48133 h 307213"/>
                  <a:gd name="connsiteX31" fmla="*/ 173863 w 207898"/>
                  <a:gd name="connsiteY31" fmla="*/ 48133 h 307213"/>
                  <a:gd name="connsiteX32" fmla="*/ 177292 w 207898"/>
                  <a:gd name="connsiteY32" fmla="*/ 57658 h 307213"/>
                  <a:gd name="connsiteX33" fmla="*/ 178689 w 207898"/>
                  <a:gd name="connsiteY33" fmla="*/ 72009 h 307213"/>
                  <a:gd name="connsiteX34" fmla="*/ 173228 w 207898"/>
                  <a:gd name="connsiteY34" fmla="*/ 100584 h 307213"/>
                  <a:gd name="connsiteX35" fmla="*/ 156210 w 207898"/>
                  <a:gd name="connsiteY35" fmla="*/ 123063 h 307213"/>
                  <a:gd name="connsiteX36" fmla="*/ 128905 w 207898"/>
                  <a:gd name="connsiteY36" fmla="*/ 138049 h 307213"/>
                  <a:gd name="connsiteX37" fmla="*/ 92710 w 207898"/>
                  <a:gd name="connsiteY37" fmla="*/ 143510 h 307213"/>
                  <a:gd name="connsiteX38" fmla="*/ 62103 w 207898"/>
                  <a:gd name="connsiteY38" fmla="*/ 140081 h 307213"/>
                  <a:gd name="connsiteX39" fmla="*/ 53975 w 207898"/>
                  <a:gd name="connsiteY39" fmla="*/ 149606 h 307213"/>
                  <a:gd name="connsiteX40" fmla="*/ 52578 w 207898"/>
                  <a:gd name="connsiteY40" fmla="*/ 159131 h 307213"/>
                  <a:gd name="connsiteX41" fmla="*/ 56642 w 207898"/>
                  <a:gd name="connsiteY41" fmla="*/ 169291 h 307213"/>
                  <a:gd name="connsiteX42" fmla="*/ 73660 w 207898"/>
                  <a:gd name="connsiteY42" fmla="*/ 173355 h 307213"/>
                  <a:gd name="connsiteX43" fmla="*/ 129540 w 207898"/>
                  <a:gd name="connsiteY43" fmla="*/ 173990 h 307213"/>
                  <a:gd name="connsiteX44" fmla="*/ 129540 w 207898"/>
                  <a:gd name="connsiteY44" fmla="*/ 173990 h 307213"/>
                  <a:gd name="connsiteX45" fmla="*/ 79248 w 207898"/>
                  <a:gd name="connsiteY45" fmla="*/ 215265 h 307213"/>
                  <a:gd name="connsiteX46" fmla="*/ 64897 w 207898"/>
                  <a:gd name="connsiteY46" fmla="*/ 217297 h 307213"/>
                  <a:gd name="connsiteX47" fmla="*/ 56007 w 207898"/>
                  <a:gd name="connsiteY47" fmla="*/ 223393 h 307213"/>
                  <a:gd name="connsiteX48" fmla="*/ 51181 w 207898"/>
                  <a:gd name="connsiteY48" fmla="*/ 231521 h 307213"/>
                  <a:gd name="connsiteX49" fmla="*/ 49784 w 207898"/>
                  <a:gd name="connsiteY49" fmla="*/ 240411 h 307213"/>
                  <a:gd name="connsiteX50" fmla="*/ 61341 w 207898"/>
                  <a:gd name="connsiteY50" fmla="*/ 260858 h 307213"/>
                  <a:gd name="connsiteX51" fmla="*/ 91313 w 207898"/>
                  <a:gd name="connsiteY51" fmla="*/ 266319 h 307213"/>
                  <a:gd name="connsiteX52" fmla="*/ 131572 w 207898"/>
                  <a:gd name="connsiteY52" fmla="*/ 258191 h 307213"/>
                  <a:gd name="connsiteX53" fmla="*/ 146558 w 207898"/>
                  <a:gd name="connsiteY53" fmla="*/ 237109 h 307213"/>
                  <a:gd name="connsiteX54" fmla="*/ 145923 w 207898"/>
                  <a:gd name="connsiteY54" fmla="*/ 229616 h 307213"/>
                  <a:gd name="connsiteX55" fmla="*/ 142494 w 207898"/>
                  <a:gd name="connsiteY55" fmla="*/ 222758 h 307213"/>
                  <a:gd name="connsiteX56" fmla="*/ 135001 w 207898"/>
                  <a:gd name="connsiteY56" fmla="*/ 217932 h 307213"/>
                  <a:gd name="connsiteX57" fmla="*/ 122047 w 207898"/>
                  <a:gd name="connsiteY57" fmla="*/ 215900 h 307213"/>
                  <a:gd name="connsiteX58" fmla="*/ 79121 w 207898"/>
                  <a:gd name="connsiteY58" fmla="*/ 215265 h 307213"/>
                  <a:gd name="connsiteX59" fmla="*/ 79121 w 207898"/>
                  <a:gd name="connsiteY59" fmla="*/ 215265 h 307213"/>
                  <a:gd name="connsiteX60" fmla="*/ 94996 w 207898"/>
                  <a:gd name="connsiteY60" fmla="*/ 107569 h 307213"/>
                  <a:gd name="connsiteX61" fmla="*/ 118872 w 207898"/>
                  <a:gd name="connsiteY61" fmla="*/ 98044 h 307213"/>
                  <a:gd name="connsiteX62" fmla="*/ 126365 w 207898"/>
                  <a:gd name="connsiteY62" fmla="*/ 72136 h 307213"/>
                  <a:gd name="connsiteX63" fmla="*/ 118872 w 207898"/>
                  <a:gd name="connsiteY63" fmla="*/ 45593 h 307213"/>
                  <a:gd name="connsiteX64" fmla="*/ 94996 w 207898"/>
                  <a:gd name="connsiteY64" fmla="*/ 36068 h 307213"/>
                  <a:gd name="connsiteX65" fmla="*/ 70485 w 207898"/>
                  <a:gd name="connsiteY65" fmla="*/ 45593 h 307213"/>
                  <a:gd name="connsiteX66" fmla="*/ 62992 w 207898"/>
                  <a:gd name="connsiteY66" fmla="*/ 72136 h 307213"/>
                  <a:gd name="connsiteX67" fmla="*/ 70485 w 207898"/>
                  <a:gd name="connsiteY67" fmla="*/ 98044 h 307213"/>
                  <a:gd name="connsiteX68" fmla="*/ 94996 w 207898"/>
                  <a:gd name="connsiteY68" fmla="*/ 107569 h 30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7898" h="307213">
                    <a:moveTo>
                      <a:pt x="129667" y="174371"/>
                    </a:moveTo>
                    <a:cubicBezTo>
                      <a:pt x="153543" y="175006"/>
                      <a:pt x="171196" y="180467"/>
                      <a:pt x="182880" y="190754"/>
                    </a:cubicBezTo>
                    <a:cubicBezTo>
                      <a:pt x="194437" y="201041"/>
                      <a:pt x="199898" y="215265"/>
                      <a:pt x="199898" y="234315"/>
                    </a:cubicBezTo>
                    <a:cubicBezTo>
                      <a:pt x="199898" y="245237"/>
                      <a:pt x="197104" y="255397"/>
                      <a:pt x="191008" y="264287"/>
                    </a:cubicBezTo>
                    <a:cubicBezTo>
                      <a:pt x="184912" y="273177"/>
                      <a:pt x="177419" y="281305"/>
                      <a:pt x="167132" y="287401"/>
                    </a:cubicBezTo>
                    <a:cubicBezTo>
                      <a:pt x="156972" y="293497"/>
                      <a:pt x="145288" y="298323"/>
                      <a:pt x="131699" y="301752"/>
                    </a:cubicBezTo>
                    <a:cubicBezTo>
                      <a:pt x="118110" y="305181"/>
                      <a:pt x="103124" y="307213"/>
                      <a:pt x="87376" y="307213"/>
                    </a:cubicBezTo>
                    <a:cubicBezTo>
                      <a:pt x="71628" y="307213"/>
                      <a:pt x="58039" y="305816"/>
                      <a:pt x="47117" y="303149"/>
                    </a:cubicBezTo>
                    <a:cubicBezTo>
                      <a:pt x="36195" y="300482"/>
                      <a:pt x="26670" y="297053"/>
                      <a:pt x="19812" y="292989"/>
                    </a:cubicBezTo>
                    <a:cubicBezTo>
                      <a:pt x="12954" y="288163"/>
                      <a:pt x="7620" y="282829"/>
                      <a:pt x="4826" y="276606"/>
                    </a:cubicBezTo>
                    <a:cubicBezTo>
                      <a:pt x="2032" y="269748"/>
                      <a:pt x="0" y="263017"/>
                      <a:pt x="0" y="254762"/>
                    </a:cubicBezTo>
                    <a:cubicBezTo>
                      <a:pt x="0" y="243205"/>
                      <a:pt x="2794" y="232918"/>
                      <a:pt x="8128" y="225425"/>
                    </a:cubicBezTo>
                    <a:cubicBezTo>
                      <a:pt x="13589" y="217932"/>
                      <a:pt x="21082" y="211074"/>
                      <a:pt x="30607" y="204978"/>
                    </a:cubicBezTo>
                    <a:cubicBezTo>
                      <a:pt x="24511" y="201549"/>
                      <a:pt x="19685" y="196850"/>
                      <a:pt x="16256" y="191389"/>
                    </a:cubicBezTo>
                    <a:cubicBezTo>
                      <a:pt x="12827" y="185928"/>
                      <a:pt x="10795" y="179197"/>
                      <a:pt x="10795" y="170307"/>
                    </a:cubicBezTo>
                    <a:cubicBezTo>
                      <a:pt x="10795" y="160147"/>
                      <a:pt x="12827" y="151892"/>
                      <a:pt x="16891" y="145796"/>
                    </a:cubicBezTo>
                    <a:cubicBezTo>
                      <a:pt x="20955" y="139700"/>
                      <a:pt x="27051" y="133604"/>
                      <a:pt x="35306" y="127381"/>
                    </a:cubicBezTo>
                    <a:cubicBezTo>
                      <a:pt x="25781" y="120523"/>
                      <a:pt x="18923" y="112395"/>
                      <a:pt x="14224" y="103505"/>
                    </a:cubicBezTo>
                    <a:cubicBezTo>
                      <a:pt x="9398" y="94615"/>
                      <a:pt x="6731" y="83693"/>
                      <a:pt x="6731" y="72136"/>
                    </a:cubicBezTo>
                    <a:cubicBezTo>
                      <a:pt x="6731" y="61976"/>
                      <a:pt x="8763" y="52324"/>
                      <a:pt x="12827" y="43561"/>
                    </a:cubicBezTo>
                    <a:cubicBezTo>
                      <a:pt x="16891" y="34671"/>
                      <a:pt x="22352" y="27178"/>
                      <a:pt x="29845" y="20447"/>
                    </a:cubicBezTo>
                    <a:cubicBezTo>
                      <a:pt x="37338" y="14351"/>
                      <a:pt x="46863" y="8890"/>
                      <a:pt x="57150" y="5461"/>
                    </a:cubicBezTo>
                    <a:cubicBezTo>
                      <a:pt x="68072" y="2032"/>
                      <a:pt x="80264" y="0"/>
                      <a:pt x="93345" y="0"/>
                    </a:cubicBezTo>
                    <a:cubicBezTo>
                      <a:pt x="106426" y="0"/>
                      <a:pt x="118618" y="2032"/>
                      <a:pt x="129540" y="6096"/>
                    </a:cubicBezTo>
                    <a:cubicBezTo>
                      <a:pt x="140462" y="10160"/>
                      <a:pt x="149987" y="15621"/>
                      <a:pt x="157480" y="21717"/>
                    </a:cubicBezTo>
                    <a:cubicBezTo>
                      <a:pt x="162306" y="14859"/>
                      <a:pt x="168402" y="10160"/>
                      <a:pt x="175895" y="6731"/>
                    </a:cubicBezTo>
                    <a:cubicBezTo>
                      <a:pt x="183388" y="3302"/>
                      <a:pt x="193675" y="1905"/>
                      <a:pt x="205867" y="1905"/>
                    </a:cubicBezTo>
                    <a:cubicBezTo>
                      <a:pt x="206502" y="5334"/>
                      <a:pt x="206502" y="8763"/>
                      <a:pt x="207264" y="12065"/>
                    </a:cubicBezTo>
                    <a:cubicBezTo>
                      <a:pt x="207899" y="15494"/>
                      <a:pt x="207899" y="18923"/>
                      <a:pt x="207899" y="22225"/>
                    </a:cubicBezTo>
                    <a:cubicBezTo>
                      <a:pt x="207899" y="26289"/>
                      <a:pt x="207899" y="30353"/>
                      <a:pt x="207264" y="35179"/>
                    </a:cubicBezTo>
                    <a:cubicBezTo>
                      <a:pt x="207264" y="39243"/>
                      <a:pt x="206629" y="44069"/>
                      <a:pt x="205867" y="48133"/>
                    </a:cubicBezTo>
                    <a:lnTo>
                      <a:pt x="173863" y="48133"/>
                    </a:lnTo>
                    <a:cubicBezTo>
                      <a:pt x="175260" y="50927"/>
                      <a:pt x="176657" y="54229"/>
                      <a:pt x="177292" y="57658"/>
                    </a:cubicBezTo>
                    <a:cubicBezTo>
                      <a:pt x="178689" y="61087"/>
                      <a:pt x="178689" y="66548"/>
                      <a:pt x="178689" y="72009"/>
                    </a:cubicBezTo>
                    <a:cubicBezTo>
                      <a:pt x="178689" y="82169"/>
                      <a:pt x="176657" y="91821"/>
                      <a:pt x="173228" y="100584"/>
                    </a:cubicBezTo>
                    <a:cubicBezTo>
                      <a:pt x="169164" y="109474"/>
                      <a:pt x="163703" y="116967"/>
                      <a:pt x="156210" y="123063"/>
                    </a:cubicBezTo>
                    <a:cubicBezTo>
                      <a:pt x="148717" y="129159"/>
                      <a:pt x="139827" y="134620"/>
                      <a:pt x="128905" y="138049"/>
                    </a:cubicBezTo>
                    <a:cubicBezTo>
                      <a:pt x="117983" y="141478"/>
                      <a:pt x="106426" y="143510"/>
                      <a:pt x="92710" y="143510"/>
                    </a:cubicBezTo>
                    <a:cubicBezTo>
                      <a:pt x="81153" y="143510"/>
                      <a:pt x="70866" y="142113"/>
                      <a:pt x="62103" y="140081"/>
                    </a:cubicBezTo>
                    <a:cubicBezTo>
                      <a:pt x="57277" y="142875"/>
                      <a:pt x="54610" y="146177"/>
                      <a:pt x="53975" y="149606"/>
                    </a:cubicBezTo>
                    <a:cubicBezTo>
                      <a:pt x="52578" y="153035"/>
                      <a:pt x="52578" y="155702"/>
                      <a:pt x="52578" y="159131"/>
                    </a:cubicBezTo>
                    <a:cubicBezTo>
                      <a:pt x="52578" y="163195"/>
                      <a:pt x="53975" y="166624"/>
                      <a:pt x="56642" y="169291"/>
                    </a:cubicBezTo>
                    <a:cubicBezTo>
                      <a:pt x="59436" y="172085"/>
                      <a:pt x="64770" y="173355"/>
                      <a:pt x="73660" y="173355"/>
                    </a:cubicBezTo>
                    <a:lnTo>
                      <a:pt x="129540" y="173990"/>
                    </a:lnTo>
                    <a:lnTo>
                      <a:pt x="129540" y="173990"/>
                    </a:lnTo>
                    <a:close/>
                    <a:moveTo>
                      <a:pt x="79248" y="215265"/>
                    </a:moveTo>
                    <a:cubicBezTo>
                      <a:pt x="73152" y="215265"/>
                      <a:pt x="68326" y="215900"/>
                      <a:pt x="64897" y="217297"/>
                    </a:cubicBezTo>
                    <a:cubicBezTo>
                      <a:pt x="60833" y="218694"/>
                      <a:pt x="58039" y="220726"/>
                      <a:pt x="56007" y="223393"/>
                    </a:cubicBezTo>
                    <a:cubicBezTo>
                      <a:pt x="53975" y="226060"/>
                      <a:pt x="51943" y="228854"/>
                      <a:pt x="51181" y="231521"/>
                    </a:cubicBezTo>
                    <a:cubicBezTo>
                      <a:pt x="50546" y="234315"/>
                      <a:pt x="49784" y="237617"/>
                      <a:pt x="49784" y="240411"/>
                    </a:cubicBezTo>
                    <a:cubicBezTo>
                      <a:pt x="49784" y="250571"/>
                      <a:pt x="53848" y="257429"/>
                      <a:pt x="61341" y="260858"/>
                    </a:cubicBezTo>
                    <a:cubicBezTo>
                      <a:pt x="68834" y="264287"/>
                      <a:pt x="79121" y="266319"/>
                      <a:pt x="91313" y="266319"/>
                    </a:cubicBezTo>
                    <a:cubicBezTo>
                      <a:pt x="107696" y="266319"/>
                      <a:pt x="121285" y="263525"/>
                      <a:pt x="131572" y="258191"/>
                    </a:cubicBezTo>
                    <a:cubicBezTo>
                      <a:pt x="141732" y="252730"/>
                      <a:pt x="146558" y="245999"/>
                      <a:pt x="146558" y="237109"/>
                    </a:cubicBezTo>
                    <a:cubicBezTo>
                      <a:pt x="146558" y="234315"/>
                      <a:pt x="146558" y="231648"/>
                      <a:pt x="145923" y="229616"/>
                    </a:cubicBezTo>
                    <a:cubicBezTo>
                      <a:pt x="145288" y="226822"/>
                      <a:pt x="143891" y="224790"/>
                      <a:pt x="142494" y="222758"/>
                    </a:cubicBezTo>
                    <a:cubicBezTo>
                      <a:pt x="140462" y="220726"/>
                      <a:pt x="137668" y="219329"/>
                      <a:pt x="135001" y="217932"/>
                    </a:cubicBezTo>
                    <a:cubicBezTo>
                      <a:pt x="131572" y="216535"/>
                      <a:pt x="127508" y="215900"/>
                      <a:pt x="122047" y="215900"/>
                    </a:cubicBezTo>
                    <a:lnTo>
                      <a:pt x="79121" y="215265"/>
                    </a:lnTo>
                    <a:lnTo>
                      <a:pt x="79121" y="215265"/>
                    </a:lnTo>
                    <a:close/>
                    <a:moveTo>
                      <a:pt x="94996" y="107569"/>
                    </a:moveTo>
                    <a:cubicBezTo>
                      <a:pt x="105918" y="107569"/>
                      <a:pt x="114046" y="104140"/>
                      <a:pt x="118872" y="98044"/>
                    </a:cubicBezTo>
                    <a:cubicBezTo>
                      <a:pt x="123698" y="91948"/>
                      <a:pt x="126365" y="83058"/>
                      <a:pt x="126365" y="72136"/>
                    </a:cubicBezTo>
                    <a:cubicBezTo>
                      <a:pt x="126365" y="61214"/>
                      <a:pt x="123571" y="52324"/>
                      <a:pt x="118872" y="45593"/>
                    </a:cubicBezTo>
                    <a:cubicBezTo>
                      <a:pt x="114046" y="39497"/>
                      <a:pt x="105918" y="36068"/>
                      <a:pt x="94996" y="36068"/>
                    </a:cubicBezTo>
                    <a:cubicBezTo>
                      <a:pt x="83439" y="36068"/>
                      <a:pt x="75184" y="39497"/>
                      <a:pt x="70485" y="45593"/>
                    </a:cubicBezTo>
                    <a:cubicBezTo>
                      <a:pt x="65659" y="52451"/>
                      <a:pt x="62992" y="60579"/>
                      <a:pt x="62992" y="72136"/>
                    </a:cubicBezTo>
                    <a:cubicBezTo>
                      <a:pt x="62992" y="83058"/>
                      <a:pt x="65786" y="91948"/>
                      <a:pt x="70485" y="98044"/>
                    </a:cubicBezTo>
                    <a:cubicBezTo>
                      <a:pt x="75184" y="104140"/>
                      <a:pt x="84074" y="107569"/>
                      <a:pt x="94996" y="107569"/>
                    </a:cubicBezTo>
                  </a:path>
                </a:pathLst>
              </a:custGeom>
              <a:solidFill>
                <a:srgbClr val="1A4D99"/>
              </a:solidFill>
              <a:ln w="12700" cap="flat">
                <a:noFill/>
                <a:prstDash val="solid"/>
                <a:miter/>
              </a:ln>
            </p:spPr>
            <p:txBody>
              <a:bodyPr rtlCol="0" anchor="ctr"/>
              <a:lstStyle/>
              <a:p>
                <a:endParaRPr lang="nl-NL"/>
              </a:p>
            </p:txBody>
          </p:sp>
          <p:sp>
            <p:nvSpPr>
              <p:cNvPr id="123" name="Vrije vorm: vorm 122">
                <a:extLst>
                  <a:ext uri="{FF2B5EF4-FFF2-40B4-BE49-F238E27FC236}">
                    <a16:creationId xmlns:a16="http://schemas.microsoft.com/office/drawing/2014/main" id="{0DFA1E3A-EEBB-76FA-B58C-01F5112BF7F6}"/>
                  </a:ext>
                </a:extLst>
              </p:cNvPr>
              <p:cNvSpPr/>
              <p:nvPr/>
            </p:nvSpPr>
            <p:spPr>
              <a:xfrm>
                <a:off x="1731519" y="1198878"/>
                <a:ext cx="772668" cy="221487"/>
              </a:xfrm>
              <a:custGeom>
                <a:avLst/>
                <a:gdLst>
                  <a:gd name="connsiteX0" fmla="*/ 661924 w 772668"/>
                  <a:gd name="connsiteY0" fmla="*/ 0 h 221487"/>
                  <a:gd name="connsiteX1" fmla="*/ 772668 w 772668"/>
                  <a:gd name="connsiteY1" fmla="*/ 110744 h 221487"/>
                  <a:gd name="connsiteX2" fmla="*/ 772668 w 772668"/>
                  <a:gd name="connsiteY2" fmla="*/ 110744 h 221487"/>
                  <a:gd name="connsiteX3" fmla="*/ 661924 w 772668"/>
                  <a:gd name="connsiteY3" fmla="*/ 221488 h 221487"/>
                  <a:gd name="connsiteX4" fmla="*/ 110744 w 772668"/>
                  <a:gd name="connsiteY4" fmla="*/ 221488 h 221487"/>
                  <a:gd name="connsiteX5" fmla="*/ 0 w 772668"/>
                  <a:gd name="connsiteY5" fmla="*/ 110744 h 221487"/>
                  <a:gd name="connsiteX6" fmla="*/ 0 w 772668"/>
                  <a:gd name="connsiteY6" fmla="*/ 110744 h 221487"/>
                  <a:gd name="connsiteX7" fmla="*/ 110744 w 772668"/>
                  <a:gd name="connsiteY7" fmla="*/ 0 h 22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668" h="221487">
                    <a:moveTo>
                      <a:pt x="661924" y="0"/>
                    </a:moveTo>
                    <a:cubicBezTo>
                      <a:pt x="723086" y="0"/>
                      <a:pt x="772668" y="49582"/>
                      <a:pt x="772668" y="110744"/>
                    </a:cubicBezTo>
                    <a:lnTo>
                      <a:pt x="772668" y="110744"/>
                    </a:lnTo>
                    <a:cubicBezTo>
                      <a:pt x="772668" y="171906"/>
                      <a:pt x="723086" y="221488"/>
                      <a:pt x="661924" y="221488"/>
                    </a:cubicBezTo>
                    <a:lnTo>
                      <a:pt x="110744" y="221488"/>
                    </a:lnTo>
                    <a:cubicBezTo>
                      <a:pt x="49582" y="221488"/>
                      <a:pt x="0" y="171906"/>
                      <a:pt x="0" y="110744"/>
                    </a:cubicBezTo>
                    <a:lnTo>
                      <a:pt x="0" y="110744"/>
                    </a:lnTo>
                    <a:cubicBezTo>
                      <a:pt x="0" y="49582"/>
                      <a:pt x="49582" y="0"/>
                      <a:pt x="110744" y="0"/>
                    </a:cubicBezTo>
                    <a:close/>
                  </a:path>
                </a:pathLst>
              </a:custGeom>
              <a:solidFill>
                <a:srgbClr val="1A4D99"/>
              </a:solidFill>
              <a:ln w="12700" cap="flat">
                <a:noFill/>
                <a:prstDash val="solid"/>
                <a:miter/>
              </a:ln>
            </p:spPr>
            <p:txBody>
              <a:bodyPr rtlCol="0" anchor="ctr"/>
              <a:lstStyle/>
              <a:p>
                <a:endParaRPr lang="nl-NL"/>
              </a:p>
            </p:txBody>
          </p:sp>
          <p:grpSp>
            <p:nvGrpSpPr>
              <p:cNvPr id="124" name="Graphic 66">
                <a:extLst>
                  <a:ext uri="{FF2B5EF4-FFF2-40B4-BE49-F238E27FC236}">
                    <a16:creationId xmlns:a16="http://schemas.microsoft.com/office/drawing/2014/main" id="{2A47EE72-571C-1215-EAC9-1F3E9D003B0F}"/>
                  </a:ext>
                </a:extLst>
              </p:cNvPr>
              <p:cNvGrpSpPr/>
              <p:nvPr/>
            </p:nvGrpSpPr>
            <p:grpSpPr>
              <a:xfrm>
                <a:off x="1802766" y="1235962"/>
                <a:ext cx="636016" cy="157225"/>
                <a:chOff x="1813560" y="1242060"/>
                <a:chExt cx="636016" cy="157225"/>
              </a:xfrm>
              <a:solidFill>
                <a:srgbClr val="FFFFFF"/>
              </a:solidFill>
            </p:grpSpPr>
            <p:sp>
              <p:nvSpPr>
                <p:cNvPr id="129" name="Vrije vorm: vorm 128">
                  <a:extLst>
                    <a:ext uri="{FF2B5EF4-FFF2-40B4-BE49-F238E27FC236}">
                      <a16:creationId xmlns:a16="http://schemas.microsoft.com/office/drawing/2014/main" id="{AA6A6BC7-2F0E-8BFA-9BA1-7C7DB857F051}"/>
                    </a:ext>
                  </a:extLst>
                </p:cNvPr>
                <p:cNvSpPr/>
                <p:nvPr/>
              </p:nvSpPr>
              <p:spPr>
                <a:xfrm>
                  <a:off x="1813560" y="1276222"/>
                  <a:ext cx="60960" cy="85852"/>
                </a:xfrm>
                <a:custGeom>
                  <a:avLst/>
                  <a:gdLst>
                    <a:gd name="connsiteX0" fmla="*/ 10287 w 60960"/>
                    <a:gd name="connsiteY0" fmla="*/ 6858 h 85852"/>
                    <a:gd name="connsiteX1" fmla="*/ 33782 w 60960"/>
                    <a:gd name="connsiteY1" fmla="*/ 0 h 85852"/>
                    <a:gd name="connsiteX2" fmla="*/ 58166 w 60960"/>
                    <a:gd name="connsiteY2" fmla="*/ 4445 h 85852"/>
                    <a:gd name="connsiteX3" fmla="*/ 56642 w 60960"/>
                    <a:gd name="connsiteY3" fmla="*/ 12954 h 85852"/>
                    <a:gd name="connsiteX4" fmla="*/ 53594 w 60960"/>
                    <a:gd name="connsiteY4" fmla="*/ 20701 h 85852"/>
                    <a:gd name="connsiteX5" fmla="*/ 45212 w 60960"/>
                    <a:gd name="connsiteY5" fmla="*/ 17907 h 85852"/>
                    <a:gd name="connsiteX6" fmla="*/ 35560 w 60960"/>
                    <a:gd name="connsiteY6" fmla="*/ 16764 h 85852"/>
                    <a:gd name="connsiteX7" fmla="*/ 27178 w 60960"/>
                    <a:gd name="connsiteY7" fmla="*/ 18415 h 85852"/>
                    <a:gd name="connsiteX8" fmla="*/ 24130 w 60960"/>
                    <a:gd name="connsiteY8" fmla="*/ 23749 h 85852"/>
                    <a:gd name="connsiteX9" fmla="*/ 26289 w 60960"/>
                    <a:gd name="connsiteY9" fmla="*/ 28702 h 85852"/>
                    <a:gd name="connsiteX10" fmla="*/ 32385 w 60960"/>
                    <a:gd name="connsiteY10" fmla="*/ 31369 h 85852"/>
                    <a:gd name="connsiteX11" fmla="*/ 41402 w 60960"/>
                    <a:gd name="connsiteY11" fmla="*/ 34036 h 85852"/>
                    <a:gd name="connsiteX12" fmla="*/ 55626 w 60960"/>
                    <a:gd name="connsiteY12" fmla="*/ 41656 h 85852"/>
                    <a:gd name="connsiteX13" fmla="*/ 60960 w 60960"/>
                    <a:gd name="connsiteY13" fmla="*/ 58039 h 85852"/>
                    <a:gd name="connsiteX14" fmla="*/ 56642 w 60960"/>
                    <a:gd name="connsiteY14" fmla="*/ 72136 h 85852"/>
                    <a:gd name="connsiteX15" fmla="*/ 44323 w 60960"/>
                    <a:gd name="connsiteY15" fmla="*/ 82169 h 85852"/>
                    <a:gd name="connsiteX16" fmla="*/ 25019 w 60960"/>
                    <a:gd name="connsiteY16" fmla="*/ 85852 h 85852"/>
                    <a:gd name="connsiteX17" fmla="*/ 11938 w 60960"/>
                    <a:gd name="connsiteY17" fmla="*/ 84963 h 85852"/>
                    <a:gd name="connsiteX18" fmla="*/ 0 w 60960"/>
                    <a:gd name="connsiteY18" fmla="*/ 81534 h 85852"/>
                    <a:gd name="connsiteX19" fmla="*/ 4572 w 60960"/>
                    <a:gd name="connsiteY19" fmla="*/ 64389 h 85852"/>
                    <a:gd name="connsiteX20" fmla="*/ 14478 w 60960"/>
                    <a:gd name="connsiteY20" fmla="*/ 67437 h 85852"/>
                    <a:gd name="connsiteX21" fmla="*/ 24257 w 60960"/>
                    <a:gd name="connsiteY21" fmla="*/ 68453 h 85852"/>
                    <a:gd name="connsiteX22" fmla="*/ 30734 w 60960"/>
                    <a:gd name="connsiteY22" fmla="*/ 67691 h 85852"/>
                    <a:gd name="connsiteX23" fmla="*/ 36703 w 60960"/>
                    <a:gd name="connsiteY23" fmla="*/ 65024 h 85852"/>
                    <a:gd name="connsiteX24" fmla="*/ 39243 w 60960"/>
                    <a:gd name="connsiteY24" fmla="*/ 59690 h 85852"/>
                    <a:gd name="connsiteX25" fmla="*/ 36957 w 60960"/>
                    <a:gd name="connsiteY25" fmla="*/ 54229 h 85852"/>
                    <a:gd name="connsiteX26" fmla="*/ 30480 w 60960"/>
                    <a:gd name="connsiteY26" fmla="*/ 51308 h 85852"/>
                    <a:gd name="connsiteX27" fmla="*/ 20701 w 60960"/>
                    <a:gd name="connsiteY27" fmla="*/ 48514 h 85852"/>
                    <a:gd name="connsiteX28" fmla="*/ 6858 w 60960"/>
                    <a:gd name="connsiteY28" fmla="*/ 41021 h 85852"/>
                    <a:gd name="connsiteX29" fmla="*/ 1905 w 60960"/>
                    <a:gd name="connsiteY29" fmla="*/ 26035 h 85852"/>
                    <a:gd name="connsiteX30" fmla="*/ 10541 w 60960"/>
                    <a:gd name="connsiteY30" fmla="*/ 7112 h 85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960" h="85852">
                      <a:moveTo>
                        <a:pt x="10287" y="6858"/>
                      </a:moveTo>
                      <a:cubicBezTo>
                        <a:pt x="16002" y="2286"/>
                        <a:pt x="23876" y="0"/>
                        <a:pt x="33782" y="0"/>
                      </a:cubicBezTo>
                      <a:cubicBezTo>
                        <a:pt x="41910" y="0"/>
                        <a:pt x="50038" y="1524"/>
                        <a:pt x="58166" y="4445"/>
                      </a:cubicBezTo>
                      <a:cubicBezTo>
                        <a:pt x="57912" y="7239"/>
                        <a:pt x="57404" y="10033"/>
                        <a:pt x="56642" y="12954"/>
                      </a:cubicBezTo>
                      <a:cubicBezTo>
                        <a:pt x="55753" y="15875"/>
                        <a:pt x="54737" y="18542"/>
                        <a:pt x="53594" y="20701"/>
                      </a:cubicBezTo>
                      <a:cubicBezTo>
                        <a:pt x="51054" y="19685"/>
                        <a:pt x="48260" y="18669"/>
                        <a:pt x="45212" y="17907"/>
                      </a:cubicBezTo>
                      <a:cubicBezTo>
                        <a:pt x="42164" y="17145"/>
                        <a:pt x="38862" y="16764"/>
                        <a:pt x="35560" y="16764"/>
                      </a:cubicBezTo>
                      <a:cubicBezTo>
                        <a:pt x="32004" y="16764"/>
                        <a:pt x="29210" y="17272"/>
                        <a:pt x="27178" y="18415"/>
                      </a:cubicBezTo>
                      <a:cubicBezTo>
                        <a:pt x="25146" y="19558"/>
                        <a:pt x="24130" y="21336"/>
                        <a:pt x="24130" y="23749"/>
                      </a:cubicBezTo>
                      <a:cubicBezTo>
                        <a:pt x="24130" y="26162"/>
                        <a:pt x="24892" y="27686"/>
                        <a:pt x="26289" y="28702"/>
                      </a:cubicBezTo>
                      <a:cubicBezTo>
                        <a:pt x="27686" y="29591"/>
                        <a:pt x="29718" y="30607"/>
                        <a:pt x="32385" y="31369"/>
                      </a:cubicBezTo>
                      <a:lnTo>
                        <a:pt x="41402" y="34036"/>
                      </a:lnTo>
                      <a:cubicBezTo>
                        <a:pt x="47371" y="35687"/>
                        <a:pt x="52070" y="38227"/>
                        <a:pt x="55626" y="41656"/>
                      </a:cubicBezTo>
                      <a:cubicBezTo>
                        <a:pt x="59182" y="45085"/>
                        <a:pt x="60960" y="50546"/>
                        <a:pt x="60960" y="58039"/>
                      </a:cubicBezTo>
                      <a:cubicBezTo>
                        <a:pt x="60960" y="63246"/>
                        <a:pt x="59563" y="67945"/>
                        <a:pt x="56642" y="72136"/>
                      </a:cubicBezTo>
                      <a:cubicBezTo>
                        <a:pt x="53721" y="76327"/>
                        <a:pt x="49657" y="79756"/>
                        <a:pt x="44323" y="82169"/>
                      </a:cubicBezTo>
                      <a:cubicBezTo>
                        <a:pt x="38989" y="84582"/>
                        <a:pt x="32512" y="85852"/>
                        <a:pt x="25019" y="85852"/>
                      </a:cubicBezTo>
                      <a:cubicBezTo>
                        <a:pt x="19939" y="85852"/>
                        <a:pt x="15621" y="85598"/>
                        <a:pt x="11938" y="84963"/>
                      </a:cubicBezTo>
                      <a:cubicBezTo>
                        <a:pt x="8255" y="84328"/>
                        <a:pt x="4318" y="83185"/>
                        <a:pt x="0" y="81534"/>
                      </a:cubicBezTo>
                      <a:cubicBezTo>
                        <a:pt x="508" y="75819"/>
                        <a:pt x="2032" y="70104"/>
                        <a:pt x="4572" y="64389"/>
                      </a:cubicBezTo>
                      <a:cubicBezTo>
                        <a:pt x="8001" y="65786"/>
                        <a:pt x="11430" y="66802"/>
                        <a:pt x="14478" y="67437"/>
                      </a:cubicBezTo>
                      <a:cubicBezTo>
                        <a:pt x="17653" y="68072"/>
                        <a:pt x="20828" y="68453"/>
                        <a:pt x="24257" y="68453"/>
                      </a:cubicBezTo>
                      <a:cubicBezTo>
                        <a:pt x="26289" y="68453"/>
                        <a:pt x="28448" y="68199"/>
                        <a:pt x="30734" y="67691"/>
                      </a:cubicBezTo>
                      <a:cubicBezTo>
                        <a:pt x="33020" y="67183"/>
                        <a:pt x="35052" y="66294"/>
                        <a:pt x="36703" y="65024"/>
                      </a:cubicBezTo>
                      <a:cubicBezTo>
                        <a:pt x="38354" y="63754"/>
                        <a:pt x="39243" y="61976"/>
                        <a:pt x="39243" y="59690"/>
                      </a:cubicBezTo>
                      <a:cubicBezTo>
                        <a:pt x="39243" y="57150"/>
                        <a:pt x="38481" y="55372"/>
                        <a:pt x="36957" y="54229"/>
                      </a:cubicBezTo>
                      <a:cubicBezTo>
                        <a:pt x="35433" y="53086"/>
                        <a:pt x="33274" y="52197"/>
                        <a:pt x="30480" y="51308"/>
                      </a:cubicBezTo>
                      <a:lnTo>
                        <a:pt x="20701" y="48514"/>
                      </a:lnTo>
                      <a:cubicBezTo>
                        <a:pt x="14732" y="46863"/>
                        <a:pt x="10160" y="44323"/>
                        <a:pt x="6858" y="41021"/>
                      </a:cubicBezTo>
                      <a:cubicBezTo>
                        <a:pt x="3556" y="37719"/>
                        <a:pt x="1905" y="32639"/>
                        <a:pt x="1905" y="26035"/>
                      </a:cubicBezTo>
                      <a:cubicBezTo>
                        <a:pt x="1905" y="18034"/>
                        <a:pt x="4826" y="11684"/>
                        <a:pt x="10541" y="7112"/>
                      </a:cubicBezTo>
                      <a:close/>
                    </a:path>
                  </a:pathLst>
                </a:custGeom>
                <a:solidFill>
                  <a:srgbClr val="FFFFFF"/>
                </a:solidFill>
                <a:ln w="12700" cap="flat">
                  <a:noFill/>
                  <a:prstDash val="solid"/>
                  <a:miter/>
                </a:ln>
              </p:spPr>
              <p:txBody>
                <a:bodyPr rtlCol="0" anchor="ctr"/>
                <a:lstStyle/>
                <a:p>
                  <a:endParaRPr lang="nl-NL"/>
                </a:p>
              </p:txBody>
            </p:sp>
            <p:sp>
              <p:nvSpPr>
                <p:cNvPr id="130" name="Vrije vorm: vorm 129">
                  <a:extLst>
                    <a:ext uri="{FF2B5EF4-FFF2-40B4-BE49-F238E27FC236}">
                      <a16:creationId xmlns:a16="http://schemas.microsoft.com/office/drawing/2014/main" id="{13D0FA99-2175-F099-BE08-B98A15C5955E}"/>
                    </a:ext>
                  </a:extLst>
                </p:cNvPr>
                <p:cNvSpPr/>
                <p:nvPr/>
              </p:nvSpPr>
              <p:spPr>
                <a:xfrm>
                  <a:off x="1882394"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rgbClr val="FFFFFF"/>
                </a:solidFill>
                <a:ln w="12700" cap="flat">
                  <a:noFill/>
                  <a:prstDash val="solid"/>
                  <a:miter/>
                </a:ln>
              </p:spPr>
              <p:txBody>
                <a:bodyPr rtlCol="0" anchor="ctr"/>
                <a:lstStyle/>
                <a:p>
                  <a:endParaRPr lang="nl-NL"/>
                </a:p>
              </p:txBody>
            </p:sp>
            <p:sp>
              <p:nvSpPr>
                <p:cNvPr id="131" name="Vrije vorm: vorm 130">
                  <a:extLst>
                    <a:ext uri="{FF2B5EF4-FFF2-40B4-BE49-F238E27FC236}">
                      <a16:creationId xmlns:a16="http://schemas.microsoft.com/office/drawing/2014/main" id="{20A8C812-0161-6DE1-D6E2-2024BC1DD062}"/>
                    </a:ext>
                  </a:extLst>
                </p:cNvPr>
                <p:cNvSpPr/>
                <p:nvPr/>
              </p:nvSpPr>
              <p:spPr>
                <a:xfrm>
                  <a:off x="1944623"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493 w 33527"/>
                    <a:gd name="connsiteY10" fmla="*/ 11684 h 119125"/>
                    <a:gd name="connsiteX11" fmla="*/ 8509 w 33527"/>
                    <a:gd name="connsiteY11" fmla="*/ 1016 h 119125"/>
                    <a:gd name="connsiteX12" fmla="*/ 14351 w 33527"/>
                    <a:gd name="connsiteY12" fmla="*/ 254 h 119125"/>
                    <a:gd name="connsiteX13" fmla="*/ 19939 w 33527"/>
                    <a:gd name="connsiteY13" fmla="*/ 0 h 119125"/>
                    <a:gd name="connsiteX14" fmla="*/ 25781 w 33527"/>
                    <a:gd name="connsiteY14" fmla="*/ 254 h 119125"/>
                    <a:gd name="connsiteX15" fmla="*/ 31623 w 33527"/>
                    <a:gd name="connsiteY15" fmla="*/ 1016 h 119125"/>
                    <a:gd name="connsiteX16" fmla="*/ 32258 w 33527"/>
                    <a:gd name="connsiteY16" fmla="*/ 6350 h 119125"/>
                    <a:gd name="connsiteX17" fmla="*/ 32385 w 33527"/>
                    <a:gd name="connsiteY17" fmla="*/ 11684 h 119125"/>
                    <a:gd name="connsiteX18" fmla="*/ 32258 w 33527"/>
                    <a:gd name="connsiteY18" fmla="*/ 16891 h 119125"/>
                    <a:gd name="connsiteX19" fmla="*/ 31623 w 33527"/>
                    <a:gd name="connsiteY19" fmla="*/ 22225 h 119125"/>
                    <a:gd name="connsiteX20" fmla="*/ 25781 w 33527"/>
                    <a:gd name="connsiteY20" fmla="*/ 22860 h 119125"/>
                    <a:gd name="connsiteX21" fmla="*/ 19939 w 33527"/>
                    <a:gd name="connsiteY21" fmla="*/ 22987 h 119125"/>
                    <a:gd name="connsiteX22" fmla="*/ 14224 w 33527"/>
                    <a:gd name="connsiteY22" fmla="*/ 22860 h 119125"/>
                    <a:gd name="connsiteX23" fmla="*/ 8382 w 33527"/>
                    <a:gd name="connsiteY23" fmla="*/ 22225 h 119125"/>
                    <a:gd name="connsiteX24" fmla="*/ 7366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493" y="11684"/>
                      </a:moveTo>
                      <a:cubicBezTo>
                        <a:pt x="7493" y="8255"/>
                        <a:pt x="7874" y="4699"/>
                        <a:pt x="8509" y="1016"/>
                      </a:cubicBezTo>
                      <a:cubicBezTo>
                        <a:pt x="10287" y="762"/>
                        <a:pt x="12192" y="508"/>
                        <a:pt x="14351" y="254"/>
                      </a:cubicBezTo>
                      <a:cubicBezTo>
                        <a:pt x="16383" y="127"/>
                        <a:pt x="18288" y="0"/>
                        <a:pt x="19939" y="0"/>
                      </a:cubicBezTo>
                      <a:cubicBezTo>
                        <a:pt x="21717" y="0"/>
                        <a:pt x="23749" y="0"/>
                        <a:pt x="25781" y="254"/>
                      </a:cubicBezTo>
                      <a:cubicBezTo>
                        <a:pt x="27940" y="381"/>
                        <a:pt x="29845" y="635"/>
                        <a:pt x="31623" y="1016"/>
                      </a:cubicBezTo>
                      <a:cubicBezTo>
                        <a:pt x="31877" y="2794"/>
                        <a:pt x="32131" y="4572"/>
                        <a:pt x="32258" y="6350"/>
                      </a:cubicBezTo>
                      <a:cubicBezTo>
                        <a:pt x="32258" y="8128"/>
                        <a:pt x="32385" y="9906"/>
                        <a:pt x="32385" y="11684"/>
                      </a:cubicBezTo>
                      <a:cubicBezTo>
                        <a:pt x="32385" y="13335"/>
                        <a:pt x="32385" y="15113"/>
                        <a:pt x="32258" y="16891"/>
                      </a:cubicBezTo>
                      <a:cubicBezTo>
                        <a:pt x="32258" y="18669"/>
                        <a:pt x="32004" y="20447"/>
                        <a:pt x="31623" y="22225"/>
                      </a:cubicBezTo>
                      <a:cubicBezTo>
                        <a:pt x="29845" y="22479"/>
                        <a:pt x="27940" y="22733"/>
                        <a:pt x="25781" y="22860"/>
                      </a:cubicBezTo>
                      <a:cubicBezTo>
                        <a:pt x="23749" y="22860"/>
                        <a:pt x="21844" y="22987"/>
                        <a:pt x="19939" y="22987"/>
                      </a:cubicBezTo>
                      <a:cubicBezTo>
                        <a:pt x="18288" y="22987"/>
                        <a:pt x="16383" y="22987"/>
                        <a:pt x="14224" y="22860"/>
                      </a:cubicBezTo>
                      <a:cubicBezTo>
                        <a:pt x="12065" y="22860"/>
                        <a:pt x="10160" y="22606"/>
                        <a:pt x="8382" y="22225"/>
                      </a:cubicBezTo>
                      <a:cubicBezTo>
                        <a:pt x="7747" y="18542"/>
                        <a:pt x="7366" y="14986"/>
                        <a:pt x="7366" y="11557"/>
                      </a:cubicBezTo>
                      <a:close/>
                    </a:path>
                  </a:pathLst>
                </a:custGeom>
                <a:solidFill>
                  <a:srgbClr val="FFFFFF"/>
                </a:solidFill>
                <a:ln w="12700" cap="flat">
                  <a:noFill/>
                  <a:prstDash val="solid"/>
                  <a:miter/>
                </a:ln>
              </p:spPr>
              <p:txBody>
                <a:bodyPr rtlCol="0" anchor="ctr"/>
                <a:lstStyle/>
                <a:p>
                  <a:endParaRPr lang="nl-NL"/>
                </a:p>
              </p:txBody>
            </p:sp>
            <p:sp>
              <p:nvSpPr>
                <p:cNvPr id="132" name="Vrije vorm: vorm 131">
                  <a:extLst>
                    <a:ext uri="{FF2B5EF4-FFF2-40B4-BE49-F238E27FC236}">
                      <a16:creationId xmlns:a16="http://schemas.microsoft.com/office/drawing/2014/main" id="{EB489730-0355-E9F6-8581-E0B150F24205}"/>
                    </a:ext>
                  </a:extLst>
                </p:cNvPr>
                <p:cNvSpPr/>
                <p:nvPr/>
              </p:nvSpPr>
              <p:spPr>
                <a:xfrm>
                  <a:off x="1996058" y="1276096"/>
                  <a:ext cx="63880" cy="85851"/>
                </a:xfrm>
                <a:custGeom>
                  <a:avLst/>
                  <a:gdLst>
                    <a:gd name="connsiteX0" fmla="*/ 4445 w 63880"/>
                    <a:gd name="connsiteY0" fmla="*/ 65024 h 85851"/>
                    <a:gd name="connsiteX1" fmla="*/ 0 w 63880"/>
                    <a:gd name="connsiteY1" fmla="*/ 43053 h 85851"/>
                    <a:gd name="connsiteX2" fmla="*/ 4445 w 63880"/>
                    <a:gd name="connsiteY2" fmla="*/ 21336 h 85851"/>
                    <a:gd name="connsiteX3" fmla="*/ 17653 w 63880"/>
                    <a:gd name="connsiteY3" fmla="*/ 5842 h 85851"/>
                    <a:gd name="connsiteX4" fmla="*/ 39624 w 63880"/>
                    <a:gd name="connsiteY4" fmla="*/ 0 h 85851"/>
                    <a:gd name="connsiteX5" fmla="*/ 51689 w 63880"/>
                    <a:gd name="connsiteY5" fmla="*/ 762 h 85851"/>
                    <a:gd name="connsiteX6" fmla="*/ 63119 w 63880"/>
                    <a:gd name="connsiteY6" fmla="*/ 4064 h 85851"/>
                    <a:gd name="connsiteX7" fmla="*/ 62103 w 63880"/>
                    <a:gd name="connsiteY7" fmla="*/ 12192 h 85851"/>
                    <a:gd name="connsiteX8" fmla="*/ 59055 w 63880"/>
                    <a:gd name="connsiteY8" fmla="*/ 20828 h 85851"/>
                    <a:gd name="connsiteX9" fmla="*/ 50673 w 63880"/>
                    <a:gd name="connsiteY9" fmla="*/ 18669 h 85851"/>
                    <a:gd name="connsiteX10" fmla="*/ 42545 w 63880"/>
                    <a:gd name="connsiteY10" fmla="*/ 18161 h 85851"/>
                    <a:gd name="connsiteX11" fmla="*/ 27686 w 63880"/>
                    <a:gd name="connsiteY11" fmla="*/ 24638 h 85851"/>
                    <a:gd name="connsiteX12" fmla="*/ 22733 w 63880"/>
                    <a:gd name="connsiteY12" fmla="*/ 42926 h 85851"/>
                    <a:gd name="connsiteX13" fmla="*/ 28067 w 63880"/>
                    <a:gd name="connsiteY13" fmla="*/ 61595 h 85851"/>
                    <a:gd name="connsiteX14" fmla="*/ 42672 w 63880"/>
                    <a:gd name="connsiteY14" fmla="*/ 67437 h 85851"/>
                    <a:gd name="connsiteX15" fmla="*/ 50927 w 63880"/>
                    <a:gd name="connsiteY15" fmla="*/ 66929 h 85851"/>
                    <a:gd name="connsiteX16" fmla="*/ 59436 w 63880"/>
                    <a:gd name="connsiteY16" fmla="*/ 64516 h 85851"/>
                    <a:gd name="connsiteX17" fmla="*/ 62611 w 63880"/>
                    <a:gd name="connsiteY17" fmla="*/ 71882 h 85851"/>
                    <a:gd name="connsiteX18" fmla="*/ 63881 w 63880"/>
                    <a:gd name="connsiteY18" fmla="*/ 81788 h 85851"/>
                    <a:gd name="connsiteX19" fmla="*/ 51943 w 63880"/>
                    <a:gd name="connsiteY19" fmla="*/ 85090 h 85851"/>
                    <a:gd name="connsiteX20" fmla="*/ 40386 w 63880"/>
                    <a:gd name="connsiteY20" fmla="*/ 85852 h 85851"/>
                    <a:gd name="connsiteX21" fmla="*/ 17653 w 63880"/>
                    <a:gd name="connsiteY21" fmla="*/ 80264 h 85851"/>
                    <a:gd name="connsiteX22" fmla="*/ 4191 w 63880"/>
                    <a:gd name="connsiteY22" fmla="*/ 64897 h 8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80" h="85851">
                      <a:moveTo>
                        <a:pt x="4445" y="65024"/>
                      </a:moveTo>
                      <a:cubicBezTo>
                        <a:pt x="1524" y="58547"/>
                        <a:pt x="0" y="51181"/>
                        <a:pt x="0" y="43053"/>
                      </a:cubicBezTo>
                      <a:cubicBezTo>
                        <a:pt x="0" y="34925"/>
                        <a:pt x="1524" y="27813"/>
                        <a:pt x="4445" y="21336"/>
                      </a:cubicBezTo>
                      <a:cubicBezTo>
                        <a:pt x="7366" y="14859"/>
                        <a:pt x="11811" y="9779"/>
                        <a:pt x="17653" y="5842"/>
                      </a:cubicBezTo>
                      <a:cubicBezTo>
                        <a:pt x="23495" y="2032"/>
                        <a:pt x="30861" y="0"/>
                        <a:pt x="39624" y="0"/>
                      </a:cubicBezTo>
                      <a:cubicBezTo>
                        <a:pt x="44450" y="0"/>
                        <a:pt x="48387" y="254"/>
                        <a:pt x="51689" y="762"/>
                      </a:cubicBezTo>
                      <a:cubicBezTo>
                        <a:pt x="54991" y="1270"/>
                        <a:pt x="58801" y="2413"/>
                        <a:pt x="63119" y="4064"/>
                      </a:cubicBezTo>
                      <a:cubicBezTo>
                        <a:pt x="63119" y="6477"/>
                        <a:pt x="62738" y="9271"/>
                        <a:pt x="62103" y="12192"/>
                      </a:cubicBezTo>
                      <a:cubicBezTo>
                        <a:pt x="61468" y="15113"/>
                        <a:pt x="60452" y="18034"/>
                        <a:pt x="59055" y="20828"/>
                      </a:cubicBezTo>
                      <a:cubicBezTo>
                        <a:pt x="55880" y="19812"/>
                        <a:pt x="53086" y="19050"/>
                        <a:pt x="50673" y="18669"/>
                      </a:cubicBezTo>
                      <a:cubicBezTo>
                        <a:pt x="48260" y="18288"/>
                        <a:pt x="45593" y="18161"/>
                        <a:pt x="42545" y="18161"/>
                      </a:cubicBezTo>
                      <a:cubicBezTo>
                        <a:pt x="35941" y="18161"/>
                        <a:pt x="30988" y="20320"/>
                        <a:pt x="27686" y="24638"/>
                      </a:cubicBezTo>
                      <a:cubicBezTo>
                        <a:pt x="24384" y="28956"/>
                        <a:pt x="22733" y="35052"/>
                        <a:pt x="22733" y="42926"/>
                      </a:cubicBezTo>
                      <a:cubicBezTo>
                        <a:pt x="22733" y="51435"/>
                        <a:pt x="24511" y="57785"/>
                        <a:pt x="28067" y="61595"/>
                      </a:cubicBezTo>
                      <a:cubicBezTo>
                        <a:pt x="31623" y="65532"/>
                        <a:pt x="36576" y="67437"/>
                        <a:pt x="42672" y="67437"/>
                      </a:cubicBezTo>
                      <a:cubicBezTo>
                        <a:pt x="46101" y="67437"/>
                        <a:pt x="48768" y="67310"/>
                        <a:pt x="50927" y="66929"/>
                      </a:cubicBezTo>
                      <a:cubicBezTo>
                        <a:pt x="53086" y="66548"/>
                        <a:pt x="55880" y="65786"/>
                        <a:pt x="59436" y="64516"/>
                      </a:cubicBezTo>
                      <a:cubicBezTo>
                        <a:pt x="60706" y="66675"/>
                        <a:pt x="61722" y="69088"/>
                        <a:pt x="62611" y="71882"/>
                      </a:cubicBezTo>
                      <a:cubicBezTo>
                        <a:pt x="63500" y="74676"/>
                        <a:pt x="63881" y="77978"/>
                        <a:pt x="63881" y="81788"/>
                      </a:cubicBezTo>
                      <a:cubicBezTo>
                        <a:pt x="59690" y="83439"/>
                        <a:pt x="55626" y="84582"/>
                        <a:pt x="51943" y="85090"/>
                      </a:cubicBezTo>
                      <a:cubicBezTo>
                        <a:pt x="48260" y="85598"/>
                        <a:pt x="44323" y="85852"/>
                        <a:pt x="40386" y="85852"/>
                      </a:cubicBezTo>
                      <a:cubicBezTo>
                        <a:pt x="31242" y="85852"/>
                        <a:pt x="23749" y="83947"/>
                        <a:pt x="17653" y="80264"/>
                      </a:cubicBezTo>
                      <a:cubicBezTo>
                        <a:pt x="11684" y="76581"/>
                        <a:pt x="7112" y="71501"/>
                        <a:pt x="4191" y="64897"/>
                      </a:cubicBezTo>
                      <a:close/>
                    </a:path>
                  </a:pathLst>
                </a:custGeom>
                <a:solidFill>
                  <a:srgbClr val="FFFFFF"/>
                </a:solidFill>
                <a:ln w="12700" cap="flat">
                  <a:noFill/>
                  <a:prstDash val="solid"/>
                  <a:miter/>
                </a:ln>
              </p:spPr>
              <p:txBody>
                <a:bodyPr rtlCol="0" anchor="ctr"/>
                <a:lstStyle/>
                <a:p>
                  <a:endParaRPr lang="nl-NL"/>
                </a:p>
              </p:txBody>
            </p:sp>
            <p:sp>
              <p:nvSpPr>
                <p:cNvPr id="133" name="Vrije vorm: vorm 132">
                  <a:extLst>
                    <a:ext uri="{FF2B5EF4-FFF2-40B4-BE49-F238E27FC236}">
                      <a16:creationId xmlns:a16="http://schemas.microsoft.com/office/drawing/2014/main" id="{40F9AC61-8179-D8C9-5A68-15525AF7FA4A}"/>
                    </a:ext>
                  </a:extLst>
                </p:cNvPr>
                <p:cNvSpPr/>
                <p:nvPr/>
              </p:nvSpPr>
              <p:spPr>
                <a:xfrm>
                  <a:off x="2075688" y="1243330"/>
                  <a:ext cx="72897" cy="117855"/>
                </a:xfrm>
                <a:custGeom>
                  <a:avLst/>
                  <a:gdLst>
                    <a:gd name="connsiteX0" fmla="*/ 0 w 72897"/>
                    <a:gd name="connsiteY0" fmla="*/ 889 h 117855"/>
                    <a:gd name="connsiteX1" fmla="*/ 11049 w 72897"/>
                    <a:gd name="connsiteY1" fmla="*/ 0 h 117855"/>
                    <a:gd name="connsiteX2" fmla="*/ 22352 w 72897"/>
                    <a:gd name="connsiteY2" fmla="*/ 889 h 117855"/>
                    <a:gd name="connsiteX3" fmla="*/ 22352 w 72897"/>
                    <a:gd name="connsiteY3" fmla="*/ 44577 h 117855"/>
                    <a:gd name="connsiteX4" fmla="*/ 26670 w 72897"/>
                    <a:gd name="connsiteY4" fmla="*/ 39878 h 117855"/>
                    <a:gd name="connsiteX5" fmla="*/ 33909 w 72897"/>
                    <a:gd name="connsiteY5" fmla="*/ 35052 h 117855"/>
                    <a:gd name="connsiteX6" fmla="*/ 45085 w 72897"/>
                    <a:gd name="connsiteY6" fmla="*/ 33020 h 117855"/>
                    <a:gd name="connsiteX7" fmla="*/ 65786 w 72897"/>
                    <a:gd name="connsiteY7" fmla="*/ 40640 h 117855"/>
                    <a:gd name="connsiteX8" fmla="*/ 72898 w 72897"/>
                    <a:gd name="connsiteY8" fmla="*/ 64643 h 117855"/>
                    <a:gd name="connsiteX9" fmla="*/ 72898 w 72897"/>
                    <a:gd name="connsiteY9" fmla="*/ 117094 h 117855"/>
                    <a:gd name="connsiteX10" fmla="*/ 67183 w 72897"/>
                    <a:gd name="connsiteY10" fmla="*/ 117729 h 117855"/>
                    <a:gd name="connsiteX11" fmla="*/ 61595 w 72897"/>
                    <a:gd name="connsiteY11" fmla="*/ 117856 h 117855"/>
                    <a:gd name="connsiteX12" fmla="*/ 56007 w 72897"/>
                    <a:gd name="connsiteY12" fmla="*/ 117729 h 117855"/>
                    <a:gd name="connsiteX13" fmla="*/ 50292 w 72897"/>
                    <a:gd name="connsiteY13" fmla="*/ 117094 h 117855"/>
                    <a:gd name="connsiteX14" fmla="*/ 50292 w 72897"/>
                    <a:gd name="connsiteY14" fmla="*/ 70612 h 117855"/>
                    <a:gd name="connsiteX15" fmla="*/ 47625 w 72897"/>
                    <a:gd name="connsiteY15" fmla="*/ 57404 h 117855"/>
                    <a:gd name="connsiteX16" fmla="*/ 38481 w 72897"/>
                    <a:gd name="connsiteY16" fmla="*/ 52832 h 117855"/>
                    <a:gd name="connsiteX17" fmla="*/ 31242 w 72897"/>
                    <a:gd name="connsiteY17" fmla="*/ 54356 h 117855"/>
                    <a:gd name="connsiteX18" fmla="*/ 25019 w 72897"/>
                    <a:gd name="connsiteY18" fmla="*/ 60452 h 117855"/>
                    <a:gd name="connsiteX19" fmla="*/ 22479 w 72897"/>
                    <a:gd name="connsiteY19" fmla="*/ 73914 h 117855"/>
                    <a:gd name="connsiteX20" fmla="*/ 22479 w 72897"/>
                    <a:gd name="connsiteY20" fmla="*/ 117094 h 117855"/>
                    <a:gd name="connsiteX21" fmla="*/ 16764 w 72897"/>
                    <a:gd name="connsiteY21" fmla="*/ 117729 h 117855"/>
                    <a:gd name="connsiteX22" fmla="*/ 11176 w 72897"/>
                    <a:gd name="connsiteY22" fmla="*/ 117856 h 117855"/>
                    <a:gd name="connsiteX23" fmla="*/ 5715 w 72897"/>
                    <a:gd name="connsiteY23" fmla="*/ 117729 h 117855"/>
                    <a:gd name="connsiteX24" fmla="*/ 127 w 72897"/>
                    <a:gd name="connsiteY24" fmla="*/ 117094 h 117855"/>
                    <a:gd name="connsiteX25" fmla="*/ 127 w 72897"/>
                    <a:gd name="connsiteY25" fmla="*/ 1016 h 11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897" h="117855">
                      <a:moveTo>
                        <a:pt x="0" y="889"/>
                      </a:moveTo>
                      <a:cubicBezTo>
                        <a:pt x="3683" y="254"/>
                        <a:pt x="7366" y="0"/>
                        <a:pt x="11049" y="0"/>
                      </a:cubicBezTo>
                      <a:cubicBezTo>
                        <a:pt x="14732" y="0"/>
                        <a:pt x="18542" y="254"/>
                        <a:pt x="22352" y="889"/>
                      </a:cubicBezTo>
                      <a:lnTo>
                        <a:pt x="22352" y="44577"/>
                      </a:lnTo>
                      <a:cubicBezTo>
                        <a:pt x="23368" y="43307"/>
                        <a:pt x="24892" y="41783"/>
                        <a:pt x="26670" y="39878"/>
                      </a:cubicBezTo>
                      <a:cubicBezTo>
                        <a:pt x="28448" y="37973"/>
                        <a:pt x="30861" y="36449"/>
                        <a:pt x="33909" y="35052"/>
                      </a:cubicBezTo>
                      <a:cubicBezTo>
                        <a:pt x="36957" y="33655"/>
                        <a:pt x="40640" y="33020"/>
                        <a:pt x="45085" y="33020"/>
                      </a:cubicBezTo>
                      <a:cubicBezTo>
                        <a:pt x="54229" y="33020"/>
                        <a:pt x="61087" y="35560"/>
                        <a:pt x="65786" y="40640"/>
                      </a:cubicBezTo>
                      <a:cubicBezTo>
                        <a:pt x="70485" y="45720"/>
                        <a:pt x="72898" y="53721"/>
                        <a:pt x="72898" y="64643"/>
                      </a:cubicBezTo>
                      <a:lnTo>
                        <a:pt x="72898" y="117094"/>
                      </a:lnTo>
                      <a:cubicBezTo>
                        <a:pt x="70993" y="117348"/>
                        <a:pt x="69088" y="117602"/>
                        <a:pt x="67183" y="117729"/>
                      </a:cubicBezTo>
                      <a:cubicBezTo>
                        <a:pt x="65278" y="117729"/>
                        <a:pt x="63373" y="117856"/>
                        <a:pt x="61595" y="117856"/>
                      </a:cubicBezTo>
                      <a:cubicBezTo>
                        <a:pt x="59817" y="117856"/>
                        <a:pt x="57912" y="117856"/>
                        <a:pt x="56007" y="117729"/>
                      </a:cubicBezTo>
                      <a:cubicBezTo>
                        <a:pt x="54102" y="117729"/>
                        <a:pt x="52197" y="117475"/>
                        <a:pt x="50292" y="117094"/>
                      </a:cubicBezTo>
                      <a:lnTo>
                        <a:pt x="50292" y="70612"/>
                      </a:lnTo>
                      <a:cubicBezTo>
                        <a:pt x="50292" y="64897"/>
                        <a:pt x="49403" y="60452"/>
                        <a:pt x="47625" y="57404"/>
                      </a:cubicBezTo>
                      <a:cubicBezTo>
                        <a:pt x="45847" y="54356"/>
                        <a:pt x="42799" y="52832"/>
                        <a:pt x="38481" y="52832"/>
                      </a:cubicBezTo>
                      <a:cubicBezTo>
                        <a:pt x="36195" y="52832"/>
                        <a:pt x="33782" y="53340"/>
                        <a:pt x="31242" y="54356"/>
                      </a:cubicBezTo>
                      <a:cubicBezTo>
                        <a:pt x="28702" y="55372"/>
                        <a:pt x="26670" y="57404"/>
                        <a:pt x="25019" y="60452"/>
                      </a:cubicBezTo>
                      <a:cubicBezTo>
                        <a:pt x="23368" y="63500"/>
                        <a:pt x="22479" y="67945"/>
                        <a:pt x="22479" y="73914"/>
                      </a:cubicBezTo>
                      <a:lnTo>
                        <a:pt x="22479" y="117094"/>
                      </a:lnTo>
                      <a:cubicBezTo>
                        <a:pt x="20574" y="117348"/>
                        <a:pt x="18669" y="117602"/>
                        <a:pt x="16764" y="117729"/>
                      </a:cubicBezTo>
                      <a:cubicBezTo>
                        <a:pt x="14859" y="117729"/>
                        <a:pt x="12954" y="117856"/>
                        <a:pt x="11176" y="117856"/>
                      </a:cubicBezTo>
                      <a:cubicBezTo>
                        <a:pt x="9398" y="117856"/>
                        <a:pt x="7493" y="117856"/>
                        <a:pt x="5715" y="117729"/>
                      </a:cubicBezTo>
                      <a:cubicBezTo>
                        <a:pt x="3810" y="117729"/>
                        <a:pt x="2032" y="117475"/>
                        <a:pt x="127" y="117094"/>
                      </a:cubicBezTo>
                      <a:lnTo>
                        <a:pt x="127" y="1016"/>
                      </a:lnTo>
                      <a:close/>
                    </a:path>
                  </a:pathLst>
                </a:custGeom>
                <a:solidFill>
                  <a:srgbClr val="FFFFFF"/>
                </a:solidFill>
                <a:ln w="12700" cap="flat">
                  <a:noFill/>
                  <a:prstDash val="solid"/>
                  <a:miter/>
                </a:ln>
              </p:spPr>
              <p:txBody>
                <a:bodyPr rtlCol="0" anchor="ctr"/>
                <a:lstStyle/>
                <a:p>
                  <a:endParaRPr lang="nl-NL"/>
                </a:p>
              </p:txBody>
            </p:sp>
            <p:sp>
              <p:nvSpPr>
                <p:cNvPr id="134" name="Vrije vorm: vorm 133">
                  <a:extLst>
                    <a:ext uri="{FF2B5EF4-FFF2-40B4-BE49-F238E27FC236}">
                      <a16:creationId xmlns:a16="http://schemas.microsoft.com/office/drawing/2014/main" id="{9D63017D-18AB-160E-075D-76DA0C93E4F9}"/>
                    </a:ext>
                  </a:extLst>
                </p:cNvPr>
                <p:cNvSpPr/>
                <p:nvPr/>
              </p:nvSpPr>
              <p:spPr>
                <a:xfrm>
                  <a:off x="2160142"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rgbClr val="FFFFFF"/>
                </a:solidFill>
                <a:ln w="12700" cap="flat">
                  <a:noFill/>
                  <a:prstDash val="solid"/>
                  <a:miter/>
                </a:ln>
              </p:spPr>
              <p:txBody>
                <a:bodyPr rtlCol="0" anchor="ctr"/>
                <a:lstStyle/>
                <a:p>
                  <a:endParaRPr lang="nl-NL"/>
                </a:p>
              </p:txBody>
            </p:sp>
            <p:sp>
              <p:nvSpPr>
                <p:cNvPr id="135" name="Vrije vorm: vorm 134">
                  <a:extLst>
                    <a:ext uri="{FF2B5EF4-FFF2-40B4-BE49-F238E27FC236}">
                      <a16:creationId xmlns:a16="http://schemas.microsoft.com/office/drawing/2014/main" id="{1F53A603-2FE7-6F9D-FEAC-CDBDCA3972CE}"/>
                    </a:ext>
                  </a:extLst>
                </p:cNvPr>
                <p:cNvSpPr/>
                <p:nvPr/>
              </p:nvSpPr>
              <p:spPr>
                <a:xfrm>
                  <a:off x="2222500"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366 w 33527"/>
                    <a:gd name="connsiteY10" fmla="*/ 11684 h 119125"/>
                    <a:gd name="connsiteX11" fmla="*/ 8382 w 33527"/>
                    <a:gd name="connsiteY11" fmla="*/ 1016 h 119125"/>
                    <a:gd name="connsiteX12" fmla="*/ 14224 w 33527"/>
                    <a:gd name="connsiteY12" fmla="*/ 254 h 119125"/>
                    <a:gd name="connsiteX13" fmla="*/ 19812 w 33527"/>
                    <a:gd name="connsiteY13" fmla="*/ 0 h 119125"/>
                    <a:gd name="connsiteX14" fmla="*/ 25654 w 33527"/>
                    <a:gd name="connsiteY14" fmla="*/ 254 h 119125"/>
                    <a:gd name="connsiteX15" fmla="*/ 31496 w 33527"/>
                    <a:gd name="connsiteY15" fmla="*/ 1016 h 119125"/>
                    <a:gd name="connsiteX16" fmla="*/ 32131 w 33527"/>
                    <a:gd name="connsiteY16" fmla="*/ 6350 h 119125"/>
                    <a:gd name="connsiteX17" fmla="*/ 32258 w 33527"/>
                    <a:gd name="connsiteY17" fmla="*/ 11684 h 119125"/>
                    <a:gd name="connsiteX18" fmla="*/ 32131 w 33527"/>
                    <a:gd name="connsiteY18" fmla="*/ 16891 h 119125"/>
                    <a:gd name="connsiteX19" fmla="*/ 31496 w 33527"/>
                    <a:gd name="connsiteY19" fmla="*/ 22225 h 119125"/>
                    <a:gd name="connsiteX20" fmla="*/ 25654 w 33527"/>
                    <a:gd name="connsiteY20" fmla="*/ 22860 h 119125"/>
                    <a:gd name="connsiteX21" fmla="*/ 19812 w 33527"/>
                    <a:gd name="connsiteY21" fmla="*/ 22987 h 119125"/>
                    <a:gd name="connsiteX22" fmla="*/ 14097 w 33527"/>
                    <a:gd name="connsiteY22" fmla="*/ 22860 h 119125"/>
                    <a:gd name="connsiteX23" fmla="*/ 8255 w 33527"/>
                    <a:gd name="connsiteY23" fmla="*/ 22225 h 119125"/>
                    <a:gd name="connsiteX24" fmla="*/ 7239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366" y="11684"/>
                      </a:moveTo>
                      <a:cubicBezTo>
                        <a:pt x="7366" y="8255"/>
                        <a:pt x="7747" y="4699"/>
                        <a:pt x="8382" y="1016"/>
                      </a:cubicBezTo>
                      <a:cubicBezTo>
                        <a:pt x="10160" y="762"/>
                        <a:pt x="12065" y="508"/>
                        <a:pt x="14224" y="254"/>
                      </a:cubicBezTo>
                      <a:cubicBezTo>
                        <a:pt x="16256" y="127"/>
                        <a:pt x="18161" y="0"/>
                        <a:pt x="19812" y="0"/>
                      </a:cubicBezTo>
                      <a:cubicBezTo>
                        <a:pt x="21590" y="0"/>
                        <a:pt x="23622" y="0"/>
                        <a:pt x="25654" y="254"/>
                      </a:cubicBezTo>
                      <a:cubicBezTo>
                        <a:pt x="27813" y="381"/>
                        <a:pt x="29718" y="635"/>
                        <a:pt x="31496" y="1016"/>
                      </a:cubicBezTo>
                      <a:cubicBezTo>
                        <a:pt x="31750" y="2794"/>
                        <a:pt x="32004" y="4572"/>
                        <a:pt x="32131" y="6350"/>
                      </a:cubicBezTo>
                      <a:cubicBezTo>
                        <a:pt x="32131" y="8128"/>
                        <a:pt x="32258" y="9906"/>
                        <a:pt x="32258" y="11684"/>
                      </a:cubicBezTo>
                      <a:cubicBezTo>
                        <a:pt x="32258" y="13335"/>
                        <a:pt x="32258" y="15113"/>
                        <a:pt x="32131" y="16891"/>
                      </a:cubicBezTo>
                      <a:cubicBezTo>
                        <a:pt x="32131" y="18669"/>
                        <a:pt x="31877" y="20447"/>
                        <a:pt x="31496" y="22225"/>
                      </a:cubicBezTo>
                      <a:cubicBezTo>
                        <a:pt x="29718" y="22479"/>
                        <a:pt x="27813" y="22733"/>
                        <a:pt x="25654" y="22860"/>
                      </a:cubicBezTo>
                      <a:cubicBezTo>
                        <a:pt x="23622" y="22860"/>
                        <a:pt x="21717" y="22987"/>
                        <a:pt x="19812" y="22987"/>
                      </a:cubicBezTo>
                      <a:cubicBezTo>
                        <a:pt x="18161" y="22987"/>
                        <a:pt x="16256" y="22987"/>
                        <a:pt x="14097" y="22860"/>
                      </a:cubicBezTo>
                      <a:cubicBezTo>
                        <a:pt x="11938" y="22860"/>
                        <a:pt x="10033" y="22606"/>
                        <a:pt x="8255" y="22225"/>
                      </a:cubicBezTo>
                      <a:cubicBezTo>
                        <a:pt x="7620" y="18542"/>
                        <a:pt x="7239" y="14986"/>
                        <a:pt x="7239" y="11557"/>
                      </a:cubicBezTo>
                      <a:close/>
                    </a:path>
                  </a:pathLst>
                </a:custGeom>
                <a:solidFill>
                  <a:srgbClr val="FFFFFF"/>
                </a:solidFill>
                <a:ln w="12700" cap="flat">
                  <a:noFill/>
                  <a:prstDash val="solid"/>
                  <a:miter/>
                </a:ln>
              </p:spPr>
              <p:txBody>
                <a:bodyPr rtlCol="0" anchor="ctr"/>
                <a:lstStyle/>
                <a:p>
                  <a:endParaRPr lang="nl-NL"/>
                </a:p>
              </p:txBody>
            </p:sp>
            <p:sp>
              <p:nvSpPr>
                <p:cNvPr id="136" name="Vrije vorm: vorm 135">
                  <a:extLst>
                    <a:ext uri="{FF2B5EF4-FFF2-40B4-BE49-F238E27FC236}">
                      <a16:creationId xmlns:a16="http://schemas.microsoft.com/office/drawing/2014/main" id="{3E69F123-5800-0977-7A99-2F72576400F2}"/>
                    </a:ext>
                  </a:extLst>
                </p:cNvPr>
                <p:cNvSpPr/>
                <p:nvPr/>
              </p:nvSpPr>
              <p:spPr>
                <a:xfrm>
                  <a:off x="2278379" y="1276096"/>
                  <a:ext cx="73025" cy="84836"/>
                </a:xfrm>
                <a:custGeom>
                  <a:avLst/>
                  <a:gdLst>
                    <a:gd name="connsiteX0" fmla="*/ 0 w 73025"/>
                    <a:gd name="connsiteY0" fmla="*/ 2032 h 84836"/>
                    <a:gd name="connsiteX1" fmla="*/ 4445 w 73025"/>
                    <a:gd name="connsiteY1" fmla="*/ 1270 h 84836"/>
                    <a:gd name="connsiteX2" fmla="*/ 9398 w 73025"/>
                    <a:gd name="connsiteY2" fmla="*/ 1016 h 84836"/>
                    <a:gd name="connsiteX3" fmla="*/ 14224 w 73025"/>
                    <a:gd name="connsiteY3" fmla="*/ 1270 h 84836"/>
                    <a:gd name="connsiteX4" fmla="*/ 18542 w 73025"/>
                    <a:gd name="connsiteY4" fmla="*/ 2032 h 84836"/>
                    <a:gd name="connsiteX5" fmla="*/ 20066 w 73025"/>
                    <a:gd name="connsiteY5" fmla="*/ 7366 h 84836"/>
                    <a:gd name="connsiteX6" fmla="*/ 21082 w 73025"/>
                    <a:gd name="connsiteY6" fmla="*/ 13335 h 84836"/>
                    <a:gd name="connsiteX7" fmla="*/ 30099 w 73025"/>
                    <a:gd name="connsiteY7" fmla="*/ 4318 h 84836"/>
                    <a:gd name="connsiteX8" fmla="*/ 44831 w 73025"/>
                    <a:gd name="connsiteY8" fmla="*/ 0 h 84836"/>
                    <a:gd name="connsiteX9" fmla="*/ 65913 w 73025"/>
                    <a:gd name="connsiteY9" fmla="*/ 7620 h 84836"/>
                    <a:gd name="connsiteX10" fmla="*/ 73025 w 73025"/>
                    <a:gd name="connsiteY10" fmla="*/ 31623 h 84836"/>
                    <a:gd name="connsiteX11" fmla="*/ 73025 w 73025"/>
                    <a:gd name="connsiteY11" fmla="*/ 83947 h 84836"/>
                    <a:gd name="connsiteX12" fmla="*/ 61722 w 73025"/>
                    <a:gd name="connsiteY12" fmla="*/ 84836 h 84836"/>
                    <a:gd name="connsiteX13" fmla="*/ 50419 w 73025"/>
                    <a:gd name="connsiteY13" fmla="*/ 83947 h 84836"/>
                    <a:gd name="connsiteX14" fmla="*/ 50419 w 73025"/>
                    <a:gd name="connsiteY14" fmla="*/ 37592 h 84836"/>
                    <a:gd name="connsiteX15" fmla="*/ 47752 w 73025"/>
                    <a:gd name="connsiteY15" fmla="*/ 24384 h 84836"/>
                    <a:gd name="connsiteX16" fmla="*/ 38608 w 73025"/>
                    <a:gd name="connsiteY16" fmla="*/ 19812 h 84836"/>
                    <a:gd name="connsiteX17" fmla="*/ 31369 w 73025"/>
                    <a:gd name="connsiteY17" fmla="*/ 21336 h 84836"/>
                    <a:gd name="connsiteX18" fmla="*/ 25273 w 73025"/>
                    <a:gd name="connsiteY18" fmla="*/ 27432 h 84836"/>
                    <a:gd name="connsiteX19" fmla="*/ 22860 w 73025"/>
                    <a:gd name="connsiteY19" fmla="*/ 40894 h 84836"/>
                    <a:gd name="connsiteX20" fmla="*/ 22860 w 73025"/>
                    <a:gd name="connsiteY20" fmla="*/ 83947 h 84836"/>
                    <a:gd name="connsiteX21" fmla="*/ 11557 w 73025"/>
                    <a:gd name="connsiteY21" fmla="*/ 84836 h 84836"/>
                    <a:gd name="connsiteX22" fmla="*/ 254 w 73025"/>
                    <a:gd name="connsiteY22" fmla="*/ 83947 h 84836"/>
                    <a:gd name="connsiteX23" fmla="*/ 254 w 73025"/>
                    <a:gd name="connsiteY23" fmla="*/ 1905 h 8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025" h="84836">
                      <a:moveTo>
                        <a:pt x="0" y="2032"/>
                      </a:moveTo>
                      <a:cubicBezTo>
                        <a:pt x="1524" y="1778"/>
                        <a:pt x="2921" y="1524"/>
                        <a:pt x="4445" y="1270"/>
                      </a:cubicBezTo>
                      <a:cubicBezTo>
                        <a:pt x="5969" y="1143"/>
                        <a:pt x="7620" y="1016"/>
                        <a:pt x="9398" y="1016"/>
                      </a:cubicBezTo>
                      <a:cubicBezTo>
                        <a:pt x="11176" y="1016"/>
                        <a:pt x="12827" y="1016"/>
                        <a:pt x="14224" y="1270"/>
                      </a:cubicBezTo>
                      <a:cubicBezTo>
                        <a:pt x="15621" y="1397"/>
                        <a:pt x="17018" y="1651"/>
                        <a:pt x="18542" y="2032"/>
                      </a:cubicBezTo>
                      <a:cubicBezTo>
                        <a:pt x="19177" y="3048"/>
                        <a:pt x="19685" y="4826"/>
                        <a:pt x="20066" y="7366"/>
                      </a:cubicBezTo>
                      <a:cubicBezTo>
                        <a:pt x="20447" y="9906"/>
                        <a:pt x="20828" y="11938"/>
                        <a:pt x="21082" y="13335"/>
                      </a:cubicBezTo>
                      <a:cubicBezTo>
                        <a:pt x="23241" y="10160"/>
                        <a:pt x="26162" y="7112"/>
                        <a:pt x="30099" y="4318"/>
                      </a:cubicBezTo>
                      <a:cubicBezTo>
                        <a:pt x="33909" y="1524"/>
                        <a:pt x="38862" y="0"/>
                        <a:pt x="44831" y="0"/>
                      </a:cubicBezTo>
                      <a:cubicBezTo>
                        <a:pt x="54102" y="0"/>
                        <a:pt x="61087" y="2540"/>
                        <a:pt x="65913" y="7620"/>
                      </a:cubicBezTo>
                      <a:cubicBezTo>
                        <a:pt x="70739" y="12700"/>
                        <a:pt x="73025" y="20701"/>
                        <a:pt x="73025" y="31623"/>
                      </a:cubicBezTo>
                      <a:lnTo>
                        <a:pt x="73025" y="83947"/>
                      </a:lnTo>
                      <a:cubicBezTo>
                        <a:pt x="69215" y="84582"/>
                        <a:pt x="65405" y="84836"/>
                        <a:pt x="61722" y="84836"/>
                      </a:cubicBezTo>
                      <a:cubicBezTo>
                        <a:pt x="58039" y="84836"/>
                        <a:pt x="54229" y="84582"/>
                        <a:pt x="50419" y="83947"/>
                      </a:cubicBezTo>
                      <a:lnTo>
                        <a:pt x="50419" y="37592"/>
                      </a:lnTo>
                      <a:cubicBezTo>
                        <a:pt x="50419" y="31877"/>
                        <a:pt x="49530" y="27432"/>
                        <a:pt x="47752" y="24384"/>
                      </a:cubicBezTo>
                      <a:cubicBezTo>
                        <a:pt x="45974" y="21336"/>
                        <a:pt x="42926" y="19812"/>
                        <a:pt x="38608" y="19812"/>
                      </a:cubicBezTo>
                      <a:cubicBezTo>
                        <a:pt x="36195" y="19812"/>
                        <a:pt x="33782" y="20320"/>
                        <a:pt x="31369" y="21336"/>
                      </a:cubicBezTo>
                      <a:cubicBezTo>
                        <a:pt x="28956" y="22352"/>
                        <a:pt x="26924" y="24384"/>
                        <a:pt x="25273" y="27432"/>
                      </a:cubicBezTo>
                      <a:cubicBezTo>
                        <a:pt x="23622" y="30480"/>
                        <a:pt x="22860" y="34925"/>
                        <a:pt x="22860" y="40894"/>
                      </a:cubicBezTo>
                      <a:lnTo>
                        <a:pt x="22860" y="83947"/>
                      </a:lnTo>
                      <a:cubicBezTo>
                        <a:pt x="19050" y="84582"/>
                        <a:pt x="15240" y="84836"/>
                        <a:pt x="11557" y="84836"/>
                      </a:cubicBezTo>
                      <a:cubicBezTo>
                        <a:pt x="7874" y="84836"/>
                        <a:pt x="4064" y="84582"/>
                        <a:pt x="254" y="83947"/>
                      </a:cubicBezTo>
                      <a:lnTo>
                        <a:pt x="254" y="1905"/>
                      </a:lnTo>
                      <a:close/>
                    </a:path>
                  </a:pathLst>
                </a:custGeom>
                <a:solidFill>
                  <a:srgbClr val="FFFFFF"/>
                </a:solidFill>
                <a:ln w="12700" cap="flat">
                  <a:noFill/>
                  <a:prstDash val="solid"/>
                  <a:miter/>
                </a:ln>
              </p:spPr>
              <p:txBody>
                <a:bodyPr rtlCol="0" anchor="ctr"/>
                <a:lstStyle/>
                <a:p>
                  <a:endParaRPr lang="nl-NL"/>
                </a:p>
              </p:txBody>
            </p:sp>
            <p:sp>
              <p:nvSpPr>
                <p:cNvPr id="137" name="Vrije vorm: vorm 136">
                  <a:extLst>
                    <a:ext uri="{FF2B5EF4-FFF2-40B4-BE49-F238E27FC236}">
                      <a16:creationId xmlns:a16="http://schemas.microsoft.com/office/drawing/2014/main" id="{CB623B57-B6FC-F899-3F5C-04D25508BE82}"/>
                    </a:ext>
                  </a:extLst>
                </p:cNvPr>
                <p:cNvSpPr/>
                <p:nvPr/>
              </p:nvSpPr>
              <p:spPr>
                <a:xfrm>
                  <a:off x="2365629" y="1276350"/>
                  <a:ext cx="83947" cy="122936"/>
                </a:xfrm>
                <a:custGeom>
                  <a:avLst/>
                  <a:gdLst>
                    <a:gd name="connsiteX0" fmla="*/ 6731 w 83947"/>
                    <a:gd name="connsiteY0" fmla="*/ 76835 h 122936"/>
                    <a:gd name="connsiteX1" fmla="*/ 4572 w 83947"/>
                    <a:gd name="connsiteY1" fmla="*/ 68453 h 122936"/>
                    <a:gd name="connsiteX2" fmla="*/ 7112 w 83947"/>
                    <a:gd name="connsiteY2" fmla="*/ 58674 h 122936"/>
                    <a:gd name="connsiteX3" fmla="*/ 14605 w 83947"/>
                    <a:gd name="connsiteY3" fmla="*/ 51435 h 122936"/>
                    <a:gd name="connsiteX4" fmla="*/ 3048 w 83947"/>
                    <a:gd name="connsiteY4" fmla="*/ 29083 h 122936"/>
                    <a:gd name="connsiteX5" fmla="*/ 7239 w 83947"/>
                    <a:gd name="connsiteY5" fmla="*/ 14224 h 122936"/>
                    <a:gd name="connsiteX6" fmla="*/ 19304 w 83947"/>
                    <a:gd name="connsiteY6" fmla="*/ 3810 h 122936"/>
                    <a:gd name="connsiteX7" fmla="*/ 37973 w 83947"/>
                    <a:gd name="connsiteY7" fmla="*/ 0 h 122936"/>
                    <a:gd name="connsiteX8" fmla="*/ 52578 w 83947"/>
                    <a:gd name="connsiteY8" fmla="*/ 2413 h 122936"/>
                    <a:gd name="connsiteX9" fmla="*/ 63627 w 83947"/>
                    <a:gd name="connsiteY9" fmla="*/ 8636 h 122936"/>
                    <a:gd name="connsiteX10" fmla="*/ 71120 w 83947"/>
                    <a:gd name="connsiteY10" fmla="*/ 2667 h 122936"/>
                    <a:gd name="connsiteX11" fmla="*/ 83185 w 83947"/>
                    <a:gd name="connsiteY11" fmla="*/ 635 h 122936"/>
                    <a:gd name="connsiteX12" fmla="*/ 83693 w 83947"/>
                    <a:gd name="connsiteY12" fmla="*/ 4699 h 122936"/>
                    <a:gd name="connsiteX13" fmla="*/ 83947 w 83947"/>
                    <a:gd name="connsiteY13" fmla="*/ 8890 h 122936"/>
                    <a:gd name="connsiteX14" fmla="*/ 83820 w 83947"/>
                    <a:gd name="connsiteY14" fmla="*/ 13970 h 122936"/>
                    <a:gd name="connsiteX15" fmla="*/ 83185 w 83947"/>
                    <a:gd name="connsiteY15" fmla="*/ 19177 h 122936"/>
                    <a:gd name="connsiteX16" fmla="*/ 70358 w 83947"/>
                    <a:gd name="connsiteY16" fmla="*/ 19177 h 122936"/>
                    <a:gd name="connsiteX17" fmla="*/ 71755 w 83947"/>
                    <a:gd name="connsiteY17" fmla="*/ 22987 h 122936"/>
                    <a:gd name="connsiteX18" fmla="*/ 72390 w 83947"/>
                    <a:gd name="connsiteY18" fmla="*/ 28829 h 122936"/>
                    <a:gd name="connsiteX19" fmla="*/ 68326 w 83947"/>
                    <a:gd name="connsiteY19" fmla="*/ 43561 h 122936"/>
                    <a:gd name="connsiteX20" fmla="*/ 56642 w 83947"/>
                    <a:gd name="connsiteY20" fmla="*/ 53848 h 122936"/>
                    <a:gd name="connsiteX21" fmla="*/ 37973 w 83947"/>
                    <a:gd name="connsiteY21" fmla="*/ 57658 h 122936"/>
                    <a:gd name="connsiteX22" fmla="*/ 25781 w 83947"/>
                    <a:gd name="connsiteY22" fmla="*/ 56261 h 122936"/>
                    <a:gd name="connsiteX23" fmla="*/ 22479 w 83947"/>
                    <a:gd name="connsiteY23" fmla="*/ 59944 h 122936"/>
                    <a:gd name="connsiteX24" fmla="*/ 21844 w 83947"/>
                    <a:gd name="connsiteY24" fmla="*/ 63627 h 122936"/>
                    <a:gd name="connsiteX25" fmla="*/ 23495 w 83947"/>
                    <a:gd name="connsiteY25" fmla="*/ 67691 h 122936"/>
                    <a:gd name="connsiteX26" fmla="*/ 30226 w 83947"/>
                    <a:gd name="connsiteY26" fmla="*/ 69469 h 122936"/>
                    <a:gd name="connsiteX27" fmla="*/ 51943 w 83947"/>
                    <a:gd name="connsiteY27" fmla="*/ 69723 h 122936"/>
                    <a:gd name="connsiteX28" fmla="*/ 73152 w 83947"/>
                    <a:gd name="connsiteY28" fmla="*/ 76200 h 122936"/>
                    <a:gd name="connsiteX29" fmla="*/ 80010 w 83947"/>
                    <a:gd name="connsiteY29" fmla="*/ 93599 h 122936"/>
                    <a:gd name="connsiteX30" fmla="*/ 74041 w 83947"/>
                    <a:gd name="connsiteY30" fmla="*/ 109093 h 122936"/>
                    <a:gd name="connsiteX31" fmla="*/ 57912 w 83947"/>
                    <a:gd name="connsiteY31" fmla="*/ 119380 h 122936"/>
                    <a:gd name="connsiteX32" fmla="*/ 34925 w 83947"/>
                    <a:gd name="connsiteY32" fmla="*/ 122936 h 122936"/>
                    <a:gd name="connsiteX33" fmla="*/ 7874 w 83947"/>
                    <a:gd name="connsiteY33" fmla="*/ 117221 h 122936"/>
                    <a:gd name="connsiteX34" fmla="*/ 0 w 83947"/>
                    <a:gd name="connsiteY34" fmla="*/ 101854 h 122936"/>
                    <a:gd name="connsiteX35" fmla="*/ 3429 w 83947"/>
                    <a:gd name="connsiteY35" fmla="*/ 90170 h 122936"/>
                    <a:gd name="connsiteX36" fmla="*/ 12573 w 83947"/>
                    <a:gd name="connsiteY36" fmla="*/ 82042 h 122936"/>
                    <a:gd name="connsiteX37" fmla="*/ 6731 w 83947"/>
                    <a:gd name="connsiteY37" fmla="*/ 76581 h 122936"/>
                    <a:gd name="connsiteX38" fmla="*/ 56642 w 83947"/>
                    <a:gd name="connsiteY38" fmla="*/ 89789 h 122936"/>
                    <a:gd name="connsiteX39" fmla="*/ 48260 w 83947"/>
                    <a:gd name="connsiteY39" fmla="*/ 86995 h 122936"/>
                    <a:gd name="connsiteX40" fmla="*/ 32385 w 83947"/>
                    <a:gd name="connsiteY40" fmla="*/ 86741 h 122936"/>
                    <a:gd name="connsiteX41" fmla="*/ 30607 w 83947"/>
                    <a:gd name="connsiteY41" fmla="*/ 86741 h 122936"/>
                    <a:gd name="connsiteX42" fmla="*/ 21971 w 83947"/>
                    <a:gd name="connsiteY42" fmla="*/ 90170 h 122936"/>
                    <a:gd name="connsiteX43" fmla="*/ 19685 w 83947"/>
                    <a:gd name="connsiteY43" fmla="*/ 96901 h 122936"/>
                    <a:gd name="connsiteX44" fmla="*/ 24257 w 83947"/>
                    <a:gd name="connsiteY44" fmla="*/ 105029 h 122936"/>
                    <a:gd name="connsiteX45" fmla="*/ 36449 w 83947"/>
                    <a:gd name="connsiteY45" fmla="*/ 107188 h 122936"/>
                    <a:gd name="connsiteX46" fmla="*/ 52578 w 83947"/>
                    <a:gd name="connsiteY46" fmla="*/ 104013 h 122936"/>
                    <a:gd name="connsiteX47" fmla="*/ 58674 w 83947"/>
                    <a:gd name="connsiteY47" fmla="*/ 95504 h 122936"/>
                    <a:gd name="connsiteX48" fmla="*/ 56769 w 83947"/>
                    <a:gd name="connsiteY48" fmla="*/ 89916 h 122936"/>
                    <a:gd name="connsiteX49" fmla="*/ 28194 w 83947"/>
                    <a:gd name="connsiteY49" fmla="*/ 18542 h 122936"/>
                    <a:gd name="connsiteX50" fmla="*/ 25146 w 83947"/>
                    <a:gd name="connsiteY50" fmla="*/ 29083 h 122936"/>
                    <a:gd name="connsiteX51" fmla="*/ 28194 w 83947"/>
                    <a:gd name="connsiteY51" fmla="*/ 39497 h 122936"/>
                    <a:gd name="connsiteX52" fmla="*/ 37973 w 83947"/>
                    <a:gd name="connsiteY52" fmla="*/ 43307 h 122936"/>
                    <a:gd name="connsiteX53" fmla="*/ 47625 w 83947"/>
                    <a:gd name="connsiteY53" fmla="*/ 39497 h 122936"/>
                    <a:gd name="connsiteX54" fmla="*/ 50546 w 83947"/>
                    <a:gd name="connsiteY54" fmla="*/ 29083 h 122936"/>
                    <a:gd name="connsiteX55" fmla="*/ 47625 w 83947"/>
                    <a:gd name="connsiteY55" fmla="*/ 18542 h 122936"/>
                    <a:gd name="connsiteX56" fmla="*/ 37973 w 83947"/>
                    <a:gd name="connsiteY56" fmla="*/ 14605 h 122936"/>
                    <a:gd name="connsiteX57" fmla="*/ 28194 w 83947"/>
                    <a:gd name="connsiteY57" fmla="*/ 18542 h 122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3947" h="122936">
                      <a:moveTo>
                        <a:pt x="6731" y="76835"/>
                      </a:moveTo>
                      <a:cubicBezTo>
                        <a:pt x="5334" y="74676"/>
                        <a:pt x="4572" y="71882"/>
                        <a:pt x="4572" y="68453"/>
                      </a:cubicBezTo>
                      <a:cubicBezTo>
                        <a:pt x="4572" y="64389"/>
                        <a:pt x="5461" y="61214"/>
                        <a:pt x="7112" y="58674"/>
                      </a:cubicBezTo>
                      <a:cubicBezTo>
                        <a:pt x="8763" y="56134"/>
                        <a:pt x="11303" y="53721"/>
                        <a:pt x="14605" y="51435"/>
                      </a:cubicBezTo>
                      <a:cubicBezTo>
                        <a:pt x="6858" y="46101"/>
                        <a:pt x="3048" y="38608"/>
                        <a:pt x="3048" y="29083"/>
                      </a:cubicBezTo>
                      <a:cubicBezTo>
                        <a:pt x="3048" y="23622"/>
                        <a:pt x="4445" y="18669"/>
                        <a:pt x="7239" y="14224"/>
                      </a:cubicBezTo>
                      <a:cubicBezTo>
                        <a:pt x="10033" y="9779"/>
                        <a:pt x="14097" y="6350"/>
                        <a:pt x="19304" y="3810"/>
                      </a:cubicBezTo>
                      <a:cubicBezTo>
                        <a:pt x="24511" y="1270"/>
                        <a:pt x="30734" y="0"/>
                        <a:pt x="37973" y="0"/>
                      </a:cubicBezTo>
                      <a:cubicBezTo>
                        <a:pt x="43307" y="0"/>
                        <a:pt x="48133" y="762"/>
                        <a:pt x="52578" y="2413"/>
                      </a:cubicBezTo>
                      <a:cubicBezTo>
                        <a:pt x="57023" y="4064"/>
                        <a:pt x="60706" y="6096"/>
                        <a:pt x="63627" y="8636"/>
                      </a:cubicBezTo>
                      <a:cubicBezTo>
                        <a:pt x="65659" y="5969"/>
                        <a:pt x="68072" y="4064"/>
                        <a:pt x="71120" y="2667"/>
                      </a:cubicBezTo>
                      <a:cubicBezTo>
                        <a:pt x="74041" y="1397"/>
                        <a:pt x="78105" y="635"/>
                        <a:pt x="83185" y="635"/>
                      </a:cubicBezTo>
                      <a:cubicBezTo>
                        <a:pt x="83439" y="2032"/>
                        <a:pt x="83566" y="3302"/>
                        <a:pt x="83693" y="4699"/>
                      </a:cubicBezTo>
                      <a:cubicBezTo>
                        <a:pt x="83820" y="5969"/>
                        <a:pt x="83947" y="7366"/>
                        <a:pt x="83947" y="8890"/>
                      </a:cubicBezTo>
                      <a:cubicBezTo>
                        <a:pt x="83947" y="10541"/>
                        <a:pt x="83947" y="12319"/>
                        <a:pt x="83820" y="13970"/>
                      </a:cubicBezTo>
                      <a:cubicBezTo>
                        <a:pt x="83820" y="15621"/>
                        <a:pt x="83439" y="17399"/>
                        <a:pt x="83185" y="19177"/>
                      </a:cubicBezTo>
                      <a:lnTo>
                        <a:pt x="70358" y="19177"/>
                      </a:lnTo>
                      <a:cubicBezTo>
                        <a:pt x="70866" y="20193"/>
                        <a:pt x="71374" y="21463"/>
                        <a:pt x="71755" y="22987"/>
                      </a:cubicBezTo>
                      <a:cubicBezTo>
                        <a:pt x="72136" y="24511"/>
                        <a:pt x="72390" y="26416"/>
                        <a:pt x="72390" y="28829"/>
                      </a:cubicBezTo>
                      <a:cubicBezTo>
                        <a:pt x="72390" y="34290"/>
                        <a:pt x="70993" y="39243"/>
                        <a:pt x="68326" y="43561"/>
                      </a:cubicBezTo>
                      <a:cubicBezTo>
                        <a:pt x="65659" y="47879"/>
                        <a:pt x="61722" y="51308"/>
                        <a:pt x="56642" y="53848"/>
                      </a:cubicBezTo>
                      <a:cubicBezTo>
                        <a:pt x="51562" y="56388"/>
                        <a:pt x="45339" y="57658"/>
                        <a:pt x="37973" y="57658"/>
                      </a:cubicBezTo>
                      <a:cubicBezTo>
                        <a:pt x="33528" y="57658"/>
                        <a:pt x="29464" y="57150"/>
                        <a:pt x="25781" y="56261"/>
                      </a:cubicBezTo>
                      <a:cubicBezTo>
                        <a:pt x="24003" y="57404"/>
                        <a:pt x="22860" y="58674"/>
                        <a:pt x="22479" y="59944"/>
                      </a:cubicBezTo>
                      <a:cubicBezTo>
                        <a:pt x="22098" y="61214"/>
                        <a:pt x="21844" y="62484"/>
                        <a:pt x="21844" y="63627"/>
                      </a:cubicBezTo>
                      <a:cubicBezTo>
                        <a:pt x="21844" y="65278"/>
                        <a:pt x="22352" y="66675"/>
                        <a:pt x="23495" y="67691"/>
                      </a:cubicBezTo>
                      <a:cubicBezTo>
                        <a:pt x="24638" y="68707"/>
                        <a:pt x="26797" y="69342"/>
                        <a:pt x="30226" y="69469"/>
                      </a:cubicBezTo>
                      <a:lnTo>
                        <a:pt x="51943" y="69723"/>
                      </a:lnTo>
                      <a:cubicBezTo>
                        <a:pt x="61595" y="69977"/>
                        <a:pt x="68707" y="72136"/>
                        <a:pt x="73152" y="76200"/>
                      </a:cubicBezTo>
                      <a:cubicBezTo>
                        <a:pt x="77724" y="80264"/>
                        <a:pt x="80010" y="86106"/>
                        <a:pt x="80010" y="93599"/>
                      </a:cubicBezTo>
                      <a:cubicBezTo>
                        <a:pt x="80010" y="99568"/>
                        <a:pt x="77978" y="104648"/>
                        <a:pt x="74041" y="109093"/>
                      </a:cubicBezTo>
                      <a:cubicBezTo>
                        <a:pt x="70104" y="113538"/>
                        <a:pt x="64643" y="116967"/>
                        <a:pt x="57912" y="119380"/>
                      </a:cubicBezTo>
                      <a:cubicBezTo>
                        <a:pt x="51181" y="121793"/>
                        <a:pt x="43434" y="122936"/>
                        <a:pt x="34925" y="122936"/>
                      </a:cubicBezTo>
                      <a:cubicBezTo>
                        <a:pt x="22098" y="122936"/>
                        <a:pt x="13081" y="121031"/>
                        <a:pt x="7874" y="117221"/>
                      </a:cubicBezTo>
                      <a:cubicBezTo>
                        <a:pt x="2667" y="113411"/>
                        <a:pt x="0" y="108331"/>
                        <a:pt x="0" y="101854"/>
                      </a:cubicBezTo>
                      <a:cubicBezTo>
                        <a:pt x="0" y="97155"/>
                        <a:pt x="1143" y="93218"/>
                        <a:pt x="3429" y="90170"/>
                      </a:cubicBezTo>
                      <a:cubicBezTo>
                        <a:pt x="5715" y="87122"/>
                        <a:pt x="8763" y="84455"/>
                        <a:pt x="12573" y="82042"/>
                      </a:cubicBezTo>
                      <a:cubicBezTo>
                        <a:pt x="10160" y="80518"/>
                        <a:pt x="8255" y="78740"/>
                        <a:pt x="6731" y="76581"/>
                      </a:cubicBezTo>
                      <a:close/>
                      <a:moveTo>
                        <a:pt x="56642" y="89789"/>
                      </a:moveTo>
                      <a:cubicBezTo>
                        <a:pt x="55372" y="88011"/>
                        <a:pt x="52578" y="87122"/>
                        <a:pt x="48260" y="86995"/>
                      </a:cubicBezTo>
                      <a:lnTo>
                        <a:pt x="32385" y="86741"/>
                      </a:lnTo>
                      <a:lnTo>
                        <a:pt x="30607" y="86741"/>
                      </a:lnTo>
                      <a:cubicBezTo>
                        <a:pt x="26416" y="86741"/>
                        <a:pt x="23495" y="87884"/>
                        <a:pt x="21971" y="90170"/>
                      </a:cubicBezTo>
                      <a:cubicBezTo>
                        <a:pt x="20447" y="92456"/>
                        <a:pt x="19685" y="94742"/>
                        <a:pt x="19685" y="96901"/>
                      </a:cubicBezTo>
                      <a:cubicBezTo>
                        <a:pt x="19685" y="100965"/>
                        <a:pt x="21209" y="103632"/>
                        <a:pt x="24257" y="105029"/>
                      </a:cubicBezTo>
                      <a:cubicBezTo>
                        <a:pt x="27305" y="106426"/>
                        <a:pt x="31369" y="107188"/>
                        <a:pt x="36449" y="107188"/>
                      </a:cubicBezTo>
                      <a:cubicBezTo>
                        <a:pt x="43053" y="107188"/>
                        <a:pt x="48514" y="106172"/>
                        <a:pt x="52578" y="104013"/>
                      </a:cubicBezTo>
                      <a:cubicBezTo>
                        <a:pt x="56642" y="101854"/>
                        <a:pt x="58674" y="99060"/>
                        <a:pt x="58674" y="95504"/>
                      </a:cubicBezTo>
                      <a:cubicBezTo>
                        <a:pt x="58674" y="93472"/>
                        <a:pt x="58039" y="91567"/>
                        <a:pt x="56769" y="89916"/>
                      </a:cubicBezTo>
                      <a:close/>
                      <a:moveTo>
                        <a:pt x="28194" y="18542"/>
                      </a:moveTo>
                      <a:cubicBezTo>
                        <a:pt x="26162" y="21082"/>
                        <a:pt x="25146" y="24638"/>
                        <a:pt x="25146" y="29083"/>
                      </a:cubicBezTo>
                      <a:cubicBezTo>
                        <a:pt x="25146" y="33528"/>
                        <a:pt x="26162" y="36957"/>
                        <a:pt x="28194" y="39497"/>
                      </a:cubicBezTo>
                      <a:cubicBezTo>
                        <a:pt x="30226" y="42037"/>
                        <a:pt x="33528" y="43307"/>
                        <a:pt x="37973" y="43307"/>
                      </a:cubicBezTo>
                      <a:cubicBezTo>
                        <a:pt x="42418" y="43307"/>
                        <a:pt x="45593" y="42037"/>
                        <a:pt x="47625" y="39497"/>
                      </a:cubicBezTo>
                      <a:cubicBezTo>
                        <a:pt x="49530" y="36957"/>
                        <a:pt x="50546" y="33528"/>
                        <a:pt x="50546" y="29083"/>
                      </a:cubicBezTo>
                      <a:cubicBezTo>
                        <a:pt x="50546" y="24638"/>
                        <a:pt x="49530" y="21082"/>
                        <a:pt x="47625" y="18542"/>
                      </a:cubicBezTo>
                      <a:cubicBezTo>
                        <a:pt x="45720" y="16002"/>
                        <a:pt x="42418" y="14605"/>
                        <a:pt x="37973" y="14605"/>
                      </a:cubicBezTo>
                      <a:cubicBezTo>
                        <a:pt x="33528" y="14605"/>
                        <a:pt x="30099" y="15875"/>
                        <a:pt x="28194" y="18542"/>
                      </a:cubicBezTo>
                      <a:close/>
                    </a:path>
                  </a:pathLst>
                </a:custGeom>
                <a:solidFill>
                  <a:srgbClr val="FFFFFF"/>
                </a:solidFill>
                <a:ln w="12700" cap="flat">
                  <a:noFill/>
                  <a:prstDash val="solid"/>
                  <a:miter/>
                </a:ln>
              </p:spPr>
              <p:txBody>
                <a:bodyPr rtlCol="0" anchor="ctr"/>
                <a:lstStyle/>
                <a:p>
                  <a:endParaRPr lang="nl-NL"/>
                </a:p>
              </p:txBody>
            </p:sp>
          </p:grpSp>
        </p:grpSp>
        <p:grpSp>
          <p:nvGrpSpPr>
            <p:cNvPr id="4" name="Groep 3">
              <a:extLst>
                <a:ext uri="{FF2B5EF4-FFF2-40B4-BE49-F238E27FC236}">
                  <a16:creationId xmlns:a16="http://schemas.microsoft.com/office/drawing/2014/main" id="{ADAD0F3F-D57C-3AE1-01E0-F411D3647A14}"/>
                </a:ext>
              </a:extLst>
            </p:cNvPr>
            <p:cNvGrpSpPr/>
            <p:nvPr userDrawn="1"/>
          </p:nvGrpSpPr>
          <p:grpSpPr>
            <a:xfrm>
              <a:off x="911225" y="1194560"/>
              <a:ext cx="581533" cy="675258"/>
              <a:chOff x="911225" y="1194560"/>
              <a:chExt cx="581533" cy="675258"/>
            </a:xfrm>
          </p:grpSpPr>
          <p:sp>
            <p:nvSpPr>
              <p:cNvPr id="105" name="Vrije vorm: vorm 104">
                <a:extLst>
                  <a:ext uri="{FF2B5EF4-FFF2-40B4-BE49-F238E27FC236}">
                    <a16:creationId xmlns:a16="http://schemas.microsoft.com/office/drawing/2014/main" id="{AE535758-59AC-6C66-45DA-8E9B2F2D42AD}"/>
                  </a:ext>
                </a:extLst>
              </p:cNvPr>
              <p:cNvSpPr/>
              <p:nvPr/>
            </p:nvSpPr>
            <p:spPr>
              <a:xfrm>
                <a:off x="1122681" y="1194560"/>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1BB5D5"/>
              </a:solidFill>
              <a:ln w="12700" cap="flat">
                <a:noFill/>
                <a:prstDash val="solid"/>
                <a:miter/>
              </a:ln>
            </p:spPr>
            <p:txBody>
              <a:bodyPr rtlCol="0" anchor="ctr"/>
              <a:lstStyle/>
              <a:p>
                <a:endParaRPr lang="nl-NL"/>
              </a:p>
            </p:txBody>
          </p:sp>
          <p:sp>
            <p:nvSpPr>
              <p:cNvPr id="106" name="Vrije vorm: vorm 105">
                <a:extLst>
                  <a:ext uri="{FF2B5EF4-FFF2-40B4-BE49-F238E27FC236}">
                    <a16:creationId xmlns:a16="http://schemas.microsoft.com/office/drawing/2014/main" id="{C6801507-4B47-C656-F88E-6062F8402E2C}"/>
                  </a:ext>
                </a:extLst>
              </p:cNvPr>
              <p:cNvSpPr/>
              <p:nvPr/>
            </p:nvSpPr>
            <p:spPr>
              <a:xfrm>
                <a:off x="911225" y="1306954"/>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BE2C82"/>
              </a:solidFill>
              <a:ln w="12700" cap="flat">
                <a:noFill/>
                <a:prstDash val="solid"/>
                <a:miter/>
              </a:ln>
            </p:spPr>
            <p:txBody>
              <a:bodyPr rtlCol="0" anchor="ctr"/>
              <a:lstStyle/>
              <a:p>
                <a:endParaRPr lang="nl-NL"/>
              </a:p>
            </p:txBody>
          </p:sp>
          <p:sp>
            <p:nvSpPr>
              <p:cNvPr id="107" name="Vrije vorm: vorm 106">
                <a:extLst>
                  <a:ext uri="{FF2B5EF4-FFF2-40B4-BE49-F238E27FC236}">
                    <a16:creationId xmlns:a16="http://schemas.microsoft.com/office/drawing/2014/main" id="{71B9116E-0BAD-436E-1A21-D8F656FFB2D0}"/>
                  </a:ext>
                </a:extLst>
              </p:cNvPr>
              <p:cNvSpPr/>
              <p:nvPr/>
            </p:nvSpPr>
            <p:spPr>
              <a:xfrm>
                <a:off x="1334770" y="1306954"/>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119971"/>
              </a:solidFill>
              <a:ln w="12700" cap="flat">
                <a:noFill/>
                <a:prstDash val="solid"/>
                <a:miter/>
              </a:ln>
            </p:spPr>
            <p:txBody>
              <a:bodyPr rtlCol="0" anchor="ctr"/>
              <a:lstStyle/>
              <a:p>
                <a:endParaRPr lang="nl-NL"/>
              </a:p>
            </p:txBody>
          </p:sp>
          <p:sp>
            <p:nvSpPr>
              <p:cNvPr id="125" name="Vrije vorm: vorm 124">
                <a:extLst>
                  <a:ext uri="{FF2B5EF4-FFF2-40B4-BE49-F238E27FC236}">
                    <a16:creationId xmlns:a16="http://schemas.microsoft.com/office/drawing/2014/main" id="{F6B48326-B60E-04A6-C69F-1F41ACF8723B}"/>
                  </a:ext>
                </a:extLst>
              </p:cNvPr>
              <p:cNvSpPr/>
              <p:nvPr/>
            </p:nvSpPr>
            <p:spPr>
              <a:xfrm>
                <a:off x="911480" y="1486787"/>
                <a:ext cx="157479" cy="268604"/>
              </a:xfrm>
              <a:custGeom>
                <a:avLst/>
                <a:gdLst>
                  <a:gd name="connsiteX0" fmla="*/ 0 w 157479"/>
                  <a:gd name="connsiteY0" fmla="*/ 189865 h 268604"/>
                  <a:gd name="connsiteX1" fmla="*/ 0 w 157479"/>
                  <a:gd name="connsiteY1" fmla="*/ 188595 h 268604"/>
                  <a:gd name="connsiteX2" fmla="*/ 0 w 157479"/>
                  <a:gd name="connsiteY2" fmla="*/ 188595 h 268604"/>
                  <a:gd name="connsiteX3" fmla="*/ 0 w 157479"/>
                  <a:gd name="connsiteY3" fmla="*/ 77597 h 268604"/>
                  <a:gd name="connsiteX4" fmla="*/ 127 w 157479"/>
                  <a:gd name="connsiteY4" fmla="*/ 77597 h 268604"/>
                  <a:gd name="connsiteX5" fmla="*/ 78740 w 157479"/>
                  <a:gd name="connsiteY5" fmla="*/ 0 h 268604"/>
                  <a:gd name="connsiteX6" fmla="*/ 157480 w 157479"/>
                  <a:gd name="connsiteY6" fmla="*/ 78740 h 268604"/>
                  <a:gd name="connsiteX7" fmla="*/ 157480 w 157479"/>
                  <a:gd name="connsiteY7" fmla="*/ 83058 h 268604"/>
                  <a:gd name="connsiteX8" fmla="*/ 157480 w 157479"/>
                  <a:gd name="connsiteY8" fmla="*/ 187325 h 268604"/>
                  <a:gd name="connsiteX9" fmla="*/ 157480 w 157479"/>
                  <a:gd name="connsiteY9" fmla="*/ 189865 h 268604"/>
                  <a:gd name="connsiteX10" fmla="*/ 78740 w 157479"/>
                  <a:gd name="connsiteY10" fmla="*/ 268605 h 268604"/>
                  <a:gd name="connsiteX11" fmla="*/ 0 w 157479"/>
                  <a:gd name="connsiteY11" fmla="*/ 189865 h 268604"/>
                  <a:gd name="connsiteX12" fmla="*/ 0 w 157479"/>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79"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BE2C82"/>
              </a:solidFill>
              <a:ln w="12700" cap="flat">
                <a:noFill/>
                <a:prstDash val="solid"/>
                <a:miter/>
              </a:ln>
            </p:spPr>
            <p:txBody>
              <a:bodyPr rtlCol="0" anchor="ctr"/>
              <a:lstStyle/>
              <a:p>
                <a:endParaRPr lang="nl-NL"/>
              </a:p>
            </p:txBody>
          </p:sp>
          <p:sp>
            <p:nvSpPr>
              <p:cNvPr id="126" name="Vrije vorm: vorm 125">
                <a:extLst>
                  <a:ext uri="{FF2B5EF4-FFF2-40B4-BE49-F238E27FC236}">
                    <a16:creationId xmlns:a16="http://schemas.microsoft.com/office/drawing/2014/main" id="{12102036-86BA-70D1-2FD5-45F84A88A1FD}"/>
                  </a:ext>
                </a:extLst>
              </p:cNvPr>
              <p:cNvSpPr/>
              <p:nvPr/>
            </p:nvSpPr>
            <p:spPr>
              <a:xfrm>
                <a:off x="1335025" y="1486787"/>
                <a:ext cx="157480" cy="268604"/>
              </a:xfrm>
              <a:custGeom>
                <a:avLst/>
                <a:gdLst>
                  <a:gd name="connsiteX0" fmla="*/ 0 w 157480"/>
                  <a:gd name="connsiteY0" fmla="*/ 189865 h 268604"/>
                  <a:gd name="connsiteX1" fmla="*/ 0 w 157480"/>
                  <a:gd name="connsiteY1" fmla="*/ 188595 h 268604"/>
                  <a:gd name="connsiteX2" fmla="*/ 0 w 157480"/>
                  <a:gd name="connsiteY2" fmla="*/ 188595 h 268604"/>
                  <a:gd name="connsiteX3" fmla="*/ 0 w 157480"/>
                  <a:gd name="connsiteY3" fmla="*/ 77597 h 268604"/>
                  <a:gd name="connsiteX4" fmla="*/ 127 w 157480"/>
                  <a:gd name="connsiteY4" fmla="*/ 77597 h 268604"/>
                  <a:gd name="connsiteX5" fmla="*/ 78740 w 157480"/>
                  <a:gd name="connsiteY5" fmla="*/ 0 h 268604"/>
                  <a:gd name="connsiteX6" fmla="*/ 157480 w 157480"/>
                  <a:gd name="connsiteY6" fmla="*/ 78740 h 268604"/>
                  <a:gd name="connsiteX7" fmla="*/ 157480 w 157480"/>
                  <a:gd name="connsiteY7" fmla="*/ 83058 h 268604"/>
                  <a:gd name="connsiteX8" fmla="*/ 157480 w 157480"/>
                  <a:gd name="connsiteY8" fmla="*/ 187325 h 268604"/>
                  <a:gd name="connsiteX9" fmla="*/ 157480 w 157480"/>
                  <a:gd name="connsiteY9" fmla="*/ 189865 h 268604"/>
                  <a:gd name="connsiteX10" fmla="*/ 78740 w 157480"/>
                  <a:gd name="connsiteY10" fmla="*/ 268605 h 268604"/>
                  <a:gd name="connsiteX11" fmla="*/ 0 w 157480"/>
                  <a:gd name="connsiteY11" fmla="*/ 189865 h 268604"/>
                  <a:gd name="connsiteX12" fmla="*/ 0 w 157480"/>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119971"/>
              </a:solidFill>
              <a:ln w="12700" cap="flat">
                <a:noFill/>
                <a:prstDash val="solid"/>
                <a:miter/>
              </a:ln>
            </p:spPr>
            <p:txBody>
              <a:bodyPr rtlCol="0" anchor="ctr"/>
              <a:lstStyle/>
              <a:p>
                <a:endParaRPr lang="nl-NL"/>
              </a:p>
            </p:txBody>
          </p:sp>
          <p:sp>
            <p:nvSpPr>
              <p:cNvPr id="127" name="Vrije vorm: vorm 126">
                <a:extLst>
                  <a:ext uri="{FF2B5EF4-FFF2-40B4-BE49-F238E27FC236}">
                    <a16:creationId xmlns:a16="http://schemas.microsoft.com/office/drawing/2014/main" id="{D923AAA0-1151-C3DD-6859-8B38396664E4}"/>
                  </a:ext>
                </a:extLst>
              </p:cNvPr>
              <p:cNvSpPr/>
              <p:nvPr/>
            </p:nvSpPr>
            <p:spPr>
              <a:xfrm>
                <a:off x="1122681" y="1422143"/>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6195"/>
                      <a:pt x="157988" y="78994"/>
                    </a:cubicBezTo>
                  </a:path>
                </a:pathLst>
              </a:custGeom>
              <a:solidFill>
                <a:srgbClr val="1A4D99"/>
              </a:solidFill>
              <a:ln w="12700" cap="flat">
                <a:noFill/>
                <a:prstDash val="solid"/>
                <a:miter/>
              </a:ln>
            </p:spPr>
            <p:txBody>
              <a:bodyPr rtlCol="0" anchor="ctr"/>
              <a:lstStyle/>
              <a:p>
                <a:endParaRPr lang="nl-NL"/>
              </a:p>
            </p:txBody>
          </p:sp>
          <p:sp>
            <p:nvSpPr>
              <p:cNvPr id="128" name="Vrije vorm: vorm 127">
                <a:extLst>
                  <a:ext uri="{FF2B5EF4-FFF2-40B4-BE49-F238E27FC236}">
                    <a16:creationId xmlns:a16="http://schemas.microsoft.com/office/drawing/2014/main" id="{78542308-DE28-DD48-C86A-82DD389F46F2}"/>
                  </a:ext>
                </a:extLst>
              </p:cNvPr>
              <p:cNvSpPr/>
              <p:nvPr/>
            </p:nvSpPr>
            <p:spPr>
              <a:xfrm>
                <a:off x="1122808" y="1601213"/>
                <a:ext cx="157480" cy="268605"/>
              </a:xfrm>
              <a:custGeom>
                <a:avLst/>
                <a:gdLst>
                  <a:gd name="connsiteX0" fmla="*/ 0 w 157480"/>
                  <a:gd name="connsiteY0" fmla="*/ 189865 h 268605"/>
                  <a:gd name="connsiteX1" fmla="*/ 0 w 157480"/>
                  <a:gd name="connsiteY1" fmla="*/ 188595 h 268605"/>
                  <a:gd name="connsiteX2" fmla="*/ 0 w 157480"/>
                  <a:gd name="connsiteY2" fmla="*/ 188595 h 268605"/>
                  <a:gd name="connsiteX3" fmla="*/ 0 w 157480"/>
                  <a:gd name="connsiteY3" fmla="*/ 77597 h 268605"/>
                  <a:gd name="connsiteX4" fmla="*/ 127 w 157480"/>
                  <a:gd name="connsiteY4" fmla="*/ 77597 h 268605"/>
                  <a:gd name="connsiteX5" fmla="*/ 78740 w 157480"/>
                  <a:gd name="connsiteY5" fmla="*/ 0 h 268605"/>
                  <a:gd name="connsiteX6" fmla="*/ 157480 w 157480"/>
                  <a:gd name="connsiteY6" fmla="*/ 78740 h 268605"/>
                  <a:gd name="connsiteX7" fmla="*/ 157480 w 157480"/>
                  <a:gd name="connsiteY7" fmla="*/ 83058 h 268605"/>
                  <a:gd name="connsiteX8" fmla="*/ 157480 w 157480"/>
                  <a:gd name="connsiteY8" fmla="*/ 187325 h 268605"/>
                  <a:gd name="connsiteX9" fmla="*/ 157480 w 157480"/>
                  <a:gd name="connsiteY9" fmla="*/ 189865 h 268605"/>
                  <a:gd name="connsiteX10" fmla="*/ 78740 w 157480"/>
                  <a:gd name="connsiteY10" fmla="*/ 268605 h 268605"/>
                  <a:gd name="connsiteX11" fmla="*/ 0 w 157480"/>
                  <a:gd name="connsiteY11" fmla="*/ 189865 h 268605"/>
                  <a:gd name="connsiteX12" fmla="*/ 0 w 157480"/>
                  <a:gd name="connsiteY12" fmla="*/ 189865 h 26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5">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1A4D99"/>
              </a:solidFill>
              <a:ln w="12700" cap="flat">
                <a:noFill/>
                <a:prstDash val="solid"/>
                <a:miter/>
              </a:ln>
            </p:spPr>
            <p:txBody>
              <a:bodyPr rtlCol="0" anchor="ctr"/>
              <a:lstStyle/>
              <a:p>
                <a:endParaRPr lang="nl-NL"/>
              </a:p>
            </p:txBody>
          </p:sp>
        </p:grpSp>
      </p:grpSp>
      <p:sp>
        <p:nvSpPr>
          <p:cNvPr id="2" name="Tijdelijke aanduiding voor tekst 3">
            <a:extLst>
              <a:ext uri="{FF2B5EF4-FFF2-40B4-BE49-F238E27FC236}">
                <a16:creationId xmlns:a16="http://schemas.microsoft.com/office/drawing/2014/main" id="{13748403-FA79-B0A9-0BE2-74AC9E6CB727}"/>
              </a:ext>
            </a:extLst>
          </p:cNvPr>
          <p:cNvSpPr>
            <a:spLocks noGrp="1"/>
          </p:cNvSpPr>
          <p:nvPr userDrawn="1">
            <p:ph type="body" sz="quarter" idx="12" hasCustomPrompt="1"/>
          </p:nvPr>
        </p:nvSpPr>
        <p:spPr>
          <a:xfrm>
            <a:off x="911225" y="4810918"/>
            <a:ext cx="7199313" cy="216000"/>
          </a:xfrm>
        </p:spPr>
        <p:txBody>
          <a:bodyPr anchor="ctr">
            <a:normAutofit/>
          </a:bodyPr>
          <a:lstStyle>
            <a:lvl1pPr marL="0" indent="0">
              <a:lnSpc>
                <a:spcPct val="100000"/>
              </a:lnSpc>
              <a:buNone/>
              <a:defRPr sz="1200">
                <a:solidFill>
                  <a:schemeClr val="tx2"/>
                </a:solidFill>
              </a:defRPr>
            </a:lvl1pPr>
          </a:lstStyle>
          <a:p>
            <a:pPr lvl="0"/>
            <a:r>
              <a:rPr lang="nl-NL"/>
              <a:t>Voornaam Achternaam</a:t>
            </a:r>
          </a:p>
        </p:txBody>
      </p:sp>
      <p:sp>
        <p:nvSpPr>
          <p:cNvPr id="5" name="Tijdelijke aanduiding voor tekst 15">
            <a:extLst>
              <a:ext uri="{FF2B5EF4-FFF2-40B4-BE49-F238E27FC236}">
                <a16:creationId xmlns:a16="http://schemas.microsoft.com/office/drawing/2014/main" id="{F6C4B23E-0FC2-567A-0F1E-75D90C6D8B85}"/>
              </a:ext>
            </a:extLst>
          </p:cNvPr>
          <p:cNvSpPr>
            <a:spLocks noGrp="1"/>
          </p:cNvSpPr>
          <p:nvPr>
            <p:ph type="body" sz="quarter" idx="13" hasCustomPrompt="1"/>
          </p:nvPr>
        </p:nvSpPr>
        <p:spPr>
          <a:xfrm>
            <a:off x="0" y="6898957"/>
            <a:ext cx="3049200" cy="253365"/>
          </a:xfrm>
          <a:solidFill>
            <a:schemeClr val="accent1"/>
          </a:solidFill>
        </p:spPr>
        <p:txBody>
          <a:bodyPr/>
          <a:lstStyle>
            <a:lvl1pPr marL="0" indent="0">
              <a:buNone/>
              <a:defRPr/>
            </a:lvl1pPr>
          </a:lstStyle>
          <a:p>
            <a:pPr lvl="0"/>
            <a:r>
              <a:rPr lang="nl-NL"/>
              <a:t> </a:t>
            </a:r>
          </a:p>
        </p:txBody>
      </p:sp>
      <p:sp>
        <p:nvSpPr>
          <p:cNvPr id="6" name="Tijdelijke aanduiding voor tekst 15">
            <a:extLst>
              <a:ext uri="{FF2B5EF4-FFF2-40B4-BE49-F238E27FC236}">
                <a16:creationId xmlns:a16="http://schemas.microsoft.com/office/drawing/2014/main" id="{34273991-0006-F78D-F4E2-44353967E895}"/>
              </a:ext>
            </a:extLst>
          </p:cNvPr>
          <p:cNvSpPr>
            <a:spLocks noGrp="1"/>
          </p:cNvSpPr>
          <p:nvPr>
            <p:ph type="body" sz="quarter" idx="14" hasCustomPrompt="1"/>
          </p:nvPr>
        </p:nvSpPr>
        <p:spPr>
          <a:xfrm>
            <a:off x="3047600" y="7145337"/>
            <a:ext cx="3049200" cy="253365"/>
          </a:xfrm>
          <a:solidFill>
            <a:schemeClr val="accent2"/>
          </a:solidFill>
        </p:spPr>
        <p:txBody>
          <a:bodyPr/>
          <a:lstStyle>
            <a:lvl1pPr marL="0" indent="0">
              <a:buNone/>
              <a:defRPr/>
            </a:lvl1pPr>
          </a:lstStyle>
          <a:p>
            <a:pPr lvl="0"/>
            <a:r>
              <a:rPr lang="nl-NL"/>
              <a:t> </a:t>
            </a:r>
          </a:p>
        </p:txBody>
      </p:sp>
      <p:sp>
        <p:nvSpPr>
          <p:cNvPr id="7" name="Tijdelijke aanduiding voor tekst 15">
            <a:extLst>
              <a:ext uri="{FF2B5EF4-FFF2-40B4-BE49-F238E27FC236}">
                <a16:creationId xmlns:a16="http://schemas.microsoft.com/office/drawing/2014/main" id="{E305F73A-69E8-83BC-1171-D334C9021F66}"/>
              </a:ext>
            </a:extLst>
          </p:cNvPr>
          <p:cNvSpPr>
            <a:spLocks noGrp="1"/>
          </p:cNvSpPr>
          <p:nvPr>
            <p:ph type="body" sz="quarter" idx="15" hasCustomPrompt="1"/>
          </p:nvPr>
        </p:nvSpPr>
        <p:spPr>
          <a:xfrm>
            <a:off x="6095200" y="7391717"/>
            <a:ext cx="3049200" cy="253365"/>
          </a:xfrm>
          <a:solidFill>
            <a:schemeClr val="accent3"/>
          </a:solidFill>
        </p:spPr>
        <p:txBody>
          <a:bodyPr/>
          <a:lstStyle>
            <a:lvl1pPr marL="0" indent="0">
              <a:buNone/>
              <a:defRPr/>
            </a:lvl1pPr>
          </a:lstStyle>
          <a:p>
            <a:pPr lvl="0"/>
            <a:r>
              <a:rPr lang="nl-NL"/>
              <a:t> </a:t>
            </a:r>
          </a:p>
        </p:txBody>
      </p:sp>
      <p:sp>
        <p:nvSpPr>
          <p:cNvPr id="8" name="Tijdelijke aanduiding voor tekst 15">
            <a:extLst>
              <a:ext uri="{FF2B5EF4-FFF2-40B4-BE49-F238E27FC236}">
                <a16:creationId xmlns:a16="http://schemas.microsoft.com/office/drawing/2014/main" id="{B81EBD33-967B-561F-9CD9-D363C97D23E2}"/>
              </a:ext>
            </a:extLst>
          </p:cNvPr>
          <p:cNvSpPr>
            <a:spLocks noGrp="1"/>
          </p:cNvSpPr>
          <p:nvPr>
            <p:ph type="body" sz="quarter" idx="16" hasCustomPrompt="1"/>
          </p:nvPr>
        </p:nvSpPr>
        <p:spPr>
          <a:xfrm>
            <a:off x="9142800" y="7638096"/>
            <a:ext cx="3049200" cy="253365"/>
          </a:xfrm>
          <a:solidFill>
            <a:schemeClr val="accent4"/>
          </a:solidFill>
        </p:spPr>
        <p:txBody>
          <a:bodyPr/>
          <a:lstStyle>
            <a:lvl1pPr marL="0" indent="0">
              <a:buNone/>
              <a:defRPr/>
            </a:lvl1pPr>
          </a:lstStyle>
          <a:p>
            <a:pPr lvl="0"/>
            <a:r>
              <a:rPr lang="nl-NL"/>
              <a:t> </a:t>
            </a:r>
          </a:p>
        </p:txBody>
      </p:sp>
    </p:spTree>
    <p:extLst>
      <p:ext uri="{BB962C8B-B14F-4D97-AF65-F5344CB8AC3E}">
        <p14:creationId xmlns:p14="http://schemas.microsoft.com/office/powerpoint/2010/main" val="21842671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1000" fill="hold"/>
                                        <p:tgtEl>
                                          <p:spTgt spid="60"/>
                                        </p:tgtEl>
                                        <p:attrNameLst>
                                          <p:attrName>ppt_x</p:attrName>
                                        </p:attrNameLst>
                                      </p:cBhvr>
                                      <p:tavLst>
                                        <p:tav tm="0">
                                          <p:val>
                                            <p:strVal val="0-#ppt_w/2"/>
                                          </p:val>
                                        </p:tav>
                                        <p:tav tm="100000">
                                          <p:val>
                                            <p:strVal val="#ppt_x"/>
                                          </p:val>
                                        </p:tav>
                                      </p:tavLst>
                                    </p:anim>
                                    <p:anim calcmode="lin" valueType="num">
                                      <p:cBhvr additive="base">
                                        <p:cTn id="8" dur="10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1" decel="100000" fill="hold"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00" fill="hold"/>
                                        <p:tgtEl>
                                          <p:spTgt spid="17"/>
                                        </p:tgtEl>
                                        <p:attrNameLst>
                                          <p:attrName>ppt_x</p:attrName>
                                        </p:attrNameLst>
                                      </p:cBhvr>
                                      <p:tavLst>
                                        <p:tav tm="0">
                                          <p:val>
                                            <p:strVal val="#ppt_x"/>
                                          </p:val>
                                        </p:tav>
                                        <p:tav tm="100000">
                                          <p:val>
                                            <p:strVal val="#ppt_x"/>
                                          </p:val>
                                        </p:tav>
                                      </p:tavLst>
                                    </p:anim>
                                    <p:anim calcmode="lin" valueType="num">
                                      <p:cBhvr additive="base">
                                        <p:cTn id="12" dur="70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75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900" fill="hold"/>
                                        <p:tgtEl>
                                          <p:spTgt spid="62"/>
                                        </p:tgtEl>
                                        <p:attrNameLst>
                                          <p:attrName>ppt_x</p:attrName>
                                        </p:attrNameLst>
                                      </p:cBhvr>
                                      <p:tavLst>
                                        <p:tav tm="0">
                                          <p:val>
                                            <p:strVal val="#ppt_x"/>
                                          </p:val>
                                        </p:tav>
                                        <p:tav tm="100000">
                                          <p:val>
                                            <p:strVal val="#ppt_x"/>
                                          </p:val>
                                        </p:tav>
                                      </p:tavLst>
                                    </p:anim>
                                    <p:anim calcmode="lin" valueType="num">
                                      <p:cBhvr additive="base">
                                        <p:cTn id="16" dur="900" fill="hold"/>
                                        <p:tgtEl>
                                          <p:spTgt spid="6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0"/>
                                  </p:stCondLst>
                                  <p:childTnLst>
                                    <p:set>
                                      <p:cBhvr>
                                        <p:cTn id="18" dur="1" fill="hold">
                                          <p:stCondLst>
                                            <p:cond delay="0"/>
                                          </p:stCondLst>
                                        </p:cTn>
                                        <p:tgtEl>
                                          <p:spTgt spid="63">
                                            <p:txEl>
                                              <p:pRg st="0" end="0"/>
                                            </p:txEl>
                                          </p:spTgt>
                                        </p:tgtEl>
                                        <p:attrNameLst>
                                          <p:attrName>style.visibility</p:attrName>
                                        </p:attrNameLst>
                                      </p:cBhvr>
                                      <p:to>
                                        <p:strVal val="visible"/>
                                      </p:to>
                                    </p:set>
                                    <p:anim calcmode="lin" valueType="num">
                                      <p:cBhvr additive="base">
                                        <p:cTn id="19" dur="800" fill="hold"/>
                                        <p:tgtEl>
                                          <p:spTgt spid="63">
                                            <p:txEl>
                                              <p:pRg st="0" end="0"/>
                                            </p:txEl>
                                          </p:spTgt>
                                        </p:tgtEl>
                                        <p:attrNameLst>
                                          <p:attrName>ppt_x</p:attrName>
                                        </p:attrNameLst>
                                      </p:cBhvr>
                                      <p:tavLst>
                                        <p:tav tm="0">
                                          <p:val>
                                            <p:strVal val="#ppt_x"/>
                                          </p:val>
                                        </p:tav>
                                        <p:tav tm="100000">
                                          <p:val>
                                            <p:strVal val="#ppt_x"/>
                                          </p:val>
                                        </p:tav>
                                      </p:tavLst>
                                    </p:anim>
                                    <p:anim calcmode="lin" valueType="num">
                                      <p:cBhvr additive="base">
                                        <p:cTn id="20" dur="800" fill="hold"/>
                                        <p:tgtEl>
                                          <p:spTgt spid="63">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250"/>
                                  </p:stCondLst>
                                  <p:childTnLst>
                                    <p:set>
                                      <p:cBhvr>
                                        <p:cTn id="22" dur="1" fill="hold">
                                          <p:stCondLst>
                                            <p:cond delay="0"/>
                                          </p:stCondLst>
                                        </p:cTn>
                                        <p:tgtEl>
                                          <p:spTgt spid="2">
                                            <p:txEl>
                                              <p:pRg st="0" end="0"/>
                                            </p:txEl>
                                          </p:spTgt>
                                        </p:tgtEl>
                                        <p:attrNameLst>
                                          <p:attrName>style.visibility</p:attrName>
                                        </p:attrNameLst>
                                      </p:cBhvr>
                                      <p:to>
                                        <p:strVal val="visible"/>
                                      </p:to>
                                    </p:set>
                                    <p:anim calcmode="lin" valueType="num">
                                      <p:cBhvr additive="base">
                                        <p:cTn id="23" dur="7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4" dur="700" fill="hold"/>
                                        <p:tgtEl>
                                          <p:spTgt spid="2">
                                            <p:txEl>
                                              <p:pRg st="0" end="0"/>
                                            </p:txEl>
                                          </p:spTgt>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250"/>
                                  </p:stCondLst>
                                  <p:childTnLst>
                                    <p:set>
                                      <p:cBhvr>
                                        <p:cTn id="26" dur="1" fill="hold">
                                          <p:stCondLst>
                                            <p:cond delay="0"/>
                                          </p:stCondLst>
                                        </p:cTn>
                                        <p:tgtEl>
                                          <p:spTgt spid="64"/>
                                        </p:tgtEl>
                                        <p:attrNameLst>
                                          <p:attrName>style.visibility</p:attrName>
                                        </p:attrNameLst>
                                      </p:cBhvr>
                                      <p:to>
                                        <p:strVal val="visible"/>
                                      </p:to>
                                    </p:set>
                                    <p:anim calcmode="lin" valueType="num">
                                      <p:cBhvr additive="base">
                                        <p:cTn id="27" dur="700" fill="hold"/>
                                        <p:tgtEl>
                                          <p:spTgt spid="64"/>
                                        </p:tgtEl>
                                        <p:attrNameLst>
                                          <p:attrName>ppt_x</p:attrName>
                                        </p:attrNameLst>
                                      </p:cBhvr>
                                      <p:tavLst>
                                        <p:tav tm="0">
                                          <p:val>
                                            <p:strVal val="#ppt_x"/>
                                          </p:val>
                                        </p:tav>
                                        <p:tav tm="100000">
                                          <p:val>
                                            <p:strVal val="#ppt_x"/>
                                          </p:val>
                                        </p:tav>
                                      </p:tavLst>
                                    </p:anim>
                                    <p:anim calcmode="lin" valueType="num">
                                      <p:cBhvr additive="base">
                                        <p:cTn id="28" dur="7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2" grpId="0"/>
      <p:bldP spid="63" grpId="0" build="p">
        <p:tmplLst>
          <p:tmpl lvl="1">
            <p:tnLst>
              <p:par>
                <p:cTn presetID="2" presetClass="entr" presetSubtype="4" decel="100000" fill="hold" nodeType="withEffect">
                  <p:stCondLst>
                    <p:cond delay="1000"/>
                  </p:stCondLst>
                  <p:childTnLst>
                    <p:set>
                      <p:cBhvr>
                        <p:cTn dur="1" fill="hold">
                          <p:stCondLst>
                            <p:cond delay="0"/>
                          </p:stCondLst>
                        </p:cTn>
                        <p:tgtEl>
                          <p:spTgt spid="63"/>
                        </p:tgtEl>
                        <p:attrNameLst>
                          <p:attrName>style.visibility</p:attrName>
                        </p:attrNameLst>
                      </p:cBhvr>
                      <p:to>
                        <p:strVal val="visible"/>
                      </p:to>
                    </p:set>
                    <p:anim calcmode="lin" valueType="num">
                      <p:cBhvr additive="base">
                        <p:cTn dur="800" fill="hold"/>
                        <p:tgtEl>
                          <p:spTgt spid="63"/>
                        </p:tgtEl>
                        <p:attrNameLst>
                          <p:attrName>ppt_x</p:attrName>
                        </p:attrNameLst>
                      </p:cBhvr>
                      <p:tavLst>
                        <p:tav tm="0">
                          <p:val>
                            <p:strVal val="#ppt_x"/>
                          </p:val>
                        </p:tav>
                        <p:tav tm="100000">
                          <p:val>
                            <p:strVal val="#ppt_x"/>
                          </p:val>
                        </p:tav>
                      </p:tavLst>
                    </p:anim>
                    <p:anim calcmode="lin" valueType="num">
                      <p:cBhvr additive="base">
                        <p:cTn dur="800" fill="hold"/>
                        <p:tgtEl>
                          <p:spTgt spid="63"/>
                        </p:tgtEl>
                        <p:attrNameLst>
                          <p:attrName>ppt_y</p:attrName>
                        </p:attrNameLst>
                      </p:cBhvr>
                      <p:tavLst>
                        <p:tav tm="0">
                          <p:val>
                            <p:strVal val="1+#ppt_h/2"/>
                          </p:val>
                        </p:tav>
                        <p:tav tm="100000">
                          <p:val>
                            <p:strVal val="#ppt_y"/>
                          </p:val>
                        </p:tav>
                      </p:tavLst>
                    </p:anim>
                  </p:childTnLst>
                </p:cTn>
              </p:par>
            </p:tnLst>
          </p:tmpl>
        </p:tmplLst>
      </p:bldP>
      <p:bldP spid="64" grpId="0" animBg="1"/>
      <p:bldP spid="2" grpId="0" build="p">
        <p:tmplLst>
          <p:tmpl lvl="1">
            <p:tnLst>
              <p:par>
                <p:cTn presetID="2" presetClass="entr" presetSubtype="4" decel="100000" fill="hold" nodeType="withEffect">
                  <p:stCondLst>
                    <p:cond delay="125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700" fill="hold"/>
                        <p:tgtEl>
                          <p:spTgt spid="2"/>
                        </p:tgtEl>
                        <p:attrNameLst>
                          <p:attrName>ppt_x</p:attrName>
                        </p:attrNameLst>
                      </p:cBhvr>
                      <p:tavLst>
                        <p:tav tm="0">
                          <p:val>
                            <p:strVal val="#ppt_x"/>
                          </p:val>
                        </p:tav>
                        <p:tav tm="100000">
                          <p:val>
                            <p:strVal val="#ppt_x"/>
                          </p:val>
                        </p:tav>
                      </p:tavLst>
                    </p:anim>
                    <p:anim calcmode="lin" valueType="num">
                      <p:cBhvr additive="base">
                        <p:cTn dur="700" fill="hold"/>
                        <p:tgtEl>
                          <p:spTgt spid="2"/>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5" name="Tijdelijke aanduiding voor tekst 15">
            <a:extLst>
              <a:ext uri="{FF2B5EF4-FFF2-40B4-BE49-F238E27FC236}">
                <a16:creationId xmlns:a16="http://schemas.microsoft.com/office/drawing/2014/main" id="{8DC9F8C6-2147-BC92-A003-0061D23FCE51}"/>
              </a:ext>
            </a:extLst>
          </p:cNvPr>
          <p:cNvSpPr>
            <a:spLocks noGrp="1"/>
          </p:cNvSpPr>
          <p:nvPr>
            <p:ph type="body" sz="quarter" idx="10" hasCustomPrompt="1"/>
          </p:nvPr>
        </p:nvSpPr>
        <p:spPr>
          <a:xfrm>
            <a:off x="0" y="0"/>
            <a:ext cx="3049200" cy="6858000"/>
          </a:xfrm>
          <a:solidFill>
            <a:schemeClr val="accent1"/>
          </a:solidFill>
        </p:spPr>
        <p:txBody>
          <a:bodyPr/>
          <a:lstStyle>
            <a:lvl1pPr marL="0" indent="0">
              <a:buNone/>
              <a:defRPr/>
            </a:lvl1pPr>
          </a:lstStyle>
          <a:p>
            <a:pPr lvl="0"/>
            <a:r>
              <a:rPr lang="nl-NL"/>
              <a:t> </a:t>
            </a:r>
          </a:p>
        </p:txBody>
      </p:sp>
      <p:sp>
        <p:nvSpPr>
          <p:cNvPr id="26" name="Tijdelijke aanduiding voor tekst 15">
            <a:extLst>
              <a:ext uri="{FF2B5EF4-FFF2-40B4-BE49-F238E27FC236}">
                <a16:creationId xmlns:a16="http://schemas.microsoft.com/office/drawing/2014/main" id="{FB891A01-ADF7-5724-8F37-2988781F3FD3}"/>
              </a:ext>
            </a:extLst>
          </p:cNvPr>
          <p:cNvSpPr>
            <a:spLocks noGrp="1"/>
          </p:cNvSpPr>
          <p:nvPr>
            <p:ph type="body" sz="quarter" idx="11" hasCustomPrompt="1"/>
          </p:nvPr>
        </p:nvSpPr>
        <p:spPr>
          <a:xfrm>
            <a:off x="3047600" y="0"/>
            <a:ext cx="3049200" cy="6858000"/>
          </a:xfrm>
          <a:solidFill>
            <a:schemeClr val="accent2"/>
          </a:solidFill>
        </p:spPr>
        <p:txBody>
          <a:bodyPr/>
          <a:lstStyle>
            <a:lvl1pPr marL="0" indent="0">
              <a:buNone/>
              <a:defRPr/>
            </a:lvl1pPr>
          </a:lstStyle>
          <a:p>
            <a:pPr lvl="0"/>
            <a:r>
              <a:rPr lang="nl-NL"/>
              <a:t> </a:t>
            </a:r>
          </a:p>
        </p:txBody>
      </p:sp>
      <p:sp>
        <p:nvSpPr>
          <p:cNvPr id="27" name="Tijdelijke aanduiding voor tekst 15">
            <a:extLst>
              <a:ext uri="{FF2B5EF4-FFF2-40B4-BE49-F238E27FC236}">
                <a16:creationId xmlns:a16="http://schemas.microsoft.com/office/drawing/2014/main" id="{6F22B99F-5634-9AC1-02F4-72899B2D5670}"/>
              </a:ext>
            </a:extLst>
          </p:cNvPr>
          <p:cNvSpPr>
            <a:spLocks noGrp="1"/>
          </p:cNvSpPr>
          <p:nvPr>
            <p:ph type="body" sz="quarter" idx="12" hasCustomPrompt="1"/>
          </p:nvPr>
        </p:nvSpPr>
        <p:spPr>
          <a:xfrm>
            <a:off x="6095200" y="0"/>
            <a:ext cx="3049200" cy="6858000"/>
          </a:xfrm>
          <a:solidFill>
            <a:schemeClr val="accent3"/>
          </a:solidFill>
        </p:spPr>
        <p:txBody>
          <a:bodyPr/>
          <a:lstStyle>
            <a:lvl1pPr marL="0" indent="0">
              <a:buNone/>
              <a:defRPr/>
            </a:lvl1pPr>
          </a:lstStyle>
          <a:p>
            <a:pPr lvl="0"/>
            <a:r>
              <a:rPr lang="nl-NL"/>
              <a:t> </a:t>
            </a:r>
          </a:p>
        </p:txBody>
      </p:sp>
      <p:sp>
        <p:nvSpPr>
          <p:cNvPr id="28" name="Tijdelijke aanduiding voor tekst 15">
            <a:extLst>
              <a:ext uri="{FF2B5EF4-FFF2-40B4-BE49-F238E27FC236}">
                <a16:creationId xmlns:a16="http://schemas.microsoft.com/office/drawing/2014/main" id="{16506A7F-7507-C1A2-2257-B0D6766FCA9C}"/>
              </a:ext>
            </a:extLst>
          </p:cNvPr>
          <p:cNvSpPr>
            <a:spLocks noGrp="1"/>
          </p:cNvSpPr>
          <p:nvPr>
            <p:ph type="body" sz="quarter" idx="13" hasCustomPrompt="1"/>
          </p:nvPr>
        </p:nvSpPr>
        <p:spPr>
          <a:xfrm>
            <a:off x="9142800" y="0"/>
            <a:ext cx="3049200" cy="6858000"/>
          </a:xfrm>
          <a:solidFill>
            <a:schemeClr val="accent4"/>
          </a:solidFill>
        </p:spPr>
        <p:txBody>
          <a:bodyPr/>
          <a:lstStyle>
            <a:lvl1pPr marL="0" indent="0">
              <a:buNone/>
              <a:defRPr/>
            </a:lvl1pPr>
          </a:lstStyle>
          <a:p>
            <a:pPr lvl="0"/>
            <a:r>
              <a:rPr lang="nl-NL"/>
              <a:t> </a:t>
            </a:r>
          </a:p>
        </p:txBody>
      </p:sp>
    </p:spTree>
    <p:extLst>
      <p:ext uri="{BB962C8B-B14F-4D97-AF65-F5344CB8AC3E}">
        <p14:creationId xmlns:p14="http://schemas.microsoft.com/office/powerpoint/2010/main" val="836786361"/>
      </p:ext>
    </p:extLst>
  </p:cSld>
  <p:clrMapOvr>
    <a:masterClrMapping/>
  </p:clrMapOvr>
  <mc:AlternateContent xmlns:mc="http://schemas.openxmlformats.org/markup-compatibility/2006" xmlns:p159="http://schemas.microsoft.com/office/powerpoint/2015/09/main">
    <mc:Choice Requires="p159">
      <p:transition spd="slow" advClick="0" advTm="0">
        <p159:morph option="byObject"/>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oudsopgave 10 - Lichtblauw">
    <p:bg>
      <p:bgPr>
        <a:solidFill>
          <a:schemeClr val="accent3"/>
        </a:solidFill>
        <a:effectLst/>
      </p:bgPr>
    </p:bg>
    <p:spTree>
      <p:nvGrpSpPr>
        <p:cNvPr id="1" name=""/>
        <p:cNvGrpSpPr/>
        <p:nvPr/>
      </p:nvGrpSpPr>
      <p:grpSpPr>
        <a:xfrm>
          <a:off x="0" y="0"/>
          <a:ext cx="0" cy="0"/>
          <a:chOff x="0" y="0"/>
          <a:chExt cx="0" cy="0"/>
        </a:xfrm>
      </p:grpSpPr>
      <p:sp>
        <p:nvSpPr>
          <p:cNvPr id="144" name="Vrije vorm: vorm 143">
            <a:extLst>
              <a:ext uri="{FF2B5EF4-FFF2-40B4-BE49-F238E27FC236}">
                <a16:creationId xmlns:a16="http://schemas.microsoft.com/office/drawing/2014/main" id="{F34BE09B-1E35-5B98-13DC-D92D743127D0}"/>
              </a:ext>
            </a:extLst>
          </p:cNvPr>
          <p:cNvSpPr/>
          <p:nvPr/>
        </p:nvSpPr>
        <p:spPr>
          <a:xfrm>
            <a:off x="0" y="0"/>
            <a:ext cx="9948168" cy="6714377"/>
          </a:xfrm>
          <a:custGeom>
            <a:avLst/>
            <a:gdLst>
              <a:gd name="connsiteX0" fmla="*/ 0 w 9948168"/>
              <a:gd name="connsiteY0" fmla="*/ 0 h 6714377"/>
              <a:gd name="connsiteX1" fmla="*/ 9859996 w 9948168"/>
              <a:gd name="connsiteY1" fmla="*/ 0 h 6714377"/>
              <a:gd name="connsiteX2" fmla="*/ 9882149 w 9948168"/>
              <a:gd name="connsiteY2" fmla="*/ 124063 h 6714377"/>
              <a:gd name="connsiteX3" fmla="*/ 9948041 w 9948168"/>
              <a:gd name="connsiteY3" fmla="*/ 995071 h 6714377"/>
              <a:gd name="connsiteX4" fmla="*/ 9948168 w 9948168"/>
              <a:gd name="connsiteY4" fmla="*/ 995071 h 6714377"/>
              <a:gd name="connsiteX5" fmla="*/ 4228862 w 9948168"/>
              <a:gd name="connsiteY5" fmla="*/ 6714377 h 6714377"/>
              <a:gd name="connsiteX6" fmla="*/ 184497 w 9948168"/>
              <a:gd name="connsiteY6" fmla="*/ 5039292 h 6714377"/>
              <a:gd name="connsiteX7" fmla="*/ 0 w 9948168"/>
              <a:gd name="connsiteY7" fmla="*/ 4845800 h 671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48168" h="6714377">
                <a:moveTo>
                  <a:pt x="0" y="0"/>
                </a:moveTo>
                <a:lnTo>
                  <a:pt x="9859996" y="0"/>
                </a:lnTo>
                <a:lnTo>
                  <a:pt x="9882149" y="124063"/>
                </a:lnTo>
                <a:cubicBezTo>
                  <a:pt x="9925538" y="408066"/>
                  <a:pt x="9948041" y="698941"/>
                  <a:pt x="9948041" y="995071"/>
                </a:cubicBezTo>
                <a:lnTo>
                  <a:pt x="9948168" y="995071"/>
                </a:lnTo>
                <a:cubicBezTo>
                  <a:pt x="9948168" y="4153918"/>
                  <a:pt x="7387582" y="6714377"/>
                  <a:pt x="4228862" y="6714377"/>
                </a:cubicBezTo>
                <a:cubicBezTo>
                  <a:pt x="2649501" y="6714377"/>
                  <a:pt x="1219579" y="6074262"/>
                  <a:pt x="184497" y="5039292"/>
                </a:cubicBezTo>
                <a:lnTo>
                  <a:pt x="0" y="4845800"/>
                </a:lnTo>
                <a:close/>
              </a:path>
            </a:pathLst>
          </a:custGeom>
          <a:solidFill>
            <a:schemeClr val="bg1">
              <a:alpha val="10000"/>
            </a:schemeClr>
          </a:solidFill>
          <a:ln w="12700" cap="flat">
            <a:noFill/>
            <a:prstDash val="solid"/>
            <a:miter/>
          </a:ln>
        </p:spPr>
        <p:txBody>
          <a:bodyPr rtlCol="0" anchor="ctr"/>
          <a:lstStyle/>
          <a:p>
            <a:endParaRPr lang="nl-NL"/>
          </a:p>
        </p:txBody>
      </p:sp>
      <p:sp>
        <p:nvSpPr>
          <p:cNvPr id="147" name="Tijdelijke aanduiding voor tekst 3">
            <a:extLst>
              <a:ext uri="{FF2B5EF4-FFF2-40B4-BE49-F238E27FC236}">
                <a16:creationId xmlns:a16="http://schemas.microsoft.com/office/drawing/2014/main" id="{8CE55C2B-F99C-3F9A-064F-417C825DC36B}"/>
              </a:ext>
            </a:extLst>
          </p:cNvPr>
          <p:cNvSpPr>
            <a:spLocks noGrp="1"/>
          </p:cNvSpPr>
          <p:nvPr>
            <p:ph type="body" sz="quarter" idx="10" hasCustomPrompt="1"/>
          </p:nvPr>
        </p:nvSpPr>
        <p:spPr>
          <a:xfrm>
            <a:off x="911225" y="2118517"/>
            <a:ext cx="358775" cy="2880000"/>
          </a:xfrm>
        </p:spPr>
        <p:txBody>
          <a:bodyPr/>
          <a:lstStyle>
            <a:lvl1pPr marL="0" indent="0">
              <a:lnSpc>
                <a:spcPts val="4000"/>
              </a:lnSpc>
              <a:buNone/>
              <a:defRPr sz="1600" b="1">
                <a:solidFill>
                  <a:schemeClr val="bg1"/>
                </a:solidFill>
              </a:defRPr>
            </a:lvl1pPr>
          </a:lstStyle>
          <a:p>
            <a:pPr lvl="0"/>
            <a:r>
              <a:rPr lang="nl-NL"/>
              <a:t>01</a:t>
            </a:r>
            <a:br>
              <a:rPr lang="nl-NL"/>
            </a:br>
            <a:r>
              <a:rPr lang="nl-NL"/>
              <a:t>02</a:t>
            </a:r>
            <a:br>
              <a:rPr lang="nl-NL"/>
            </a:br>
            <a:r>
              <a:rPr lang="nl-NL"/>
              <a:t>03</a:t>
            </a:r>
            <a:br>
              <a:rPr lang="nl-NL"/>
            </a:br>
            <a:r>
              <a:rPr lang="nl-NL"/>
              <a:t>04</a:t>
            </a:r>
            <a:br>
              <a:rPr lang="nl-NL"/>
            </a:br>
            <a:r>
              <a:rPr lang="nl-NL"/>
              <a:t>05</a:t>
            </a:r>
          </a:p>
        </p:txBody>
      </p:sp>
      <p:sp>
        <p:nvSpPr>
          <p:cNvPr id="148" name="Tijdelijke aanduiding voor tekst 3">
            <a:extLst>
              <a:ext uri="{FF2B5EF4-FFF2-40B4-BE49-F238E27FC236}">
                <a16:creationId xmlns:a16="http://schemas.microsoft.com/office/drawing/2014/main" id="{4F914E10-CC89-6009-706F-64DFE509AC8E}"/>
              </a:ext>
            </a:extLst>
          </p:cNvPr>
          <p:cNvSpPr>
            <a:spLocks noGrp="1"/>
          </p:cNvSpPr>
          <p:nvPr>
            <p:ph type="body" sz="quarter" idx="11" hasCustomPrompt="1"/>
          </p:nvPr>
        </p:nvSpPr>
        <p:spPr>
          <a:xfrm>
            <a:off x="1327150" y="2118517"/>
            <a:ext cx="2952000" cy="2880000"/>
          </a:xfrm>
        </p:spPr>
        <p:txBody>
          <a:bodyPr>
            <a:normAutofit/>
          </a:bodyPr>
          <a:lstStyle>
            <a:lvl1pPr marL="0" indent="0">
              <a:lnSpc>
                <a:spcPts val="4000"/>
              </a:lnSpc>
              <a:buNone/>
              <a:defRPr sz="1600" b="0">
                <a:solidFill>
                  <a:schemeClr val="bg1"/>
                </a:solidFill>
              </a:defRPr>
            </a:lvl1pPr>
          </a:lstStyle>
          <a:p>
            <a:pPr lvl="0"/>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endParaRPr lang="nl-NL"/>
          </a:p>
        </p:txBody>
      </p:sp>
      <p:sp>
        <p:nvSpPr>
          <p:cNvPr id="149" name="Tijdelijke aanduiding voor tekst 3">
            <a:extLst>
              <a:ext uri="{FF2B5EF4-FFF2-40B4-BE49-F238E27FC236}">
                <a16:creationId xmlns:a16="http://schemas.microsoft.com/office/drawing/2014/main" id="{608DCEBE-8405-94AA-9118-E4EAB066CE8E}"/>
              </a:ext>
            </a:extLst>
          </p:cNvPr>
          <p:cNvSpPr>
            <a:spLocks noGrp="1"/>
          </p:cNvSpPr>
          <p:nvPr>
            <p:ph type="body" sz="quarter" idx="12" hasCustomPrompt="1"/>
          </p:nvPr>
        </p:nvSpPr>
        <p:spPr>
          <a:xfrm>
            <a:off x="4563299" y="2118517"/>
            <a:ext cx="358775" cy="2880000"/>
          </a:xfrm>
        </p:spPr>
        <p:txBody>
          <a:bodyPr/>
          <a:lstStyle>
            <a:lvl1pPr marL="0" indent="0">
              <a:lnSpc>
                <a:spcPts val="4000"/>
              </a:lnSpc>
              <a:buNone/>
              <a:defRPr sz="1600" b="1">
                <a:solidFill>
                  <a:schemeClr val="bg1"/>
                </a:solidFill>
              </a:defRPr>
            </a:lvl1pPr>
          </a:lstStyle>
          <a:p>
            <a:pPr lvl="0"/>
            <a:r>
              <a:rPr lang="nl-NL"/>
              <a:t>06</a:t>
            </a:r>
            <a:br>
              <a:rPr lang="nl-NL"/>
            </a:br>
            <a:r>
              <a:rPr lang="nl-NL"/>
              <a:t>07</a:t>
            </a:r>
            <a:br>
              <a:rPr lang="nl-NL"/>
            </a:br>
            <a:r>
              <a:rPr lang="nl-NL"/>
              <a:t>08</a:t>
            </a:r>
            <a:br>
              <a:rPr lang="nl-NL"/>
            </a:br>
            <a:r>
              <a:rPr lang="nl-NL"/>
              <a:t>09</a:t>
            </a:r>
            <a:br>
              <a:rPr lang="nl-NL"/>
            </a:br>
            <a:r>
              <a:rPr lang="nl-NL"/>
              <a:t>10</a:t>
            </a:r>
          </a:p>
        </p:txBody>
      </p:sp>
      <p:sp>
        <p:nvSpPr>
          <p:cNvPr id="150" name="Tijdelijke aanduiding voor tekst 3">
            <a:extLst>
              <a:ext uri="{FF2B5EF4-FFF2-40B4-BE49-F238E27FC236}">
                <a16:creationId xmlns:a16="http://schemas.microsoft.com/office/drawing/2014/main" id="{3E534E4C-E835-66E7-530E-33B119E82996}"/>
              </a:ext>
            </a:extLst>
          </p:cNvPr>
          <p:cNvSpPr>
            <a:spLocks noGrp="1"/>
          </p:cNvSpPr>
          <p:nvPr>
            <p:ph type="body" sz="quarter" idx="13" hasCustomPrompt="1"/>
          </p:nvPr>
        </p:nvSpPr>
        <p:spPr>
          <a:xfrm>
            <a:off x="4979224" y="2118517"/>
            <a:ext cx="2952000" cy="2880000"/>
          </a:xfrm>
        </p:spPr>
        <p:txBody>
          <a:bodyPr>
            <a:normAutofit/>
          </a:bodyPr>
          <a:lstStyle>
            <a:lvl1pPr marL="0" indent="0">
              <a:lnSpc>
                <a:spcPts val="4000"/>
              </a:lnSpc>
              <a:buNone/>
              <a:defRPr sz="1600" b="0">
                <a:solidFill>
                  <a:schemeClr val="bg1"/>
                </a:solidFill>
              </a:defRPr>
            </a:lvl1pPr>
          </a:lstStyle>
          <a:p>
            <a:pPr lvl="0"/>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endParaRPr lang="nl-NL"/>
          </a:p>
        </p:txBody>
      </p:sp>
      <p:sp>
        <p:nvSpPr>
          <p:cNvPr id="15" name="Vrije vorm: vorm 14">
            <a:extLst>
              <a:ext uri="{FF2B5EF4-FFF2-40B4-BE49-F238E27FC236}">
                <a16:creationId xmlns:a16="http://schemas.microsoft.com/office/drawing/2014/main" id="{C36AF791-E0DD-537C-874D-8E80F0546722}"/>
              </a:ext>
            </a:extLst>
          </p:cNvPr>
          <p:cNvSpPr/>
          <p:nvPr/>
        </p:nvSpPr>
        <p:spPr>
          <a:xfrm>
            <a:off x="7385837" y="4357749"/>
            <a:ext cx="4806163" cy="2500251"/>
          </a:xfrm>
          <a:custGeom>
            <a:avLst/>
            <a:gdLst>
              <a:gd name="connsiteX0" fmla="*/ 4806163 w 4806163"/>
              <a:gd name="connsiteY0" fmla="*/ 42171 h 2500251"/>
              <a:gd name="connsiteX1" fmla="*/ 4806163 w 4806163"/>
              <a:gd name="connsiteY1" fmla="*/ 2500252 h 2500251"/>
              <a:gd name="connsiteX2" fmla="*/ 0 w 4806163"/>
              <a:gd name="connsiteY2" fmla="*/ 2500252 h 2500251"/>
              <a:gd name="connsiteX3" fmla="*/ 4172717 w 4806163"/>
              <a:gd name="connsiteY3" fmla="*/ 0 h 2500251"/>
              <a:gd name="connsiteX4" fmla="*/ 4806163 w 4806163"/>
              <a:gd name="connsiteY4" fmla="*/ 42171 h 2500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6163" h="2500251">
                <a:moveTo>
                  <a:pt x="4806163" y="42171"/>
                </a:moveTo>
                <a:lnTo>
                  <a:pt x="4806163" y="2500252"/>
                </a:lnTo>
                <a:lnTo>
                  <a:pt x="0" y="2500252"/>
                </a:lnTo>
                <a:cubicBezTo>
                  <a:pt x="796920" y="1012218"/>
                  <a:pt x="2366500" y="0"/>
                  <a:pt x="4172717" y="0"/>
                </a:cubicBezTo>
                <a:cubicBezTo>
                  <a:pt x="4387508" y="0"/>
                  <a:pt x="4598995" y="14353"/>
                  <a:pt x="4806163" y="42171"/>
                </a:cubicBezTo>
                <a:close/>
              </a:path>
            </a:pathLst>
          </a:custGeom>
          <a:solidFill>
            <a:srgbClr val="FFFFFF"/>
          </a:solidFill>
          <a:ln w="12700" cap="flat">
            <a:noFill/>
            <a:prstDash val="solid"/>
            <a:miter/>
          </a:ln>
        </p:spPr>
        <p:txBody>
          <a:bodyPr rtlCol="0" anchor="ctr"/>
          <a:lstStyle/>
          <a:p>
            <a:endParaRPr lang="nl-NL"/>
          </a:p>
        </p:txBody>
      </p:sp>
      <p:grpSp>
        <p:nvGrpSpPr>
          <p:cNvPr id="10" name="Groep 9">
            <a:extLst>
              <a:ext uri="{FF2B5EF4-FFF2-40B4-BE49-F238E27FC236}">
                <a16:creationId xmlns:a16="http://schemas.microsoft.com/office/drawing/2014/main" id="{FD9E997D-51B8-B08A-4BFB-854F4C22B28B}"/>
              </a:ext>
            </a:extLst>
          </p:cNvPr>
          <p:cNvGrpSpPr/>
          <p:nvPr userDrawn="1"/>
        </p:nvGrpSpPr>
        <p:grpSpPr>
          <a:xfrm>
            <a:off x="8929250" y="5751752"/>
            <a:ext cx="2682270" cy="490075"/>
            <a:chOff x="8929250" y="5751752"/>
            <a:chExt cx="2682270" cy="490075"/>
          </a:xfrm>
        </p:grpSpPr>
        <p:grpSp>
          <p:nvGrpSpPr>
            <p:cNvPr id="9" name="Groep 8">
              <a:extLst>
                <a:ext uri="{FF2B5EF4-FFF2-40B4-BE49-F238E27FC236}">
                  <a16:creationId xmlns:a16="http://schemas.microsoft.com/office/drawing/2014/main" id="{DA891BEC-8316-A2D6-EBE4-6358FF60CF3B}"/>
                </a:ext>
              </a:extLst>
            </p:cNvPr>
            <p:cNvGrpSpPr/>
            <p:nvPr userDrawn="1"/>
          </p:nvGrpSpPr>
          <p:grpSpPr>
            <a:xfrm>
              <a:off x="9518526" y="5754855"/>
              <a:ext cx="2092994" cy="486972"/>
              <a:chOff x="9518526" y="5754855"/>
              <a:chExt cx="2092994" cy="486972"/>
            </a:xfrm>
          </p:grpSpPr>
          <p:sp>
            <p:nvSpPr>
              <p:cNvPr id="41" name="Vrije vorm: vorm 40">
                <a:extLst>
                  <a:ext uri="{FF2B5EF4-FFF2-40B4-BE49-F238E27FC236}">
                    <a16:creationId xmlns:a16="http://schemas.microsoft.com/office/drawing/2014/main" id="{64447BEC-C66A-7B13-52A9-FF986B23619C}"/>
                  </a:ext>
                </a:extLst>
              </p:cNvPr>
              <p:cNvSpPr/>
              <p:nvPr/>
            </p:nvSpPr>
            <p:spPr>
              <a:xfrm>
                <a:off x="9518526" y="6020882"/>
                <a:ext cx="213552" cy="151768"/>
              </a:xfrm>
              <a:custGeom>
                <a:avLst/>
                <a:gdLst>
                  <a:gd name="connsiteX0" fmla="*/ 762 w 297180"/>
                  <a:gd name="connsiteY0" fmla="*/ 4191 h 211201"/>
                  <a:gd name="connsiteX1" fmla="*/ 11684 w 297180"/>
                  <a:gd name="connsiteY1" fmla="*/ 2159 h 211201"/>
                  <a:gd name="connsiteX2" fmla="*/ 23876 w 297180"/>
                  <a:gd name="connsiteY2" fmla="*/ 1524 h 211201"/>
                  <a:gd name="connsiteX3" fmla="*/ 35433 w 297180"/>
                  <a:gd name="connsiteY3" fmla="*/ 2159 h 211201"/>
                  <a:gd name="connsiteX4" fmla="*/ 46355 w 297180"/>
                  <a:gd name="connsiteY4" fmla="*/ 4191 h 211201"/>
                  <a:gd name="connsiteX5" fmla="*/ 48387 w 297180"/>
                  <a:gd name="connsiteY5" fmla="*/ 9652 h 211201"/>
                  <a:gd name="connsiteX6" fmla="*/ 50419 w 297180"/>
                  <a:gd name="connsiteY6" fmla="*/ 17780 h 211201"/>
                  <a:gd name="connsiteX7" fmla="*/ 51816 w 297180"/>
                  <a:gd name="connsiteY7" fmla="*/ 25908 h 211201"/>
                  <a:gd name="connsiteX8" fmla="*/ 52451 w 297180"/>
                  <a:gd name="connsiteY8" fmla="*/ 32766 h 211201"/>
                  <a:gd name="connsiteX9" fmla="*/ 60579 w 297180"/>
                  <a:gd name="connsiteY9" fmla="*/ 21209 h 211201"/>
                  <a:gd name="connsiteX10" fmla="*/ 72771 w 297180"/>
                  <a:gd name="connsiteY10" fmla="*/ 10287 h 211201"/>
                  <a:gd name="connsiteX11" fmla="*/ 89154 w 297180"/>
                  <a:gd name="connsiteY11" fmla="*/ 2794 h 211201"/>
                  <a:gd name="connsiteX12" fmla="*/ 108966 w 297180"/>
                  <a:gd name="connsiteY12" fmla="*/ 0 h 211201"/>
                  <a:gd name="connsiteX13" fmla="*/ 170307 w 297180"/>
                  <a:gd name="connsiteY13" fmla="*/ 36195 h 211201"/>
                  <a:gd name="connsiteX14" fmla="*/ 192786 w 297180"/>
                  <a:gd name="connsiteY14" fmla="*/ 10922 h 211201"/>
                  <a:gd name="connsiteX15" fmla="*/ 229616 w 297180"/>
                  <a:gd name="connsiteY15" fmla="*/ 0 h 211201"/>
                  <a:gd name="connsiteX16" fmla="*/ 280797 w 297180"/>
                  <a:gd name="connsiteY16" fmla="*/ 19050 h 211201"/>
                  <a:gd name="connsiteX17" fmla="*/ 297180 w 297180"/>
                  <a:gd name="connsiteY17" fmla="*/ 78994 h 211201"/>
                  <a:gd name="connsiteX18" fmla="*/ 297180 w 297180"/>
                  <a:gd name="connsiteY18" fmla="*/ 209169 h 211201"/>
                  <a:gd name="connsiteX19" fmla="*/ 269240 w 297180"/>
                  <a:gd name="connsiteY19" fmla="*/ 211201 h 211201"/>
                  <a:gd name="connsiteX20" fmla="*/ 241300 w 297180"/>
                  <a:gd name="connsiteY20" fmla="*/ 209169 h 211201"/>
                  <a:gd name="connsiteX21" fmla="*/ 241300 w 297180"/>
                  <a:gd name="connsiteY21" fmla="*/ 93345 h 211201"/>
                  <a:gd name="connsiteX22" fmla="*/ 235839 w 297180"/>
                  <a:gd name="connsiteY22" fmla="*/ 60579 h 211201"/>
                  <a:gd name="connsiteX23" fmla="*/ 213995 w 297180"/>
                  <a:gd name="connsiteY23" fmla="*/ 49022 h 211201"/>
                  <a:gd name="connsiteX24" fmla="*/ 201041 w 297180"/>
                  <a:gd name="connsiteY24" fmla="*/ 51054 h 211201"/>
                  <a:gd name="connsiteX25" fmla="*/ 189484 w 297180"/>
                  <a:gd name="connsiteY25" fmla="*/ 58547 h 211201"/>
                  <a:gd name="connsiteX26" fmla="*/ 180594 w 297180"/>
                  <a:gd name="connsiteY26" fmla="*/ 73533 h 211201"/>
                  <a:gd name="connsiteX27" fmla="*/ 177165 w 297180"/>
                  <a:gd name="connsiteY27" fmla="*/ 98806 h 211201"/>
                  <a:gd name="connsiteX28" fmla="*/ 177165 w 297180"/>
                  <a:gd name="connsiteY28" fmla="*/ 209169 h 211201"/>
                  <a:gd name="connsiteX29" fmla="*/ 149225 w 297180"/>
                  <a:gd name="connsiteY29" fmla="*/ 211201 h 211201"/>
                  <a:gd name="connsiteX30" fmla="*/ 121285 w 297180"/>
                  <a:gd name="connsiteY30" fmla="*/ 209169 h 211201"/>
                  <a:gd name="connsiteX31" fmla="*/ 121285 w 297180"/>
                  <a:gd name="connsiteY31" fmla="*/ 93345 h 211201"/>
                  <a:gd name="connsiteX32" fmla="*/ 115824 w 297180"/>
                  <a:gd name="connsiteY32" fmla="*/ 60579 h 211201"/>
                  <a:gd name="connsiteX33" fmla="*/ 93980 w 297180"/>
                  <a:gd name="connsiteY33" fmla="*/ 49022 h 211201"/>
                  <a:gd name="connsiteX34" fmla="*/ 80391 w 297180"/>
                  <a:gd name="connsiteY34" fmla="*/ 51054 h 211201"/>
                  <a:gd name="connsiteX35" fmla="*/ 68199 w 297180"/>
                  <a:gd name="connsiteY35" fmla="*/ 58547 h 211201"/>
                  <a:gd name="connsiteX36" fmla="*/ 59309 w 297180"/>
                  <a:gd name="connsiteY36" fmla="*/ 74930 h 211201"/>
                  <a:gd name="connsiteX37" fmla="*/ 55880 w 297180"/>
                  <a:gd name="connsiteY37" fmla="*/ 101473 h 211201"/>
                  <a:gd name="connsiteX38" fmla="*/ 55880 w 297180"/>
                  <a:gd name="connsiteY38" fmla="*/ 208407 h 211201"/>
                  <a:gd name="connsiteX39" fmla="*/ 27940 w 297180"/>
                  <a:gd name="connsiteY39" fmla="*/ 210439 h 211201"/>
                  <a:gd name="connsiteX40" fmla="*/ 0 w 297180"/>
                  <a:gd name="connsiteY40" fmla="*/ 208407 h 211201"/>
                  <a:gd name="connsiteX41" fmla="*/ 0 w 297180"/>
                  <a:gd name="connsiteY41" fmla="*/ 3937 h 211201"/>
                  <a:gd name="connsiteX42" fmla="*/ 635 w 297180"/>
                  <a:gd name="connsiteY42" fmla="*/ 3937 h 211201"/>
                  <a:gd name="connsiteX43" fmla="*/ 635 w 297180"/>
                  <a:gd name="connsiteY43" fmla="*/ 3937 h 21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7180" h="211201">
                    <a:moveTo>
                      <a:pt x="762" y="4191"/>
                    </a:moveTo>
                    <a:cubicBezTo>
                      <a:pt x="4191" y="3556"/>
                      <a:pt x="8255" y="2794"/>
                      <a:pt x="11684" y="2159"/>
                    </a:cubicBezTo>
                    <a:cubicBezTo>
                      <a:pt x="15113" y="1524"/>
                      <a:pt x="19177" y="1524"/>
                      <a:pt x="23876" y="1524"/>
                    </a:cubicBezTo>
                    <a:cubicBezTo>
                      <a:pt x="28575" y="1524"/>
                      <a:pt x="32004" y="1524"/>
                      <a:pt x="35433" y="2159"/>
                    </a:cubicBezTo>
                    <a:cubicBezTo>
                      <a:pt x="38862" y="2794"/>
                      <a:pt x="42291" y="2794"/>
                      <a:pt x="46355" y="4191"/>
                    </a:cubicBezTo>
                    <a:cubicBezTo>
                      <a:pt x="46990" y="5588"/>
                      <a:pt x="47752" y="7620"/>
                      <a:pt x="48387" y="9652"/>
                    </a:cubicBezTo>
                    <a:cubicBezTo>
                      <a:pt x="49022" y="12446"/>
                      <a:pt x="49784" y="15113"/>
                      <a:pt x="50419" y="17780"/>
                    </a:cubicBezTo>
                    <a:cubicBezTo>
                      <a:pt x="51054" y="20447"/>
                      <a:pt x="51054" y="23241"/>
                      <a:pt x="51816" y="25908"/>
                    </a:cubicBezTo>
                    <a:cubicBezTo>
                      <a:pt x="52451" y="28702"/>
                      <a:pt x="52451" y="30734"/>
                      <a:pt x="52451" y="32766"/>
                    </a:cubicBezTo>
                    <a:cubicBezTo>
                      <a:pt x="54483" y="28702"/>
                      <a:pt x="57277" y="24638"/>
                      <a:pt x="60579" y="21209"/>
                    </a:cubicBezTo>
                    <a:cubicBezTo>
                      <a:pt x="64008" y="17145"/>
                      <a:pt x="68072" y="13716"/>
                      <a:pt x="72771" y="10287"/>
                    </a:cubicBezTo>
                    <a:cubicBezTo>
                      <a:pt x="77597" y="6858"/>
                      <a:pt x="82931" y="4826"/>
                      <a:pt x="89154" y="2794"/>
                    </a:cubicBezTo>
                    <a:cubicBezTo>
                      <a:pt x="95377" y="762"/>
                      <a:pt x="101346" y="0"/>
                      <a:pt x="108966" y="0"/>
                    </a:cubicBezTo>
                    <a:cubicBezTo>
                      <a:pt x="140970" y="0"/>
                      <a:pt x="161417" y="12192"/>
                      <a:pt x="170307" y="36195"/>
                    </a:cubicBezTo>
                    <a:cubicBezTo>
                      <a:pt x="175768" y="26670"/>
                      <a:pt x="183261" y="17780"/>
                      <a:pt x="192786" y="10922"/>
                    </a:cubicBezTo>
                    <a:cubicBezTo>
                      <a:pt x="202311" y="3429"/>
                      <a:pt x="214630" y="0"/>
                      <a:pt x="229616" y="0"/>
                    </a:cubicBezTo>
                    <a:cubicBezTo>
                      <a:pt x="252730" y="0"/>
                      <a:pt x="269875" y="6096"/>
                      <a:pt x="280797" y="19050"/>
                    </a:cubicBezTo>
                    <a:cubicBezTo>
                      <a:pt x="291719" y="32004"/>
                      <a:pt x="297180" y="51816"/>
                      <a:pt x="297180" y="78994"/>
                    </a:cubicBezTo>
                    <a:lnTo>
                      <a:pt x="297180" y="209169"/>
                    </a:lnTo>
                    <a:cubicBezTo>
                      <a:pt x="287655" y="210566"/>
                      <a:pt x="278130" y="211201"/>
                      <a:pt x="269240" y="211201"/>
                    </a:cubicBezTo>
                    <a:cubicBezTo>
                      <a:pt x="259715" y="211201"/>
                      <a:pt x="250825" y="210566"/>
                      <a:pt x="241300" y="209169"/>
                    </a:cubicBezTo>
                    <a:lnTo>
                      <a:pt x="241300" y="93345"/>
                    </a:lnTo>
                    <a:cubicBezTo>
                      <a:pt x="241300" y="78994"/>
                      <a:pt x="239268" y="68072"/>
                      <a:pt x="235839" y="60579"/>
                    </a:cubicBezTo>
                    <a:cubicBezTo>
                      <a:pt x="232410" y="53086"/>
                      <a:pt x="224917" y="49022"/>
                      <a:pt x="213995" y="49022"/>
                    </a:cubicBezTo>
                    <a:cubicBezTo>
                      <a:pt x="209169" y="49022"/>
                      <a:pt x="205105" y="49657"/>
                      <a:pt x="201041" y="51054"/>
                    </a:cubicBezTo>
                    <a:cubicBezTo>
                      <a:pt x="196977" y="52451"/>
                      <a:pt x="192913" y="55118"/>
                      <a:pt x="189484" y="58547"/>
                    </a:cubicBezTo>
                    <a:cubicBezTo>
                      <a:pt x="186055" y="61976"/>
                      <a:pt x="182626" y="67437"/>
                      <a:pt x="180594" y="73533"/>
                    </a:cubicBezTo>
                    <a:cubicBezTo>
                      <a:pt x="178562" y="80391"/>
                      <a:pt x="177165" y="88519"/>
                      <a:pt x="177165" y="98806"/>
                    </a:cubicBezTo>
                    <a:lnTo>
                      <a:pt x="177165" y="209169"/>
                    </a:lnTo>
                    <a:cubicBezTo>
                      <a:pt x="167640" y="210566"/>
                      <a:pt x="158115" y="211201"/>
                      <a:pt x="149225" y="211201"/>
                    </a:cubicBezTo>
                    <a:cubicBezTo>
                      <a:pt x="139700" y="211201"/>
                      <a:pt x="130810" y="210566"/>
                      <a:pt x="121285" y="209169"/>
                    </a:cubicBezTo>
                    <a:lnTo>
                      <a:pt x="121285" y="93345"/>
                    </a:lnTo>
                    <a:cubicBezTo>
                      <a:pt x="121285" y="78994"/>
                      <a:pt x="119253" y="68072"/>
                      <a:pt x="115824" y="60579"/>
                    </a:cubicBezTo>
                    <a:cubicBezTo>
                      <a:pt x="112395" y="53086"/>
                      <a:pt x="104902" y="49022"/>
                      <a:pt x="93980" y="49022"/>
                    </a:cubicBezTo>
                    <a:cubicBezTo>
                      <a:pt x="89154" y="49022"/>
                      <a:pt x="85090" y="49657"/>
                      <a:pt x="80391" y="51054"/>
                    </a:cubicBezTo>
                    <a:cubicBezTo>
                      <a:pt x="75565" y="52451"/>
                      <a:pt x="72263" y="55118"/>
                      <a:pt x="68199" y="58547"/>
                    </a:cubicBezTo>
                    <a:cubicBezTo>
                      <a:pt x="64770" y="62611"/>
                      <a:pt x="62103" y="67437"/>
                      <a:pt x="59309" y="74930"/>
                    </a:cubicBezTo>
                    <a:cubicBezTo>
                      <a:pt x="57277" y="81788"/>
                      <a:pt x="55880" y="90551"/>
                      <a:pt x="55880" y="101473"/>
                    </a:cubicBezTo>
                    <a:lnTo>
                      <a:pt x="55880" y="208407"/>
                    </a:lnTo>
                    <a:cubicBezTo>
                      <a:pt x="46355" y="209804"/>
                      <a:pt x="36830" y="210439"/>
                      <a:pt x="27940" y="210439"/>
                    </a:cubicBezTo>
                    <a:cubicBezTo>
                      <a:pt x="18415" y="210439"/>
                      <a:pt x="9525" y="209804"/>
                      <a:pt x="0" y="208407"/>
                    </a:cubicBezTo>
                    <a:lnTo>
                      <a:pt x="0" y="3937"/>
                    </a:lnTo>
                    <a:lnTo>
                      <a:pt x="635" y="3937"/>
                    </a:lnTo>
                    <a:lnTo>
                      <a:pt x="635" y="3937"/>
                    </a:lnTo>
                    <a:close/>
                  </a:path>
                </a:pathLst>
              </a:custGeom>
              <a:solidFill>
                <a:srgbClr val="1A4D99"/>
              </a:solidFill>
              <a:ln w="12700" cap="flat">
                <a:noFill/>
                <a:prstDash val="solid"/>
                <a:miter/>
              </a:ln>
            </p:spPr>
            <p:txBody>
              <a:bodyPr rtlCol="0" anchor="ctr"/>
              <a:lstStyle/>
              <a:p>
                <a:endParaRPr lang="nl-NL"/>
              </a:p>
            </p:txBody>
          </p:sp>
          <p:sp>
            <p:nvSpPr>
              <p:cNvPr id="42" name="Vrije vorm: vorm 41">
                <a:extLst>
                  <a:ext uri="{FF2B5EF4-FFF2-40B4-BE49-F238E27FC236}">
                    <a16:creationId xmlns:a16="http://schemas.microsoft.com/office/drawing/2014/main" id="{587690E7-A137-3C17-1522-BA53EB97CD90}"/>
                  </a:ext>
                </a:extLst>
              </p:cNvPr>
              <p:cNvSpPr/>
              <p:nvPr/>
            </p:nvSpPr>
            <p:spPr>
              <a:xfrm>
                <a:off x="9756172" y="5958915"/>
                <a:ext cx="60780" cy="212913"/>
              </a:xfrm>
              <a:custGeom>
                <a:avLst/>
                <a:gdLst>
                  <a:gd name="connsiteX0" fmla="*/ 29210 w 84581"/>
                  <a:gd name="connsiteY0" fmla="*/ 132715 h 296291"/>
                  <a:gd name="connsiteX1" fmla="*/ 2667 w 84581"/>
                  <a:gd name="connsiteY1" fmla="*/ 132715 h 296291"/>
                  <a:gd name="connsiteX2" fmla="*/ 635 w 84581"/>
                  <a:gd name="connsiteY2" fmla="*/ 121793 h 296291"/>
                  <a:gd name="connsiteX3" fmla="*/ 0 w 84581"/>
                  <a:gd name="connsiteY3" fmla="*/ 110871 h 296291"/>
                  <a:gd name="connsiteX4" fmla="*/ 2794 w 84581"/>
                  <a:gd name="connsiteY4" fmla="*/ 89789 h 296291"/>
                  <a:gd name="connsiteX5" fmla="*/ 84582 w 84581"/>
                  <a:gd name="connsiteY5" fmla="*/ 89789 h 296291"/>
                  <a:gd name="connsiteX6" fmla="*/ 84582 w 84581"/>
                  <a:gd name="connsiteY6" fmla="*/ 294259 h 296291"/>
                  <a:gd name="connsiteX7" fmla="*/ 56642 w 84581"/>
                  <a:gd name="connsiteY7" fmla="*/ 296291 h 296291"/>
                  <a:gd name="connsiteX8" fmla="*/ 29337 w 84581"/>
                  <a:gd name="connsiteY8" fmla="*/ 294259 h 296291"/>
                  <a:gd name="connsiteX9" fmla="*/ 29337 w 84581"/>
                  <a:gd name="connsiteY9" fmla="*/ 132715 h 296291"/>
                  <a:gd name="connsiteX10" fmla="*/ 29337 w 84581"/>
                  <a:gd name="connsiteY10" fmla="*/ 132715 h 296291"/>
                  <a:gd name="connsiteX11" fmla="*/ 20447 w 84581"/>
                  <a:gd name="connsiteY11" fmla="*/ 55753 h 296291"/>
                  <a:gd name="connsiteX12" fmla="*/ 18415 w 84581"/>
                  <a:gd name="connsiteY12" fmla="*/ 29210 h 296291"/>
                  <a:gd name="connsiteX13" fmla="*/ 20447 w 84581"/>
                  <a:gd name="connsiteY13" fmla="*/ 2667 h 296291"/>
                  <a:gd name="connsiteX14" fmla="*/ 34798 w 84581"/>
                  <a:gd name="connsiteY14" fmla="*/ 635 h 296291"/>
                  <a:gd name="connsiteX15" fmla="*/ 49149 w 84581"/>
                  <a:gd name="connsiteY15" fmla="*/ 0 h 296291"/>
                  <a:gd name="connsiteX16" fmla="*/ 63500 w 84581"/>
                  <a:gd name="connsiteY16" fmla="*/ 635 h 296291"/>
                  <a:gd name="connsiteX17" fmla="*/ 78486 w 84581"/>
                  <a:gd name="connsiteY17" fmla="*/ 2667 h 296291"/>
                  <a:gd name="connsiteX18" fmla="*/ 79883 w 84581"/>
                  <a:gd name="connsiteY18" fmla="*/ 15621 h 296291"/>
                  <a:gd name="connsiteX19" fmla="*/ 80518 w 84581"/>
                  <a:gd name="connsiteY19" fmla="*/ 28575 h 296291"/>
                  <a:gd name="connsiteX20" fmla="*/ 79883 w 84581"/>
                  <a:gd name="connsiteY20" fmla="*/ 41529 h 296291"/>
                  <a:gd name="connsiteX21" fmla="*/ 78486 w 84581"/>
                  <a:gd name="connsiteY21" fmla="*/ 55118 h 296291"/>
                  <a:gd name="connsiteX22" fmla="*/ 64135 w 84581"/>
                  <a:gd name="connsiteY22" fmla="*/ 56515 h 296291"/>
                  <a:gd name="connsiteX23" fmla="*/ 49784 w 84581"/>
                  <a:gd name="connsiteY23" fmla="*/ 57150 h 296291"/>
                  <a:gd name="connsiteX24" fmla="*/ 35433 w 84581"/>
                  <a:gd name="connsiteY24" fmla="*/ 56515 h 296291"/>
                  <a:gd name="connsiteX25" fmla="*/ 20447 w 84581"/>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1"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447" y="55753"/>
                    </a:moveTo>
                    <a:cubicBezTo>
                      <a:pt x="19050" y="46863"/>
                      <a:pt x="18415" y="37973"/>
                      <a:pt x="18415" y="29210"/>
                    </a:cubicBezTo>
                    <a:cubicBezTo>
                      <a:pt x="18415" y="21082"/>
                      <a:pt x="19050" y="12192"/>
                      <a:pt x="20447" y="2667"/>
                    </a:cubicBezTo>
                    <a:cubicBezTo>
                      <a:pt x="25273" y="2032"/>
                      <a:pt x="29972" y="1270"/>
                      <a:pt x="34798" y="635"/>
                    </a:cubicBezTo>
                    <a:cubicBezTo>
                      <a:pt x="40259" y="0"/>
                      <a:pt x="44323" y="0"/>
                      <a:pt x="49149" y="0"/>
                    </a:cubicBezTo>
                    <a:cubicBezTo>
                      <a:pt x="53975" y="0"/>
                      <a:pt x="58674" y="0"/>
                      <a:pt x="63500" y="635"/>
                    </a:cubicBezTo>
                    <a:cubicBezTo>
                      <a:pt x="68961" y="1270"/>
                      <a:pt x="73660" y="1270"/>
                      <a:pt x="78486" y="2667"/>
                    </a:cubicBezTo>
                    <a:cubicBezTo>
                      <a:pt x="79121" y="7493"/>
                      <a:pt x="79883" y="11557"/>
                      <a:pt x="79883" y="15621"/>
                    </a:cubicBezTo>
                    <a:cubicBezTo>
                      <a:pt x="79883" y="19685"/>
                      <a:pt x="80518" y="24511"/>
                      <a:pt x="80518" y="28575"/>
                    </a:cubicBezTo>
                    <a:cubicBezTo>
                      <a:pt x="80518" y="32639"/>
                      <a:pt x="80518" y="37465"/>
                      <a:pt x="79883" y="41529"/>
                    </a:cubicBezTo>
                    <a:cubicBezTo>
                      <a:pt x="79883" y="46355"/>
                      <a:pt x="79248" y="50419"/>
                      <a:pt x="78486" y="55118"/>
                    </a:cubicBezTo>
                    <a:cubicBezTo>
                      <a:pt x="73660" y="55753"/>
                      <a:pt x="68961" y="56515"/>
                      <a:pt x="64135" y="56515"/>
                    </a:cubicBezTo>
                    <a:cubicBezTo>
                      <a:pt x="58674" y="56515"/>
                      <a:pt x="53975" y="57150"/>
                      <a:pt x="49784" y="57150"/>
                    </a:cubicBezTo>
                    <a:cubicBezTo>
                      <a:pt x="45593" y="57150"/>
                      <a:pt x="40894" y="57150"/>
                      <a:pt x="35433" y="56515"/>
                    </a:cubicBezTo>
                    <a:cubicBezTo>
                      <a:pt x="29972" y="57150"/>
                      <a:pt x="25273" y="56515"/>
                      <a:pt x="20447" y="55880"/>
                    </a:cubicBezTo>
                  </a:path>
                </a:pathLst>
              </a:custGeom>
              <a:solidFill>
                <a:srgbClr val="1A4D99"/>
              </a:solidFill>
              <a:ln w="12700" cap="flat">
                <a:noFill/>
                <a:prstDash val="solid"/>
                <a:miter/>
              </a:ln>
            </p:spPr>
            <p:txBody>
              <a:bodyPr rtlCol="0" anchor="ctr"/>
              <a:lstStyle/>
              <a:p>
                <a:endParaRPr lang="nl-NL"/>
              </a:p>
            </p:txBody>
          </p:sp>
          <p:sp>
            <p:nvSpPr>
              <p:cNvPr id="43" name="Vrije vorm: vorm 42">
                <a:extLst>
                  <a:ext uri="{FF2B5EF4-FFF2-40B4-BE49-F238E27FC236}">
                    <a16:creationId xmlns:a16="http://schemas.microsoft.com/office/drawing/2014/main" id="{39112AC2-02A9-9FA2-AAD7-C24C4D983392}"/>
                  </a:ext>
                </a:extLst>
              </p:cNvPr>
              <p:cNvSpPr/>
              <p:nvPr/>
            </p:nvSpPr>
            <p:spPr>
              <a:xfrm>
                <a:off x="9822428" y="5959372"/>
                <a:ext cx="81770" cy="265754"/>
              </a:xfrm>
              <a:custGeom>
                <a:avLst/>
                <a:gdLst>
                  <a:gd name="connsiteX0" fmla="*/ 58420 w 113791"/>
                  <a:gd name="connsiteY0" fmla="*/ 132080 h 369824"/>
                  <a:gd name="connsiteX1" fmla="*/ 31877 w 113791"/>
                  <a:gd name="connsiteY1" fmla="*/ 132080 h 369824"/>
                  <a:gd name="connsiteX2" fmla="*/ 29845 w 113791"/>
                  <a:gd name="connsiteY2" fmla="*/ 121158 h 369824"/>
                  <a:gd name="connsiteX3" fmla="*/ 29210 w 113791"/>
                  <a:gd name="connsiteY3" fmla="*/ 110236 h 369824"/>
                  <a:gd name="connsiteX4" fmla="*/ 32004 w 113791"/>
                  <a:gd name="connsiteY4" fmla="*/ 89154 h 369824"/>
                  <a:gd name="connsiteX5" fmla="*/ 113792 w 113791"/>
                  <a:gd name="connsiteY5" fmla="*/ 89154 h 369824"/>
                  <a:gd name="connsiteX6" fmla="*/ 113792 w 113791"/>
                  <a:gd name="connsiteY6" fmla="*/ 298323 h 369824"/>
                  <a:gd name="connsiteX7" fmla="*/ 94742 w 113791"/>
                  <a:gd name="connsiteY7" fmla="*/ 352806 h 369824"/>
                  <a:gd name="connsiteX8" fmla="*/ 39497 w 113791"/>
                  <a:gd name="connsiteY8" fmla="*/ 369824 h 369824"/>
                  <a:gd name="connsiteX9" fmla="*/ 19050 w 113791"/>
                  <a:gd name="connsiteY9" fmla="*/ 368427 h 369824"/>
                  <a:gd name="connsiteX10" fmla="*/ 0 w 113791"/>
                  <a:gd name="connsiteY10" fmla="*/ 364998 h 369824"/>
                  <a:gd name="connsiteX11" fmla="*/ 1397 w 113791"/>
                  <a:gd name="connsiteY11" fmla="*/ 343154 h 369824"/>
                  <a:gd name="connsiteX12" fmla="*/ 6858 w 113791"/>
                  <a:gd name="connsiteY12" fmla="*/ 324104 h 369824"/>
                  <a:gd name="connsiteX13" fmla="*/ 16383 w 113791"/>
                  <a:gd name="connsiteY13" fmla="*/ 325501 h 369824"/>
                  <a:gd name="connsiteX14" fmla="*/ 27305 w 113791"/>
                  <a:gd name="connsiteY14" fmla="*/ 326136 h 369824"/>
                  <a:gd name="connsiteX15" fmla="*/ 39497 w 113791"/>
                  <a:gd name="connsiteY15" fmla="*/ 324739 h 369824"/>
                  <a:gd name="connsiteX16" fmla="*/ 49657 w 113791"/>
                  <a:gd name="connsiteY16" fmla="*/ 319278 h 369824"/>
                  <a:gd name="connsiteX17" fmla="*/ 56515 w 113791"/>
                  <a:gd name="connsiteY17" fmla="*/ 307721 h 369824"/>
                  <a:gd name="connsiteX18" fmla="*/ 58547 w 113791"/>
                  <a:gd name="connsiteY18" fmla="*/ 287909 h 369824"/>
                  <a:gd name="connsiteX19" fmla="*/ 58547 w 113791"/>
                  <a:gd name="connsiteY19" fmla="*/ 131826 h 369824"/>
                  <a:gd name="connsiteX20" fmla="*/ 58547 w 113791"/>
                  <a:gd name="connsiteY20" fmla="*/ 131826 h 369824"/>
                  <a:gd name="connsiteX21" fmla="*/ 50165 w 113791"/>
                  <a:gd name="connsiteY21" fmla="*/ 53721 h 369824"/>
                  <a:gd name="connsiteX22" fmla="*/ 48133 w 113791"/>
                  <a:gd name="connsiteY22" fmla="*/ 40132 h 369824"/>
                  <a:gd name="connsiteX23" fmla="*/ 47498 w 113791"/>
                  <a:gd name="connsiteY23" fmla="*/ 28575 h 369824"/>
                  <a:gd name="connsiteX24" fmla="*/ 48133 w 113791"/>
                  <a:gd name="connsiteY24" fmla="*/ 17018 h 369824"/>
                  <a:gd name="connsiteX25" fmla="*/ 50165 w 113791"/>
                  <a:gd name="connsiteY25" fmla="*/ 3429 h 369824"/>
                  <a:gd name="connsiteX26" fmla="*/ 65151 w 113791"/>
                  <a:gd name="connsiteY26" fmla="*/ 635 h 369824"/>
                  <a:gd name="connsiteX27" fmla="*/ 78740 w 113791"/>
                  <a:gd name="connsiteY27" fmla="*/ 0 h 369824"/>
                  <a:gd name="connsiteX28" fmla="*/ 92329 w 113791"/>
                  <a:gd name="connsiteY28" fmla="*/ 635 h 369824"/>
                  <a:gd name="connsiteX29" fmla="*/ 107315 w 113791"/>
                  <a:gd name="connsiteY29" fmla="*/ 3429 h 369824"/>
                  <a:gd name="connsiteX30" fmla="*/ 109347 w 113791"/>
                  <a:gd name="connsiteY30" fmla="*/ 17018 h 369824"/>
                  <a:gd name="connsiteX31" fmla="*/ 109982 w 113791"/>
                  <a:gd name="connsiteY31" fmla="*/ 28575 h 369824"/>
                  <a:gd name="connsiteX32" fmla="*/ 109347 w 113791"/>
                  <a:gd name="connsiteY32" fmla="*/ 40132 h 369824"/>
                  <a:gd name="connsiteX33" fmla="*/ 107315 w 113791"/>
                  <a:gd name="connsiteY33" fmla="*/ 53721 h 369824"/>
                  <a:gd name="connsiteX34" fmla="*/ 92329 w 113791"/>
                  <a:gd name="connsiteY34" fmla="*/ 56515 h 369824"/>
                  <a:gd name="connsiteX35" fmla="*/ 78740 w 113791"/>
                  <a:gd name="connsiteY35" fmla="*/ 57150 h 369824"/>
                  <a:gd name="connsiteX36" fmla="*/ 65151 w 113791"/>
                  <a:gd name="connsiteY36" fmla="*/ 56515 h 369824"/>
                  <a:gd name="connsiteX37" fmla="*/ 50165 w 113791"/>
                  <a:gd name="connsiteY37" fmla="*/ 53721 h 369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791" h="369824">
                    <a:moveTo>
                      <a:pt x="58420" y="132080"/>
                    </a:moveTo>
                    <a:lnTo>
                      <a:pt x="31877" y="132080"/>
                    </a:lnTo>
                    <a:cubicBezTo>
                      <a:pt x="31242" y="128651"/>
                      <a:pt x="30480" y="125222"/>
                      <a:pt x="29845" y="121158"/>
                    </a:cubicBezTo>
                    <a:cubicBezTo>
                      <a:pt x="29210" y="117094"/>
                      <a:pt x="29210" y="113665"/>
                      <a:pt x="29210" y="110236"/>
                    </a:cubicBezTo>
                    <a:cubicBezTo>
                      <a:pt x="29210" y="103378"/>
                      <a:pt x="29845" y="95885"/>
                      <a:pt x="32004" y="89154"/>
                    </a:cubicBezTo>
                    <a:lnTo>
                      <a:pt x="113792" y="89154"/>
                    </a:lnTo>
                    <a:lnTo>
                      <a:pt x="113792" y="298323"/>
                    </a:lnTo>
                    <a:cubicBezTo>
                      <a:pt x="113792" y="323596"/>
                      <a:pt x="107696" y="341884"/>
                      <a:pt x="94742" y="352806"/>
                    </a:cubicBezTo>
                    <a:cubicBezTo>
                      <a:pt x="81788" y="363728"/>
                      <a:pt x="63373" y="369824"/>
                      <a:pt x="39497" y="369824"/>
                    </a:cubicBezTo>
                    <a:cubicBezTo>
                      <a:pt x="32639" y="369824"/>
                      <a:pt x="25908" y="369189"/>
                      <a:pt x="19050" y="368427"/>
                    </a:cubicBezTo>
                    <a:cubicBezTo>
                      <a:pt x="12192" y="367792"/>
                      <a:pt x="6096" y="366395"/>
                      <a:pt x="0" y="364998"/>
                    </a:cubicBezTo>
                    <a:cubicBezTo>
                      <a:pt x="0" y="357505"/>
                      <a:pt x="635" y="350012"/>
                      <a:pt x="1397" y="343154"/>
                    </a:cubicBezTo>
                    <a:cubicBezTo>
                      <a:pt x="2794" y="336296"/>
                      <a:pt x="4191" y="330200"/>
                      <a:pt x="6858" y="324104"/>
                    </a:cubicBezTo>
                    <a:cubicBezTo>
                      <a:pt x="9652" y="324739"/>
                      <a:pt x="12954" y="325501"/>
                      <a:pt x="16383" y="325501"/>
                    </a:cubicBezTo>
                    <a:cubicBezTo>
                      <a:pt x="19812" y="326136"/>
                      <a:pt x="23876" y="326136"/>
                      <a:pt x="27305" y="326136"/>
                    </a:cubicBezTo>
                    <a:cubicBezTo>
                      <a:pt x="31369" y="326136"/>
                      <a:pt x="35433" y="325501"/>
                      <a:pt x="39497" y="324739"/>
                    </a:cubicBezTo>
                    <a:cubicBezTo>
                      <a:pt x="43561" y="323342"/>
                      <a:pt x="46355" y="321945"/>
                      <a:pt x="49657" y="319278"/>
                    </a:cubicBezTo>
                    <a:cubicBezTo>
                      <a:pt x="52451" y="316484"/>
                      <a:pt x="54483" y="312420"/>
                      <a:pt x="56515" y="307721"/>
                    </a:cubicBezTo>
                    <a:cubicBezTo>
                      <a:pt x="57912" y="302895"/>
                      <a:pt x="58547" y="296164"/>
                      <a:pt x="58547" y="287909"/>
                    </a:cubicBezTo>
                    <a:lnTo>
                      <a:pt x="58547" y="131826"/>
                    </a:lnTo>
                    <a:lnTo>
                      <a:pt x="58547" y="131826"/>
                    </a:lnTo>
                    <a:close/>
                    <a:moveTo>
                      <a:pt x="50165" y="53721"/>
                    </a:moveTo>
                    <a:cubicBezTo>
                      <a:pt x="48768" y="48260"/>
                      <a:pt x="48133" y="43561"/>
                      <a:pt x="48133" y="40132"/>
                    </a:cubicBezTo>
                    <a:cubicBezTo>
                      <a:pt x="48133" y="36703"/>
                      <a:pt x="47498" y="32639"/>
                      <a:pt x="47498" y="28575"/>
                    </a:cubicBezTo>
                    <a:cubicBezTo>
                      <a:pt x="47498" y="24511"/>
                      <a:pt x="47498" y="20447"/>
                      <a:pt x="48133" y="17018"/>
                    </a:cubicBezTo>
                    <a:cubicBezTo>
                      <a:pt x="48133" y="13589"/>
                      <a:pt x="48768" y="8890"/>
                      <a:pt x="50165" y="3429"/>
                    </a:cubicBezTo>
                    <a:cubicBezTo>
                      <a:pt x="54991" y="2032"/>
                      <a:pt x="60325" y="1397"/>
                      <a:pt x="65151" y="635"/>
                    </a:cubicBezTo>
                    <a:cubicBezTo>
                      <a:pt x="70612" y="0"/>
                      <a:pt x="74676" y="0"/>
                      <a:pt x="78740" y="0"/>
                    </a:cubicBezTo>
                    <a:cubicBezTo>
                      <a:pt x="82169" y="0"/>
                      <a:pt x="86868" y="0"/>
                      <a:pt x="92329" y="635"/>
                    </a:cubicBezTo>
                    <a:cubicBezTo>
                      <a:pt x="97790" y="1270"/>
                      <a:pt x="102489" y="2032"/>
                      <a:pt x="107315" y="3429"/>
                    </a:cubicBezTo>
                    <a:cubicBezTo>
                      <a:pt x="108712" y="8890"/>
                      <a:pt x="109347" y="12954"/>
                      <a:pt x="109347" y="17018"/>
                    </a:cubicBezTo>
                    <a:cubicBezTo>
                      <a:pt x="109347" y="20447"/>
                      <a:pt x="109982" y="24511"/>
                      <a:pt x="109982" y="28575"/>
                    </a:cubicBezTo>
                    <a:cubicBezTo>
                      <a:pt x="109982" y="32639"/>
                      <a:pt x="109982" y="36068"/>
                      <a:pt x="109347" y="40132"/>
                    </a:cubicBezTo>
                    <a:cubicBezTo>
                      <a:pt x="109347" y="43561"/>
                      <a:pt x="108712" y="48260"/>
                      <a:pt x="107315" y="53721"/>
                    </a:cubicBezTo>
                    <a:cubicBezTo>
                      <a:pt x="102489" y="55118"/>
                      <a:pt x="97790" y="55753"/>
                      <a:pt x="92329" y="56515"/>
                    </a:cubicBezTo>
                    <a:cubicBezTo>
                      <a:pt x="86868" y="57277"/>
                      <a:pt x="82804" y="57150"/>
                      <a:pt x="78740" y="57150"/>
                    </a:cubicBezTo>
                    <a:cubicBezTo>
                      <a:pt x="74676" y="57150"/>
                      <a:pt x="70612" y="57150"/>
                      <a:pt x="65151" y="56515"/>
                    </a:cubicBezTo>
                    <a:cubicBezTo>
                      <a:pt x="59690" y="55880"/>
                      <a:pt x="54991" y="55118"/>
                      <a:pt x="50165" y="53721"/>
                    </a:cubicBezTo>
                  </a:path>
                </a:pathLst>
              </a:custGeom>
              <a:solidFill>
                <a:srgbClr val="1A4D99"/>
              </a:solidFill>
              <a:ln w="12700" cap="flat">
                <a:noFill/>
                <a:prstDash val="solid"/>
                <a:miter/>
              </a:ln>
            </p:spPr>
            <p:txBody>
              <a:bodyPr rtlCol="0" anchor="ctr"/>
              <a:lstStyle/>
              <a:p>
                <a:endParaRPr lang="nl-NL"/>
              </a:p>
            </p:txBody>
          </p:sp>
          <p:sp>
            <p:nvSpPr>
              <p:cNvPr id="44" name="Vrije vorm: vorm 43">
                <a:extLst>
                  <a:ext uri="{FF2B5EF4-FFF2-40B4-BE49-F238E27FC236}">
                    <a16:creationId xmlns:a16="http://schemas.microsoft.com/office/drawing/2014/main" id="{E1BB00B7-9277-2870-4726-CF2F50A2F5E3}"/>
                  </a:ext>
                </a:extLst>
              </p:cNvPr>
              <p:cNvSpPr/>
              <p:nvPr/>
            </p:nvSpPr>
            <p:spPr>
              <a:xfrm>
                <a:off x="9943624" y="6020882"/>
                <a:ext cx="130321" cy="152224"/>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45" name="Vrije vorm: vorm 44">
                <a:extLst>
                  <a:ext uri="{FF2B5EF4-FFF2-40B4-BE49-F238E27FC236}">
                    <a16:creationId xmlns:a16="http://schemas.microsoft.com/office/drawing/2014/main" id="{7D355A37-8F77-65D0-9688-99B0B5FA4AA2}"/>
                  </a:ext>
                </a:extLst>
              </p:cNvPr>
              <p:cNvSpPr/>
              <p:nvPr/>
            </p:nvSpPr>
            <p:spPr>
              <a:xfrm>
                <a:off x="10164020" y="6019422"/>
                <a:ext cx="121469" cy="153775"/>
              </a:xfrm>
              <a:custGeom>
                <a:avLst/>
                <a:gdLst>
                  <a:gd name="connsiteX0" fmla="*/ 114554 w 169037"/>
                  <a:gd name="connsiteY0" fmla="*/ 75819 h 213994"/>
                  <a:gd name="connsiteX1" fmla="*/ 111125 w 169037"/>
                  <a:gd name="connsiteY1" fmla="*/ 60198 h 213994"/>
                  <a:gd name="connsiteX2" fmla="*/ 102235 w 169037"/>
                  <a:gd name="connsiteY2" fmla="*/ 50673 h 213994"/>
                  <a:gd name="connsiteX3" fmla="*/ 88646 w 169037"/>
                  <a:gd name="connsiteY3" fmla="*/ 45847 h 213994"/>
                  <a:gd name="connsiteX4" fmla="*/ 70866 w 169037"/>
                  <a:gd name="connsiteY4" fmla="*/ 44450 h 213994"/>
                  <a:gd name="connsiteX5" fmla="*/ 25273 w 169037"/>
                  <a:gd name="connsiteY5" fmla="*/ 52578 h 213994"/>
                  <a:gd name="connsiteX6" fmla="*/ 17145 w 169037"/>
                  <a:gd name="connsiteY6" fmla="*/ 33528 h 213994"/>
                  <a:gd name="connsiteX7" fmla="*/ 14351 w 169037"/>
                  <a:gd name="connsiteY7" fmla="*/ 11684 h 213994"/>
                  <a:gd name="connsiteX8" fmla="*/ 49149 w 169037"/>
                  <a:gd name="connsiteY8" fmla="*/ 2794 h 213994"/>
                  <a:gd name="connsiteX9" fmla="*/ 81915 w 169037"/>
                  <a:gd name="connsiteY9" fmla="*/ 0 h 213994"/>
                  <a:gd name="connsiteX10" fmla="*/ 145923 w 169037"/>
                  <a:gd name="connsiteY10" fmla="*/ 19812 h 213994"/>
                  <a:gd name="connsiteX11" fmla="*/ 169037 w 169037"/>
                  <a:gd name="connsiteY11" fmla="*/ 83185 h 213994"/>
                  <a:gd name="connsiteX12" fmla="*/ 169037 w 169037"/>
                  <a:gd name="connsiteY12" fmla="*/ 201803 h 213994"/>
                  <a:gd name="connsiteX13" fmla="*/ 135636 w 169037"/>
                  <a:gd name="connsiteY13" fmla="*/ 209931 h 213994"/>
                  <a:gd name="connsiteX14" fmla="*/ 90678 w 169037"/>
                  <a:gd name="connsiteY14" fmla="*/ 213995 h 213994"/>
                  <a:gd name="connsiteX15" fmla="*/ 53848 w 169037"/>
                  <a:gd name="connsiteY15" fmla="*/ 210566 h 213994"/>
                  <a:gd name="connsiteX16" fmla="*/ 25273 w 169037"/>
                  <a:gd name="connsiteY16" fmla="*/ 199009 h 213994"/>
                  <a:gd name="connsiteX17" fmla="*/ 6858 w 169037"/>
                  <a:gd name="connsiteY17" fmla="*/ 177927 h 213994"/>
                  <a:gd name="connsiteX18" fmla="*/ 0 w 169037"/>
                  <a:gd name="connsiteY18" fmla="*/ 145923 h 213994"/>
                  <a:gd name="connsiteX19" fmla="*/ 8128 w 169037"/>
                  <a:gd name="connsiteY19" fmla="*/ 113919 h 213994"/>
                  <a:gd name="connsiteX20" fmla="*/ 29210 w 169037"/>
                  <a:gd name="connsiteY20" fmla="*/ 93472 h 213994"/>
                  <a:gd name="connsiteX21" fmla="*/ 57785 w 169037"/>
                  <a:gd name="connsiteY21" fmla="*/ 82550 h 213994"/>
                  <a:gd name="connsiteX22" fmla="*/ 89154 w 169037"/>
                  <a:gd name="connsiteY22" fmla="*/ 79121 h 213994"/>
                  <a:gd name="connsiteX23" fmla="*/ 114427 w 169037"/>
                  <a:gd name="connsiteY23" fmla="*/ 80518 h 213994"/>
                  <a:gd name="connsiteX24" fmla="*/ 114427 w 169037"/>
                  <a:gd name="connsiteY24" fmla="*/ 75692 h 213994"/>
                  <a:gd name="connsiteX25" fmla="*/ 114427 w 169037"/>
                  <a:gd name="connsiteY25" fmla="*/ 75692 h 213994"/>
                  <a:gd name="connsiteX26" fmla="*/ 114554 w 169037"/>
                  <a:gd name="connsiteY26" fmla="*/ 116713 h 213994"/>
                  <a:gd name="connsiteX27" fmla="*/ 104394 w 169037"/>
                  <a:gd name="connsiteY27" fmla="*/ 115316 h 213994"/>
                  <a:gd name="connsiteX28" fmla="*/ 94234 w 169037"/>
                  <a:gd name="connsiteY28" fmla="*/ 114681 h 213994"/>
                  <a:gd name="connsiteX29" fmla="*/ 63627 w 169037"/>
                  <a:gd name="connsiteY29" fmla="*/ 121539 h 213994"/>
                  <a:gd name="connsiteX30" fmla="*/ 52070 w 169037"/>
                  <a:gd name="connsiteY30" fmla="*/ 144018 h 213994"/>
                  <a:gd name="connsiteX31" fmla="*/ 56134 w 169037"/>
                  <a:gd name="connsiteY31" fmla="*/ 159639 h 213994"/>
                  <a:gd name="connsiteX32" fmla="*/ 66294 w 169037"/>
                  <a:gd name="connsiteY32" fmla="*/ 167767 h 213994"/>
                  <a:gd name="connsiteX33" fmla="*/ 79248 w 169037"/>
                  <a:gd name="connsiteY33" fmla="*/ 171196 h 213994"/>
                  <a:gd name="connsiteX34" fmla="*/ 91440 w 169037"/>
                  <a:gd name="connsiteY34" fmla="*/ 171831 h 213994"/>
                  <a:gd name="connsiteX35" fmla="*/ 102997 w 169037"/>
                  <a:gd name="connsiteY35" fmla="*/ 171196 h 213994"/>
                  <a:gd name="connsiteX36" fmla="*/ 113157 w 169037"/>
                  <a:gd name="connsiteY36" fmla="*/ 169164 h 213994"/>
                  <a:gd name="connsiteX37" fmla="*/ 113157 w 169037"/>
                  <a:gd name="connsiteY37" fmla="*/ 116713 h 213994"/>
                  <a:gd name="connsiteX38" fmla="*/ 114554 w 169037"/>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7"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085"/>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0909"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rgbClr val="1A4D99"/>
              </a:solidFill>
              <a:ln w="12700" cap="flat">
                <a:noFill/>
                <a:prstDash val="solid"/>
                <a:miter/>
              </a:ln>
            </p:spPr>
            <p:txBody>
              <a:bodyPr rtlCol="0" anchor="ctr"/>
              <a:lstStyle/>
              <a:p>
                <a:endParaRPr lang="nl-NL"/>
              </a:p>
            </p:txBody>
          </p:sp>
          <p:sp>
            <p:nvSpPr>
              <p:cNvPr id="46" name="Vrije vorm: vorm 45">
                <a:extLst>
                  <a:ext uri="{FF2B5EF4-FFF2-40B4-BE49-F238E27FC236}">
                    <a16:creationId xmlns:a16="http://schemas.microsoft.com/office/drawing/2014/main" id="{9DB86771-4659-64D3-E50F-D064015B24DA}"/>
                  </a:ext>
                </a:extLst>
              </p:cNvPr>
              <p:cNvSpPr/>
              <p:nvPr/>
            </p:nvSpPr>
            <p:spPr>
              <a:xfrm>
                <a:off x="10312412" y="6019422"/>
                <a:ext cx="121468" cy="153775"/>
              </a:xfrm>
              <a:custGeom>
                <a:avLst/>
                <a:gdLst>
                  <a:gd name="connsiteX0" fmla="*/ 114554 w 169036"/>
                  <a:gd name="connsiteY0" fmla="*/ 75819 h 213994"/>
                  <a:gd name="connsiteX1" fmla="*/ 111125 w 169036"/>
                  <a:gd name="connsiteY1" fmla="*/ 60198 h 213994"/>
                  <a:gd name="connsiteX2" fmla="*/ 102235 w 169036"/>
                  <a:gd name="connsiteY2" fmla="*/ 50673 h 213994"/>
                  <a:gd name="connsiteX3" fmla="*/ 88646 w 169036"/>
                  <a:gd name="connsiteY3" fmla="*/ 45847 h 213994"/>
                  <a:gd name="connsiteX4" fmla="*/ 70866 w 169036"/>
                  <a:gd name="connsiteY4" fmla="*/ 44450 h 213994"/>
                  <a:gd name="connsiteX5" fmla="*/ 25273 w 169036"/>
                  <a:gd name="connsiteY5" fmla="*/ 52578 h 213994"/>
                  <a:gd name="connsiteX6" fmla="*/ 17145 w 169036"/>
                  <a:gd name="connsiteY6" fmla="*/ 33528 h 213994"/>
                  <a:gd name="connsiteX7" fmla="*/ 14351 w 169036"/>
                  <a:gd name="connsiteY7" fmla="*/ 11684 h 213994"/>
                  <a:gd name="connsiteX8" fmla="*/ 49149 w 169036"/>
                  <a:gd name="connsiteY8" fmla="*/ 2794 h 213994"/>
                  <a:gd name="connsiteX9" fmla="*/ 81915 w 169036"/>
                  <a:gd name="connsiteY9" fmla="*/ 0 h 213994"/>
                  <a:gd name="connsiteX10" fmla="*/ 145923 w 169036"/>
                  <a:gd name="connsiteY10" fmla="*/ 19812 h 213994"/>
                  <a:gd name="connsiteX11" fmla="*/ 169037 w 169036"/>
                  <a:gd name="connsiteY11" fmla="*/ 83185 h 213994"/>
                  <a:gd name="connsiteX12" fmla="*/ 169037 w 169036"/>
                  <a:gd name="connsiteY12" fmla="*/ 201803 h 213994"/>
                  <a:gd name="connsiteX13" fmla="*/ 135636 w 169036"/>
                  <a:gd name="connsiteY13" fmla="*/ 209931 h 213994"/>
                  <a:gd name="connsiteX14" fmla="*/ 90678 w 169036"/>
                  <a:gd name="connsiteY14" fmla="*/ 213995 h 213994"/>
                  <a:gd name="connsiteX15" fmla="*/ 53848 w 169036"/>
                  <a:gd name="connsiteY15" fmla="*/ 210566 h 213994"/>
                  <a:gd name="connsiteX16" fmla="*/ 25273 w 169036"/>
                  <a:gd name="connsiteY16" fmla="*/ 199009 h 213994"/>
                  <a:gd name="connsiteX17" fmla="*/ 6858 w 169036"/>
                  <a:gd name="connsiteY17" fmla="*/ 177927 h 213994"/>
                  <a:gd name="connsiteX18" fmla="*/ 0 w 169036"/>
                  <a:gd name="connsiteY18" fmla="*/ 145923 h 213994"/>
                  <a:gd name="connsiteX19" fmla="*/ 8128 w 169036"/>
                  <a:gd name="connsiteY19" fmla="*/ 113919 h 213994"/>
                  <a:gd name="connsiteX20" fmla="*/ 29210 w 169036"/>
                  <a:gd name="connsiteY20" fmla="*/ 93472 h 213994"/>
                  <a:gd name="connsiteX21" fmla="*/ 57785 w 169036"/>
                  <a:gd name="connsiteY21" fmla="*/ 82550 h 213994"/>
                  <a:gd name="connsiteX22" fmla="*/ 89154 w 169036"/>
                  <a:gd name="connsiteY22" fmla="*/ 79121 h 213994"/>
                  <a:gd name="connsiteX23" fmla="*/ 114427 w 169036"/>
                  <a:gd name="connsiteY23" fmla="*/ 80518 h 213994"/>
                  <a:gd name="connsiteX24" fmla="*/ 114427 w 169036"/>
                  <a:gd name="connsiteY24" fmla="*/ 75692 h 213994"/>
                  <a:gd name="connsiteX25" fmla="*/ 114427 w 169036"/>
                  <a:gd name="connsiteY25" fmla="*/ 75692 h 213994"/>
                  <a:gd name="connsiteX26" fmla="*/ 114554 w 169036"/>
                  <a:gd name="connsiteY26" fmla="*/ 116713 h 213994"/>
                  <a:gd name="connsiteX27" fmla="*/ 104394 w 169036"/>
                  <a:gd name="connsiteY27" fmla="*/ 115316 h 213994"/>
                  <a:gd name="connsiteX28" fmla="*/ 94234 w 169036"/>
                  <a:gd name="connsiteY28" fmla="*/ 114681 h 213994"/>
                  <a:gd name="connsiteX29" fmla="*/ 63627 w 169036"/>
                  <a:gd name="connsiteY29" fmla="*/ 121539 h 213994"/>
                  <a:gd name="connsiteX30" fmla="*/ 52070 w 169036"/>
                  <a:gd name="connsiteY30" fmla="*/ 144018 h 213994"/>
                  <a:gd name="connsiteX31" fmla="*/ 56134 w 169036"/>
                  <a:gd name="connsiteY31" fmla="*/ 159639 h 213994"/>
                  <a:gd name="connsiteX32" fmla="*/ 66294 w 169036"/>
                  <a:gd name="connsiteY32" fmla="*/ 167767 h 213994"/>
                  <a:gd name="connsiteX33" fmla="*/ 79248 w 169036"/>
                  <a:gd name="connsiteY33" fmla="*/ 171196 h 213994"/>
                  <a:gd name="connsiteX34" fmla="*/ 91440 w 169036"/>
                  <a:gd name="connsiteY34" fmla="*/ 171831 h 213994"/>
                  <a:gd name="connsiteX35" fmla="*/ 102997 w 169036"/>
                  <a:gd name="connsiteY35" fmla="*/ 171196 h 213994"/>
                  <a:gd name="connsiteX36" fmla="*/ 113157 w 169036"/>
                  <a:gd name="connsiteY36" fmla="*/ 169164 h 213994"/>
                  <a:gd name="connsiteX37" fmla="*/ 113157 w 169036"/>
                  <a:gd name="connsiteY37" fmla="*/ 116713 h 213994"/>
                  <a:gd name="connsiteX38" fmla="*/ 114554 w 169036"/>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6"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212"/>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1544"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rgbClr val="1A4D99"/>
              </a:solidFill>
              <a:ln w="12700" cap="flat">
                <a:noFill/>
                <a:prstDash val="solid"/>
                <a:miter/>
              </a:ln>
            </p:spPr>
            <p:txBody>
              <a:bodyPr rtlCol="0" anchor="ctr"/>
              <a:lstStyle/>
              <a:p>
                <a:endParaRPr lang="nl-NL"/>
              </a:p>
            </p:txBody>
          </p:sp>
          <p:sp>
            <p:nvSpPr>
              <p:cNvPr id="47" name="Vrije vorm: vorm 46">
                <a:extLst>
                  <a:ext uri="{FF2B5EF4-FFF2-40B4-BE49-F238E27FC236}">
                    <a16:creationId xmlns:a16="http://schemas.microsoft.com/office/drawing/2014/main" id="{16E8CCAD-FE35-182A-A394-D35C1094E8F9}"/>
                  </a:ext>
                </a:extLst>
              </p:cNvPr>
              <p:cNvSpPr/>
              <p:nvPr/>
            </p:nvSpPr>
            <p:spPr>
              <a:xfrm>
                <a:off x="10470020" y="6020882"/>
                <a:ext cx="130322" cy="152224"/>
              </a:xfrm>
              <a:custGeom>
                <a:avLst/>
                <a:gdLst>
                  <a:gd name="connsiteX0" fmla="*/ 127 w 181356"/>
                  <a:gd name="connsiteY0" fmla="*/ 4191 h 211836"/>
                  <a:gd name="connsiteX1" fmla="*/ 11049 w 181356"/>
                  <a:gd name="connsiteY1" fmla="*/ 2159 h 211836"/>
                  <a:gd name="connsiteX2" fmla="*/ 23241 w 181356"/>
                  <a:gd name="connsiteY2" fmla="*/ 1524 h 211836"/>
                  <a:gd name="connsiteX3" fmla="*/ 34798 w 181356"/>
                  <a:gd name="connsiteY3" fmla="*/ 2159 h 211836"/>
                  <a:gd name="connsiteX4" fmla="*/ 45720 w 181356"/>
                  <a:gd name="connsiteY4" fmla="*/ 4191 h 211836"/>
                  <a:gd name="connsiteX5" fmla="*/ 47752 w 181356"/>
                  <a:gd name="connsiteY5" fmla="*/ 9652 h 211836"/>
                  <a:gd name="connsiteX6" fmla="*/ 49784 w 181356"/>
                  <a:gd name="connsiteY6" fmla="*/ 17780 h 211836"/>
                  <a:gd name="connsiteX7" fmla="*/ 51181 w 181356"/>
                  <a:gd name="connsiteY7" fmla="*/ 25908 h 211836"/>
                  <a:gd name="connsiteX8" fmla="*/ 51816 w 181356"/>
                  <a:gd name="connsiteY8" fmla="*/ 32766 h 211836"/>
                  <a:gd name="connsiteX9" fmla="*/ 61341 w 181356"/>
                  <a:gd name="connsiteY9" fmla="*/ 21209 h 211836"/>
                  <a:gd name="connsiteX10" fmla="*/ 74295 w 181356"/>
                  <a:gd name="connsiteY10" fmla="*/ 10287 h 211836"/>
                  <a:gd name="connsiteX11" fmla="*/ 90678 w 181356"/>
                  <a:gd name="connsiteY11" fmla="*/ 2794 h 211836"/>
                  <a:gd name="connsiteX12" fmla="*/ 111125 w 181356"/>
                  <a:gd name="connsiteY12" fmla="*/ 0 h 211836"/>
                  <a:gd name="connsiteX13" fmla="*/ 163576 w 181356"/>
                  <a:gd name="connsiteY13" fmla="*/ 19050 h 211836"/>
                  <a:gd name="connsiteX14" fmla="*/ 181356 w 181356"/>
                  <a:gd name="connsiteY14" fmla="*/ 78994 h 211836"/>
                  <a:gd name="connsiteX15" fmla="*/ 181356 w 181356"/>
                  <a:gd name="connsiteY15" fmla="*/ 209804 h 211836"/>
                  <a:gd name="connsiteX16" fmla="*/ 153416 w 181356"/>
                  <a:gd name="connsiteY16" fmla="*/ 211836 h 211836"/>
                  <a:gd name="connsiteX17" fmla="*/ 125476 w 181356"/>
                  <a:gd name="connsiteY17" fmla="*/ 209804 h 211836"/>
                  <a:gd name="connsiteX18" fmla="*/ 125476 w 181356"/>
                  <a:gd name="connsiteY18" fmla="*/ 93980 h 211836"/>
                  <a:gd name="connsiteX19" fmla="*/ 118618 w 181356"/>
                  <a:gd name="connsiteY19" fmla="*/ 61214 h 211836"/>
                  <a:gd name="connsiteX20" fmla="*/ 96139 w 181356"/>
                  <a:gd name="connsiteY20" fmla="*/ 49657 h 211836"/>
                  <a:gd name="connsiteX21" fmla="*/ 82550 w 181356"/>
                  <a:gd name="connsiteY21" fmla="*/ 51689 h 211836"/>
                  <a:gd name="connsiteX22" fmla="*/ 69596 w 181356"/>
                  <a:gd name="connsiteY22" fmla="*/ 59182 h 211836"/>
                  <a:gd name="connsiteX23" fmla="*/ 60071 w 181356"/>
                  <a:gd name="connsiteY23" fmla="*/ 75565 h 211836"/>
                  <a:gd name="connsiteX24" fmla="*/ 56642 w 181356"/>
                  <a:gd name="connsiteY24" fmla="*/ 102108 h 211836"/>
                  <a:gd name="connsiteX25" fmla="*/ 56642 w 181356"/>
                  <a:gd name="connsiteY25" fmla="*/ 209042 h 211836"/>
                  <a:gd name="connsiteX26" fmla="*/ 28702 w 181356"/>
                  <a:gd name="connsiteY26" fmla="*/ 211074 h 211836"/>
                  <a:gd name="connsiteX27" fmla="*/ 762 w 181356"/>
                  <a:gd name="connsiteY27" fmla="*/ 209042 h 211836"/>
                  <a:gd name="connsiteX28" fmla="*/ 762 w 181356"/>
                  <a:gd name="connsiteY28" fmla="*/ 3937 h 211836"/>
                  <a:gd name="connsiteX29" fmla="*/ 0 w 181356"/>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6"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943" y="28575"/>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48" name="Vrije vorm: vorm 47">
                <a:extLst>
                  <a:ext uri="{FF2B5EF4-FFF2-40B4-BE49-F238E27FC236}">
                    <a16:creationId xmlns:a16="http://schemas.microsoft.com/office/drawing/2014/main" id="{01AA7227-7D59-033F-DE61-9A747B2C5F53}"/>
                  </a:ext>
                </a:extLst>
              </p:cNvPr>
              <p:cNvSpPr/>
              <p:nvPr/>
            </p:nvSpPr>
            <p:spPr>
              <a:xfrm>
                <a:off x="10628267" y="6020061"/>
                <a:ext cx="109696" cy="152771"/>
              </a:xfrm>
              <a:custGeom>
                <a:avLst/>
                <a:gdLst>
                  <a:gd name="connsiteX0" fmla="*/ 51816 w 152654"/>
                  <a:gd name="connsiteY0" fmla="*/ 120523 h 212597"/>
                  <a:gd name="connsiteX1" fmla="*/ 17018 w 152654"/>
                  <a:gd name="connsiteY1" fmla="*/ 101473 h 212597"/>
                  <a:gd name="connsiteX2" fmla="*/ 4826 w 152654"/>
                  <a:gd name="connsiteY2" fmla="*/ 64008 h 212597"/>
                  <a:gd name="connsiteX3" fmla="*/ 26670 w 152654"/>
                  <a:gd name="connsiteY3" fmla="*/ 17018 h 212597"/>
                  <a:gd name="connsiteX4" fmla="*/ 85217 w 152654"/>
                  <a:gd name="connsiteY4" fmla="*/ 0 h 212597"/>
                  <a:gd name="connsiteX5" fmla="*/ 115824 w 152654"/>
                  <a:gd name="connsiteY5" fmla="*/ 2794 h 212597"/>
                  <a:gd name="connsiteX6" fmla="*/ 146431 w 152654"/>
                  <a:gd name="connsiteY6" fmla="*/ 10922 h 212597"/>
                  <a:gd name="connsiteX7" fmla="*/ 142367 w 152654"/>
                  <a:gd name="connsiteY7" fmla="*/ 32004 h 212597"/>
                  <a:gd name="connsiteX8" fmla="*/ 134874 w 152654"/>
                  <a:gd name="connsiteY8" fmla="*/ 51054 h 212597"/>
                  <a:gd name="connsiteX9" fmla="*/ 113792 w 152654"/>
                  <a:gd name="connsiteY9" fmla="*/ 44196 h 212597"/>
                  <a:gd name="connsiteX10" fmla="*/ 89916 w 152654"/>
                  <a:gd name="connsiteY10" fmla="*/ 41402 h 212597"/>
                  <a:gd name="connsiteX11" fmla="*/ 68834 w 152654"/>
                  <a:gd name="connsiteY11" fmla="*/ 45466 h 212597"/>
                  <a:gd name="connsiteX12" fmla="*/ 61341 w 152654"/>
                  <a:gd name="connsiteY12" fmla="*/ 58420 h 212597"/>
                  <a:gd name="connsiteX13" fmla="*/ 66802 w 152654"/>
                  <a:gd name="connsiteY13" fmla="*/ 70612 h 212597"/>
                  <a:gd name="connsiteX14" fmla="*/ 81788 w 152654"/>
                  <a:gd name="connsiteY14" fmla="*/ 77470 h 212597"/>
                  <a:gd name="connsiteX15" fmla="*/ 104267 w 152654"/>
                  <a:gd name="connsiteY15" fmla="*/ 84328 h 212597"/>
                  <a:gd name="connsiteX16" fmla="*/ 124079 w 152654"/>
                  <a:gd name="connsiteY16" fmla="*/ 91821 h 212597"/>
                  <a:gd name="connsiteX17" fmla="*/ 139065 w 152654"/>
                  <a:gd name="connsiteY17" fmla="*/ 103378 h 212597"/>
                  <a:gd name="connsiteX18" fmla="*/ 149225 w 152654"/>
                  <a:gd name="connsiteY18" fmla="*/ 119761 h 212597"/>
                  <a:gd name="connsiteX19" fmla="*/ 152654 w 152654"/>
                  <a:gd name="connsiteY19" fmla="*/ 143637 h 212597"/>
                  <a:gd name="connsiteX20" fmla="*/ 146558 w 152654"/>
                  <a:gd name="connsiteY20" fmla="*/ 170942 h 212597"/>
                  <a:gd name="connsiteX21" fmla="*/ 128778 w 152654"/>
                  <a:gd name="connsiteY21" fmla="*/ 192786 h 212597"/>
                  <a:gd name="connsiteX22" fmla="*/ 100203 w 152654"/>
                  <a:gd name="connsiteY22" fmla="*/ 207137 h 212597"/>
                  <a:gd name="connsiteX23" fmla="*/ 62738 w 152654"/>
                  <a:gd name="connsiteY23" fmla="*/ 212598 h 212597"/>
                  <a:gd name="connsiteX24" fmla="*/ 44958 w 152654"/>
                  <a:gd name="connsiteY24" fmla="*/ 211963 h 212597"/>
                  <a:gd name="connsiteX25" fmla="*/ 29972 w 152654"/>
                  <a:gd name="connsiteY25" fmla="*/ 209931 h 212597"/>
                  <a:gd name="connsiteX26" fmla="*/ 15621 w 152654"/>
                  <a:gd name="connsiteY26" fmla="*/ 206502 h 212597"/>
                  <a:gd name="connsiteX27" fmla="*/ 0 w 152654"/>
                  <a:gd name="connsiteY27" fmla="*/ 201041 h 212597"/>
                  <a:gd name="connsiteX28" fmla="*/ 4064 w 152654"/>
                  <a:gd name="connsiteY28" fmla="*/ 179197 h 212597"/>
                  <a:gd name="connsiteX29" fmla="*/ 11557 w 152654"/>
                  <a:gd name="connsiteY29" fmla="*/ 158115 h 212597"/>
                  <a:gd name="connsiteX30" fmla="*/ 36068 w 152654"/>
                  <a:gd name="connsiteY30" fmla="*/ 165608 h 212597"/>
                  <a:gd name="connsiteX31" fmla="*/ 60579 w 152654"/>
                  <a:gd name="connsiteY31" fmla="*/ 168402 h 212597"/>
                  <a:gd name="connsiteX32" fmla="*/ 72771 w 152654"/>
                  <a:gd name="connsiteY32" fmla="*/ 167767 h 212597"/>
                  <a:gd name="connsiteX33" fmla="*/ 84963 w 152654"/>
                  <a:gd name="connsiteY33" fmla="*/ 164338 h 212597"/>
                  <a:gd name="connsiteX34" fmla="*/ 94488 w 152654"/>
                  <a:gd name="connsiteY34" fmla="*/ 157480 h 212597"/>
                  <a:gd name="connsiteX35" fmla="*/ 97917 w 152654"/>
                  <a:gd name="connsiteY35" fmla="*/ 146558 h 212597"/>
                  <a:gd name="connsiteX36" fmla="*/ 92456 w 152654"/>
                  <a:gd name="connsiteY36" fmla="*/ 132969 h 212597"/>
                  <a:gd name="connsiteX37" fmla="*/ 76073 w 152654"/>
                  <a:gd name="connsiteY37" fmla="*/ 125476 h 212597"/>
                  <a:gd name="connsiteX38" fmla="*/ 51562 w 152654"/>
                  <a:gd name="connsiteY38" fmla="*/ 120650 h 212597"/>
                  <a:gd name="connsiteX39" fmla="*/ 51562 w 152654"/>
                  <a:gd name="connsiteY39" fmla="*/ 120650 h 21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654" h="212597">
                    <a:moveTo>
                      <a:pt x="51816" y="120523"/>
                    </a:moveTo>
                    <a:cubicBezTo>
                      <a:pt x="36830" y="116459"/>
                      <a:pt x="25273" y="110363"/>
                      <a:pt x="17018" y="101473"/>
                    </a:cubicBezTo>
                    <a:cubicBezTo>
                      <a:pt x="8890" y="93345"/>
                      <a:pt x="4826" y="80391"/>
                      <a:pt x="4826" y="64008"/>
                    </a:cubicBezTo>
                    <a:cubicBezTo>
                      <a:pt x="4826" y="44196"/>
                      <a:pt x="12319" y="28575"/>
                      <a:pt x="26670" y="17018"/>
                    </a:cubicBezTo>
                    <a:cubicBezTo>
                      <a:pt x="41021" y="5461"/>
                      <a:pt x="60706" y="0"/>
                      <a:pt x="85217" y="0"/>
                    </a:cubicBezTo>
                    <a:cubicBezTo>
                      <a:pt x="95377" y="0"/>
                      <a:pt x="105664" y="635"/>
                      <a:pt x="115824" y="2794"/>
                    </a:cubicBezTo>
                    <a:cubicBezTo>
                      <a:pt x="125984" y="4826"/>
                      <a:pt x="136271" y="7620"/>
                      <a:pt x="146431" y="10922"/>
                    </a:cubicBezTo>
                    <a:cubicBezTo>
                      <a:pt x="145796" y="17780"/>
                      <a:pt x="144399" y="25273"/>
                      <a:pt x="142367" y="32004"/>
                    </a:cubicBezTo>
                    <a:cubicBezTo>
                      <a:pt x="140335" y="39497"/>
                      <a:pt x="137541" y="45593"/>
                      <a:pt x="134874" y="51054"/>
                    </a:cubicBezTo>
                    <a:cubicBezTo>
                      <a:pt x="128778" y="48260"/>
                      <a:pt x="121285" y="46228"/>
                      <a:pt x="113792" y="44196"/>
                    </a:cubicBezTo>
                    <a:cubicBezTo>
                      <a:pt x="106299" y="42164"/>
                      <a:pt x="98171" y="41402"/>
                      <a:pt x="89916" y="41402"/>
                    </a:cubicBezTo>
                    <a:cubicBezTo>
                      <a:pt x="81026" y="41402"/>
                      <a:pt x="74295" y="42799"/>
                      <a:pt x="68834" y="45466"/>
                    </a:cubicBezTo>
                    <a:cubicBezTo>
                      <a:pt x="64008" y="48260"/>
                      <a:pt x="61341" y="52959"/>
                      <a:pt x="61341" y="58420"/>
                    </a:cubicBezTo>
                    <a:cubicBezTo>
                      <a:pt x="61341" y="64516"/>
                      <a:pt x="63373" y="68580"/>
                      <a:pt x="66802" y="70612"/>
                    </a:cubicBezTo>
                    <a:cubicBezTo>
                      <a:pt x="70231" y="72644"/>
                      <a:pt x="75692" y="75438"/>
                      <a:pt x="81788" y="77470"/>
                    </a:cubicBezTo>
                    <a:lnTo>
                      <a:pt x="104267" y="84328"/>
                    </a:lnTo>
                    <a:cubicBezTo>
                      <a:pt x="111760" y="86360"/>
                      <a:pt x="118618" y="89154"/>
                      <a:pt x="124079" y="91821"/>
                    </a:cubicBezTo>
                    <a:cubicBezTo>
                      <a:pt x="130175" y="94615"/>
                      <a:pt x="135001" y="98679"/>
                      <a:pt x="139065" y="103378"/>
                    </a:cubicBezTo>
                    <a:cubicBezTo>
                      <a:pt x="143129" y="108204"/>
                      <a:pt x="146558" y="113538"/>
                      <a:pt x="149225" y="119761"/>
                    </a:cubicBezTo>
                    <a:cubicBezTo>
                      <a:pt x="152019" y="126619"/>
                      <a:pt x="152654" y="134112"/>
                      <a:pt x="152654" y="143637"/>
                    </a:cubicBezTo>
                    <a:cubicBezTo>
                      <a:pt x="152654" y="153162"/>
                      <a:pt x="150622" y="162687"/>
                      <a:pt x="146558" y="170942"/>
                    </a:cubicBezTo>
                    <a:cubicBezTo>
                      <a:pt x="142494" y="179070"/>
                      <a:pt x="136398" y="186563"/>
                      <a:pt x="128778" y="192786"/>
                    </a:cubicBezTo>
                    <a:cubicBezTo>
                      <a:pt x="121158" y="199009"/>
                      <a:pt x="111760" y="203708"/>
                      <a:pt x="100203" y="207137"/>
                    </a:cubicBezTo>
                    <a:cubicBezTo>
                      <a:pt x="89281" y="210566"/>
                      <a:pt x="76327" y="212598"/>
                      <a:pt x="62738" y="212598"/>
                    </a:cubicBezTo>
                    <a:cubicBezTo>
                      <a:pt x="56642" y="212598"/>
                      <a:pt x="50546" y="212598"/>
                      <a:pt x="44958" y="211963"/>
                    </a:cubicBezTo>
                    <a:cubicBezTo>
                      <a:pt x="39370" y="211328"/>
                      <a:pt x="34798" y="210566"/>
                      <a:pt x="29972" y="209931"/>
                    </a:cubicBezTo>
                    <a:cubicBezTo>
                      <a:pt x="25146" y="209296"/>
                      <a:pt x="20447" y="207899"/>
                      <a:pt x="15621" y="206502"/>
                    </a:cubicBezTo>
                    <a:cubicBezTo>
                      <a:pt x="10795" y="205105"/>
                      <a:pt x="5461" y="203708"/>
                      <a:pt x="0" y="201041"/>
                    </a:cubicBezTo>
                    <a:cubicBezTo>
                      <a:pt x="635" y="194183"/>
                      <a:pt x="2032" y="186690"/>
                      <a:pt x="4064" y="179197"/>
                    </a:cubicBezTo>
                    <a:cubicBezTo>
                      <a:pt x="6096" y="171704"/>
                      <a:pt x="8890" y="164846"/>
                      <a:pt x="11557" y="158115"/>
                    </a:cubicBezTo>
                    <a:cubicBezTo>
                      <a:pt x="20447" y="161544"/>
                      <a:pt x="28575" y="164211"/>
                      <a:pt x="36068" y="165608"/>
                    </a:cubicBezTo>
                    <a:cubicBezTo>
                      <a:pt x="43561" y="167640"/>
                      <a:pt x="51689" y="168402"/>
                      <a:pt x="60579" y="168402"/>
                    </a:cubicBezTo>
                    <a:cubicBezTo>
                      <a:pt x="64008" y="168402"/>
                      <a:pt x="68072" y="168402"/>
                      <a:pt x="72771" y="167767"/>
                    </a:cubicBezTo>
                    <a:cubicBezTo>
                      <a:pt x="76835" y="167132"/>
                      <a:pt x="80899" y="165735"/>
                      <a:pt x="84963" y="164338"/>
                    </a:cubicBezTo>
                    <a:cubicBezTo>
                      <a:pt x="88392" y="162306"/>
                      <a:pt x="91821" y="160274"/>
                      <a:pt x="94488" y="157480"/>
                    </a:cubicBezTo>
                    <a:cubicBezTo>
                      <a:pt x="97282" y="154686"/>
                      <a:pt x="97917" y="151384"/>
                      <a:pt x="97917" y="146558"/>
                    </a:cubicBezTo>
                    <a:cubicBezTo>
                      <a:pt x="97917" y="140462"/>
                      <a:pt x="95885" y="135636"/>
                      <a:pt x="92456" y="132969"/>
                    </a:cubicBezTo>
                    <a:cubicBezTo>
                      <a:pt x="88392" y="130175"/>
                      <a:pt x="83566" y="127508"/>
                      <a:pt x="76073" y="125476"/>
                    </a:cubicBezTo>
                    <a:lnTo>
                      <a:pt x="51562" y="120650"/>
                    </a:lnTo>
                    <a:lnTo>
                      <a:pt x="51562" y="120650"/>
                    </a:lnTo>
                    <a:close/>
                  </a:path>
                </a:pathLst>
              </a:custGeom>
              <a:solidFill>
                <a:srgbClr val="1A4D99"/>
              </a:solidFill>
              <a:ln w="12700" cap="flat">
                <a:noFill/>
                <a:prstDash val="solid"/>
                <a:miter/>
              </a:ln>
            </p:spPr>
            <p:txBody>
              <a:bodyPr rtlCol="0" anchor="ctr"/>
              <a:lstStyle/>
              <a:p>
                <a:endParaRPr lang="nl-NL"/>
              </a:p>
            </p:txBody>
          </p:sp>
          <p:sp>
            <p:nvSpPr>
              <p:cNvPr id="49" name="Vrije vorm: vorm 48">
                <a:extLst>
                  <a:ext uri="{FF2B5EF4-FFF2-40B4-BE49-F238E27FC236}">
                    <a16:creationId xmlns:a16="http://schemas.microsoft.com/office/drawing/2014/main" id="{534889A9-B84F-3C72-333C-AE6454B5635B}"/>
                  </a:ext>
                </a:extLst>
              </p:cNvPr>
              <p:cNvSpPr/>
              <p:nvPr/>
            </p:nvSpPr>
            <p:spPr>
              <a:xfrm>
                <a:off x="10765981" y="5961289"/>
                <a:ext cx="71458" cy="209719"/>
              </a:xfrm>
              <a:custGeom>
                <a:avLst/>
                <a:gdLst>
                  <a:gd name="connsiteX0" fmla="*/ 635 w 99441"/>
                  <a:gd name="connsiteY0" fmla="*/ 2032 h 291845"/>
                  <a:gd name="connsiteX1" fmla="*/ 28575 w 99441"/>
                  <a:gd name="connsiteY1" fmla="*/ 0 h 291845"/>
                  <a:gd name="connsiteX2" fmla="*/ 56515 w 99441"/>
                  <a:gd name="connsiteY2" fmla="*/ 2032 h 291845"/>
                  <a:gd name="connsiteX3" fmla="*/ 56515 w 99441"/>
                  <a:gd name="connsiteY3" fmla="*/ 209931 h 291845"/>
                  <a:gd name="connsiteX4" fmla="*/ 57912 w 99441"/>
                  <a:gd name="connsiteY4" fmla="*/ 229743 h 291845"/>
                  <a:gd name="connsiteX5" fmla="*/ 61976 w 99441"/>
                  <a:gd name="connsiteY5" fmla="*/ 241300 h 291845"/>
                  <a:gd name="connsiteX6" fmla="*/ 69469 w 99441"/>
                  <a:gd name="connsiteY6" fmla="*/ 246761 h 291845"/>
                  <a:gd name="connsiteX7" fmla="*/ 81026 w 99441"/>
                  <a:gd name="connsiteY7" fmla="*/ 248158 h 291845"/>
                  <a:gd name="connsiteX8" fmla="*/ 87884 w 99441"/>
                  <a:gd name="connsiteY8" fmla="*/ 247523 h 291845"/>
                  <a:gd name="connsiteX9" fmla="*/ 95377 w 99441"/>
                  <a:gd name="connsiteY9" fmla="*/ 246126 h 291845"/>
                  <a:gd name="connsiteX10" fmla="*/ 99441 w 99441"/>
                  <a:gd name="connsiteY10" fmla="*/ 277495 h 291845"/>
                  <a:gd name="connsiteX11" fmla="*/ 99441 w 99441"/>
                  <a:gd name="connsiteY11" fmla="*/ 282956 h 291845"/>
                  <a:gd name="connsiteX12" fmla="*/ 98806 w 99441"/>
                  <a:gd name="connsiteY12" fmla="*/ 288417 h 291845"/>
                  <a:gd name="connsiteX13" fmla="*/ 83820 w 99441"/>
                  <a:gd name="connsiteY13" fmla="*/ 291211 h 291845"/>
                  <a:gd name="connsiteX14" fmla="*/ 67437 w 99441"/>
                  <a:gd name="connsiteY14" fmla="*/ 291846 h 291845"/>
                  <a:gd name="connsiteX15" fmla="*/ 18415 w 99441"/>
                  <a:gd name="connsiteY15" fmla="*/ 274828 h 291845"/>
                  <a:gd name="connsiteX16" fmla="*/ 0 w 99441"/>
                  <a:gd name="connsiteY16" fmla="*/ 220345 h 291845"/>
                  <a:gd name="connsiteX17" fmla="*/ 0 w 99441"/>
                  <a:gd name="connsiteY17" fmla="*/ 2286 h 291845"/>
                  <a:gd name="connsiteX18" fmla="*/ 762 w 99441"/>
                  <a:gd name="connsiteY18" fmla="*/ 2286 h 29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441" h="291845">
                    <a:moveTo>
                      <a:pt x="635" y="2032"/>
                    </a:moveTo>
                    <a:cubicBezTo>
                      <a:pt x="10160" y="635"/>
                      <a:pt x="19685" y="0"/>
                      <a:pt x="28575" y="0"/>
                    </a:cubicBezTo>
                    <a:cubicBezTo>
                      <a:pt x="37465" y="0"/>
                      <a:pt x="46990" y="635"/>
                      <a:pt x="56515" y="2032"/>
                    </a:cubicBezTo>
                    <a:lnTo>
                      <a:pt x="56515" y="209931"/>
                    </a:lnTo>
                    <a:cubicBezTo>
                      <a:pt x="56515" y="218059"/>
                      <a:pt x="57150" y="224917"/>
                      <a:pt x="57912" y="229743"/>
                    </a:cubicBezTo>
                    <a:cubicBezTo>
                      <a:pt x="58674" y="234569"/>
                      <a:pt x="59944" y="238633"/>
                      <a:pt x="61976" y="241300"/>
                    </a:cubicBezTo>
                    <a:cubicBezTo>
                      <a:pt x="64008" y="244094"/>
                      <a:pt x="66802" y="246126"/>
                      <a:pt x="69469" y="246761"/>
                    </a:cubicBezTo>
                    <a:cubicBezTo>
                      <a:pt x="72898" y="248158"/>
                      <a:pt x="76327" y="248158"/>
                      <a:pt x="81026" y="248158"/>
                    </a:cubicBezTo>
                    <a:cubicBezTo>
                      <a:pt x="83058" y="248158"/>
                      <a:pt x="85090" y="248158"/>
                      <a:pt x="87884" y="247523"/>
                    </a:cubicBezTo>
                    <a:cubicBezTo>
                      <a:pt x="90678" y="247523"/>
                      <a:pt x="92710" y="246888"/>
                      <a:pt x="95377" y="246126"/>
                    </a:cubicBezTo>
                    <a:cubicBezTo>
                      <a:pt x="98171" y="257048"/>
                      <a:pt x="99441" y="267208"/>
                      <a:pt x="99441" y="277495"/>
                    </a:cubicBezTo>
                    <a:lnTo>
                      <a:pt x="99441" y="282956"/>
                    </a:lnTo>
                    <a:cubicBezTo>
                      <a:pt x="99441" y="284988"/>
                      <a:pt x="99441" y="286385"/>
                      <a:pt x="98806" y="288417"/>
                    </a:cubicBezTo>
                    <a:cubicBezTo>
                      <a:pt x="94742" y="289814"/>
                      <a:pt x="89281" y="290449"/>
                      <a:pt x="83820" y="291211"/>
                    </a:cubicBezTo>
                    <a:cubicBezTo>
                      <a:pt x="77724" y="291846"/>
                      <a:pt x="72263" y="291846"/>
                      <a:pt x="67437" y="291846"/>
                    </a:cubicBezTo>
                    <a:cubicBezTo>
                      <a:pt x="46990" y="291846"/>
                      <a:pt x="30607" y="286385"/>
                      <a:pt x="18415" y="274828"/>
                    </a:cubicBezTo>
                    <a:cubicBezTo>
                      <a:pt x="6223" y="263271"/>
                      <a:pt x="0" y="245491"/>
                      <a:pt x="0" y="220345"/>
                    </a:cubicBezTo>
                    <a:lnTo>
                      <a:pt x="0" y="2286"/>
                    </a:lnTo>
                    <a:lnTo>
                      <a:pt x="762" y="2286"/>
                    </a:lnTo>
                    <a:close/>
                  </a:path>
                </a:pathLst>
              </a:custGeom>
              <a:solidFill>
                <a:srgbClr val="1A4D99"/>
              </a:solidFill>
              <a:ln w="12700" cap="flat">
                <a:noFill/>
                <a:prstDash val="solid"/>
                <a:miter/>
              </a:ln>
            </p:spPr>
            <p:txBody>
              <a:bodyPr rtlCol="0" anchor="ctr"/>
              <a:lstStyle/>
              <a:p>
                <a:endParaRPr lang="nl-NL"/>
              </a:p>
            </p:txBody>
          </p:sp>
          <p:sp>
            <p:nvSpPr>
              <p:cNvPr id="50" name="Vrije vorm: vorm 49">
                <a:extLst>
                  <a:ext uri="{FF2B5EF4-FFF2-40B4-BE49-F238E27FC236}">
                    <a16:creationId xmlns:a16="http://schemas.microsoft.com/office/drawing/2014/main" id="{137D824B-AFAF-24CB-0A7A-B7E65F3FA73F}"/>
                  </a:ext>
                </a:extLst>
              </p:cNvPr>
              <p:cNvSpPr/>
              <p:nvPr/>
            </p:nvSpPr>
            <p:spPr>
              <a:xfrm>
                <a:off x="10856605" y="6022433"/>
                <a:ext cx="128769" cy="152316"/>
              </a:xfrm>
              <a:custGeom>
                <a:avLst/>
                <a:gdLst>
                  <a:gd name="connsiteX0" fmla="*/ 635 w 179196"/>
                  <a:gd name="connsiteY0" fmla="*/ 2032 h 211963"/>
                  <a:gd name="connsiteX1" fmla="*/ 28575 w 179196"/>
                  <a:gd name="connsiteY1" fmla="*/ 0 h 211963"/>
                  <a:gd name="connsiteX2" fmla="*/ 56515 w 179196"/>
                  <a:gd name="connsiteY2" fmla="*/ 2032 h 211963"/>
                  <a:gd name="connsiteX3" fmla="*/ 56515 w 179196"/>
                  <a:gd name="connsiteY3" fmla="*/ 110363 h 211963"/>
                  <a:gd name="connsiteX4" fmla="*/ 59309 w 179196"/>
                  <a:gd name="connsiteY4" fmla="*/ 136906 h 211963"/>
                  <a:gd name="connsiteX5" fmla="*/ 67437 w 179196"/>
                  <a:gd name="connsiteY5" fmla="*/ 153289 h 211963"/>
                  <a:gd name="connsiteX6" fmla="*/ 80391 w 179196"/>
                  <a:gd name="connsiteY6" fmla="*/ 162179 h 211963"/>
                  <a:gd name="connsiteX7" fmla="*/ 98806 w 179196"/>
                  <a:gd name="connsiteY7" fmla="*/ 164973 h 211963"/>
                  <a:gd name="connsiteX8" fmla="*/ 123317 w 179196"/>
                  <a:gd name="connsiteY8" fmla="*/ 162179 h 211963"/>
                  <a:gd name="connsiteX9" fmla="*/ 123317 w 179196"/>
                  <a:gd name="connsiteY9" fmla="*/ 2032 h 211963"/>
                  <a:gd name="connsiteX10" fmla="*/ 151257 w 179196"/>
                  <a:gd name="connsiteY10" fmla="*/ 0 h 211963"/>
                  <a:gd name="connsiteX11" fmla="*/ 179197 w 179196"/>
                  <a:gd name="connsiteY11" fmla="*/ 2032 h 211963"/>
                  <a:gd name="connsiteX12" fmla="*/ 179197 w 179196"/>
                  <a:gd name="connsiteY12" fmla="*/ 199009 h 211963"/>
                  <a:gd name="connsiteX13" fmla="*/ 145796 w 179196"/>
                  <a:gd name="connsiteY13" fmla="*/ 207899 h 211963"/>
                  <a:gd name="connsiteX14" fmla="*/ 102235 w 179196"/>
                  <a:gd name="connsiteY14" fmla="*/ 211963 h 211963"/>
                  <a:gd name="connsiteX15" fmla="*/ 63373 w 179196"/>
                  <a:gd name="connsiteY15" fmla="*/ 208534 h 211963"/>
                  <a:gd name="connsiteX16" fmla="*/ 30607 w 179196"/>
                  <a:gd name="connsiteY16" fmla="*/ 194945 h 211963"/>
                  <a:gd name="connsiteX17" fmla="*/ 8128 w 179196"/>
                  <a:gd name="connsiteY17" fmla="*/ 164973 h 211963"/>
                  <a:gd name="connsiteX18" fmla="*/ 0 w 179196"/>
                  <a:gd name="connsiteY18" fmla="*/ 112522 h 211963"/>
                  <a:gd name="connsiteX19" fmla="*/ 0 w 179196"/>
                  <a:gd name="connsiteY19" fmla="*/ 2159 h 211963"/>
                  <a:gd name="connsiteX20" fmla="*/ 635 w 179196"/>
                  <a:gd name="connsiteY20" fmla="*/ 2159 h 21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196" h="211963">
                    <a:moveTo>
                      <a:pt x="635" y="2032"/>
                    </a:moveTo>
                    <a:cubicBezTo>
                      <a:pt x="10160" y="635"/>
                      <a:pt x="19685" y="0"/>
                      <a:pt x="28575" y="0"/>
                    </a:cubicBezTo>
                    <a:cubicBezTo>
                      <a:pt x="38100" y="0"/>
                      <a:pt x="46990" y="635"/>
                      <a:pt x="56515" y="2032"/>
                    </a:cubicBezTo>
                    <a:lnTo>
                      <a:pt x="56515" y="110363"/>
                    </a:lnTo>
                    <a:cubicBezTo>
                      <a:pt x="56515" y="121285"/>
                      <a:pt x="57150" y="130175"/>
                      <a:pt x="59309" y="136906"/>
                    </a:cubicBezTo>
                    <a:cubicBezTo>
                      <a:pt x="60706" y="143764"/>
                      <a:pt x="63373" y="149098"/>
                      <a:pt x="67437" y="153289"/>
                    </a:cubicBezTo>
                    <a:cubicBezTo>
                      <a:pt x="70866" y="157353"/>
                      <a:pt x="75565" y="160147"/>
                      <a:pt x="80391" y="162179"/>
                    </a:cubicBezTo>
                    <a:cubicBezTo>
                      <a:pt x="85852" y="164211"/>
                      <a:pt x="91948" y="164973"/>
                      <a:pt x="98806" y="164973"/>
                    </a:cubicBezTo>
                    <a:cubicBezTo>
                      <a:pt x="108331" y="164973"/>
                      <a:pt x="116586" y="164338"/>
                      <a:pt x="123317" y="162179"/>
                    </a:cubicBezTo>
                    <a:lnTo>
                      <a:pt x="123317" y="2032"/>
                    </a:lnTo>
                    <a:cubicBezTo>
                      <a:pt x="132842" y="635"/>
                      <a:pt x="141732" y="0"/>
                      <a:pt x="151257" y="0"/>
                    </a:cubicBezTo>
                    <a:cubicBezTo>
                      <a:pt x="160782" y="0"/>
                      <a:pt x="169672" y="635"/>
                      <a:pt x="179197" y="2032"/>
                    </a:cubicBezTo>
                    <a:lnTo>
                      <a:pt x="179197" y="199009"/>
                    </a:lnTo>
                    <a:cubicBezTo>
                      <a:pt x="171069" y="201803"/>
                      <a:pt x="159385" y="204470"/>
                      <a:pt x="145796" y="207899"/>
                    </a:cubicBezTo>
                    <a:cubicBezTo>
                      <a:pt x="132207" y="210693"/>
                      <a:pt x="117221" y="211963"/>
                      <a:pt x="102235" y="211963"/>
                    </a:cubicBezTo>
                    <a:cubicBezTo>
                      <a:pt x="88646" y="211963"/>
                      <a:pt x="75692" y="210566"/>
                      <a:pt x="63373" y="208534"/>
                    </a:cubicBezTo>
                    <a:cubicBezTo>
                      <a:pt x="51054" y="206502"/>
                      <a:pt x="40259" y="201676"/>
                      <a:pt x="30607" y="194945"/>
                    </a:cubicBezTo>
                    <a:cubicBezTo>
                      <a:pt x="20955" y="188214"/>
                      <a:pt x="13589" y="177927"/>
                      <a:pt x="8128" y="164973"/>
                    </a:cubicBezTo>
                    <a:cubicBezTo>
                      <a:pt x="2667" y="152019"/>
                      <a:pt x="0" y="134366"/>
                      <a:pt x="0" y="112522"/>
                    </a:cubicBezTo>
                    <a:lnTo>
                      <a:pt x="0" y="2159"/>
                    </a:lnTo>
                    <a:lnTo>
                      <a:pt x="635" y="2159"/>
                    </a:lnTo>
                    <a:close/>
                  </a:path>
                </a:pathLst>
              </a:custGeom>
              <a:solidFill>
                <a:srgbClr val="1A4D99"/>
              </a:solidFill>
              <a:ln w="12700" cap="flat">
                <a:noFill/>
                <a:prstDash val="solid"/>
                <a:miter/>
              </a:ln>
            </p:spPr>
            <p:txBody>
              <a:bodyPr rtlCol="0" anchor="ctr"/>
              <a:lstStyle/>
              <a:p>
                <a:endParaRPr lang="nl-NL"/>
              </a:p>
            </p:txBody>
          </p:sp>
          <p:sp>
            <p:nvSpPr>
              <p:cNvPr id="51" name="Vrije vorm: vorm 50">
                <a:extLst>
                  <a:ext uri="{FF2B5EF4-FFF2-40B4-BE49-F238E27FC236}">
                    <a16:creationId xmlns:a16="http://schemas.microsoft.com/office/drawing/2014/main" id="{5755E9FC-58DF-37E4-CFE6-AEBE228173B5}"/>
                  </a:ext>
                </a:extLst>
              </p:cNvPr>
              <p:cNvSpPr/>
              <p:nvPr/>
            </p:nvSpPr>
            <p:spPr>
              <a:xfrm>
                <a:off x="11009376" y="5958915"/>
                <a:ext cx="60780" cy="212913"/>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1082 w 84582"/>
                  <a:gd name="connsiteY11" fmla="*/ 55753 h 296291"/>
                  <a:gd name="connsiteX12" fmla="*/ 19050 w 84582"/>
                  <a:gd name="connsiteY12" fmla="*/ 29210 h 296291"/>
                  <a:gd name="connsiteX13" fmla="*/ 21082 w 84582"/>
                  <a:gd name="connsiteY13" fmla="*/ 2667 h 296291"/>
                  <a:gd name="connsiteX14" fmla="*/ 35433 w 84582"/>
                  <a:gd name="connsiteY14" fmla="*/ 635 h 296291"/>
                  <a:gd name="connsiteX15" fmla="*/ 49784 w 84582"/>
                  <a:gd name="connsiteY15" fmla="*/ 0 h 296291"/>
                  <a:gd name="connsiteX16" fmla="*/ 64135 w 84582"/>
                  <a:gd name="connsiteY16" fmla="*/ 635 h 296291"/>
                  <a:gd name="connsiteX17" fmla="*/ 79121 w 84582"/>
                  <a:gd name="connsiteY17" fmla="*/ 2667 h 296291"/>
                  <a:gd name="connsiteX18" fmla="*/ 80518 w 84582"/>
                  <a:gd name="connsiteY18" fmla="*/ 15621 h 296291"/>
                  <a:gd name="connsiteX19" fmla="*/ 81153 w 84582"/>
                  <a:gd name="connsiteY19" fmla="*/ 28575 h 296291"/>
                  <a:gd name="connsiteX20" fmla="*/ 80518 w 84582"/>
                  <a:gd name="connsiteY20" fmla="*/ 41529 h 296291"/>
                  <a:gd name="connsiteX21" fmla="*/ 79121 w 84582"/>
                  <a:gd name="connsiteY21" fmla="*/ 55118 h 296291"/>
                  <a:gd name="connsiteX22" fmla="*/ 64770 w 84582"/>
                  <a:gd name="connsiteY22" fmla="*/ 56515 h 296291"/>
                  <a:gd name="connsiteX23" fmla="*/ 50419 w 84582"/>
                  <a:gd name="connsiteY23" fmla="*/ 57150 h 296291"/>
                  <a:gd name="connsiteX24" fmla="*/ 36068 w 84582"/>
                  <a:gd name="connsiteY24" fmla="*/ 56515 h 296291"/>
                  <a:gd name="connsiteX25" fmla="*/ 21082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1082" y="55753"/>
                    </a:moveTo>
                    <a:cubicBezTo>
                      <a:pt x="19685" y="46863"/>
                      <a:pt x="19050" y="37973"/>
                      <a:pt x="19050" y="29210"/>
                    </a:cubicBezTo>
                    <a:cubicBezTo>
                      <a:pt x="19050" y="21082"/>
                      <a:pt x="19685" y="12192"/>
                      <a:pt x="21082" y="2667"/>
                    </a:cubicBezTo>
                    <a:cubicBezTo>
                      <a:pt x="25908" y="2032"/>
                      <a:pt x="30607" y="1270"/>
                      <a:pt x="35433" y="635"/>
                    </a:cubicBezTo>
                    <a:cubicBezTo>
                      <a:pt x="40894" y="0"/>
                      <a:pt x="44958" y="0"/>
                      <a:pt x="49784" y="0"/>
                    </a:cubicBezTo>
                    <a:cubicBezTo>
                      <a:pt x="54610" y="0"/>
                      <a:pt x="59309" y="0"/>
                      <a:pt x="64135" y="635"/>
                    </a:cubicBezTo>
                    <a:cubicBezTo>
                      <a:pt x="69596" y="1270"/>
                      <a:pt x="74295" y="1270"/>
                      <a:pt x="79121" y="2667"/>
                    </a:cubicBezTo>
                    <a:cubicBezTo>
                      <a:pt x="79756" y="7493"/>
                      <a:pt x="80518" y="11557"/>
                      <a:pt x="80518" y="15621"/>
                    </a:cubicBezTo>
                    <a:cubicBezTo>
                      <a:pt x="80518" y="19685"/>
                      <a:pt x="81153" y="24511"/>
                      <a:pt x="81153" y="28575"/>
                    </a:cubicBezTo>
                    <a:cubicBezTo>
                      <a:pt x="81153" y="32639"/>
                      <a:pt x="81153" y="37465"/>
                      <a:pt x="80518" y="41529"/>
                    </a:cubicBezTo>
                    <a:cubicBezTo>
                      <a:pt x="80518" y="46355"/>
                      <a:pt x="79883" y="50419"/>
                      <a:pt x="79121" y="55118"/>
                    </a:cubicBezTo>
                    <a:cubicBezTo>
                      <a:pt x="74295" y="55753"/>
                      <a:pt x="69596" y="56515"/>
                      <a:pt x="64770" y="56515"/>
                    </a:cubicBezTo>
                    <a:cubicBezTo>
                      <a:pt x="59309" y="56515"/>
                      <a:pt x="54610" y="57150"/>
                      <a:pt x="50419" y="57150"/>
                    </a:cubicBezTo>
                    <a:cubicBezTo>
                      <a:pt x="46228" y="57150"/>
                      <a:pt x="41529" y="57150"/>
                      <a:pt x="36068" y="56515"/>
                    </a:cubicBezTo>
                    <a:cubicBezTo>
                      <a:pt x="30607" y="57150"/>
                      <a:pt x="25146" y="56515"/>
                      <a:pt x="21082" y="55880"/>
                    </a:cubicBezTo>
                  </a:path>
                </a:pathLst>
              </a:custGeom>
              <a:solidFill>
                <a:srgbClr val="1A4D99"/>
              </a:solidFill>
              <a:ln w="12700" cap="flat">
                <a:noFill/>
                <a:prstDash val="solid"/>
                <a:miter/>
              </a:ln>
            </p:spPr>
            <p:txBody>
              <a:bodyPr rtlCol="0" anchor="ctr"/>
              <a:lstStyle/>
              <a:p>
                <a:endParaRPr lang="nl-NL"/>
              </a:p>
            </p:txBody>
          </p:sp>
          <p:sp>
            <p:nvSpPr>
              <p:cNvPr id="52" name="Vrije vorm: vorm 51">
                <a:extLst>
                  <a:ext uri="{FF2B5EF4-FFF2-40B4-BE49-F238E27FC236}">
                    <a16:creationId xmlns:a16="http://schemas.microsoft.com/office/drawing/2014/main" id="{1A1E5B11-A1D9-AE2C-AE89-53ABEF804AF8}"/>
                  </a:ext>
                </a:extLst>
              </p:cNvPr>
              <p:cNvSpPr/>
              <p:nvPr/>
            </p:nvSpPr>
            <p:spPr>
              <a:xfrm>
                <a:off x="11093520" y="5980910"/>
                <a:ext cx="100843" cy="191923"/>
              </a:xfrm>
              <a:custGeom>
                <a:avLst/>
                <a:gdLst>
                  <a:gd name="connsiteX0" fmla="*/ 27940 w 140334"/>
                  <a:gd name="connsiteY0" fmla="*/ 102108 h 267080"/>
                  <a:gd name="connsiteX1" fmla="*/ 2032 w 140334"/>
                  <a:gd name="connsiteY1" fmla="*/ 102108 h 267080"/>
                  <a:gd name="connsiteX2" fmla="*/ 0 w 140334"/>
                  <a:gd name="connsiteY2" fmla="*/ 93980 h 267080"/>
                  <a:gd name="connsiteX3" fmla="*/ 74295 w 140334"/>
                  <a:gd name="connsiteY3" fmla="*/ 0 h 267080"/>
                  <a:gd name="connsiteX4" fmla="*/ 83185 w 140334"/>
                  <a:gd name="connsiteY4" fmla="*/ 0 h 267080"/>
                  <a:gd name="connsiteX5" fmla="*/ 83185 w 140334"/>
                  <a:gd name="connsiteY5" fmla="*/ 59944 h 267080"/>
                  <a:gd name="connsiteX6" fmla="*/ 130937 w 140334"/>
                  <a:gd name="connsiteY6" fmla="*/ 59944 h 267080"/>
                  <a:gd name="connsiteX7" fmla="*/ 132334 w 140334"/>
                  <a:gd name="connsiteY7" fmla="*/ 70866 h 267080"/>
                  <a:gd name="connsiteX8" fmla="*/ 132969 w 140334"/>
                  <a:gd name="connsiteY8" fmla="*/ 81026 h 267080"/>
                  <a:gd name="connsiteX9" fmla="*/ 132334 w 140334"/>
                  <a:gd name="connsiteY9" fmla="*/ 91948 h 267080"/>
                  <a:gd name="connsiteX10" fmla="*/ 130937 w 140334"/>
                  <a:gd name="connsiteY10" fmla="*/ 103505 h 267080"/>
                  <a:gd name="connsiteX11" fmla="*/ 83185 w 140334"/>
                  <a:gd name="connsiteY11" fmla="*/ 103505 h 267080"/>
                  <a:gd name="connsiteX12" fmla="*/ 83185 w 140334"/>
                  <a:gd name="connsiteY12" fmla="*/ 183896 h 267080"/>
                  <a:gd name="connsiteX13" fmla="*/ 85217 w 140334"/>
                  <a:gd name="connsiteY13" fmla="*/ 203708 h 267080"/>
                  <a:gd name="connsiteX14" fmla="*/ 90678 w 140334"/>
                  <a:gd name="connsiteY14" fmla="*/ 215265 h 267080"/>
                  <a:gd name="connsiteX15" fmla="*/ 100203 w 140334"/>
                  <a:gd name="connsiteY15" fmla="*/ 221361 h 267080"/>
                  <a:gd name="connsiteX16" fmla="*/ 113157 w 140334"/>
                  <a:gd name="connsiteY16" fmla="*/ 222758 h 267080"/>
                  <a:gd name="connsiteX17" fmla="*/ 124714 w 140334"/>
                  <a:gd name="connsiteY17" fmla="*/ 222123 h 267080"/>
                  <a:gd name="connsiteX18" fmla="*/ 134874 w 140334"/>
                  <a:gd name="connsiteY18" fmla="*/ 220091 h 267080"/>
                  <a:gd name="connsiteX19" fmla="*/ 138938 w 140334"/>
                  <a:gd name="connsiteY19" fmla="*/ 235712 h 267080"/>
                  <a:gd name="connsiteX20" fmla="*/ 140335 w 140334"/>
                  <a:gd name="connsiteY20" fmla="*/ 250063 h 267080"/>
                  <a:gd name="connsiteX21" fmla="*/ 140335 w 140334"/>
                  <a:gd name="connsiteY21" fmla="*/ 257556 h 267080"/>
                  <a:gd name="connsiteX22" fmla="*/ 139700 w 140334"/>
                  <a:gd name="connsiteY22" fmla="*/ 263017 h 267080"/>
                  <a:gd name="connsiteX23" fmla="*/ 102235 w 140334"/>
                  <a:gd name="connsiteY23" fmla="*/ 267081 h 267080"/>
                  <a:gd name="connsiteX24" fmla="*/ 46990 w 140334"/>
                  <a:gd name="connsiteY24" fmla="*/ 250063 h 267080"/>
                  <a:gd name="connsiteX25" fmla="*/ 27940 w 140334"/>
                  <a:gd name="connsiteY25" fmla="*/ 195580 h 267080"/>
                  <a:gd name="connsiteX26" fmla="*/ 27940 w 140334"/>
                  <a:gd name="connsiteY26" fmla="*/ 102235 h 267080"/>
                  <a:gd name="connsiteX27" fmla="*/ 27940 w 140334"/>
                  <a:gd name="connsiteY27" fmla="*/ 102235 h 26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334" h="267080">
                    <a:moveTo>
                      <a:pt x="27940" y="102108"/>
                    </a:moveTo>
                    <a:lnTo>
                      <a:pt x="2032" y="102108"/>
                    </a:lnTo>
                    <a:lnTo>
                      <a:pt x="0" y="93980"/>
                    </a:lnTo>
                    <a:lnTo>
                      <a:pt x="74295" y="0"/>
                    </a:lnTo>
                    <a:lnTo>
                      <a:pt x="83185" y="0"/>
                    </a:lnTo>
                    <a:lnTo>
                      <a:pt x="83185" y="59944"/>
                    </a:lnTo>
                    <a:lnTo>
                      <a:pt x="130937" y="59944"/>
                    </a:lnTo>
                    <a:cubicBezTo>
                      <a:pt x="131572" y="64008"/>
                      <a:pt x="132334" y="67437"/>
                      <a:pt x="132334" y="70866"/>
                    </a:cubicBezTo>
                    <a:cubicBezTo>
                      <a:pt x="132334" y="74295"/>
                      <a:pt x="132969" y="76962"/>
                      <a:pt x="132969" y="81026"/>
                    </a:cubicBezTo>
                    <a:cubicBezTo>
                      <a:pt x="132969" y="84455"/>
                      <a:pt x="132969" y="88519"/>
                      <a:pt x="132334" y="91948"/>
                    </a:cubicBezTo>
                    <a:cubicBezTo>
                      <a:pt x="132334" y="95377"/>
                      <a:pt x="131699" y="99441"/>
                      <a:pt x="130937" y="103505"/>
                    </a:cubicBezTo>
                    <a:lnTo>
                      <a:pt x="83185" y="103505"/>
                    </a:lnTo>
                    <a:lnTo>
                      <a:pt x="83185" y="183896"/>
                    </a:lnTo>
                    <a:cubicBezTo>
                      <a:pt x="83185" y="192024"/>
                      <a:pt x="83820" y="198882"/>
                      <a:pt x="85217" y="203708"/>
                    </a:cubicBezTo>
                    <a:cubicBezTo>
                      <a:pt x="86614" y="208534"/>
                      <a:pt x="88646" y="212598"/>
                      <a:pt x="90678" y="215265"/>
                    </a:cubicBezTo>
                    <a:cubicBezTo>
                      <a:pt x="93472" y="218059"/>
                      <a:pt x="96139" y="220091"/>
                      <a:pt x="100203" y="221361"/>
                    </a:cubicBezTo>
                    <a:cubicBezTo>
                      <a:pt x="103632" y="222758"/>
                      <a:pt x="108331" y="222758"/>
                      <a:pt x="113157" y="222758"/>
                    </a:cubicBezTo>
                    <a:cubicBezTo>
                      <a:pt x="117221" y="222758"/>
                      <a:pt x="121285" y="222123"/>
                      <a:pt x="124714" y="222123"/>
                    </a:cubicBezTo>
                    <a:cubicBezTo>
                      <a:pt x="128778" y="221488"/>
                      <a:pt x="132207" y="220726"/>
                      <a:pt x="134874" y="220091"/>
                    </a:cubicBezTo>
                    <a:cubicBezTo>
                      <a:pt x="136906" y="224917"/>
                      <a:pt x="138303" y="230251"/>
                      <a:pt x="138938" y="235712"/>
                    </a:cubicBezTo>
                    <a:cubicBezTo>
                      <a:pt x="139573" y="241173"/>
                      <a:pt x="140335" y="245872"/>
                      <a:pt x="140335" y="250063"/>
                    </a:cubicBezTo>
                    <a:lnTo>
                      <a:pt x="140335" y="257556"/>
                    </a:lnTo>
                    <a:cubicBezTo>
                      <a:pt x="140335" y="259588"/>
                      <a:pt x="140335" y="261620"/>
                      <a:pt x="139700" y="263017"/>
                    </a:cubicBezTo>
                    <a:cubicBezTo>
                      <a:pt x="127508" y="265811"/>
                      <a:pt x="115189" y="267081"/>
                      <a:pt x="102235" y="267081"/>
                    </a:cubicBezTo>
                    <a:cubicBezTo>
                      <a:pt x="78359" y="267081"/>
                      <a:pt x="59944" y="261620"/>
                      <a:pt x="46990" y="250063"/>
                    </a:cubicBezTo>
                    <a:cubicBezTo>
                      <a:pt x="34036" y="239141"/>
                      <a:pt x="27940" y="220726"/>
                      <a:pt x="27940" y="195580"/>
                    </a:cubicBezTo>
                    <a:lnTo>
                      <a:pt x="27940" y="102235"/>
                    </a:lnTo>
                    <a:lnTo>
                      <a:pt x="27940" y="102235"/>
                    </a:lnTo>
                    <a:close/>
                  </a:path>
                </a:pathLst>
              </a:custGeom>
              <a:solidFill>
                <a:srgbClr val="1A4D99"/>
              </a:solidFill>
              <a:ln w="12700" cap="flat">
                <a:noFill/>
                <a:prstDash val="solid"/>
                <a:miter/>
              </a:ln>
            </p:spPr>
            <p:txBody>
              <a:bodyPr rtlCol="0" anchor="ctr"/>
              <a:lstStyle/>
              <a:p>
                <a:endParaRPr lang="nl-NL"/>
              </a:p>
            </p:txBody>
          </p:sp>
          <p:sp>
            <p:nvSpPr>
              <p:cNvPr id="53" name="Vrije vorm: vorm 52">
                <a:extLst>
                  <a:ext uri="{FF2B5EF4-FFF2-40B4-BE49-F238E27FC236}">
                    <a16:creationId xmlns:a16="http://schemas.microsoft.com/office/drawing/2014/main" id="{B812C80D-FE19-13F5-E8CE-0697EC4C6459}"/>
                  </a:ext>
                </a:extLst>
              </p:cNvPr>
              <p:cNvSpPr/>
              <p:nvPr/>
            </p:nvSpPr>
            <p:spPr>
              <a:xfrm>
                <a:off x="11205771" y="5958915"/>
                <a:ext cx="60780" cy="212913"/>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0320 w 84582"/>
                  <a:gd name="connsiteY11" fmla="*/ 55753 h 296291"/>
                  <a:gd name="connsiteX12" fmla="*/ 18288 w 84582"/>
                  <a:gd name="connsiteY12" fmla="*/ 29210 h 296291"/>
                  <a:gd name="connsiteX13" fmla="*/ 20320 w 84582"/>
                  <a:gd name="connsiteY13" fmla="*/ 2667 h 296291"/>
                  <a:gd name="connsiteX14" fmla="*/ 34671 w 84582"/>
                  <a:gd name="connsiteY14" fmla="*/ 635 h 296291"/>
                  <a:gd name="connsiteX15" fmla="*/ 49022 w 84582"/>
                  <a:gd name="connsiteY15" fmla="*/ 0 h 296291"/>
                  <a:gd name="connsiteX16" fmla="*/ 63373 w 84582"/>
                  <a:gd name="connsiteY16" fmla="*/ 635 h 296291"/>
                  <a:gd name="connsiteX17" fmla="*/ 78359 w 84582"/>
                  <a:gd name="connsiteY17" fmla="*/ 2667 h 296291"/>
                  <a:gd name="connsiteX18" fmla="*/ 79756 w 84582"/>
                  <a:gd name="connsiteY18" fmla="*/ 15621 h 296291"/>
                  <a:gd name="connsiteX19" fmla="*/ 80391 w 84582"/>
                  <a:gd name="connsiteY19" fmla="*/ 28575 h 296291"/>
                  <a:gd name="connsiteX20" fmla="*/ 79756 w 84582"/>
                  <a:gd name="connsiteY20" fmla="*/ 41529 h 296291"/>
                  <a:gd name="connsiteX21" fmla="*/ 78359 w 84582"/>
                  <a:gd name="connsiteY21" fmla="*/ 55118 h 296291"/>
                  <a:gd name="connsiteX22" fmla="*/ 64008 w 84582"/>
                  <a:gd name="connsiteY22" fmla="*/ 56515 h 296291"/>
                  <a:gd name="connsiteX23" fmla="*/ 49657 w 84582"/>
                  <a:gd name="connsiteY23" fmla="*/ 57150 h 296291"/>
                  <a:gd name="connsiteX24" fmla="*/ 35306 w 84582"/>
                  <a:gd name="connsiteY24" fmla="*/ 56515 h 296291"/>
                  <a:gd name="connsiteX25" fmla="*/ 20320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320" y="55753"/>
                    </a:moveTo>
                    <a:cubicBezTo>
                      <a:pt x="18923" y="46863"/>
                      <a:pt x="18288" y="37973"/>
                      <a:pt x="18288" y="29210"/>
                    </a:cubicBezTo>
                    <a:cubicBezTo>
                      <a:pt x="18288" y="21082"/>
                      <a:pt x="18923" y="12192"/>
                      <a:pt x="20320" y="2667"/>
                    </a:cubicBezTo>
                    <a:cubicBezTo>
                      <a:pt x="25146" y="2032"/>
                      <a:pt x="29845" y="1270"/>
                      <a:pt x="34671" y="635"/>
                    </a:cubicBezTo>
                    <a:cubicBezTo>
                      <a:pt x="40132" y="0"/>
                      <a:pt x="44196" y="0"/>
                      <a:pt x="49022" y="0"/>
                    </a:cubicBezTo>
                    <a:cubicBezTo>
                      <a:pt x="53848" y="0"/>
                      <a:pt x="58547" y="0"/>
                      <a:pt x="63373" y="635"/>
                    </a:cubicBezTo>
                    <a:cubicBezTo>
                      <a:pt x="68834" y="1270"/>
                      <a:pt x="73533" y="1270"/>
                      <a:pt x="78359" y="2667"/>
                    </a:cubicBezTo>
                    <a:cubicBezTo>
                      <a:pt x="78994" y="7493"/>
                      <a:pt x="79756" y="11557"/>
                      <a:pt x="79756" y="15621"/>
                    </a:cubicBezTo>
                    <a:cubicBezTo>
                      <a:pt x="79756" y="19685"/>
                      <a:pt x="80391" y="24511"/>
                      <a:pt x="80391" y="28575"/>
                    </a:cubicBezTo>
                    <a:cubicBezTo>
                      <a:pt x="80391" y="32639"/>
                      <a:pt x="80391" y="37465"/>
                      <a:pt x="79756" y="41529"/>
                    </a:cubicBezTo>
                    <a:cubicBezTo>
                      <a:pt x="79756" y="46355"/>
                      <a:pt x="79121" y="50419"/>
                      <a:pt x="78359" y="55118"/>
                    </a:cubicBezTo>
                    <a:cubicBezTo>
                      <a:pt x="73533" y="55753"/>
                      <a:pt x="68834" y="56515"/>
                      <a:pt x="64008" y="56515"/>
                    </a:cubicBezTo>
                    <a:cubicBezTo>
                      <a:pt x="58547" y="56515"/>
                      <a:pt x="53848" y="57150"/>
                      <a:pt x="49657" y="57150"/>
                    </a:cubicBezTo>
                    <a:cubicBezTo>
                      <a:pt x="45466" y="57150"/>
                      <a:pt x="40767" y="57150"/>
                      <a:pt x="35306" y="56515"/>
                    </a:cubicBezTo>
                    <a:cubicBezTo>
                      <a:pt x="29845" y="57150"/>
                      <a:pt x="25146" y="56515"/>
                      <a:pt x="20320" y="55880"/>
                    </a:cubicBezTo>
                  </a:path>
                </a:pathLst>
              </a:custGeom>
              <a:solidFill>
                <a:srgbClr val="1A4D99"/>
              </a:solidFill>
              <a:ln w="12700" cap="flat">
                <a:noFill/>
                <a:prstDash val="solid"/>
                <a:miter/>
              </a:ln>
            </p:spPr>
            <p:txBody>
              <a:bodyPr rtlCol="0" anchor="ctr"/>
              <a:lstStyle/>
              <a:p>
                <a:endParaRPr lang="nl-NL"/>
              </a:p>
            </p:txBody>
          </p:sp>
          <p:sp>
            <p:nvSpPr>
              <p:cNvPr id="54" name="Vrije vorm: vorm 53">
                <a:extLst>
                  <a:ext uri="{FF2B5EF4-FFF2-40B4-BE49-F238E27FC236}">
                    <a16:creationId xmlns:a16="http://schemas.microsoft.com/office/drawing/2014/main" id="{5C15DC80-B52A-9CA6-B02F-5C956F105B13}"/>
                  </a:ext>
                </a:extLst>
              </p:cNvPr>
              <p:cNvSpPr/>
              <p:nvPr/>
            </p:nvSpPr>
            <p:spPr>
              <a:xfrm>
                <a:off x="11305976" y="6020882"/>
                <a:ext cx="130321" cy="152224"/>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55" name="Vrije vorm: vorm 54">
                <a:extLst>
                  <a:ext uri="{FF2B5EF4-FFF2-40B4-BE49-F238E27FC236}">
                    <a16:creationId xmlns:a16="http://schemas.microsoft.com/office/drawing/2014/main" id="{0685F74E-C7A2-85B0-FF10-0EAD28B747C3}"/>
                  </a:ext>
                </a:extLst>
              </p:cNvPr>
              <p:cNvSpPr/>
              <p:nvPr/>
            </p:nvSpPr>
            <p:spPr>
              <a:xfrm>
                <a:off x="11462125" y="6021065"/>
                <a:ext cx="149395" cy="220762"/>
              </a:xfrm>
              <a:custGeom>
                <a:avLst/>
                <a:gdLst>
                  <a:gd name="connsiteX0" fmla="*/ 129667 w 207898"/>
                  <a:gd name="connsiteY0" fmla="*/ 174371 h 307213"/>
                  <a:gd name="connsiteX1" fmla="*/ 182880 w 207898"/>
                  <a:gd name="connsiteY1" fmla="*/ 190754 h 307213"/>
                  <a:gd name="connsiteX2" fmla="*/ 199898 w 207898"/>
                  <a:gd name="connsiteY2" fmla="*/ 234315 h 307213"/>
                  <a:gd name="connsiteX3" fmla="*/ 191008 w 207898"/>
                  <a:gd name="connsiteY3" fmla="*/ 264287 h 307213"/>
                  <a:gd name="connsiteX4" fmla="*/ 167132 w 207898"/>
                  <a:gd name="connsiteY4" fmla="*/ 287401 h 307213"/>
                  <a:gd name="connsiteX5" fmla="*/ 131699 w 207898"/>
                  <a:gd name="connsiteY5" fmla="*/ 301752 h 307213"/>
                  <a:gd name="connsiteX6" fmla="*/ 87376 w 207898"/>
                  <a:gd name="connsiteY6" fmla="*/ 307213 h 307213"/>
                  <a:gd name="connsiteX7" fmla="*/ 47117 w 207898"/>
                  <a:gd name="connsiteY7" fmla="*/ 303149 h 307213"/>
                  <a:gd name="connsiteX8" fmla="*/ 19812 w 207898"/>
                  <a:gd name="connsiteY8" fmla="*/ 292989 h 307213"/>
                  <a:gd name="connsiteX9" fmla="*/ 4826 w 207898"/>
                  <a:gd name="connsiteY9" fmla="*/ 276606 h 307213"/>
                  <a:gd name="connsiteX10" fmla="*/ 0 w 207898"/>
                  <a:gd name="connsiteY10" fmla="*/ 254762 h 307213"/>
                  <a:gd name="connsiteX11" fmla="*/ 8128 w 207898"/>
                  <a:gd name="connsiteY11" fmla="*/ 225425 h 307213"/>
                  <a:gd name="connsiteX12" fmla="*/ 30607 w 207898"/>
                  <a:gd name="connsiteY12" fmla="*/ 204978 h 307213"/>
                  <a:gd name="connsiteX13" fmla="*/ 16256 w 207898"/>
                  <a:gd name="connsiteY13" fmla="*/ 191389 h 307213"/>
                  <a:gd name="connsiteX14" fmla="*/ 10795 w 207898"/>
                  <a:gd name="connsiteY14" fmla="*/ 170307 h 307213"/>
                  <a:gd name="connsiteX15" fmla="*/ 16891 w 207898"/>
                  <a:gd name="connsiteY15" fmla="*/ 145796 h 307213"/>
                  <a:gd name="connsiteX16" fmla="*/ 35306 w 207898"/>
                  <a:gd name="connsiteY16" fmla="*/ 127381 h 307213"/>
                  <a:gd name="connsiteX17" fmla="*/ 14224 w 207898"/>
                  <a:gd name="connsiteY17" fmla="*/ 103505 h 307213"/>
                  <a:gd name="connsiteX18" fmla="*/ 6731 w 207898"/>
                  <a:gd name="connsiteY18" fmla="*/ 72136 h 307213"/>
                  <a:gd name="connsiteX19" fmla="*/ 12827 w 207898"/>
                  <a:gd name="connsiteY19" fmla="*/ 43561 h 307213"/>
                  <a:gd name="connsiteX20" fmla="*/ 29845 w 207898"/>
                  <a:gd name="connsiteY20" fmla="*/ 20447 h 307213"/>
                  <a:gd name="connsiteX21" fmla="*/ 57150 w 207898"/>
                  <a:gd name="connsiteY21" fmla="*/ 5461 h 307213"/>
                  <a:gd name="connsiteX22" fmla="*/ 93345 w 207898"/>
                  <a:gd name="connsiteY22" fmla="*/ 0 h 307213"/>
                  <a:gd name="connsiteX23" fmla="*/ 129540 w 207898"/>
                  <a:gd name="connsiteY23" fmla="*/ 6096 h 307213"/>
                  <a:gd name="connsiteX24" fmla="*/ 157480 w 207898"/>
                  <a:gd name="connsiteY24" fmla="*/ 21717 h 307213"/>
                  <a:gd name="connsiteX25" fmla="*/ 175895 w 207898"/>
                  <a:gd name="connsiteY25" fmla="*/ 6731 h 307213"/>
                  <a:gd name="connsiteX26" fmla="*/ 205867 w 207898"/>
                  <a:gd name="connsiteY26" fmla="*/ 1905 h 307213"/>
                  <a:gd name="connsiteX27" fmla="*/ 207264 w 207898"/>
                  <a:gd name="connsiteY27" fmla="*/ 12065 h 307213"/>
                  <a:gd name="connsiteX28" fmla="*/ 207899 w 207898"/>
                  <a:gd name="connsiteY28" fmla="*/ 22225 h 307213"/>
                  <a:gd name="connsiteX29" fmla="*/ 207264 w 207898"/>
                  <a:gd name="connsiteY29" fmla="*/ 35179 h 307213"/>
                  <a:gd name="connsiteX30" fmla="*/ 205867 w 207898"/>
                  <a:gd name="connsiteY30" fmla="*/ 48133 h 307213"/>
                  <a:gd name="connsiteX31" fmla="*/ 173863 w 207898"/>
                  <a:gd name="connsiteY31" fmla="*/ 48133 h 307213"/>
                  <a:gd name="connsiteX32" fmla="*/ 177292 w 207898"/>
                  <a:gd name="connsiteY32" fmla="*/ 57658 h 307213"/>
                  <a:gd name="connsiteX33" fmla="*/ 178689 w 207898"/>
                  <a:gd name="connsiteY33" fmla="*/ 72009 h 307213"/>
                  <a:gd name="connsiteX34" fmla="*/ 173228 w 207898"/>
                  <a:gd name="connsiteY34" fmla="*/ 100584 h 307213"/>
                  <a:gd name="connsiteX35" fmla="*/ 156210 w 207898"/>
                  <a:gd name="connsiteY35" fmla="*/ 123063 h 307213"/>
                  <a:gd name="connsiteX36" fmla="*/ 128905 w 207898"/>
                  <a:gd name="connsiteY36" fmla="*/ 138049 h 307213"/>
                  <a:gd name="connsiteX37" fmla="*/ 92710 w 207898"/>
                  <a:gd name="connsiteY37" fmla="*/ 143510 h 307213"/>
                  <a:gd name="connsiteX38" fmla="*/ 62103 w 207898"/>
                  <a:gd name="connsiteY38" fmla="*/ 140081 h 307213"/>
                  <a:gd name="connsiteX39" fmla="*/ 53975 w 207898"/>
                  <a:gd name="connsiteY39" fmla="*/ 149606 h 307213"/>
                  <a:gd name="connsiteX40" fmla="*/ 52578 w 207898"/>
                  <a:gd name="connsiteY40" fmla="*/ 159131 h 307213"/>
                  <a:gd name="connsiteX41" fmla="*/ 56642 w 207898"/>
                  <a:gd name="connsiteY41" fmla="*/ 169291 h 307213"/>
                  <a:gd name="connsiteX42" fmla="*/ 73660 w 207898"/>
                  <a:gd name="connsiteY42" fmla="*/ 173355 h 307213"/>
                  <a:gd name="connsiteX43" fmla="*/ 129540 w 207898"/>
                  <a:gd name="connsiteY43" fmla="*/ 173990 h 307213"/>
                  <a:gd name="connsiteX44" fmla="*/ 129540 w 207898"/>
                  <a:gd name="connsiteY44" fmla="*/ 173990 h 307213"/>
                  <a:gd name="connsiteX45" fmla="*/ 79248 w 207898"/>
                  <a:gd name="connsiteY45" fmla="*/ 215265 h 307213"/>
                  <a:gd name="connsiteX46" fmla="*/ 64897 w 207898"/>
                  <a:gd name="connsiteY46" fmla="*/ 217297 h 307213"/>
                  <a:gd name="connsiteX47" fmla="*/ 56007 w 207898"/>
                  <a:gd name="connsiteY47" fmla="*/ 223393 h 307213"/>
                  <a:gd name="connsiteX48" fmla="*/ 51181 w 207898"/>
                  <a:gd name="connsiteY48" fmla="*/ 231521 h 307213"/>
                  <a:gd name="connsiteX49" fmla="*/ 49784 w 207898"/>
                  <a:gd name="connsiteY49" fmla="*/ 240411 h 307213"/>
                  <a:gd name="connsiteX50" fmla="*/ 61341 w 207898"/>
                  <a:gd name="connsiteY50" fmla="*/ 260858 h 307213"/>
                  <a:gd name="connsiteX51" fmla="*/ 91313 w 207898"/>
                  <a:gd name="connsiteY51" fmla="*/ 266319 h 307213"/>
                  <a:gd name="connsiteX52" fmla="*/ 131572 w 207898"/>
                  <a:gd name="connsiteY52" fmla="*/ 258191 h 307213"/>
                  <a:gd name="connsiteX53" fmla="*/ 146558 w 207898"/>
                  <a:gd name="connsiteY53" fmla="*/ 237109 h 307213"/>
                  <a:gd name="connsiteX54" fmla="*/ 145923 w 207898"/>
                  <a:gd name="connsiteY54" fmla="*/ 229616 h 307213"/>
                  <a:gd name="connsiteX55" fmla="*/ 142494 w 207898"/>
                  <a:gd name="connsiteY55" fmla="*/ 222758 h 307213"/>
                  <a:gd name="connsiteX56" fmla="*/ 135001 w 207898"/>
                  <a:gd name="connsiteY56" fmla="*/ 217932 h 307213"/>
                  <a:gd name="connsiteX57" fmla="*/ 122047 w 207898"/>
                  <a:gd name="connsiteY57" fmla="*/ 215900 h 307213"/>
                  <a:gd name="connsiteX58" fmla="*/ 79121 w 207898"/>
                  <a:gd name="connsiteY58" fmla="*/ 215265 h 307213"/>
                  <a:gd name="connsiteX59" fmla="*/ 79121 w 207898"/>
                  <a:gd name="connsiteY59" fmla="*/ 215265 h 307213"/>
                  <a:gd name="connsiteX60" fmla="*/ 94996 w 207898"/>
                  <a:gd name="connsiteY60" fmla="*/ 107569 h 307213"/>
                  <a:gd name="connsiteX61" fmla="*/ 118872 w 207898"/>
                  <a:gd name="connsiteY61" fmla="*/ 98044 h 307213"/>
                  <a:gd name="connsiteX62" fmla="*/ 126365 w 207898"/>
                  <a:gd name="connsiteY62" fmla="*/ 72136 h 307213"/>
                  <a:gd name="connsiteX63" fmla="*/ 118872 w 207898"/>
                  <a:gd name="connsiteY63" fmla="*/ 45593 h 307213"/>
                  <a:gd name="connsiteX64" fmla="*/ 94996 w 207898"/>
                  <a:gd name="connsiteY64" fmla="*/ 36068 h 307213"/>
                  <a:gd name="connsiteX65" fmla="*/ 70485 w 207898"/>
                  <a:gd name="connsiteY65" fmla="*/ 45593 h 307213"/>
                  <a:gd name="connsiteX66" fmla="*/ 62992 w 207898"/>
                  <a:gd name="connsiteY66" fmla="*/ 72136 h 307213"/>
                  <a:gd name="connsiteX67" fmla="*/ 70485 w 207898"/>
                  <a:gd name="connsiteY67" fmla="*/ 98044 h 307213"/>
                  <a:gd name="connsiteX68" fmla="*/ 94996 w 207898"/>
                  <a:gd name="connsiteY68" fmla="*/ 107569 h 30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7898" h="307213">
                    <a:moveTo>
                      <a:pt x="129667" y="174371"/>
                    </a:moveTo>
                    <a:cubicBezTo>
                      <a:pt x="153543" y="175006"/>
                      <a:pt x="171196" y="180467"/>
                      <a:pt x="182880" y="190754"/>
                    </a:cubicBezTo>
                    <a:cubicBezTo>
                      <a:pt x="194437" y="201041"/>
                      <a:pt x="199898" y="215265"/>
                      <a:pt x="199898" y="234315"/>
                    </a:cubicBezTo>
                    <a:cubicBezTo>
                      <a:pt x="199898" y="245237"/>
                      <a:pt x="197104" y="255397"/>
                      <a:pt x="191008" y="264287"/>
                    </a:cubicBezTo>
                    <a:cubicBezTo>
                      <a:pt x="184912" y="273177"/>
                      <a:pt x="177419" y="281305"/>
                      <a:pt x="167132" y="287401"/>
                    </a:cubicBezTo>
                    <a:cubicBezTo>
                      <a:pt x="156972" y="293497"/>
                      <a:pt x="145288" y="298323"/>
                      <a:pt x="131699" y="301752"/>
                    </a:cubicBezTo>
                    <a:cubicBezTo>
                      <a:pt x="118110" y="305181"/>
                      <a:pt x="103124" y="307213"/>
                      <a:pt x="87376" y="307213"/>
                    </a:cubicBezTo>
                    <a:cubicBezTo>
                      <a:pt x="71628" y="307213"/>
                      <a:pt x="58039" y="305816"/>
                      <a:pt x="47117" y="303149"/>
                    </a:cubicBezTo>
                    <a:cubicBezTo>
                      <a:pt x="36195" y="300482"/>
                      <a:pt x="26670" y="297053"/>
                      <a:pt x="19812" y="292989"/>
                    </a:cubicBezTo>
                    <a:cubicBezTo>
                      <a:pt x="12954" y="288163"/>
                      <a:pt x="7620" y="282829"/>
                      <a:pt x="4826" y="276606"/>
                    </a:cubicBezTo>
                    <a:cubicBezTo>
                      <a:pt x="2032" y="269748"/>
                      <a:pt x="0" y="263017"/>
                      <a:pt x="0" y="254762"/>
                    </a:cubicBezTo>
                    <a:cubicBezTo>
                      <a:pt x="0" y="243205"/>
                      <a:pt x="2794" y="232918"/>
                      <a:pt x="8128" y="225425"/>
                    </a:cubicBezTo>
                    <a:cubicBezTo>
                      <a:pt x="13589" y="217932"/>
                      <a:pt x="21082" y="211074"/>
                      <a:pt x="30607" y="204978"/>
                    </a:cubicBezTo>
                    <a:cubicBezTo>
                      <a:pt x="24511" y="201549"/>
                      <a:pt x="19685" y="196850"/>
                      <a:pt x="16256" y="191389"/>
                    </a:cubicBezTo>
                    <a:cubicBezTo>
                      <a:pt x="12827" y="185928"/>
                      <a:pt x="10795" y="179197"/>
                      <a:pt x="10795" y="170307"/>
                    </a:cubicBezTo>
                    <a:cubicBezTo>
                      <a:pt x="10795" y="160147"/>
                      <a:pt x="12827" y="151892"/>
                      <a:pt x="16891" y="145796"/>
                    </a:cubicBezTo>
                    <a:cubicBezTo>
                      <a:pt x="20955" y="139700"/>
                      <a:pt x="27051" y="133604"/>
                      <a:pt x="35306" y="127381"/>
                    </a:cubicBezTo>
                    <a:cubicBezTo>
                      <a:pt x="25781" y="120523"/>
                      <a:pt x="18923" y="112395"/>
                      <a:pt x="14224" y="103505"/>
                    </a:cubicBezTo>
                    <a:cubicBezTo>
                      <a:pt x="9398" y="94615"/>
                      <a:pt x="6731" y="83693"/>
                      <a:pt x="6731" y="72136"/>
                    </a:cubicBezTo>
                    <a:cubicBezTo>
                      <a:pt x="6731" y="61976"/>
                      <a:pt x="8763" y="52324"/>
                      <a:pt x="12827" y="43561"/>
                    </a:cubicBezTo>
                    <a:cubicBezTo>
                      <a:pt x="16891" y="34671"/>
                      <a:pt x="22352" y="27178"/>
                      <a:pt x="29845" y="20447"/>
                    </a:cubicBezTo>
                    <a:cubicBezTo>
                      <a:pt x="37338" y="14351"/>
                      <a:pt x="46863" y="8890"/>
                      <a:pt x="57150" y="5461"/>
                    </a:cubicBezTo>
                    <a:cubicBezTo>
                      <a:pt x="68072" y="2032"/>
                      <a:pt x="80264" y="0"/>
                      <a:pt x="93345" y="0"/>
                    </a:cubicBezTo>
                    <a:cubicBezTo>
                      <a:pt x="106426" y="0"/>
                      <a:pt x="118618" y="2032"/>
                      <a:pt x="129540" y="6096"/>
                    </a:cubicBezTo>
                    <a:cubicBezTo>
                      <a:pt x="140462" y="10160"/>
                      <a:pt x="149987" y="15621"/>
                      <a:pt x="157480" y="21717"/>
                    </a:cubicBezTo>
                    <a:cubicBezTo>
                      <a:pt x="162306" y="14859"/>
                      <a:pt x="168402" y="10160"/>
                      <a:pt x="175895" y="6731"/>
                    </a:cubicBezTo>
                    <a:cubicBezTo>
                      <a:pt x="183388" y="3302"/>
                      <a:pt x="193675" y="1905"/>
                      <a:pt x="205867" y="1905"/>
                    </a:cubicBezTo>
                    <a:cubicBezTo>
                      <a:pt x="206502" y="5334"/>
                      <a:pt x="206502" y="8763"/>
                      <a:pt x="207264" y="12065"/>
                    </a:cubicBezTo>
                    <a:cubicBezTo>
                      <a:pt x="207899" y="15494"/>
                      <a:pt x="207899" y="18923"/>
                      <a:pt x="207899" y="22225"/>
                    </a:cubicBezTo>
                    <a:cubicBezTo>
                      <a:pt x="207899" y="26289"/>
                      <a:pt x="207899" y="30353"/>
                      <a:pt x="207264" y="35179"/>
                    </a:cubicBezTo>
                    <a:cubicBezTo>
                      <a:pt x="207264" y="39243"/>
                      <a:pt x="206629" y="44069"/>
                      <a:pt x="205867" y="48133"/>
                    </a:cubicBezTo>
                    <a:lnTo>
                      <a:pt x="173863" y="48133"/>
                    </a:lnTo>
                    <a:cubicBezTo>
                      <a:pt x="175260" y="50927"/>
                      <a:pt x="176657" y="54229"/>
                      <a:pt x="177292" y="57658"/>
                    </a:cubicBezTo>
                    <a:cubicBezTo>
                      <a:pt x="178689" y="61087"/>
                      <a:pt x="178689" y="66548"/>
                      <a:pt x="178689" y="72009"/>
                    </a:cubicBezTo>
                    <a:cubicBezTo>
                      <a:pt x="178689" y="82169"/>
                      <a:pt x="176657" y="91821"/>
                      <a:pt x="173228" y="100584"/>
                    </a:cubicBezTo>
                    <a:cubicBezTo>
                      <a:pt x="169164" y="109474"/>
                      <a:pt x="163703" y="116967"/>
                      <a:pt x="156210" y="123063"/>
                    </a:cubicBezTo>
                    <a:cubicBezTo>
                      <a:pt x="148717" y="129159"/>
                      <a:pt x="139827" y="134620"/>
                      <a:pt x="128905" y="138049"/>
                    </a:cubicBezTo>
                    <a:cubicBezTo>
                      <a:pt x="117983" y="141478"/>
                      <a:pt x="106426" y="143510"/>
                      <a:pt x="92710" y="143510"/>
                    </a:cubicBezTo>
                    <a:cubicBezTo>
                      <a:pt x="81153" y="143510"/>
                      <a:pt x="70866" y="142113"/>
                      <a:pt x="62103" y="140081"/>
                    </a:cubicBezTo>
                    <a:cubicBezTo>
                      <a:pt x="57277" y="142875"/>
                      <a:pt x="54610" y="146177"/>
                      <a:pt x="53975" y="149606"/>
                    </a:cubicBezTo>
                    <a:cubicBezTo>
                      <a:pt x="52578" y="153035"/>
                      <a:pt x="52578" y="155702"/>
                      <a:pt x="52578" y="159131"/>
                    </a:cubicBezTo>
                    <a:cubicBezTo>
                      <a:pt x="52578" y="163195"/>
                      <a:pt x="53975" y="166624"/>
                      <a:pt x="56642" y="169291"/>
                    </a:cubicBezTo>
                    <a:cubicBezTo>
                      <a:pt x="59436" y="172085"/>
                      <a:pt x="64770" y="173355"/>
                      <a:pt x="73660" y="173355"/>
                    </a:cubicBezTo>
                    <a:lnTo>
                      <a:pt x="129540" y="173990"/>
                    </a:lnTo>
                    <a:lnTo>
                      <a:pt x="129540" y="173990"/>
                    </a:lnTo>
                    <a:close/>
                    <a:moveTo>
                      <a:pt x="79248" y="215265"/>
                    </a:moveTo>
                    <a:cubicBezTo>
                      <a:pt x="73152" y="215265"/>
                      <a:pt x="68326" y="215900"/>
                      <a:pt x="64897" y="217297"/>
                    </a:cubicBezTo>
                    <a:cubicBezTo>
                      <a:pt x="60833" y="218694"/>
                      <a:pt x="58039" y="220726"/>
                      <a:pt x="56007" y="223393"/>
                    </a:cubicBezTo>
                    <a:cubicBezTo>
                      <a:pt x="53975" y="226060"/>
                      <a:pt x="51943" y="228854"/>
                      <a:pt x="51181" y="231521"/>
                    </a:cubicBezTo>
                    <a:cubicBezTo>
                      <a:pt x="50546" y="234315"/>
                      <a:pt x="49784" y="237617"/>
                      <a:pt x="49784" y="240411"/>
                    </a:cubicBezTo>
                    <a:cubicBezTo>
                      <a:pt x="49784" y="250571"/>
                      <a:pt x="53848" y="257429"/>
                      <a:pt x="61341" y="260858"/>
                    </a:cubicBezTo>
                    <a:cubicBezTo>
                      <a:pt x="68834" y="264287"/>
                      <a:pt x="79121" y="266319"/>
                      <a:pt x="91313" y="266319"/>
                    </a:cubicBezTo>
                    <a:cubicBezTo>
                      <a:pt x="107696" y="266319"/>
                      <a:pt x="121285" y="263525"/>
                      <a:pt x="131572" y="258191"/>
                    </a:cubicBezTo>
                    <a:cubicBezTo>
                      <a:pt x="141732" y="252730"/>
                      <a:pt x="146558" y="245999"/>
                      <a:pt x="146558" y="237109"/>
                    </a:cubicBezTo>
                    <a:cubicBezTo>
                      <a:pt x="146558" y="234315"/>
                      <a:pt x="146558" y="231648"/>
                      <a:pt x="145923" y="229616"/>
                    </a:cubicBezTo>
                    <a:cubicBezTo>
                      <a:pt x="145288" y="226822"/>
                      <a:pt x="143891" y="224790"/>
                      <a:pt x="142494" y="222758"/>
                    </a:cubicBezTo>
                    <a:cubicBezTo>
                      <a:pt x="140462" y="220726"/>
                      <a:pt x="137668" y="219329"/>
                      <a:pt x="135001" y="217932"/>
                    </a:cubicBezTo>
                    <a:cubicBezTo>
                      <a:pt x="131572" y="216535"/>
                      <a:pt x="127508" y="215900"/>
                      <a:pt x="122047" y="215900"/>
                    </a:cubicBezTo>
                    <a:lnTo>
                      <a:pt x="79121" y="215265"/>
                    </a:lnTo>
                    <a:lnTo>
                      <a:pt x="79121" y="215265"/>
                    </a:lnTo>
                    <a:close/>
                    <a:moveTo>
                      <a:pt x="94996" y="107569"/>
                    </a:moveTo>
                    <a:cubicBezTo>
                      <a:pt x="105918" y="107569"/>
                      <a:pt x="114046" y="104140"/>
                      <a:pt x="118872" y="98044"/>
                    </a:cubicBezTo>
                    <a:cubicBezTo>
                      <a:pt x="123698" y="91948"/>
                      <a:pt x="126365" y="83058"/>
                      <a:pt x="126365" y="72136"/>
                    </a:cubicBezTo>
                    <a:cubicBezTo>
                      <a:pt x="126365" y="61214"/>
                      <a:pt x="123571" y="52324"/>
                      <a:pt x="118872" y="45593"/>
                    </a:cubicBezTo>
                    <a:cubicBezTo>
                      <a:pt x="114046" y="39497"/>
                      <a:pt x="105918" y="36068"/>
                      <a:pt x="94996" y="36068"/>
                    </a:cubicBezTo>
                    <a:cubicBezTo>
                      <a:pt x="83439" y="36068"/>
                      <a:pt x="75184" y="39497"/>
                      <a:pt x="70485" y="45593"/>
                    </a:cubicBezTo>
                    <a:cubicBezTo>
                      <a:pt x="65659" y="52451"/>
                      <a:pt x="62992" y="60579"/>
                      <a:pt x="62992" y="72136"/>
                    </a:cubicBezTo>
                    <a:cubicBezTo>
                      <a:pt x="62992" y="83058"/>
                      <a:pt x="65786" y="91948"/>
                      <a:pt x="70485" y="98044"/>
                    </a:cubicBezTo>
                    <a:cubicBezTo>
                      <a:pt x="75184" y="104140"/>
                      <a:pt x="84074" y="107569"/>
                      <a:pt x="94996" y="107569"/>
                    </a:cubicBezTo>
                  </a:path>
                </a:pathLst>
              </a:custGeom>
              <a:solidFill>
                <a:srgbClr val="1A4D99"/>
              </a:solidFill>
              <a:ln w="12700" cap="flat">
                <a:noFill/>
                <a:prstDash val="solid"/>
                <a:miter/>
              </a:ln>
            </p:spPr>
            <p:txBody>
              <a:bodyPr rtlCol="0" anchor="ctr"/>
              <a:lstStyle/>
              <a:p>
                <a:endParaRPr lang="nl-NL"/>
              </a:p>
            </p:txBody>
          </p:sp>
          <p:sp>
            <p:nvSpPr>
              <p:cNvPr id="56" name="Vrije vorm: vorm 55">
                <a:extLst>
                  <a:ext uri="{FF2B5EF4-FFF2-40B4-BE49-F238E27FC236}">
                    <a16:creationId xmlns:a16="http://schemas.microsoft.com/office/drawing/2014/main" id="{CB2CED73-C696-8F4F-3CF4-D191F4A14EEA}"/>
                  </a:ext>
                </a:extLst>
              </p:cNvPr>
              <p:cNvSpPr/>
              <p:nvPr/>
            </p:nvSpPr>
            <p:spPr>
              <a:xfrm>
                <a:off x="9518709" y="5754855"/>
                <a:ext cx="555236" cy="159160"/>
              </a:xfrm>
              <a:custGeom>
                <a:avLst/>
                <a:gdLst>
                  <a:gd name="connsiteX0" fmla="*/ 661924 w 772668"/>
                  <a:gd name="connsiteY0" fmla="*/ 0 h 221487"/>
                  <a:gd name="connsiteX1" fmla="*/ 772668 w 772668"/>
                  <a:gd name="connsiteY1" fmla="*/ 110744 h 221487"/>
                  <a:gd name="connsiteX2" fmla="*/ 772668 w 772668"/>
                  <a:gd name="connsiteY2" fmla="*/ 110744 h 221487"/>
                  <a:gd name="connsiteX3" fmla="*/ 661924 w 772668"/>
                  <a:gd name="connsiteY3" fmla="*/ 221488 h 221487"/>
                  <a:gd name="connsiteX4" fmla="*/ 110744 w 772668"/>
                  <a:gd name="connsiteY4" fmla="*/ 221488 h 221487"/>
                  <a:gd name="connsiteX5" fmla="*/ 0 w 772668"/>
                  <a:gd name="connsiteY5" fmla="*/ 110744 h 221487"/>
                  <a:gd name="connsiteX6" fmla="*/ 0 w 772668"/>
                  <a:gd name="connsiteY6" fmla="*/ 110744 h 221487"/>
                  <a:gd name="connsiteX7" fmla="*/ 110744 w 772668"/>
                  <a:gd name="connsiteY7" fmla="*/ 0 h 22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668" h="221487">
                    <a:moveTo>
                      <a:pt x="661924" y="0"/>
                    </a:moveTo>
                    <a:cubicBezTo>
                      <a:pt x="723086" y="0"/>
                      <a:pt x="772668" y="49582"/>
                      <a:pt x="772668" y="110744"/>
                    </a:cubicBezTo>
                    <a:lnTo>
                      <a:pt x="772668" y="110744"/>
                    </a:lnTo>
                    <a:cubicBezTo>
                      <a:pt x="772668" y="171906"/>
                      <a:pt x="723086" y="221488"/>
                      <a:pt x="661924" y="221488"/>
                    </a:cubicBezTo>
                    <a:lnTo>
                      <a:pt x="110744" y="221488"/>
                    </a:lnTo>
                    <a:cubicBezTo>
                      <a:pt x="49582" y="221488"/>
                      <a:pt x="0" y="171906"/>
                      <a:pt x="0" y="110744"/>
                    </a:cubicBezTo>
                    <a:lnTo>
                      <a:pt x="0" y="110744"/>
                    </a:lnTo>
                    <a:cubicBezTo>
                      <a:pt x="0" y="49582"/>
                      <a:pt x="49582" y="0"/>
                      <a:pt x="110744" y="0"/>
                    </a:cubicBezTo>
                    <a:close/>
                  </a:path>
                </a:pathLst>
              </a:custGeom>
              <a:solidFill>
                <a:srgbClr val="1A4D99"/>
              </a:solidFill>
              <a:ln w="12700" cap="flat">
                <a:noFill/>
                <a:prstDash val="solid"/>
                <a:miter/>
              </a:ln>
            </p:spPr>
            <p:txBody>
              <a:bodyPr rtlCol="0" anchor="ctr"/>
              <a:lstStyle/>
              <a:p>
                <a:endParaRPr lang="nl-NL"/>
              </a:p>
            </p:txBody>
          </p:sp>
          <p:grpSp>
            <p:nvGrpSpPr>
              <p:cNvPr id="57" name="Graphic 66">
                <a:extLst>
                  <a:ext uri="{FF2B5EF4-FFF2-40B4-BE49-F238E27FC236}">
                    <a16:creationId xmlns:a16="http://schemas.microsoft.com/office/drawing/2014/main" id="{0447D23F-BC29-68A3-6785-FE6B773E4E2E}"/>
                  </a:ext>
                </a:extLst>
              </p:cNvPr>
              <p:cNvGrpSpPr/>
              <p:nvPr/>
            </p:nvGrpSpPr>
            <p:grpSpPr>
              <a:xfrm>
                <a:off x="9569907" y="5781503"/>
                <a:ext cx="457038" cy="112981"/>
                <a:chOff x="1813560" y="1242060"/>
                <a:chExt cx="636016" cy="157225"/>
              </a:xfrm>
              <a:solidFill>
                <a:srgbClr val="FFFFFF"/>
              </a:solidFill>
            </p:grpSpPr>
            <p:sp>
              <p:nvSpPr>
                <p:cNvPr id="62" name="Vrije vorm: vorm 61">
                  <a:extLst>
                    <a:ext uri="{FF2B5EF4-FFF2-40B4-BE49-F238E27FC236}">
                      <a16:creationId xmlns:a16="http://schemas.microsoft.com/office/drawing/2014/main" id="{F257B5C7-35E0-B84F-83B3-C3F32F17DF0B}"/>
                    </a:ext>
                  </a:extLst>
                </p:cNvPr>
                <p:cNvSpPr/>
                <p:nvPr/>
              </p:nvSpPr>
              <p:spPr>
                <a:xfrm>
                  <a:off x="1813560" y="1276222"/>
                  <a:ext cx="60960" cy="85852"/>
                </a:xfrm>
                <a:custGeom>
                  <a:avLst/>
                  <a:gdLst>
                    <a:gd name="connsiteX0" fmla="*/ 10287 w 60960"/>
                    <a:gd name="connsiteY0" fmla="*/ 6858 h 85852"/>
                    <a:gd name="connsiteX1" fmla="*/ 33782 w 60960"/>
                    <a:gd name="connsiteY1" fmla="*/ 0 h 85852"/>
                    <a:gd name="connsiteX2" fmla="*/ 58166 w 60960"/>
                    <a:gd name="connsiteY2" fmla="*/ 4445 h 85852"/>
                    <a:gd name="connsiteX3" fmla="*/ 56642 w 60960"/>
                    <a:gd name="connsiteY3" fmla="*/ 12954 h 85852"/>
                    <a:gd name="connsiteX4" fmla="*/ 53594 w 60960"/>
                    <a:gd name="connsiteY4" fmla="*/ 20701 h 85852"/>
                    <a:gd name="connsiteX5" fmla="*/ 45212 w 60960"/>
                    <a:gd name="connsiteY5" fmla="*/ 17907 h 85852"/>
                    <a:gd name="connsiteX6" fmla="*/ 35560 w 60960"/>
                    <a:gd name="connsiteY6" fmla="*/ 16764 h 85852"/>
                    <a:gd name="connsiteX7" fmla="*/ 27178 w 60960"/>
                    <a:gd name="connsiteY7" fmla="*/ 18415 h 85852"/>
                    <a:gd name="connsiteX8" fmla="*/ 24130 w 60960"/>
                    <a:gd name="connsiteY8" fmla="*/ 23749 h 85852"/>
                    <a:gd name="connsiteX9" fmla="*/ 26289 w 60960"/>
                    <a:gd name="connsiteY9" fmla="*/ 28702 h 85852"/>
                    <a:gd name="connsiteX10" fmla="*/ 32385 w 60960"/>
                    <a:gd name="connsiteY10" fmla="*/ 31369 h 85852"/>
                    <a:gd name="connsiteX11" fmla="*/ 41402 w 60960"/>
                    <a:gd name="connsiteY11" fmla="*/ 34036 h 85852"/>
                    <a:gd name="connsiteX12" fmla="*/ 55626 w 60960"/>
                    <a:gd name="connsiteY12" fmla="*/ 41656 h 85852"/>
                    <a:gd name="connsiteX13" fmla="*/ 60960 w 60960"/>
                    <a:gd name="connsiteY13" fmla="*/ 58039 h 85852"/>
                    <a:gd name="connsiteX14" fmla="*/ 56642 w 60960"/>
                    <a:gd name="connsiteY14" fmla="*/ 72136 h 85852"/>
                    <a:gd name="connsiteX15" fmla="*/ 44323 w 60960"/>
                    <a:gd name="connsiteY15" fmla="*/ 82169 h 85852"/>
                    <a:gd name="connsiteX16" fmla="*/ 25019 w 60960"/>
                    <a:gd name="connsiteY16" fmla="*/ 85852 h 85852"/>
                    <a:gd name="connsiteX17" fmla="*/ 11938 w 60960"/>
                    <a:gd name="connsiteY17" fmla="*/ 84963 h 85852"/>
                    <a:gd name="connsiteX18" fmla="*/ 0 w 60960"/>
                    <a:gd name="connsiteY18" fmla="*/ 81534 h 85852"/>
                    <a:gd name="connsiteX19" fmla="*/ 4572 w 60960"/>
                    <a:gd name="connsiteY19" fmla="*/ 64389 h 85852"/>
                    <a:gd name="connsiteX20" fmla="*/ 14478 w 60960"/>
                    <a:gd name="connsiteY20" fmla="*/ 67437 h 85852"/>
                    <a:gd name="connsiteX21" fmla="*/ 24257 w 60960"/>
                    <a:gd name="connsiteY21" fmla="*/ 68453 h 85852"/>
                    <a:gd name="connsiteX22" fmla="*/ 30734 w 60960"/>
                    <a:gd name="connsiteY22" fmla="*/ 67691 h 85852"/>
                    <a:gd name="connsiteX23" fmla="*/ 36703 w 60960"/>
                    <a:gd name="connsiteY23" fmla="*/ 65024 h 85852"/>
                    <a:gd name="connsiteX24" fmla="*/ 39243 w 60960"/>
                    <a:gd name="connsiteY24" fmla="*/ 59690 h 85852"/>
                    <a:gd name="connsiteX25" fmla="*/ 36957 w 60960"/>
                    <a:gd name="connsiteY25" fmla="*/ 54229 h 85852"/>
                    <a:gd name="connsiteX26" fmla="*/ 30480 w 60960"/>
                    <a:gd name="connsiteY26" fmla="*/ 51308 h 85852"/>
                    <a:gd name="connsiteX27" fmla="*/ 20701 w 60960"/>
                    <a:gd name="connsiteY27" fmla="*/ 48514 h 85852"/>
                    <a:gd name="connsiteX28" fmla="*/ 6858 w 60960"/>
                    <a:gd name="connsiteY28" fmla="*/ 41021 h 85852"/>
                    <a:gd name="connsiteX29" fmla="*/ 1905 w 60960"/>
                    <a:gd name="connsiteY29" fmla="*/ 26035 h 85852"/>
                    <a:gd name="connsiteX30" fmla="*/ 10541 w 60960"/>
                    <a:gd name="connsiteY30" fmla="*/ 7112 h 85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960" h="85852">
                      <a:moveTo>
                        <a:pt x="10287" y="6858"/>
                      </a:moveTo>
                      <a:cubicBezTo>
                        <a:pt x="16002" y="2286"/>
                        <a:pt x="23876" y="0"/>
                        <a:pt x="33782" y="0"/>
                      </a:cubicBezTo>
                      <a:cubicBezTo>
                        <a:pt x="41910" y="0"/>
                        <a:pt x="50038" y="1524"/>
                        <a:pt x="58166" y="4445"/>
                      </a:cubicBezTo>
                      <a:cubicBezTo>
                        <a:pt x="57912" y="7239"/>
                        <a:pt x="57404" y="10033"/>
                        <a:pt x="56642" y="12954"/>
                      </a:cubicBezTo>
                      <a:cubicBezTo>
                        <a:pt x="55753" y="15875"/>
                        <a:pt x="54737" y="18542"/>
                        <a:pt x="53594" y="20701"/>
                      </a:cubicBezTo>
                      <a:cubicBezTo>
                        <a:pt x="51054" y="19685"/>
                        <a:pt x="48260" y="18669"/>
                        <a:pt x="45212" y="17907"/>
                      </a:cubicBezTo>
                      <a:cubicBezTo>
                        <a:pt x="42164" y="17145"/>
                        <a:pt x="38862" y="16764"/>
                        <a:pt x="35560" y="16764"/>
                      </a:cubicBezTo>
                      <a:cubicBezTo>
                        <a:pt x="32004" y="16764"/>
                        <a:pt x="29210" y="17272"/>
                        <a:pt x="27178" y="18415"/>
                      </a:cubicBezTo>
                      <a:cubicBezTo>
                        <a:pt x="25146" y="19558"/>
                        <a:pt x="24130" y="21336"/>
                        <a:pt x="24130" y="23749"/>
                      </a:cubicBezTo>
                      <a:cubicBezTo>
                        <a:pt x="24130" y="26162"/>
                        <a:pt x="24892" y="27686"/>
                        <a:pt x="26289" y="28702"/>
                      </a:cubicBezTo>
                      <a:cubicBezTo>
                        <a:pt x="27686" y="29591"/>
                        <a:pt x="29718" y="30607"/>
                        <a:pt x="32385" y="31369"/>
                      </a:cubicBezTo>
                      <a:lnTo>
                        <a:pt x="41402" y="34036"/>
                      </a:lnTo>
                      <a:cubicBezTo>
                        <a:pt x="47371" y="35687"/>
                        <a:pt x="52070" y="38227"/>
                        <a:pt x="55626" y="41656"/>
                      </a:cubicBezTo>
                      <a:cubicBezTo>
                        <a:pt x="59182" y="45085"/>
                        <a:pt x="60960" y="50546"/>
                        <a:pt x="60960" y="58039"/>
                      </a:cubicBezTo>
                      <a:cubicBezTo>
                        <a:pt x="60960" y="63246"/>
                        <a:pt x="59563" y="67945"/>
                        <a:pt x="56642" y="72136"/>
                      </a:cubicBezTo>
                      <a:cubicBezTo>
                        <a:pt x="53721" y="76327"/>
                        <a:pt x="49657" y="79756"/>
                        <a:pt x="44323" y="82169"/>
                      </a:cubicBezTo>
                      <a:cubicBezTo>
                        <a:pt x="38989" y="84582"/>
                        <a:pt x="32512" y="85852"/>
                        <a:pt x="25019" y="85852"/>
                      </a:cubicBezTo>
                      <a:cubicBezTo>
                        <a:pt x="19939" y="85852"/>
                        <a:pt x="15621" y="85598"/>
                        <a:pt x="11938" y="84963"/>
                      </a:cubicBezTo>
                      <a:cubicBezTo>
                        <a:pt x="8255" y="84328"/>
                        <a:pt x="4318" y="83185"/>
                        <a:pt x="0" y="81534"/>
                      </a:cubicBezTo>
                      <a:cubicBezTo>
                        <a:pt x="508" y="75819"/>
                        <a:pt x="2032" y="70104"/>
                        <a:pt x="4572" y="64389"/>
                      </a:cubicBezTo>
                      <a:cubicBezTo>
                        <a:pt x="8001" y="65786"/>
                        <a:pt x="11430" y="66802"/>
                        <a:pt x="14478" y="67437"/>
                      </a:cubicBezTo>
                      <a:cubicBezTo>
                        <a:pt x="17653" y="68072"/>
                        <a:pt x="20828" y="68453"/>
                        <a:pt x="24257" y="68453"/>
                      </a:cubicBezTo>
                      <a:cubicBezTo>
                        <a:pt x="26289" y="68453"/>
                        <a:pt x="28448" y="68199"/>
                        <a:pt x="30734" y="67691"/>
                      </a:cubicBezTo>
                      <a:cubicBezTo>
                        <a:pt x="33020" y="67183"/>
                        <a:pt x="35052" y="66294"/>
                        <a:pt x="36703" y="65024"/>
                      </a:cubicBezTo>
                      <a:cubicBezTo>
                        <a:pt x="38354" y="63754"/>
                        <a:pt x="39243" y="61976"/>
                        <a:pt x="39243" y="59690"/>
                      </a:cubicBezTo>
                      <a:cubicBezTo>
                        <a:pt x="39243" y="57150"/>
                        <a:pt x="38481" y="55372"/>
                        <a:pt x="36957" y="54229"/>
                      </a:cubicBezTo>
                      <a:cubicBezTo>
                        <a:pt x="35433" y="53086"/>
                        <a:pt x="33274" y="52197"/>
                        <a:pt x="30480" y="51308"/>
                      </a:cubicBezTo>
                      <a:lnTo>
                        <a:pt x="20701" y="48514"/>
                      </a:lnTo>
                      <a:cubicBezTo>
                        <a:pt x="14732" y="46863"/>
                        <a:pt x="10160" y="44323"/>
                        <a:pt x="6858" y="41021"/>
                      </a:cubicBezTo>
                      <a:cubicBezTo>
                        <a:pt x="3556" y="37719"/>
                        <a:pt x="1905" y="32639"/>
                        <a:pt x="1905" y="26035"/>
                      </a:cubicBezTo>
                      <a:cubicBezTo>
                        <a:pt x="1905" y="18034"/>
                        <a:pt x="4826" y="11684"/>
                        <a:pt x="10541" y="7112"/>
                      </a:cubicBezTo>
                      <a:close/>
                    </a:path>
                  </a:pathLst>
                </a:custGeom>
                <a:solidFill>
                  <a:srgbClr val="FFFFFF"/>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728C6C3-B55B-F4BD-AC93-9C3501B635A2}"/>
                    </a:ext>
                  </a:extLst>
                </p:cNvPr>
                <p:cNvSpPr/>
                <p:nvPr/>
              </p:nvSpPr>
              <p:spPr>
                <a:xfrm>
                  <a:off x="1882394"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rgbClr val="FFFFFF"/>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25975B9F-5861-A996-05D0-C37F273E25CA}"/>
                    </a:ext>
                  </a:extLst>
                </p:cNvPr>
                <p:cNvSpPr/>
                <p:nvPr/>
              </p:nvSpPr>
              <p:spPr>
                <a:xfrm>
                  <a:off x="1944623"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493 w 33527"/>
                    <a:gd name="connsiteY10" fmla="*/ 11684 h 119125"/>
                    <a:gd name="connsiteX11" fmla="*/ 8509 w 33527"/>
                    <a:gd name="connsiteY11" fmla="*/ 1016 h 119125"/>
                    <a:gd name="connsiteX12" fmla="*/ 14351 w 33527"/>
                    <a:gd name="connsiteY12" fmla="*/ 254 h 119125"/>
                    <a:gd name="connsiteX13" fmla="*/ 19939 w 33527"/>
                    <a:gd name="connsiteY13" fmla="*/ 0 h 119125"/>
                    <a:gd name="connsiteX14" fmla="*/ 25781 w 33527"/>
                    <a:gd name="connsiteY14" fmla="*/ 254 h 119125"/>
                    <a:gd name="connsiteX15" fmla="*/ 31623 w 33527"/>
                    <a:gd name="connsiteY15" fmla="*/ 1016 h 119125"/>
                    <a:gd name="connsiteX16" fmla="*/ 32258 w 33527"/>
                    <a:gd name="connsiteY16" fmla="*/ 6350 h 119125"/>
                    <a:gd name="connsiteX17" fmla="*/ 32385 w 33527"/>
                    <a:gd name="connsiteY17" fmla="*/ 11684 h 119125"/>
                    <a:gd name="connsiteX18" fmla="*/ 32258 w 33527"/>
                    <a:gd name="connsiteY18" fmla="*/ 16891 h 119125"/>
                    <a:gd name="connsiteX19" fmla="*/ 31623 w 33527"/>
                    <a:gd name="connsiteY19" fmla="*/ 22225 h 119125"/>
                    <a:gd name="connsiteX20" fmla="*/ 25781 w 33527"/>
                    <a:gd name="connsiteY20" fmla="*/ 22860 h 119125"/>
                    <a:gd name="connsiteX21" fmla="*/ 19939 w 33527"/>
                    <a:gd name="connsiteY21" fmla="*/ 22987 h 119125"/>
                    <a:gd name="connsiteX22" fmla="*/ 14224 w 33527"/>
                    <a:gd name="connsiteY22" fmla="*/ 22860 h 119125"/>
                    <a:gd name="connsiteX23" fmla="*/ 8382 w 33527"/>
                    <a:gd name="connsiteY23" fmla="*/ 22225 h 119125"/>
                    <a:gd name="connsiteX24" fmla="*/ 7366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493" y="11684"/>
                      </a:moveTo>
                      <a:cubicBezTo>
                        <a:pt x="7493" y="8255"/>
                        <a:pt x="7874" y="4699"/>
                        <a:pt x="8509" y="1016"/>
                      </a:cubicBezTo>
                      <a:cubicBezTo>
                        <a:pt x="10287" y="762"/>
                        <a:pt x="12192" y="508"/>
                        <a:pt x="14351" y="254"/>
                      </a:cubicBezTo>
                      <a:cubicBezTo>
                        <a:pt x="16383" y="127"/>
                        <a:pt x="18288" y="0"/>
                        <a:pt x="19939" y="0"/>
                      </a:cubicBezTo>
                      <a:cubicBezTo>
                        <a:pt x="21717" y="0"/>
                        <a:pt x="23749" y="0"/>
                        <a:pt x="25781" y="254"/>
                      </a:cubicBezTo>
                      <a:cubicBezTo>
                        <a:pt x="27940" y="381"/>
                        <a:pt x="29845" y="635"/>
                        <a:pt x="31623" y="1016"/>
                      </a:cubicBezTo>
                      <a:cubicBezTo>
                        <a:pt x="31877" y="2794"/>
                        <a:pt x="32131" y="4572"/>
                        <a:pt x="32258" y="6350"/>
                      </a:cubicBezTo>
                      <a:cubicBezTo>
                        <a:pt x="32258" y="8128"/>
                        <a:pt x="32385" y="9906"/>
                        <a:pt x="32385" y="11684"/>
                      </a:cubicBezTo>
                      <a:cubicBezTo>
                        <a:pt x="32385" y="13335"/>
                        <a:pt x="32385" y="15113"/>
                        <a:pt x="32258" y="16891"/>
                      </a:cubicBezTo>
                      <a:cubicBezTo>
                        <a:pt x="32258" y="18669"/>
                        <a:pt x="32004" y="20447"/>
                        <a:pt x="31623" y="22225"/>
                      </a:cubicBezTo>
                      <a:cubicBezTo>
                        <a:pt x="29845" y="22479"/>
                        <a:pt x="27940" y="22733"/>
                        <a:pt x="25781" y="22860"/>
                      </a:cubicBezTo>
                      <a:cubicBezTo>
                        <a:pt x="23749" y="22860"/>
                        <a:pt x="21844" y="22987"/>
                        <a:pt x="19939" y="22987"/>
                      </a:cubicBezTo>
                      <a:cubicBezTo>
                        <a:pt x="18288" y="22987"/>
                        <a:pt x="16383" y="22987"/>
                        <a:pt x="14224" y="22860"/>
                      </a:cubicBezTo>
                      <a:cubicBezTo>
                        <a:pt x="12065" y="22860"/>
                        <a:pt x="10160" y="22606"/>
                        <a:pt x="8382" y="22225"/>
                      </a:cubicBezTo>
                      <a:cubicBezTo>
                        <a:pt x="7747" y="18542"/>
                        <a:pt x="7366" y="14986"/>
                        <a:pt x="7366" y="11557"/>
                      </a:cubicBezTo>
                      <a:close/>
                    </a:path>
                  </a:pathLst>
                </a:custGeom>
                <a:solidFill>
                  <a:srgbClr val="FFFFFF"/>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4E4B3F3D-4004-72D2-0A73-0B9897636F67}"/>
                    </a:ext>
                  </a:extLst>
                </p:cNvPr>
                <p:cNvSpPr/>
                <p:nvPr/>
              </p:nvSpPr>
              <p:spPr>
                <a:xfrm>
                  <a:off x="1996058" y="1276096"/>
                  <a:ext cx="63880" cy="85851"/>
                </a:xfrm>
                <a:custGeom>
                  <a:avLst/>
                  <a:gdLst>
                    <a:gd name="connsiteX0" fmla="*/ 4445 w 63880"/>
                    <a:gd name="connsiteY0" fmla="*/ 65024 h 85851"/>
                    <a:gd name="connsiteX1" fmla="*/ 0 w 63880"/>
                    <a:gd name="connsiteY1" fmla="*/ 43053 h 85851"/>
                    <a:gd name="connsiteX2" fmla="*/ 4445 w 63880"/>
                    <a:gd name="connsiteY2" fmla="*/ 21336 h 85851"/>
                    <a:gd name="connsiteX3" fmla="*/ 17653 w 63880"/>
                    <a:gd name="connsiteY3" fmla="*/ 5842 h 85851"/>
                    <a:gd name="connsiteX4" fmla="*/ 39624 w 63880"/>
                    <a:gd name="connsiteY4" fmla="*/ 0 h 85851"/>
                    <a:gd name="connsiteX5" fmla="*/ 51689 w 63880"/>
                    <a:gd name="connsiteY5" fmla="*/ 762 h 85851"/>
                    <a:gd name="connsiteX6" fmla="*/ 63119 w 63880"/>
                    <a:gd name="connsiteY6" fmla="*/ 4064 h 85851"/>
                    <a:gd name="connsiteX7" fmla="*/ 62103 w 63880"/>
                    <a:gd name="connsiteY7" fmla="*/ 12192 h 85851"/>
                    <a:gd name="connsiteX8" fmla="*/ 59055 w 63880"/>
                    <a:gd name="connsiteY8" fmla="*/ 20828 h 85851"/>
                    <a:gd name="connsiteX9" fmla="*/ 50673 w 63880"/>
                    <a:gd name="connsiteY9" fmla="*/ 18669 h 85851"/>
                    <a:gd name="connsiteX10" fmla="*/ 42545 w 63880"/>
                    <a:gd name="connsiteY10" fmla="*/ 18161 h 85851"/>
                    <a:gd name="connsiteX11" fmla="*/ 27686 w 63880"/>
                    <a:gd name="connsiteY11" fmla="*/ 24638 h 85851"/>
                    <a:gd name="connsiteX12" fmla="*/ 22733 w 63880"/>
                    <a:gd name="connsiteY12" fmla="*/ 42926 h 85851"/>
                    <a:gd name="connsiteX13" fmla="*/ 28067 w 63880"/>
                    <a:gd name="connsiteY13" fmla="*/ 61595 h 85851"/>
                    <a:gd name="connsiteX14" fmla="*/ 42672 w 63880"/>
                    <a:gd name="connsiteY14" fmla="*/ 67437 h 85851"/>
                    <a:gd name="connsiteX15" fmla="*/ 50927 w 63880"/>
                    <a:gd name="connsiteY15" fmla="*/ 66929 h 85851"/>
                    <a:gd name="connsiteX16" fmla="*/ 59436 w 63880"/>
                    <a:gd name="connsiteY16" fmla="*/ 64516 h 85851"/>
                    <a:gd name="connsiteX17" fmla="*/ 62611 w 63880"/>
                    <a:gd name="connsiteY17" fmla="*/ 71882 h 85851"/>
                    <a:gd name="connsiteX18" fmla="*/ 63881 w 63880"/>
                    <a:gd name="connsiteY18" fmla="*/ 81788 h 85851"/>
                    <a:gd name="connsiteX19" fmla="*/ 51943 w 63880"/>
                    <a:gd name="connsiteY19" fmla="*/ 85090 h 85851"/>
                    <a:gd name="connsiteX20" fmla="*/ 40386 w 63880"/>
                    <a:gd name="connsiteY20" fmla="*/ 85852 h 85851"/>
                    <a:gd name="connsiteX21" fmla="*/ 17653 w 63880"/>
                    <a:gd name="connsiteY21" fmla="*/ 80264 h 85851"/>
                    <a:gd name="connsiteX22" fmla="*/ 4191 w 63880"/>
                    <a:gd name="connsiteY22" fmla="*/ 64897 h 8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80" h="85851">
                      <a:moveTo>
                        <a:pt x="4445" y="65024"/>
                      </a:moveTo>
                      <a:cubicBezTo>
                        <a:pt x="1524" y="58547"/>
                        <a:pt x="0" y="51181"/>
                        <a:pt x="0" y="43053"/>
                      </a:cubicBezTo>
                      <a:cubicBezTo>
                        <a:pt x="0" y="34925"/>
                        <a:pt x="1524" y="27813"/>
                        <a:pt x="4445" y="21336"/>
                      </a:cubicBezTo>
                      <a:cubicBezTo>
                        <a:pt x="7366" y="14859"/>
                        <a:pt x="11811" y="9779"/>
                        <a:pt x="17653" y="5842"/>
                      </a:cubicBezTo>
                      <a:cubicBezTo>
                        <a:pt x="23495" y="2032"/>
                        <a:pt x="30861" y="0"/>
                        <a:pt x="39624" y="0"/>
                      </a:cubicBezTo>
                      <a:cubicBezTo>
                        <a:pt x="44450" y="0"/>
                        <a:pt x="48387" y="254"/>
                        <a:pt x="51689" y="762"/>
                      </a:cubicBezTo>
                      <a:cubicBezTo>
                        <a:pt x="54991" y="1270"/>
                        <a:pt x="58801" y="2413"/>
                        <a:pt x="63119" y="4064"/>
                      </a:cubicBezTo>
                      <a:cubicBezTo>
                        <a:pt x="63119" y="6477"/>
                        <a:pt x="62738" y="9271"/>
                        <a:pt x="62103" y="12192"/>
                      </a:cubicBezTo>
                      <a:cubicBezTo>
                        <a:pt x="61468" y="15113"/>
                        <a:pt x="60452" y="18034"/>
                        <a:pt x="59055" y="20828"/>
                      </a:cubicBezTo>
                      <a:cubicBezTo>
                        <a:pt x="55880" y="19812"/>
                        <a:pt x="53086" y="19050"/>
                        <a:pt x="50673" y="18669"/>
                      </a:cubicBezTo>
                      <a:cubicBezTo>
                        <a:pt x="48260" y="18288"/>
                        <a:pt x="45593" y="18161"/>
                        <a:pt x="42545" y="18161"/>
                      </a:cubicBezTo>
                      <a:cubicBezTo>
                        <a:pt x="35941" y="18161"/>
                        <a:pt x="30988" y="20320"/>
                        <a:pt x="27686" y="24638"/>
                      </a:cubicBezTo>
                      <a:cubicBezTo>
                        <a:pt x="24384" y="28956"/>
                        <a:pt x="22733" y="35052"/>
                        <a:pt x="22733" y="42926"/>
                      </a:cubicBezTo>
                      <a:cubicBezTo>
                        <a:pt x="22733" y="51435"/>
                        <a:pt x="24511" y="57785"/>
                        <a:pt x="28067" y="61595"/>
                      </a:cubicBezTo>
                      <a:cubicBezTo>
                        <a:pt x="31623" y="65532"/>
                        <a:pt x="36576" y="67437"/>
                        <a:pt x="42672" y="67437"/>
                      </a:cubicBezTo>
                      <a:cubicBezTo>
                        <a:pt x="46101" y="67437"/>
                        <a:pt x="48768" y="67310"/>
                        <a:pt x="50927" y="66929"/>
                      </a:cubicBezTo>
                      <a:cubicBezTo>
                        <a:pt x="53086" y="66548"/>
                        <a:pt x="55880" y="65786"/>
                        <a:pt x="59436" y="64516"/>
                      </a:cubicBezTo>
                      <a:cubicBezTo>
                        <a:pt x="60706" y="66675"/>
                        <a:pt x="61722" y="69088"/>
                        <a:pt x="62611" y="71882"/>
                      </a:cubicBezTo>
                      <a:cubicBezTo>
                        <a:pt x="63500" y="74676"/>
                        <a:pt x="63881" y="77978"/>
                        <a:pt x="63881" y="81788"/>
                      </a:cubicBezTo>
                      <a:cubicBezTo>
                        <a:pt x="59690" y="83439"/>
                        <a:pt x="55626" y="84582"/>
                        <a:pt x="51943" y="85090"/>
                      </a:cubicBezTo>
                      <a:cubicBezTo>
                        <a:pt x="48260" y="85598"/>
                        <a:pt x="44323" y="85852"/>
                        <a:pt x="40386" y="85852"/>
                      </a:cubicBezTo>
                      <a:cubicBezTo>
                        <a:pt x="31242" y="85852"/>
                        <a:pt x="23749" y="83947"/>
                        <a:pt x="17653" y="80264"/>
                      </a:cubicBezTo>
                      <a:cubicBezTo>
                        <a:pt x="11684" y="76581"/>
                        <a:pt x="7112" y="71501"/>
                        <a:pt x="4191" y="64897"/>
                      </a:cubicBezTo>
                      <a:close/>
                    </a:path>
                  </a:pathLst>
                </a:custGeom>
                <a:solidFill>
                  <a:srgbClr val="FFFFFF"/>
                </a:solidFill>
                <a:ln w="12700" cap="flat">
                  <a:noFill/>
                  <a:prstDash val="solid"/>
                  <a:miter/>
                </a:ln>
              </p:spPr>
              <p:txBody>
                <a:bodyPr rtlCol="0" anchor="ctr"/>
                <a:lstStyle/>
                <a:p>
                  <a:endParaRPr lang="nl-NL"/>
                </a:p>
              </p:txBody>
            </p:sp>
            <p:sp>
              <p:nvSpPr>
                <p:cNvPr id="66" name="Vrije vorm: vorm 65">
                  <a:extLst>
                    <a:ext uri="{FF2B5EF4-FFF2-40B4-BE49-F238E27FC236}">
                      <a16:creationId xmlns:a16="http://schemas.microsoft.com/office/drawing/2014/main" id="{2A653AC0-FE80-2B99-BBF3-88E54DBE540A}"/>
                    </a:ext>
                  </a:extLst>
                </p:cNvPr>
                <p:cNvSpPr/>
                <p:nvPr/>
              </p:nvSpPr>
              <p:spPr>
                <a:xfrm>
                  <a:off x="2075688" y="1243330"/>
                  <a:ext cx="72897" cy="117855"/>
                </a:xfrm>
                <a:custGeom>
                  <a:avLst/>
                  <a:gdLst>
                    <a:gd name="connsiteX0" fmla="*/ 0 w 72897"/>
                    <a:gd name="connsiteY0" fmla="*/ 889 h 117855"/>
                    <a:gd name="connsiteX1" fmla="*/ 11049 w 72897"/>
                    <a:gd name="connsiteY1" fmla="*/ 0 h 117855"/>
                    <a:gd name="connsiteX2" fmla="*/ 22352 w 72897"/>
                    <a:gd name="connsiteY2" fmla="*/ 889 h 117855"/>
                    <a:gd name="connsiteX3" fmla="*/ 22352 w 72897"/>
                    <a:gd name="connsiteY3" fmla="*/ 44577 h 117855"/>
                    <a:gd name="connsiteX4" fmla="*/ 26670 w 72897"/>
                    <a:gd name="connsiteY4" fmla="*/ 39878 h 117855"/>
                    <a:gd name="connsiteX5" fmla="*/ 33909 w 72897"/>
                    <a:gd name="connsiteY5" fmla="*/ 35052 h 117855"/>
                    <a:gd name="connsiteX6" fmla="*/ 45085 w 72897"/>
                    <a:gd name="connsiteY6" fmla="*/ 33020 h 117855"/>
                    <a:gd name="connsiteX7" fmla="*/ 65786 w 72897"/>
                    <a:gd name="connsiteY7" fmla="*/ 40640 h 117855"/>
                    <a:gd name="connsiteX8" fmla="*/ 72898 w 72897"/>
                    <a:gd name="connsiteY8" fmla="*/ 64643 h 117855"/>
                    <a:gd name="connsiteX9" fmla="*/ 72898 w 72897"/>
                    <a:gd name="connsiteY9" fmla="*/ 117094 h 117855"/>
                    <a:gd name="connsiteX10" fmla="*/ 67183 w 72897"/>
                    <a:gd name="connsiteY10" fmla="*/ 117729 h 117855"/>
                    <a:gd name="connsiteX11" fmla="*/ 61595 w 72897"/>
                    <a:gd name="connsiteY11" fmla="*/ 117856 h 117855"/>
                    <a:gd name="connsiteX12" fmla="*/ 56007 w 72897"/>
                    <a:gd name="connsiteY12" fmla="*/ 117729 h 117855"/>
                    <a:gd name="connsiteX13" fmla="*/ 50292 w 72897"/>
                    <a:gd name="connsiteY13" fmla="*/ 117094 h 117855"/>
                    <a:gd name="connsiteX14" fmla="*/ 50292 w 72897"/>
                    <a:gd name="connsiteY14" fmla="*/ 70612 h 117855"/>
                    <a:gd name="connsiteX15" fmla="*/ 47625 w 72897"/>
                    <a:gd name="connsiteY15" fmla="*/ 57404 h 117855"/>
                    <a:gd name="connsiteX16" fmla="*/ 38481 w 72897"/>
                    <a:gd name="connsiteY16" fmla="*/ 52832 h 117855"/>
                    <a:gd name="connsiteX17" fmla="*/ 31242 w 72897"/>
                    <a:gd name="connsiteY17" fmla="*/ 54356 h 117855"/>
                    <a:gd name="connsiteX18" fmla="*/ 25019 w 72897"/>
                    <a:gd name="connsiteY18" fmla="*/ 60452 h 117855"/>
                    <a:gd name="connsiteX19" fmla="*/ 22479 w 72897"/>
                    <a:gd name="connsiteY19" fmla="*/ 73914 h 117855"/>
                    <a:gd name="connsiteX20" fmla="*/ 22479 w 72897"/>
                    <a:gd name="connsiteY20" fmla="*/ 117094 h 117855"/>
                    <a:gd name="connsiteX21" fmla="*/ 16764 w 72897"/>
                    <a:gd name="connsiteY21" fmla="*/ 117729 h 117855"/>
                    <a:gd name="connsiteX22" fmla="*/ 11176 w 72897"/>
                    <a:gd name="connsiteY22" fmla="*/ 117856 h 117855"/>
                    <a:gd name="connsiteX23" fmla="*/ 5715 w 72897"/>
                    <a:gd name="connsiteY23" fmla="*/ 117729 h 117855"/>
                    <a:gd name="connsiteX24" fmla="*/ 127 w 72897"/>
                    <a:gd name="connsiteY24" fmla="*/ 117094 h 117855"/>
                    <a:gd name="connsiteX25" fmla="*/ 127 w 72897"/>
                    <a:gd name="connsiteY25" fmla="*/ 1016 h 11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897" h="117855">
                      <a:moveTo>
                        <a:pt x="0" y="889"/>
                      </a:moveTo>
                      <a:cubicBezTo>
                        <a:pt x="3683" y="254"/>
                        <a:pt x="7366" y="0"/>
                        <a:pt x="11049" y="0"/>
                      </a:cubicBezTo>
                      <a:cubicBezTo>
                        <a:pt x="14732" y="0"/>
                        <a:pt x="18542" y="254"/>
                        <a:pt x="22352" y="889"/>
                      </a:cubicBezTo>
                      <a:lnTo>
                        <a:pt x="22352" y="44577"/>
                      </a:lnTo>
                      <a:cubicBezTo>
                        <a:pt x="23368" y="43307"/>
                        <a:pt x="24892" y="41783"/>
                        <a:pt x="26670" y="39878"/>
                      </a:cubicBezTo>
                      <a:cubicBezTo>
                        <a:pt x="28448" y="37973"/>
                        <a:pt x="30861" y="36449"/>
                        <a:pt x="33909" y="35052"/>
                      </a:cubicBezTo>
                      <a:cubicBezTo>
                        <a:pt x="36957" y="33655"/>
                        <a:pt x="40640" y="33020"/>
                        <a:pt x="45085" y="33020"/>
                      </a:cubicBezTo>
                      <a:cubicBezTo>
                        <a:pt x="54229" y="33020"/>
                        <a:pt x="61087" y="35560"/>
                        <a:pt x="65786" y="40640"/>
                      </a:cubicBezTo>
                      <a:cubicBezTo>
                        <a:pt x="70485" y="45720"/>
                        <a:pt x="72898" y="53721"/>
                        <a:pt x="72898" y="64643"/>
                      </a:cubicBezTo>
                      <a:lnTo>
                        <a:pt x="72898" y="117094"/>
                      </a:lnTo>
                      <a:cubicBezTo>
                        <a:pt x="70993" y="117348"/>
                        <a:pt x="69088" y="117602"/>
                        <a:pt x="67183" y="117729"/>
                      </a:cubicBezTo>
                      <a:cubicBezTo>
                        <a:pt x="65278" y="117729"/>
                        <a:pt x="63373" y="117856"/>
                        <a:pt x="61595" y="117856"/>
                      </a:cubicBezTo>
                      <a:cubicBezTo>
                        <a:pt x="59817" y="117856"/>
                        <a:pt x="57912" y="117856"/>
                        <a:pt x="56007" y="117729"/>
                      </a:cubicBezTo>
                      <a:cubicBezTo>
                        <a:pt x="54102" y="117729"/>
                        <a:pt x="52197" y="117475"/>
                        <a:pt x="50292" y="117094"/>
                      </a:cubicBezTo>
                      <a:lnTo>
                        <a:pt x="50292" y="70612"/>
                      </a:lnTo>
                      <a:cubicBezTo>
                        <a:pt x="50292" y="64897"/>
                        <a:pt x="49403" y="60452"/>
                        <a:pt x="47625" y="57404"/>
                      </a:cubicBezTo>
                      <a:cubicBezTo>
                        <a:pt x="45847" y="54356"/>
                        <a:pt x="42799" y="52832"/>
                        <a:pt x="38481" y="52832"/>
                      </a:cubicBezTo>
                      <a:cubicBezTo>
                        <a:pt x="36195" y="52832"/>
                        <a:pt x="33782" y="53340"/>
                        <a:pt x="31242" y="54356"/>
                      </a:cubicBezTo>
                      <a:cubicBezTo>
                        <a:pt x="28702" y="55372"/>
                        <a:pt x="26670" y="57404"/>
                        <a:pt x="25019" y="60452"/>
                      </a:cubicBezTo>
                      <a:cubicBezTo>
                        <a:pt x="23368" y="63500"/>
                        <a:pt x="22479" y="67945"/>
                        <a:pt x="22479" y="73914"/>
                      </a:cubicBezTo>
                      <a:lnTo>
                        <a:pt x="22479" y="117094"/>
                      </a:lnTo>
                      <a:cubicBezTo>
                        <a:pt x="20574" y="117348"/>
                        <a:pt x="18669" y="117602"/>
                        <a:pt x="16764" y="117729"/>
                      </a:cubicBezTo>
                      <a:cubicBezTo>
                        <a:pt x="14859" y="117729"/>
                        <a:pt x="12954" y="117856"/>
                        <a:pt x="11176" y="117856"/>
                      </a:cubicBezTo>
                      <a:cubicBezTo>
                        <a:pt x="9398" y="117856"/>
                        <a:pt x="7493" y="117856"/>
                        <a:pt x="5715" y="117729"/>
                      </a:cubicBezTo>
                      <a:cubicBezTo>
                        <a:pt x="3810" y="117729"/>
                        <a:pt x="2032" y="117475"/>
                        <a:pt x="127" y="117094"/>
                      </a:cubicBezTo>
                      <a:lnTo>
                        <a:pt x="127" y="1016"/>
                      </a:lnTo>
                      <a:close/>
                    </a:path>
                  </a:pathLst>
                </a:custGeom>
                <a:solidFill>
                  <a:srgbClr val="FFFFFF"/>
                </a:solidFill>
                <a:ln w="12700" cap="flat">
                  <a:noFill/>
                  <a:prstDash val="solid"/>
                  <a:miter/>
                </a:ln>
              </p:spPr>
              <p:txBody>
                <a:bodyPr rtlCol="0" anchor="ctr"/>
                <a:lstStyle/>
                <a:p>
                  <a:endParaRPr lang="nl-NL"/>
                </a:p>
              </p:txBody>
            </p:sp>
            <p:sp>
              <p:nvSpPr>
                <p:cNvPr id="67" name="Vrije vorm: vorm 66">
                  <a:extLst>
                    <a:ext uri="{FF2B5EF4-FFF2-40B4-BE49-F238E27FC236}">
                      <a16:creationId xmlns:a16="http://schemas.microsoft.com/office/drawing/2014/main" id="{5819CFDD-F551-ED6C-F68C-CCE44A153E30}"/>
                    </a:ext>
                  </a:extLst>
                </p:cNvPr>
                <p:cNvSpPr/>
                <p:nvPr/>
              </p:nvSpPr>
              <p:spPr>
                <a:xfrm>
                  <a:off x="2160142"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rgbClr val="FFFFFF"/>
                </a:solidFill>
                <a:ln w="12700" cap="flat">
                  <a:noFill/>
                  <a:prstDash val="solid"/>
                  <a:miter/>
                </a:ln>
              </p:spPr>
              <p:txBody>
                <a:bodyPr rtlCol="0" anchor="ctr"/>
                <a:lstStyle/>
                <a:p>
                  <a:endParaRPr lang="nl-NL"/>
                </a:p>
              </p:txBody>
            </p:sp>
            <p:sp>
              <p:nvSpPr>
                <p:cNvPr id="68" name="Vrije vorm: vorm 67">
                  <a:extLst>
                    <a:ext uri="{FF2B5EF4-FFF2-40B4-BE49-F238E27FC236}">
                      <a16:creationId xmlns:a16="http://schemas.microsoft.com/office/drawing/2014/main" id="{9F1236F9-EA56-7271-E60D-4F1D9DB35C95}"/>
                    </a:ext>
                  </a:extLst>
                </p:cNvPr>
                <p:cNvSpPr/>
                <p:nvPr/>
              </p:nvSpPr>
              <p:spPr>
                <a:xfrm>
                  <a:off x="2222500"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366 w 33527"/>
                    <a:gd name="connsiteY10" fmla="*/ 11684 h 119125"/>
                    <a:gd name="connsiteX11" fmla="*/ 8382 w 33527"/>
                    <a:gd name="connsiteY11" fmla="*/ 1016 h 119125"/>
                    <a:gd name="connsiteX12" fmla="*/ 14224 w 33527"/>
                    <a:gd name="connsiteY12" fmla="*/ 254 h 119125"/>
                    <a:gd name="connsiteX13" fmla="*/ 19812 w 33527"/>
                    <a:gd name="connsiteY13" fmla="*/ 0 h 119125"/>
                    <a:gd name="connsiteX14" fmla="*/ 25654 w 33527"/>
                    <a:gd name="connsiteY14" fmla="*/ 254 h 119125"/>
                    <a:gd name="connsiteX15" fmla="*/ 31496 w 33527"/>
                    <a:gd name="connsiteY15" fmla="*/ 1016 h 119125"/>
                    <a:gd name="connsiteX16" fmla="*/ 32131 w 33527"/>
                    <a:gd name="connsiteY16" fmla="*/ 6350 h 119125"/>
                    <a:gd name="connsiteX17" fmla="*/ 32258 w 33527"/>
                    <a:gd name="connsiteY17" fmla="*/ 11684 h 119125"/>
                    <a:gd name="connsiteX18" fmla="*/ 32131 w 33527"/>
                    <a:gd name="connsiteY18" fmla="*/ 16891 h 119125"/>
                    <a:gd name="connsiteX19" fmla="*/ 31496 w 33527"/>
                    <a:gd name="connsiteY19" fmla="*/ 22225 h 119125"/>
                    <a:gd name="connsiteX20" fmla="*/ 25654 w 33527"/>
                    <a:gd name="connsiteY20" fmla="*/ 22860 h 119125"/>
                    <a:gd name="connsiteX21" fmla="*/ 19812 w 33527"/>
                    <a:gd name="connsiteY21" fmla="*/ 22987 h 119125"/>
                    <a:gd name="connsiteX22" fmla="*/ 14097 w 33527"/>
                    <a:gd name="connsiteY22" fmla="*/ 22860 h 119125"/>
                    <a:gd name="connsiteX23" fmla="*/ 8255 w 33527"/>
                    <a:gd name="connsiteY23" fmla="*/ 22225 h 119125"/>
                    <a:gd name="connsiteX24" fmla="*/ 7239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366" y="11684"/>
                      </a:moveTo>
                      <a:cubicBezTo>
                        <a:pt x="7366" y="8255"/>
                        <a:pt x="7747" y="4699"/>
                        <a:pt x="8382" y="1016"/>
                      </a:cubicBezTo>
                      <a:cubicBezTo>
                        <a:pt x="10160" y="762"/>
                        <a:pt x="12065" y="508"/>
                        <a:pt x="14224" y="254"/>
                      </a:cubicBezTo>
                      <a:cubicBezTo>
                        <a:pt x="16256" y="127"/>
                        <a:pt x="18161" y="0"/>
                        <a:pt x="19812" y="0"/>
                      </a:cubicBezTo>
                      <a:cubicBezTo>
                        <a:pt x="21590" y="0"/>
                        <a:pt x="23622" y="0"/>
                        <a:pt x="25654" y="254"/>
                      </a:cubicBezTo>
                      <a:cubicBezTo>
                        <a:pt x="27813" y="381"/>
                        <a:pt x="29718" y="635"/>
                        <a:pt x="31496" y="1016"/>
                      </a:cubicBezTo>
                      <a:cubicBezTo>
                        <a:pt x="31750" y="2794"/>
                        <a:pt x="32004" y="4572"/>
                        <a:pt x="32131" y="6350"/>
                      </a:cubicBezTo>
                      <a:cubicBezTo>
                        <a:pt x="32131" y="8128"/>
                        <a:pt x="32258" y="9906"/>
                        <a:pt x="32258" y="11684"/>
                      </a:cubicBezTo>
                      <a:cubicBezTo>
                        <a:pt x="32258" y="13335"/>
                        <a:pt x="32258" y="15113"/>
                        <a:pt x="32131" y="16891"/>
                      </a:cubicBezTo>
                      <a:cubicBezTo>
                        <a:pt x="32131" y="18669"/>
                        <a:pt x="31877" y="20447"/>
                        <a:pt x="31496" y="22225"/>
                      </a:cubicBezTo>
                      <a:cubicBezTo>
                        <a:pt x="29718" y="22479"/>
                        <a:pt x="27813" y="22733"/>
                        <a:pt x="25654" y="22860"/>
                      </a:cubicBezTo>
                      <a:cubicBezTo>
                        <a:pt x="23622" y="22860"/>
                        <a:pt x="21717" y="22987"/>
                        <a:pt x="19812" y="22987"/>
                      </a:cubicBezTo>
                      <a:cubicBezTo>
                        <a:pt x="18161" y="22987"/>
                        <a:pt x="16256" y="22987"/>
                        <a:pt x="14097" y="22860"/>
                      </a:cubicBezTo>
                      <a:cubicBezTo>
                        <a:pt x="11938" y="22860"/>
                        <a:pt x="10033" y="22606"/>
                        <a:pt x="8255" y="22225"/>
                      </a:cubicBezTo>
                      <a:cubicBezTo>
                        <a:pt x="7620" y="18542"/>
                        <a:pt x="7239" y="14986"/>
                        <a:pt x="7239" y="11557"/>
                      </a:cubicBezTo>
                      <a:close/>
                    </a:path>
                  </a:pathLst>
                </a:custGeom>
                <a:solidFill>
                  <a:srgbClr val="FFFFFF"/>
                </a:solidFill>
                <a:ln w="12700" cap="flat">
                  <a:noFill/>
                  <a:prstDash val="solid"/>
                  <a:miter/>
                </a:ln>
              </p:spPr>
              <p:txBody>
                <a:bodyPr rtlCol="0" anchor="ctr"/>
                <a:lstStyle/>
                <a:p>
                  <a:endParaRPr lang="nl-NL"/>
                </a:p>
              </p:txBody>
            </p:sp>
            <p:sp>
              <p:nvSpPr>
                <p:cNvPr id="69" name="Vrije vorm: vorm 68">
                  <a:extLst>
                    <a:ext uri="{FF2B5EF4-FFF2-40B4-BE49-F238E27FC236}">
                      <a16:creationId xmlns:a16="http://schemas.microsoft.com/office/drawing/2014/main" id="{74E580A6-6B3B-FFEA-2C7D-D26E3CCB0CFC}"/>
                    </a:ext>
                  </a:extLst>
                </p:cNvPr>
                <p:cNvSpPr/>
                <p:nvPr/>
              </p:nvSpPr>
              <p:spPr>
                <a:xfrm>
                  <a:off x="2278379" y="1276096"/>
                  <a:ext cx="73025" cy="84836"/>
                </a:xfrm>
                <a:custGeom>
                  <a:avLst/>
                  <a:gdLst>
                    <a:gd name="connsiteX0" fmla="*/ 0 w 73025"/>
                    <a:gd name="connsiteY0" fmla="*/ 2032 h 84836"/>
                    <a:gd name="connsiteX1" fmla="*/ 4445 w 73025"/>
                    <a:gd name="connsiteY1" fmla="*/ 1270 h 84836"/>
                    <a:gd name="connsiteX2" fmla="*/ 9398 w 73025"/>
                    <a:gd name="connsiteY2" fmla="*/ 1016 h 84836"/>
                    <a:gd name="connsiteX3" fmla="*/ 14224 w 73025"/>
                    <a:gd name="connsiteY3" fmla="*/ 1270 h 84836"/>
                    <a:gd name="connsiteX4" fmla="*/ 18542 w 73025"/>
                    <a:gd name="connsiteY4" fmla="*/ 2032 h 84836"/>
                    <a:gd name="connsiteX5" fmla="*/ 20066 w 73025"/>
                    <a:gd name="connsiteY5" fmla="*/ 7366 h 84836"/>
                    <a:gd name="connsiteX6" fmla="*/ 21082 w 73025"/>
                    <a:gd name="connsiteY6" fmla="*/ 13335 h 84836"/>
                    <a:gd name="connsiteX7" fmla="*/ 30099 w 73025"/>
                    <a:gd name="connsiteY7" fmla="*/ 4318 h 84836"/>
                    <a:gd name="connsiteX8" fmla="*/ 44831 w 73025"/>
                    <a:gd name="connsiteY8" fmla="*/ 0 h 84836"/>
                    <a:gd name="connsiteX9" fmla="*/ 65913 w 73025"/>
                    <a:gd name="connsiteY9" fmla="*/ 7620 h 84836"/>
                    <a:gd name="connsiteX10" fmla="*/ 73025 w 73025"/>
                    <a:gd name="connsiteY10" fmla="*/ 31623 h 84836"/>
                    <a:gd name="connsiteX11" fmla="*/ 73025 w 73025"/>
                    <a:gd name="connsiteY11" fmla="*/ 83947 h 84836"/>
                    <a:gd name="connsiteX12" fmla="*/ 61722 w 73025"/>
                    <a:gd name="connsiteY12" fmla="*/ 84836 h 84836"/>
                    <a:gd name="connsiteX13" fmla="*/ 50419 w 73025"/>
                    <a:gd name="connsiteY13" fmla="*/ 83947 h 84836"/>
                    <a:gd name="connsiteX14" fmla="*/ 50419 w 73025"/>
                    <a:gd name="connsiteY14" fmla="*/ 37592 h 84836"/>
                    <a:gd name="connsiteX15" fmla="*/ 47752 w 73025"/>
                    <a:gd name="connsiteY15" fmla="*/ 24384 h 84836"/>
                    <a:gd name="connsiteX16" fmla="*/ 38608 w 73025"/>
                    <a:gd name="connsiteY16" fmla="*/ 19812 h 84836"/>
                    <a:gd name="connsiteX17" fmla="*/ 31369 w 73025"/>
                    <a:gd name="connsiteY17" fmla="*/ 21336 h 84836"/>
                    <a:gd name="connsiteX18" fmla="*/ 25273 w 73025"/>
                    <a:gd name="connsiteY18" fmla="*/ 27432 h 84836"/>
                    <a:gd name="connsiteX19" fmla="*/ 22860 w 73025"/>
                    <a:gd name="connsiteY19" fmla="*/ 40894 h 84836"/>
                    <a:gd name="connsiteX20" fmla="*/ 22860 w 73025"/>
                    <a:gd name="connsiteY20" fmla="*/ 83947 h 84836"/>
                    <a:gd name="connsiteX21" fmla="*/ 11557 w 73025"/>
                    <a:gd name="connsiteY21" fmla="*/ 84836 h 84836"/>
                    <a:gd name="connsiteX22" fmla="*/ 254 w 73025"/>
                    <a:gd name="connsiteY22" fmla="*/ 83947 h 84836"/>
                    <a:gd name="connsiteX23" fmla="*/ 254 w 73025"/>
                    <a:gd name="connsiteY23" fmla="*/ 1905 h 8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025" h="84836">
                      <a:moveTo>
                        <a:pt x="0" y="2032"/>
                      </a:moveTo>
                      <a:cubicBezTo>
                        <a:pt x="1524" y="1778"/>
                        <a:pt x="2921" y="1524"/>
                        <a:pt x="4445" y="1270"/>
                      </a:cubicBezTo>
                      <a:cubicBezTo>
                        <a:pt x="5969" y="1143"/>
                        <a:pt x="7620" y="1016"/>
                        <a:pt x="9398" y="1016"/>
                      </a:cubicBezTo>
                      <a:cubicBezTo>
                        <a:pt x="11176" y="1016"/>
                        <a:pt x="12827" y="1016"/>
                        <a:pt x="14224" y="1270"/>
                      </a:cubicBezTo>
                      <a:cubicBezTo>
                        <a:pt x="15621" y="1397"/>
                        <a:pt x="17018" y="1651"/>
                        <a:pt x="18542" y="2032"/>
                      </a:cubicBezTo>
                      <a:cubicBezTo>
                        <a:pt x="19177" y="3048"/>
                        <a:pt x="19685" y="4826"/>
                        <a:pt x="20066" y="7366"/>
                      </a:cubicBezTo>
                      <a:cubicBezTo>
                        <a:pt x="20447" y="9906"/>
                        <a:pt x="20828" y="11938"/>
                        <a:pt x="21082" y="13335"/>
                      </a:cubicBezTo>
                      <a:cubicBezTo>
                        <a:pt x="23241" y="10160"/>
                        <a:pt x="26162" y="7112"/>
                        <a:pt x="30099" y="4318"/>
                      </a:cubicBezTo>
                      <a:cubicBezTo>
                        <a:pt x="33909" y="1524"/>
                        <a:pt x="38862" y="0"/>
                        <a:pt x="44831" y="0"/>
                      </a:cubicBezTo>
                      <a:cubicBezTo>
                        <a:pt x="54102" y="0"/>
                        <a:pt x="61087" y="2540"/>
                        <a:pt x="65913" y="7620"/>
                      </a:cubicBezTo>
                      <a:cubicBezTo>
                        <a:pt x="70739" y="12700"/>
                        <a:pt x="73025" y="20701"/>
                        <a:pt x="73025" y="31623"/>
                      </a:cubicBezTo>
                      <a:lnTo>
                        <a:pt x="73025" y="83947"/>
                      </a:lnTo>
                      <a:cubicBezTo>
                        <a:pt x="69215" y="84582"/>
                        <a:pt x="65405" y="84836"/>
                        <a:pt x="61722" y="84836"/>
                      </a:cubicBezTo>
                      <a:cubicBezTo>
                        <a:pt x="58039" y="84836"/>
                        <a:pt x="54229" y="84582"/>
                        <a:pt x="50419" y="83947"/>
                      </a:cubicBezTo>
                      <a:lnTo>
                        <a:pt x="50419" y="37592"/>
                      </a:lnTo>
                      <a:cubicBezTo>
                        <a:pt x="50419" y="31877"/>
                        <a:pt x="49530" y="27432"/>
                        <a:pt x="47752" y="24384"/>
                      </a:cubicBezTo>
                      <a:cubicBezTo>
                        <a:pt x="45974" y="21336"/>
                        <a:pt x="42926" y="19812"/>
                        <a:pt x="38608" y="19812"/>
                      </a:cubicBezTo>
                      <a:cubicBezTo>
                        <a:pt x="36195" y="19812"/>
                        <a:pt x="33782" y="20320"/>
                        <a:pt x="31369" y="21336"/>
                      </a:cubicBezTo>
                      <a:cubicBezTo>
                        <a:pt x="28956" y="22352"/>
                        <a:pt x="26924" y="24384"/>
                        <a:pt x="25273" y="27432"/>
                      </a:cubicBezTo>
                      <a:cubicBezTo>
                        <a:pt x="23622" y="30480"/>
                        <a:pt x="22860" y="34925"/>
                        <a:pt x="22860" y="40894"/>
                      </a:cubicBezTo>
                      <a:lnTo>
                        <a:pt x="22860" y="83947"/>
                      </a:lnTo>
                      <a:cubicBezTo>
                        <a:pt x="19050" y="84582"/>
                        <a:pt x="15240" y="84836"/>
                        <a:pt x="11557" y="84836"/>
                      </a:cubicBezTo>
                      <a:cubicBezTo>
                        <a:pt x="7874" y="84836"/>
                        <a:pt x="4064" y="84582"/>
                        <a:pt x="254" y="83947"/>
                      </a:cubicBezTo>
                      <a:lnTo>
                        <a:pt x="254" y="1905"/>
                      </a:lnTo>
                      <a:close/>
                    </a:path>
                  </a:pathLst>
                </a:custGeom>
                <a:solidFill>
                  <a:srgbClr val="FFFFFF"/>
                </a:solidFill>
                <a:ln w="12700" cap="flat">
                  <a:noFill/>
                  <a:prstDash val="solid"/>
                  <a:miter/>
                </a:ln>
              </p:spPr>
              <p:txBody>
                <a:bodyPr rtlCol="0" anchor="ctr"/>
                <a:lstStyle/>
                <a:p>
                  <a:endParaRPr lang="nl-NL"/>
                </a:p>
              </p:txBody>
            </p:sp>
            <p:sp>
              <p:nvSpPr>
                <p:cNvPr id="70" name="Vrije vorm: vorm 69">
                  <a:extLst>
                    <a:ext uri="{FF2B5EF4-FFF2-40B4-BE49-F238E27FC236}">
                      <a16:creationId xmlns:a16="http://schemas.microsoft.com/office/drawing/2014/main" id="{9281D54C-F4AA-37BF-C70B-7E9C4D3B6C0A}"/>
                    </a:ext>
                  </a:extLst>
                </p:cNvPr>
                <p:cNvSpPr/>
                <p:nvPr/>
              </p:nvSpPr>
              <p:spPr>
                <a:xfrm>
                  <a:off x="2365629" y="1276350"/>
                  <a:ext cx="83947" cy="122936"/>
                </a:xfrm>
                <a:custGeom>
                  <a:avLst/>
                  <a:gdLst>
                    <a:gd name="connsiteX0" fmla="*/ 6731 w 83947"/>
                    <a:gd name="connsiteY0" fmla="*/ 76835 h 122936"/>
                    <a:gd name="connsiteX1" fmla="*/ 4572 w 83947"/>
                    <a:gd name="connsiteY1" fmla="*/ 68453 h 122936"/>
                    <a:gd name="connsiteX2" fmla="*/ 7112 w 83947"/>
                    <a:gd name="connsiteY2" fmla="*/ 58674 h 122936"/>
                    <a:gd name="connsiteX3" fmla="*/ 14605 w 83947"/>
                    <a:gd name="connsiteY3" fmla="*/ 51435 h 122936"/>
                    <a:gd name="connsiteX4" fmla="*/ 3048 w 83947"/>
                    <a:gd name="connsiteY4" fmla="*/ 29083 h 122936"/>
                    <a:gd name="connsiteX5" fmla="*/ 7239 w 83947"/>
                    <a:gd name="connsiteY5" fmla="*/ 14224 h 122936"/>
                    <a:gd name="connsiteX6" fmla="*/ 19304 w 83947"/>
                    <a:gd name="connsiteY6" fmla="*/ 3810 h 122936"/>
                    <a:gd name="connsiteX7" fmla="*/ 37973 w 83947"/>
                    <a:gd name="connsiteY7" fmla="*/ 0 h 122936"/>
                    <a:gd name="connsiteX8" fmla="*/ 52578 w 83947"/>
                    <a:gd name="connsiteY8" fmla="*/ 2413 h 122936"/>
                    <a:gd name="connsiteX9" fmla="*/ 63627 w 83947"/>
                    <a:gd name="connsiteY9" fmla="*/ 8636 h 122936"/>
                    <a:gd name="connsiteX10" fmla="*/ 71120 w 83947"/>
                    <a:gd name="connsiteY10" fmla="*/ 2667 h 122936"/>
                    <a:gd name="connsiteX11" fmla="*/ 83185 w 83947"/>
                    <a:gd name="connsiteY11" fmla="*/ 635 h 122936"/>
                    <a:gd name="connsiteX12" fmla="*/ 83693 w 83947"/>
                    <a:gd name="connsiteY12" fmla="*/ 4699 h 122936"/>
                    <a:gd name="connsiteX13" fmla="*/ 83947 w 83947"/>
                    <a:gd name="connsiteY13" fmla="*/ 8890 h 122936"/>
                    <a:gd name="connsiteX14" fmla="*/ 83820 w 83947"/>
                    <a:gd name="connsiteY14" fmla="*/ 13970 h 122936"/>
                    <a:gd name="connsiteX15" fmla="*/ 83185 w 83947"/>
                    <a:gd name="connsiteY15" fmla="*/ 19177 h 122936"/>
                    <a:gd name="connsiteX16" fmla="*/ 70358 w 83947"/>
                    <a:gd name="connsiteY16" fmla="*/ 19177 h 122936"/>
                    <a:gd name="connsiteX17" fmla="*/ 71755 w 83947"/>
                    <a:gd name="connsiteY17" fmla="*/ 22987 h 122936"/>
                    <a:gd name="connsiteX18" fmla="*/ 72390 w 83947"/>
                    <a:gd name="connsiteY18" fmla="*/ 28829 h 122936"/>
                    <a:gd name="connsiteX19" fmla="*/ 68326 w 83947"/>
                    <a:gd name="connsiteY19" fmla="*/ 43561 h 122936"/>
                    <a:gd name="connsiteX20" fmla="*/ 56642 w 83947"/>
                    <a:gd name="connsiteY20" fmla="*/ 53848 h 122936"/>
                    <a:gd name="connsiteX21" fmla="*/ 37973 w 83947"/>
                    <a:gd name="connsiteY21" fmla="*/ 57658 h 122936"/>
                    <a:gd name="connsiteX22" fmla="*/ 25781 w 83947"/>
                    <a:gd name="connsiteY22" fmla="*/ 56261 h 122936"/>
                    <a:gd name="connsiteX23" fmla="*/ 22479 w 83947"/>
                    <a:gd name="connsiteY23" fmla="*/ 59944 h 122936"/>
                    <a:gd name="connsiteX24" fmla="*/ 21844 w 83947"/>
                    <a:gd name="connsiteY24" fmla="*/ 63627 h 122936"/>
                    <a:gd name="connsiteX25" fmla="*/ 23495 w 83947"/>
                    <a:gd name="connsiteY25" fmla="*/ 67691 h 122936"/>
                    <a:gd name="connsiteX26" fmla="*/ 30226 w 83947"/>
                    <a:gd name="connsiteY26" fmla="*/ 69469 h 122936"/>
                    <a:gd name="connsiteX27" fmla="*/ 51943 w 83947"/>
                    <a:gd name="connsiteY27" fmla="*/ 69723 h 122936"/>
                    <a:gd name="connsiteX28" fmla="*/ 73152 w 83947"/>
                    <a:gd name="connsiteY28" fmla="*/ 76200 h 122936"/>
                    <a:gd name="connsiteX29" fmla="*/ 80010 w 83947"/>
                    <a:gd name="connsiteY29" fmla="*/ 93599 h 122936"/>
                    <a:gd name="connsiteX30" fmla="*/ 74041 w 83947"/>
                    <a:gd name="connsiteY30" fmla="*/ 109093 h 122936"/>
                    <a:gd name="connsiteX31" fmla="*/ 57912 w 83947"/>
                    <a:gd name="connsiteY31" fmla="*/ 119380 h 122936"/>
                    <a:gd name="connsiteX32" fmla="*/ 34925 w 83947"/>
                    <a:gd name="connsiteY32" fmla="*/ 122936 h 122936"/>
                    <a:gd name="connsiteX33" fmla="*/ 7874 w 83947"/>
                    <a:gd name="connsiteY33" fmla="*/ 117221 h 122936"/>
                    <a:gd name="connsiteX34" fmla="*/ 0 w 83947"/>
                    <a:gd name="connsiteY34" fmla="*/ 101854 h 122936"/>
                    <a:gd name="connsiteX35" fmla="*/ 3429 w 83947"/>
                    <a:gd name="connsiteY35" fmla="*/ 90170 h 122936"/>
                    <a:gd name="connsiteX36" fmla="*/ 12573 w 83947"/>
                    <a:gd name="connsiteY36" fmla="*/ 82042 h 122936"/>
                    <a:gd name="connsiteX37" fmla="*/ 6731 w 83947"/>
                    <a:gd name="connsiteY37" fmla="*/ 76581 h 122936"/>
                    <a:gd name="connsiteX38" fmla="*/ 56642 w 83947"/>
                    <a:gd name="connsiteY38" fmla="*/ 89789 h 122936"/>
                    <a:gd name="connsiteX39" fmla="*/ 48260 w 83947"/>
                    <a:gd name="connsiteY39" fmla="*/ 86995 h 122936"/>
                    <a:gd name="connsiteX40" fmla="*/ 32385 w 83947"/>
                    <a:gd name="connsiteY40" fmla="*/ 86741 h 122936"/>
                    <a:gd name="connsiteX41" fmla="*/ 30607 w 83947"/>
                    <a:gd name="connsiteY41" fmla="*/ 86741 h 122936"/>
                    <a:gd name="connsiteX42" fmla="*/ 21971 w 83947"/>
                    <a:gd name="connsiteY42" fmla="*/ 90170 h 122936"/>
                    <a:gd name="connsiteX43" fmla="*/ 19685 w 83947"/>
                    <a:gd name="connsiteY43" fmla="*/ 96901 h 122936"/>
                    <a:gd name="connsiteX44" fmla="*/ 24257 w 83947"/>
                    <a:gd name="connsiteY44" fmla="*/ 105029 h 122936"/>
                    <a:gd name="connsiteX45" fmla="*/ 36449 w 83947"/>
                    <a:gd name="connsiteY45" fmla="*/ 107188 h 122936"/>
                    <a:gd name="connsiteX46" fmla="*/ 52578 w 83947"/>
                    <a:gd name="connsiteY46" fmla="*/ 104013 h 122936"/>
                    <a:gd name="connsiteX47" fmla="*/ 58674 w 83947"/>
                    <a:gd name="connsiteY47" fmla="*/ 95504 h 122936"/>
                    <a:gd name="connsiteX48" fmla="*/ 56769 w 83947"/>
                    <a:gd name="connsiteY48" fmla="*/ 89916 h 122936"/>
                    <a:gd name="connsiteX49" fmla="*/ 28194 w 83947"/>
                    <a:gd name="connsiteY49" fmla="*/ 18542 h 122936"/>
                    <a:gd name="connsiteX50" fmla="*/ 25146 w 83947"/>
                    <a:gd name="connsiteY50" fmla="*/ 29083 h 122936"/>
                    <a:gd name="connsiteX51" fmla="*/ 28194 w 83947"/>
                    <a:gd name="connsiteY51" fmla="*/ 39497 h 122936"/>
                    <a:gd name="connsiteX52" fmla="*/ 37973 w 83947"/>
                    <a:gd name="connsiteY52" fmla="*/ 43307 h 122936"/>
                    <a:gd name="connsiteX53" fmla="*/ 47625 w 83947"/>
                    <a:gd name="connsiteY53" fmla="*/ 39497 h 122936"/>
                    <a:gd name="connsiteX54" fmla="*/ 50546 w 83947"/>
                    <a:gd name="connsiteY54" fmla="*/ 29083 h 122936"/>
                    <a:gd name="connsiteX55" fmla="*/ 47625 w 83947"/>
                    <a:gd name="connsiteY55" fmla="*/ 18542 h 122936"/>
                    <a:gd name="connsiteX56" fmla="*/ 37973 w 83947"/>
                    <a:gd name="connsiteY56" fmla="*/ 14605 h 122936"/>
                    <a:gd name="connsiteX57" fmla="*/ 28194 w 83947"/>
                    <a:gd name="connsiteY57" fmla="*/ 18542 h 122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3947" h="122936">
                      <a:moveTo>
                        <a:pt x="6731" y="76835"/>
                      </a:moveTo>
                      <a:cubicBezTo>
                        <a:pt x="5334" y="74676"/>
                        <a:pt x="4572" y="71882"/>
                        <a:pt x="4572" y="68453"/>
                      </a:cubicBezTo>
                      <a:cubicBezTo>
                        <a:pt x="4572" y="64389"/>
                        <a:pt x="5461" y="61214"/>
                        <a:pt x="7112" y="58674"/>
                      </a:cubicBezTo>
                      <a:cubicBezTo>
                        <a:pt x="8763" y="56134"/>
                        <a:pt x="11303" y="53721"/>
                        <a:pt x="14605" y="51435"/>
                      </a:cubicBezTo>
                      <a:cubicBezTo>
                        <a:pt x="6858" y="46101"/>
                        <a:pt x="3048" y="38608"/>
                        <a:pt x="3048" y="29083"/>
                      </a:cubicBezTo>
                      <a:cubicBezTo>
                        <a:pt x="3048" y="23622"/>
                        <a:pt x="4445" y="18669"/>
                        <a:pt x="7239" y="14224"/>
                      </a:cubicBezTo>
                      <a:cubicBezTo>
                        <a:pt x="10033" y="9779"/>
                        <a:pt x="14097" y="6350"/>
                        <a:pt x="19304" y="3810"/>
                      </a:cubicBezTo>
                      <a:cubicBezTo>
                        <a:pt x="24511" y="1270"/>
                        <a:pt x="30734" y="0"/>
                        <a:pt x="37973" y="0"/>
                      </a:cubicBezTo>
                      <a:cubicBezTo>
                        <a:pt x="43307" y="0"/>
                        <a:pt x="48133" y="762"/>
                        <a:pt x="52578" y="2413"/>
                      </a:cubicBezTo>
                      <a:cubicBezTo>
                        <a:pt x="57023" y="4064"/>
                        <a:pt x="60706" y="6096"/>
                        <a:pt x="63627" y="8636"/>
                      </a:cubicBezTo>
                      <a:cubicBezTo>
                        <a:pt x="65659" y="5969"/>
                        <a:pt x="68072" y="4064"/>
                        <a:pt x="71120" y="2667"/>
                      </a:cubicBezTo>
                      <a:cubicBezTo>
                        <a:pt x="74041" y="1397"/>
                        <a:pt x="78105" y="635"/>
                        <a:pt x="83185" y="635"/>
                      </a:cubicBezTo>
                      <a:cubicBezTo>
                        <a:pt x="83439" y="2032"/>
                        <a:pt x="83566" y="3302"/>
                        <a:pt x="83693" y="4699"/>
                      </a:cubicBezTo>
                      <a:cubicBezTo>
                        <a:pt x="83820" y="5969"/>
                        <a:pt x="83947" y="7366"/>
                        <a:pt x="83947" y="8890"/>
                      </a:cubicBezTo>
                      <a:cubicBezTo>
                        <a:pt x="83947" y="10541"/>
                        <a:pt x="83947" y="12319"/>
                        <a:pt x="83820" y="13970"/>
                      </a:cubicBezTo>
                      <a:cubicBezTo>
                        <a:pt x="83820" y="15621"/>
                        <a:pt x="83439" y="17399"/>
                        <a:pt x="83185" y="19177"/>
                      </a:cubicBezTo>
                      <a:lnTo>
                        <a:pt x="70358" y="19177"/>
                      </a:lnTo>
                      <a:cubicBezTo>
                        <a:pt x="70866" y="20193"/>
                        <a:pt x="71374" y="21463"/>
                        <a:pt x="71755" y="22987"/>
                      </a:cubicBezTo>
                      <a:cubicBezTo>
                        <a:pt x="72136" y="24511"/>
                        <a:pt x="72390" y="26416"/>
                        <a:pt x="72390" y="28829"/>
                      </a:cubicBezTo>
                      <a:cubicBezTo>
                        <a:pt x="72390" y="34290"/>
                        <a:pt x="70993" y="39243"/>
                        <a:pt x="68326" y="43561"/>
                      </a:cubicBezTo>
                      <a:cubicBezTo>
                        <a:pt x="65659" y="47879"/>
                        <a:pt x="61722" y="51308"/>
                        <a:pt x="56642" y="53848"/>
                      </a:cubicBezTo>
                      <a:cubicBezTo>
                        <a:pt x="51562" y="56388"/>
                        <a:pt x="45339" y="57658"/>
                        <a:pt x="37973" y="57658"/>
                      </a:cubicBezTo>
                      <a:cubicBezTo>
                        <a:pt x="33528" y="57658"/>
                        <a:pt x="29464" y="57150"/>
                        <a:pt x="25781" y="56261"/>
                      </a:cubicBezTo>
                      <a:cubicBezTo>
                        <a:pt x="24003" y="57404"/>
                        <a:pt x="22860" y="58674"/>
                        <a:pt x="22479" y="59944"/>
                      </a:cubicBezTo>
                      <a:cubicBezTo>
                        <a:pt x="22098" y="61214"/>
                        <a:pt x="21844" y="62484"/>
                        <a:pt x="21844" y="63627"/>
                      </a:cubicBezTo>
                      <a:cubicBezTo>
                        <a:pt x="21844" y="65278"/>
                        <a:pt x="22352" y="66675"/>
                        <a:pt x="23495" y="67691"/>
                      </a:cubicBezTo>
                      <a:cubicBezTo>
                        <a:pt x="24638" y="68707"/>
                        <a:pt x="26797" y="69342"/>
                        <a:pt x="30226" y="69469"/>
                      </a:cubicBezTo>
                      <a:lnTo>
                        <a:pt x="51943" y="69723"/>
                      </a:lnTo>
                      <a:cubicBezTo>
                        <a:pt x="61595" y="69977"/>
                        <a:pt x="68707" y="72136"/>
                        <a:pt x="73152" y="76200"/>
                      </a:cubicBezTo>
                      <a:cubicBezTo>
                        <a:pt x="77724" y="80264"/>
                        <a:pt x="80010" y="86106"/>
                        <a:pt x="80010" y="93599"/>
                      </a:cubicBezTo>
                      <a:cubicBezTo>
                        <a:pt x="80010" y="99568"/>
                        <a:pt x="77978" y="104648"/>
                        <a:pt x="74041" y="109093"/>
                      </a:cubicBezTo>
                      <a:cubicBezTo>
                        <a:pt x="70104" y="113538"/>
                        <a:pt x="64643" y="116967"/>
                        <a:pt x="57912" y="119380"/>
                      </a:cubicBezTo>
                      <a:cubicBezTo>
                        <a:pt x="51181" y="121793"/>
                        <a:pt x="43434" y="122936"/>
                        <a:pt x="34925" y="122936"/>
                      </a:cubicBezTo>
                      <a:cubicBezTo>
                        <a:pt x="22098" y="122936"/>
                        <a:pt x="13081" y="121031"/>
                        <a:pt x="7874" y="117221"/>
                      </a:cubicBezTo>
                      <a:cubicBezTo>
                        <a:pt x="2667" y="113411"/>
                        <a:pt x="0" y="108331"/>
                        <a:pt x="0" y="101854"/>
                      </a:cubicBezTo>
                      <a:cubicBezTo>
                        <a:pt x="0" y="97155"/>
                        <a:pt x="1143" y="93218"/>
                        <a:pt x="3429" y="90170"/>
                      </a:cubicBezTo>
                      <a:cubicBezTo>
                        <a:pt x="5715" y="87122"/>
                        <a:pt x="8763" y="84455"/>
                        <a:pt x="12573" y="82042"/>
                      </a:cubicBezTo>
                      <a:cubicBezTo>
                        <a:pt x="10160" y="80518"/>
                        <a:pt x="8255" y="78740"/>
                        <a:pt x="6731" y="76581"/>
                      </a:cubicBezTo>
                      <a:close/>
                      <a:moveTo>
                        <a:pt x="56642" y="89789"/>
                      </a:moveTo>
                      <a:cubicBezTo>
                        <a:pt x="55372" y="88011"/>
                        <a:pt x="52578" y="87122"/>
                        <a:pt x="48260" y="86995"/>
                      </a:cubicBezTo>
                      <a:lnTo>
                        <a:pt x="32385" y="86741"/>
                      </a:lnTo>
                      <a:lnTo>
                        <a:pt x="30607" y="86741"/>
                      </a:lnTo>
                      <a:cubicBezTo>
                        <a:pt x="26416" y="86741"/>
                        <a:pt x="23495" y="87884"/>
                        <a:pt x="21971" y="90170"/>
                      </a:cubicBezTo>
                      <a:cubicBezTo>
                        <a:pt x="20447" y="92456"/>
                        <a:pt x="19685" y="94742"/>
                        <a:pt x="19685" y="96901"/>
                      </a:cubicBezTo>
                      <a:cubicBezTo>
                        <a:pt x="19685" y="100965"/>
                        <a:pt x="21209" y="103632"/>
                        <a:pt x="24257" y="105029"/>
                      </a:cubicBezTo>
                      <a:cubicBezTo>
                        <a:pt x="27305" y="106426"/>
                        <a:pt x="31369" y="107188"/>
                        <a:pt x="36449" y="107188"/>
                      </a:cubicBezTo>
                      <a:cubicBezTo>
                        <a:pt x="43053" y="107188"/>
                        <a:pt x="48514" y="106172"/>
                        <a:pt x="52578" y="104013"/>
                      </a:cubicBezTo>
                      <a:cubicBezTo>
                        <a:pt x="56642" y="101854"/>
                        <a:pt x="58674" y="99060"/>
                        <a:pt x="58674" y="95504"/>
                      </a:cubicBezTo>
                      <a:cubicBezTo>
                        <a:pt x="58674" y="93472"/>
                        <a:pt x="58039" y="91567"/>
                        <a:pt x="56769" y="89916"/>
                      </a:cubicBezTo>
                      <a:close/>
                      <a:moveTo>
                        <a:pt x="28194" y="18542"/>
                      </a:moveTo>
                      <a:cubicBezTo>
                        <a:pt x="26162" y="21082"/>
                        <a:pt x="25146" y="24638"/>
                        <a:pt x="25146" y="29083"/>
                      </a:cubicBezTo>
                      <a:cubicBezTo>
                        <a:pt x="25146" y="33528"/>
                        <a:pt x="26162" y="36957"/>
                        <a:pt x="28194" y="39497"/>
                      </a:cubicBezTo>
                      <a:cubicBezTo>
                        <a:pt x="30226" y="42037"/>
                        <a:pt x="33528" y="43307"/>
                        <a:pt x="37973" y="43307"/>
                      </a:cubicBezTo>
                      <a:cubicBezTo>
                        <a:pt x="42418" y="43307"/>
                        <a:pt x="45593" y="42037"/>
                        <a:pt x="47625" y="39497"/>
                      </a:cubicBezTo>
                      <a:cubicBezTo>
                        <a:pt x="49530" y="36957"/>
                        <a:pt x="50546" y="33528"/>
                        <a:pt x="50546" y="29083"/>
                      </a:cubicBezTo>
                      <a:cubicBezTo>
                        <a:pt x="50546" y="24638"/>
                        <a:pt x="49530" y="21082"/>
                        <a:pt x="47625" y="18542"/>
                      </a:cubicBezTo>
                      <a:cubicBezTo>
                        <a:pt x="45720" y="16002"/>
                        <a:pt x="42418" y="14605"/>
                        <a:pt x="37973" y="14605"/>
                      </a:cubicBezTo>
                      <a:cubicBezTo>
                        <a:pt x="33528" y="14605"/>
                        <a:pt x="30099" y="15875"/>
                        <a:pt x="28194" y="18542"/>
                      </a:cubicBezTo>
                      <a:close/>
                    </a:path>
                  </a:pathLst>
                </a:custGeom>
                <a:solidFill>
                  <a:srgbClr val="FFFFFF"/>
                </a:solidFill>
                <a:ln w="12700" cap="flat">
                  <a:noFill/>
                  <a:prstDash val="solid"/>
                  <a:miter/>
                </a:ln>
              </p:spPr>
              <p:txBody>
                <a:bodyPr rtlCol="0" anchor="ctr"/>
                <a:lstStyle/>
                <a:p>
                  <a:endParaRPr lang="nl-NL"/>
                </a:p>
              </p:txBody>
            </p:sp>
          </p:grpSp>
        </p:grpSp>
        <p:grpSp>
          <p:nvGrpSpPr>
            <p:cNvPr id="3" name="Groep 2">
              <a:extLst>
                <a:ext uri="{FF2B5EF4-FFF2-40B4-BE49-F238E27FC236}">
                  <a16:creationId xmlns:a16="http://schemas.microsoft.com/office/drawing/2014/main" id="{73A1D6C3-64A6-F83F-0D01-155DFFEE148B}"/>
                </a:ext>
              </a:extLst>
            </p:cNvPr>
            <p:cNvGrpSpPr/>
            <p:nvPr userDrawn="1"/>
          </p:nvGrpSpPr>
          <p:grpSpPr>
            <a:xfrm>
              <a:off x="8929250" y="5751752"/>
              <a:ext cx="417886" cy="485237"/>
              <a:chOff x="8929250" y="5751752"/>
              <a:chExt cx="417886" cy="485237"/>
            </a:xfrm>
          </p:grpSpPr>
          <p:sp>
            <p:nvSpPr>
              <p:cNvPr id="38" name="Vrije vorm: vorm 37">
                <a:extLst>
                  <a:ext uri="{FF2B5EF4-FFF2-40B4-BE49-F238E27FC236}">
                    <a16:creationId xmlns:a16="http://schemas.microsoft.com/office/drawing/2014/main" id="{A52AE90C-A67D-3ADE-57B7-C61D0E613EDD}"/>
                  </a:ext>
                </a:extLst>
              </p:cNvPr>
              <p:cNvSpPr/>
              <p:nvPr/>
            </p:nvSpPr>
            <p:spPr>
              <a:xfrm>
                <a:off x="9081201" y="5751752"/>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1BB5D5"/>
              </a:solidFill>
              <a:ln w="12700" cap="flat">
                <a:noFill/>
                <a:prstDash val="solid"/>
                <a:miter/>
              </a:ln>
            </p:spPr>
            <p:txBody>
              <a:bodyPr rtlCol="0" anchor="ctr"/>
              <a:lstStyle/>
              <a:p>
                <a:endParaRPr lang="nl-NL"/>
              </a:p>
            </p:txBody>
          </p:sp>
          <p:sp>
            <p:nvSpPr>
              <p:cNvPr id="39" name="Vrije vorm: vorm 38">
                <a:extLst>
                  <a:ext uri="{FF2B5EF4-FFF2-40B4-BE49-F238E27FC236}">
                    <a16:creationId xmlns:a16="http://schemas.microsoft.com/office/drawing/2014/main" id="{37080E6A-DC07-A7CB-83BF-E725F62F96EC}"/>
                  </a:ext>
                </a:extLst>
              </p:cNvPr>
              <p:cNvSpPr/>
              <p:nvPr/>
            </p:nvSpPr>
            <p:spPr>
              <a:xfrm>
                <a:off x="8929250" y="5832518"/>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BE2C82"/>
              </a:solidFill>
              <a:ln w="12700" cap="flat">
                <a:noFill/>
                <a:prstDash val="solid"/>
                <a:miter/>
              </a:ln>
            </p:spPr>
            <p:txBody>
              <a:bodyPr rtlCol="0" anchor="ctr"/>
              <a:lstStyle/>
              <a:p>
                <a:endParaRPr lang="nl-NL"/>
              </a:p>
            </p:txBody>
          </p:sp>
          <p:sp>
            <p:nvSpPr>
              <p:cNvPr id="40" name="Vrije vorm: vorm 39">
                <a:extLst>
                  <a:ext uri="{FF2B5EF4-FFF2-40B4-BE49-F238E27FC236}">
                    <a16:creationId xmlns:a16="http://schemas.microsoft.com/office/drawing/2014/main" id="{D8DF83EB-AE7B-1960-BD70-39CB61F51106}"/>
                  </a:ext>
                </a:extLst>
              </p:cNvPr>
              <p:cNvSpPr/>
              <p:nvPr/>
            </p:nvSpPr>
            <p:spPr>
              <a:xfrm>
                <a:off x="9233607" y="5832518"/>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119971"/>
              </a:solidFill>
              <a:ln w="12700" cap="flat">
                <a:noFill/>
                <a:prstDash val="solid"/>
                <a:miter/>
              </a:ln>
            </p:spPr>
            <p:txBody>
              <a:bodyPr rtlCol="0" anchor="ctr"/>
              <a:lstStyle/>
              <a:p>
                <a:endParaRPr lang="nl-NL"/>
              </a:p>
            </p:txBody>
          </p:sp>
          <p:sp>
            <p:nvSpPr>
              <p:cNvPr id="58" name="Vrije vorm: vorm 57">
                <a:extLst>
                  <a:ext uri="{FF2B5EF4-FFF2-40B4-BE49-F238E27FC236}">
                    <a16:creationId xmlns:a16="http://schemas.microsoft.com/office/drawing/2014/main" id="{49BA4337-4600-E8AF-DBED-8EB26A038DCC}"/>
                  </a:ext>
                </a:extLst>
              </p:cNvPr>
              <p:cNvSpPr/>
              <p:nvPr/>
            </p:nvSpPr>
            <p:spPr>
              <a:xfrm>
                <a:off x="8929433" y="5961745"/>
                <a:ext cx="113164" cy="193018"/>
              </a:xfrm>
              <a:custGeom>
                <a:avLst/>
                <a:gdLst>
                  <a:gd name="connsiteX0" fmla="*/ 0 w 157479"/>
                  <a:gd name="connsiteY0" fmla="*/ 189865 h 268604"/>
                  <a:gd name="connsiteX1" fmla="*/ 0 w 157479"/>
                  <a:gd name="connsiteY1" fmla="*/ 188595 h 268604"/>
                  <a:gd name="connsiteX2" fmla="*/ 0 w 157479"/>
                  <a:gd name="connsiteY2" fmla="*/ 188595 h 268604"/>
                  <a:gd name="connsiteX3" fmla="*/ 0 w 157479"/>
                  <a:gd name="connsiteY3" fmla="*/ 77597 h 268604"/>
                  <a:gd name="connsiteX4" fmla="*/ 127 w 157479"/>
                  <a:gd name="connsiteY4" fmla="*/ 77597 h 268604"/>
                  <a:gd name="connsiteX5" fmla="*/ 78740 w 157479"/>
                  <a:gd name="connsiteY5" fmla="*/ 0 h 268604"/>
                  <a:gd name="connsiteX6" fmla="*/ 157480 w 157479"/>
                  <a:gd name="connsiteY6" fmla="*/ 78740 h 268604"/>
                  <a:gd name="connsiteX7" fmla="*/ 157480 w 157479"/>
                  <a:gd name="connsiteY7" fmla="*/ 83058 h 268604"/>
                  <a:gd name="connsiteX8" fmla="*/ 157480 w 157479"/>
                  <a:gd name="connsiteY8" fmla="*/ 187325 h 268604"/>
                  <a:gd name="connsiteX9" fmla="*/ 157480 w 157479"/>
                  <a:gd name="connsiteY9" fmla="*/ 189865 h 268604"/>
                  <a:gd name="connsiteX10" fmla="*/ 78740 w 157479"/>
                  <a:gd name="connsiteY10" fmla="*/ 268605 h 268604"/>
                  <a:gd name="connsiteX11" fmla="*/ 0 w 157479"/>
                  <a:gd name="connsiteY11" fmla="*/ 189865 h 268604"/>
                  <a:gd name="connsiteX12" fmla="*/ 0 w 157479"/>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79"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BE2C82"/>
              </a:solidFill>
              <a:ln w="12700" cap="flat">
                <a:noFill/>
                <a:prstDash val="solid"/>
                <a:miter/>
              </a:ln>
            </p:spPr>
            <p:txBody>
              <a:bodyPr rtlCol="0" anchor="ctr"/>
              <a:lstStyle/>
              <a:p>
                <a:endParaRPr lang="nl-NL"/>
              </a:p>
            </p:txBody>
          </p:sp>
          <p:sp>
            <p:nvSpPr>
              <p:cNvPr id="59" name="Vrije vorm: vorm 58">
                <a:extLst>
                  <a:ext uri="{FF2B5EF4-FFF2-40B4-BE49-F238E27FC236}">
                    <a16:creationId xmlns:a16="http://schemas.microsoft.com/office/drawing/2014/main" id="{2D47E5AB-33E5-81DB-FDC0-3D37A13B6BA1}"/>
                  </a:ext>
                </a:extLst>
              </p:cNvPr>
              <p:cNvSpPr/>
              <p:nvPr/>
            </p:nvSpPr>
            <p:spPr>
              <a:xfrm>
                <a:off x="9233791" y="5961745"/>
                <a:ext cx="113164" cy="193018"/>
              </a:xfrm>
              <a:custGeom>
                <a:avLst/>
                <a:gdLst>
                  <a:gd name="connsiteX0" fmla="*/ 0 w 157480"/>
                  <a:gd name="connsiteY0" fmla="*/ 189865 h 268604"/>
                  <a:gd name="connsiteX1" fmla="*/ 0 w 157480"/>
                  <a:gd name="connsiteY1" fmla="*/ 188595 h 268604"/>
                  <a:gd name="connsiteX2" fmla="*/ 0 w 157480"/>
                  <a:gd name="connsiteY2" fmla="*/ 188595 h 268604"/>
                  <a:gd name="connsiteX3" fmla="*/ 0 w 157480"/>
                  <a:gd name="connsiteY3" fmla="*/ 77597 h 268604"/>
                  <a:gd name="connsiteX4" fmla="*/ 127 w 157480"/>
                  <a:gd name="connsiteY4" fmla="*/ 77597 h 268604"/>
                  <a:gd name="connsiteX5" fmla="*/ 78740 w 157480"/>
                  <a:gd name="connsiteY5" fmla="*/ 0 h 268604"/>
                  <a:gd name="connsiteX6" fmla="*/ 157480 w 157480"/>
                  <a:gd name="connsiteY6" fmla="*/ 78740 h 268604"/>
                  <a:gd name="connsiteX7" fmla="*/ 157480 w 157480"/>
                  <a:gd name="connsiteY7" fmla="*/ 83058 h 268604"/>
                  <a:gd name="connsiteX8" fmla="*/ 157480 w 157480"/>
                  <a:gd name="connsiteY8" fmla="*/ 187325 h 268604"/>
                  <a:gd name="connsiteX9" fmla="*/ 157480 w 157480"/>
                  <a:gd name="connsiteY9" fmla="*/ 189865 h 268604"/>
                  <a:gd name="connsiteX10" fmla="*/ 78740 w 157480"/>
                  <a:gd name="connsiteY10" fmla="*/ 268605 h 268604"/>
                  <a:gd name="connsiteX11" fmla="*/ 0 w 157480"/>
                  <a:gd name="connsiteY11" fmla="*/ 189865 h 268604"/>
                  <a:gd name="connsiteX12" fmla="*/ 0 w 157480"/>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119971"/>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5188A231-BE79-B7F7-3222-F68DD784F8C9}"/>
                  </a:ext>
                </a:extLst>
              </p:cNvPr>
              <p:cNvSpPr/>
              <p:nvPr/>
            </p:nvSpPr>
            <p:spPr>
              <a:xfrm>
                <a:off x="9081201" y="5915292"/>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6195"/>
                      <a:pt x="157988" y="78994"/>
                    </a:cubicBezTo>
                  </a:path>
                </a:pathLst>
              </a:custGeom>
              <a:solidFill>
                <a:srgbClr val="1A4D99"/>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DE287885-562C-F47E-282F-A39E6CF76AB8}"/>
                  </a:ext>
                </a:extLst>
              </p:cNvPr>
              <p:cNvSpPr/>
              <p:nvPr/>
            </p:nvSpPr>
            <p:spPr>
              <a:xfrm>
                <a:off x="9081293" y="6043971"/>
                <a:ext cx="113164" cy="193018"/>
              </a:xfrm>
              <a:custGeom>
                <a:avLst/>
                <a:gdLst>
                  <a:gd name="connsiteX0" fmla="*/ 0 w 157480"/>
                  <a:gd name="connsiteY0" fmla="*/ 189865 h 268605"/>
                  <a:gd name="connsiteX1" fmla="*/ 0 w 157480"/>
                  <a:gd name="connsiteY1" fmla="*/ 188595 h 268605"/>
                  <a:gd name="connsiteX2" fmla="*/ 0 w 157480"/>
                  <a:gd name="connsiteY2" fmla="*/ 188595 h 268605"/>
                  <a:gd name="connsiteX3" fmla="*/ 0 w 157480"/>
                  <a:gd name="connsiteY3" fmla="*/ 77597 h 268605"/>
                  <a:gd name="connsiteX4" fmla="*/ 127 w 157480"/>
                  <a:gd name="connsiteY4" fmla="*/ 77597 h 268605"/>
                  <a:gd name="connsiteX5" fmla="*/ 78740 w 157480"/>
                  <a:gd name="connsiteY5" fmla="*/ 0 h 268605"/>
                  <a:gd name="connsiteX6" fmla="*/ 157480 w 157480"/>
                  <a:gd name="connsiteY6" fmla="*/ 78740 h 268605"/>
                  <a:gd name="connsiteX7" fmla="*/ 157480 w 157480"/>
                  <a:gd name="connsiteY7" fmla="*/ 83058 h 268605"/>
                  <a:gd name="connsiteX8" fmla="*/ 157480 w 157480"/>
                  <a:gd name="connsiteY8" fmla="*/ 187325 h 268605"/>
                  <a:gd name="connsiteX9" fmla="*/ 157480 w 157480"/>
                  <a:gd name="connsiteY9" fmla="*/ 189865 h 268605"/>
                  <a:gd name="connsiteX10" fmla="*/ 78740 w 157480"/>
                  <a:gd name="connsiteY10" fmla="*/ 268605 h 268605"/>
                  <a:gd name="connsiteX11" fmla="*/ 0 w 157480"/>
                  <a:gd name="connsiteY11" fmla="*/ 189865 h 268605"/>
                  <a:gd name="connsiteX12" fmla="*/ 0 w 157480"/>
                  <a:gd name="connsiteY12" fmla="*/ 189865 h 26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5">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1A4D99"/>
              </a:solidFill>
              <a:ln w="12700" cap="flat">
                <a:noFill/>
                <a:prstDash val="solid"/>
                <a:miter/>
              </a:ln>
            </p:spPr>
            <p:txBody>
              <a:bodyPr rtlCol="0" anchor="ctr"/>
              <a:lstStyle/>
              <a:p>
                <a:endParaRPr lang="nl-NL"/>
              </a:p>
            </p:txBody>
          </p:sp>
        </p:grpSp>
      </p:grpSp>
      <p:sp>
        <p:nvSpPr>
          <p:cNvPr id="5" name="Tijdelijke aanduiding voor tekst 15">
            <a:extLst>
              <a:ext uri="{FF2B5EF4-FFF2-40B4-BE49-F238E27FC236}">
                <a16:creationId xmlns:a16="http://schemas.microsoft.com/office/drawing/2014/main" id="{36EE8936-9B11-CDA9-CC7E-B152438E25F8}"/>
              </a:ext>
            </a:extLst>
          </p:cNvPr>
          <p:cNvSpPr>
            <a:spLocks noGrp="1"/>
          </p:cNvSpPr>
          <p:nvPr>
            <p:ph type="body" sz="quarter" idx="14" hasCustomPrompt="1"/>
          </p:nvPr>
        </p:nvSpPr>
        <p:spPr>
          <a:xfrm>
            <a:off x="0" y="-300274"/>
            <a:ext cx="3049200" cy="253365"/>
          </a:xfrm>
          <a:solidFill>
            <a:schemeClr val="accent1"/>
          </a:solidFill>
        </p:spPr>
        <p:txBody>
          <a:bodyPr/>
          <a:lstStyle>
            <a:lvl1pPr marL="0" indent="0">
              <a:buNone/>
              <a:defRPr/>
            </a:lvl1pPr>
          </a:lstStyle>
          <a:p>
            <a:pPr lvl="0"/>
            <a:r>
              <a:rPr lang="nl-NL"/>
              <a:t> </a:t>
            </a:r>
          </a:p>
        </p:txBody>
      </p:sp>
      <p:sp>
        <p:nvSpPr>
          <p:cNvPr id="6" name="Tijdelijke aanduiding voor tekst 15">
            <a:extLst>
              <a:ext uri="{FF2B5EF4-FFF2-40B4-BE49-F238E27FC236}">
                <a16:creationId xmlns:a16="http://schemas.microsoft.com/office/drawing/2014/main" id="{4CB60053-46C7-FCF0-07C0-608A6C75EDB6}"/>
              </a:ext>
            </a:extLst>
          </p:cNvPr>
          <p:cNvSpPr>
            <a:spLocks noGrp="1"/>
          </p:cNvSpPr>
          <p:nvPr>
            <p:ph type="body" sz="quarter" idx="15" hasCustomPrompt="1"/>
          </p:nvPr>
        </p:nvSpPr>
        <p:spPr>
          <a:xfrm>
            <a:off x="3047600" y="-571191"/>
            <a:ext cx="3049200" cy="253365"/>
          </a:xfrm>
          <a:solidFill>
            <a:schemeClr val="accent2"/>
          </a:solidFill>
        </p:spPr>
        <p:txBody>
          <a:bodyPr/>
          <a:lstStyle>
            <a:lvl1pPr marL="0" indent="0">
              <a:buNone/>
              <a:defRPr/>
            </a:lvl1pPr>
          </a:lstStyle>
          <a:p>
            <a:pPr lvl="0"/>
            <a:r>
              <a:rPr lang="nl-NL"/>
              <a:t> </a:t>
            </a:r>
          </a:p>
        </p:txBody>
      </p:sp>
      <p:sp>
        <p:nvSpPr>
          <p:cNvPr id="7" name="Tijdelijke aanduiding voor tekst 15">
            <a:extLst>
              <a:ext uri="{FF2B5EF4-FFF2-40B4-BE49-F238E27FC236}">
                <a16:creationId xmlns:a16="http://schemas.microsoft.com/office/drawing/2014/main" id="{830D7545-931F-6F04-BE5C-97CCF4CA8E95}"/>
              </a:ext>
            </a:extLst>
          </p:cNvPr>
          <p:cNvSpPr>
            <a:spLocks noGrp="1"/>
          </p:cNvSpPr>
          <p:nvPr>
            <p:ph type="body" sz="quarter" idx="16" hasCustomPrompt="1"/>
          </p:nvPr>
        </p:nvSpPr>
        <p:spPr>
          <a:xfrm>
            <a:off x="6095200" y="-842107"/>
            <a:ext cx="3049200" cy="253365"/>
          </a:xfrm>
          <a:solidFill>
            <a:schemeClr val="accent3"/>
          </a:solidFill>
        </p:spPr>
        <p:txBody>
          <a:bodyPr/>
          <a:lstStyle>
            <a:lvl1pPr marL="0" indent="0">
              <a:buNone/>
              <a:defRPr/>
            </a:lvl1pPr>
          </a:lstStyle>
          <a:p>
            <a:pPr lvl="0"/>
            <a:r>
              <a:rPr lang="nl-NL"/>
              <a:t> </a:t>
            </a:r>
          </a:p>
        </p:txBody>
      </p:sp>
      <p:sp>
        <p:nvSpPr>
          <p:cNvPr id="8" name="Tijdelijke aanduiding voor tekst 15">
            <a:extLst>
              <a:ext uri="{FF2B5EF4-FFF2-40B4-BE49-F238E27FC236}">
                <a16:creationId xmlns:a16="http://schemas.microsoft.com/office/drawing/2014/main" id="{3E108A68-78EE-7111-35C0-60780D63FDA7}"/>
              </a:ext>
            </a:extLst>
          </p:cNvPr>
          <p:cNvSpPr>
            <a:spLocks noGrp="1"/>
          </p:cNvSpPr>
          <p:nvPr>
            <p:ph type="body" sz="quarter" idx="17" hasCustomPrompt="1"/>
          </p:nvPr>
        </p:nvSpPr>
        <p:spPr>
          <a:xfrm>
            <a:off x="9142800" y="-1113023"/>
            <a:ext cx="3049200" cy="253365"/>
          </a:xfrm>
          <a:solidFill>
            <a:schemeClr val="accent4"/>
          </a:solidFill>
        </p:spPr>
        <p:txBody>
          <a:bodyPr/>
          <a:lstStyle>
            <a:lvl1pPr marL="0" indent="0">
              <a:buNone/>
              <a:defRPr/>
            </a:lvl1pPr>
          </a:lstStyle>
          <a:p>
            <a:pPr lvl="0"/>
            <a:r>
              <a:rPr lang="nl-NL"/>
              <a:t> </a:t>
            </a:r>
          </a:p>
        </p:txBody>
      </p:sp>
      <p:sp>
        <p:nvSpPr>
          <p:cNvPr id="2" name="Titel 1">
            <a:extLst>
              <a:ext uri="{FF2B5EF4-FFF2-40B4-BE49-F238E27FC236}">
                <a16:creationId xmlns:a16="http://schemas.microsoft.com/office/drawing/2014/main" id="{1DD1956E-3057-52F7-7102-A8389DF027F3}"/>
              </a:ext>
            </a:extLst>
          </p:cNvPr>
          <p:cNvSpPr>
            <a:spLocks noGrp="1"/>
          </p:cNvSpPr>
          <p:nvPr>
            <p:ph type="title" hasCustomPrompt="1"/>
          </p:nvPr>
        </p:nvSpPr>
        <p:spPr>
          <a:xfrm>
            <a:off x="911225" y="1175714"/>
            <a:ext cx="7019999" cy="720000"/>
          </a:xfrm>
        </p:spPr>
        <p:txBody>
          <a:bodyPr>
            <a:noAutofit/>
          </a:bodyPr>
          <a:lstStyle>
            <a:lvl1pPr>
              <a:lnSpc>
                <a:spcPct val="100000"/>
              </a:lnSpc>
              <a:defRPr sz="5000">
                <a:solidFill>
                  <a:schemeClr val="bg1"/>
                </a:solidFill>
              </a:defRPr>
            </a:lvl1pPr>
          </a:lstStyle>
          <a:p>
            <a:r>
              <a:rPr lang="nl-NL"/>
              <a:t>Inhoudsopgave</a:t>
            </a:r>
          </a:p>
        </p:txBody>
      </p:sp>
    </p:spTree>
    <p:extLst>
      <p:ext uri="{BB962C8B-B14F-4D97-AF65-F5344CB8AC3E}">
        <p14:creationId xmlns:p14="http://schemas.microsoft.com/office/powerpoint/2010/main" val="426242618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144"/>
                                        </p:tgtEl>
                                        <p:attrNameLst>
                                          <p:attrName>style.visibility</p:attrName>
                                        </p:attrNameLst>
                                      </p:cBhvr>
                                      <p:to>
                                        <p:strVal val="visible"/>
                                      </p:to>
                                    </p:set>
                                    <p:anim calcmode="lin" valueType="num">
                                      <p:cBhvr additive="base">
                                        <p:cTn id="7" dur="1000" fill="hold"/>
                                        <p:tgtEl>
                                          <p:spTgt spid="144"/>
                                        </p:tgtEl>
                                        <p:attrNameLst>
                                          <p:attrName>ppt_x</p:attrName>
                                        </p:attrNameLst>
                                      </p:cBhvr>
                                      <p:tavLst>
                                        <p:tav tm="0">
                                          <p:val>
                                            <p:strVal val="0-#ppt_w/2"/>
                                          </p:val>
                                        </p:tav>
                                        <p:tav tm="100000">
                                          <p:val>
                                            <p:strVal val="#ppt_x"/>
                                          </p:val>
                                        </p:tav>
                                      </p:tavLst>
                                    </p:anim>
                                    <p:anim calcmode="lin" valueType="num">
                                      <p:cBhvr additive="base">
                                        <p:cTn id="8" dur="1000" fill="hold"/>
                                        <p:tgtEl>
                                          <p:spTgt spid="144"/>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147"/>
                                        </p:tgtEl>
                                        <p:attrNameLst>
                                          <p:attrName>style.visibility</p:attrName>
                                        </p:attrNameLst>
                                      </p:cBhvr>
                                      <p:to>
                                        <p:strVal val="visible"/>
                                      </p:to>
                                    </p:set>
                                    <p:anim calcmode="lin" valueType="num">
                                      <p:cBhvr additive="base">
                                        <p:cTn id="11" dur="900" fill="hold"/>
                                        <p:tgtEl>
                                          <p:spTgt spid="147"/>
                                        </p:tgtEl>
                                        <p:attrNameLst>
                                          <p:attrName>ppt_x</p:attrName>
                                        </p:attrNameLst>
                                      </p:cBhvr>
                                      <p:tavLst>
                                        <p:tav tm="0">
                                          <p:val>
                                            <p:strVal val="#ppt_x"/>
                                          </p:val>
                                        </p:tav>
                                        <p:tav tm="100000">
                                          <p:val>
                                            <p:strVal val="#ppt_x"/>
                                          </p:val>
                                        </p:tav>
                                      </p:tavLst>
                                    </p:anim>
                                    <p:anim calcmode="lin" valueType="num">
                                      <p:cBhvr additive="base">
                                        <p:cTn id="12" dur="900" fill="hold"/>
                                        <p:tgtEl>
                                          <p:spTgt spid="14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148"/>
                                        </p:tgtEl>
                                        <p:attrNameLst>
                                          <p:attrName>style.visibility</p:attrName>
                                        </p:attrNameLst>
                                      </p:cBhvr>
                                      <p:to>
                                        <p:strVal val="visible"/>
                                      </p:to>
                                    </p:set>
                                    <p:anim calcmode="lin" valueType="num">
                                      <p:cBhvr additive="base">
                                        <p:cTn id="15" dur="900" fill="hold"/>
                                        <p:tgtEl>
                                          <p:spTgt spid="148"/>
                                        </p:tgtEl>
                                        <p:attrNameLst>
                                          <p:attrName>ppt_x</p:attrName>
                                        </p:attrNameLst>
                                      </p:cBhvr>
                                      <p:tavLst>
                                        <p:tav tm="0">
                                          <p:val>
                                            <p:strVal val="#ppt_x"/>
                                          </p:val>
                                        </p:tav>
                                        <p:tav tm="100000">
                                          <p:val>
                                            <p:strVal val="#ppt_x"/>
                                          </p:val>
                                        </p:tav>
                                      </p:tavLst>
                                    </p:anim>
                                    <p:anim calcmode="lin" valueType="num">
                                      <p:cBhvr additive="base">
                                        <p:cTn id="16" dur="900" fill="hold"/>
                                        <p:tgtEl>
                                          <p:spTgt spid="14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149"/>
                                        </p:tgtEl>
                                        <p:attrNameLst>
                                          <p:attrName>style.visibility</p:attrName>
                                        </p:attrNameLst>
                                      </p:cBhvr>
                                      <p:to>
                                        <p:strVal val="visible"/>
                                      </p:to>
                                    </p:set>
                                    <p:anim calcmode="lin" valueType="num">
                                      <p:cBhvr additive="base">
                                        <p:cTn id="19" dur="900" fill="hold"/>
                                        <p:tgtEl>
                                          <p:spTgt spid="149"/>
                                        </p:tgtEl>
                                        <p:attrNameLst>
                                          <p:attrName>ppt_x</p:attrName>
                                        </p:attrNameLst>
                                      </p:cBhvr>
                                      <p:tavLst>
                                        <p:tav tm="0">
                                          <p:val>
                                            <p:strVal val="#ppt_x"/>
                                          </p:val>
                                        </p:tav>
                                        <p:tav tm="100000">
                                          <p:val>
                                            <p:strVal val="#ppt_x"/>
                                          </p:val>
                                        </p:tav>
                                      </p:tavLst>
                                    </p:anim>
                                    <p:anim calcmode="lin" valueType="num">
                                      <p:cBhvr additive="base">
                                        <p:cTn id="20" dur="900" fill="hold"/>
                                        <p:tgtEl>
                                          <p:spTgt spid="14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250"/>
                                  </p:stCondLst>
                                  <p:childTnLst>
                                    <p:set>
                                      <p:cBhvr>
                                        <p:cTn id="22" dur="1" fill="hold">
                                          <p:stCondLst>
                                            <p:cond delay="0"/>
                                          </p:stCondLst>
                                        </p:cTn>
                                        <p:tgtEl>
                                          <p:spTgt spid="150"/>
                                        </p:tgtEl>
                                        <p:attrNameLst>
                                          <p:attrName>style.visibility</p:attrName>
                                        </p:attrNameLst>
                                      </p:cBhvr>
                                      <p:to>
                                        <p:strVal val="visible"/>
                                      </p:to>
                                    </p:set>
                                    <p:anim calcmode="lin" valueType="num">
                                      <p:cBhvr additive="base">
                                        <p:cTn id="23" dur="900" fill="hold"/>
                                        <p:tgtEl>
                                          <p:spTgt spid="150"/>
                                        </p:tgtEl>
                                        <p:attrNameLst>
                                          <p:attrName>ppt_x</p:attrName>
                                        </p:attrNameLst>
                                      </p:cBhvr>
                                      <p:tavLst>
                                        <p:tav tm="0">
                                          <p:val>
                                            <p:strVal val="#ppt_x"/>
                                          </p:val>
                                        </p:tav>
                                        <p:tav tm="100000">
                                          <p:val>
                                            <p:strVal val="#ppt_x"/>
                                          </p:val>
                                        </p:tav>
                                      </p:tavLst>
                                    </p:anim>
                                    <p:anim calcmode="lin" valueType="num">
                                      <p:cBhvr additive="base">
                                        <p:cTn id="24" dur="900" fill="hold"/>
                                        <p:tgtEl>
                                          <p:spTgt spid="15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750" fill="hold"/>
                                        <p:tgtEl>
                                          <p:spTgt spid="15"/>
                                        </p:tgtEl>
                                        <p:attrNameLst>
                                          <p:attrName>ppt_x</p:attrName>
                                        </p:attrNameLst>
                                      </p:cBhvr>
                                      <p:tavLst>
                                        <p:tav tm="0">
                                          <p:val>
                                            <p:strVal val="#ppt_x"/>
                                          </p:val>
                                        </p:tav>
                                        <p:tav tm="100000">
                                          <p:val>
                                            <p:strVal val="#ppt_x"/>
                                          </p:val>
                                        </p:tav>
                                      </p:tavLst>
                                    </p:anim>
                                    <p:anim calcmode="lin" valueType="num">
                                      <p:cBhvr additive="base">
                                        <p:cTn id="28" dur="75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5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700" fill="hold"/>
                                        <p:tgtEl>
                                          <p:spTgt spid="10"/>
                                        </p:tgtEl>
                                        <p:attrNameLst>
                                          <p:attrName>ppt_x</p:attrName>
                                        </p:attrNameLst>
                                      </p:cBhvr>
                                      <p:tavLst>
                                        <p:tav tm="0">
                                          <p:val>
                                            <p:strVal val="#ppt_x"/>
                                          </p:val>
                                        </p:tav>
                                        <p:tav tm="100000">
                                          <p:val>
                                            <p:strVal val="#ppt_x"/>
                                          </p:val>
                                        </p:tav>
                                      </p:tavLst>
                                    </p:anim>
                                    <p:anim calcmode="lin" valueType="num">
                                      <p:cBhvr additive="base">
                                        <p:cTn id="32" dur="7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147" grpId="0">
        <p:tmplLst>
          <p:tmpl>
            <p:tnLst>
              <p:par>
                <p:cTn presetID="2" presetClass="entr" presetSubtype="4" decel="100000" fill="hold" nodeType="withEffect">
                  <p:stCondLst>
                    <p:cond delay="25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900" fill="hold"/>
                        <p:tgtEl>
                          <p:spTgt spid="147"/>
                        </p:tgtEl>
                        <p:attrNameLst>
                          <p:attrName>ppt_x</p:attrName>
                        </p:attrNameLst>
                      </p:cBhvr>
                      <p:tavLst>
                        <p:tav tm="0">
                          <p:val>
                            <p:strVal val="#ppt_x"/>
                          </p:val>
                        </p:tav>
                        <p:tav tm="100000">
                          <p:val>
                            <p:strVal val="#ppt_x"/>
                          </p:val>
                        </p:tav>
                      </p:tavLst>
                    </p:anim>
                    <p:anim calcmode="lin" valueType="num">
                      <p:cBhvr additive="base">
                        <p:cTn dur="900" fill="hold"/>
                        <p:tgtEl>
                          <p:spTgt spid="147"/>
                        </p:tgtEl>
                        <p:attrNameLst>
                          <p:attrName>ppt_y</p:attrName>
                        </p:attrNameLst>
                      </p:cBhvr>
                      <p:tavLst>
                        <p:tav tm="0">
                          <p:val>
                            <p:strVal val="1+#ppt_h/2"/>
                          </p:val>
                        </p:tav>
                        <p:tav tm="100000">
                          <p:val>
                            <p:strVal val="#ppt_y"/>
                          </p:val>
                        </p:tav>
                      </p:tavLst>
                    </p:anim>
                  </p:childTnLst>
                </p:cTn>
              </p:par>
            </p:tnLst>
          </p:tmpl>
        </p:tmplLst>
      </p:bldP>
      <p:bldP spid="148" grpId="0">
        <p:tmplLst>
          <p:tmpl>
            <p:tnLst>
              <p:par>
                <p:cTn presetID="2" presetClass="entr" presetSubtype="4" decel="100000" fill="hold" nodeType="withEffect">
                  <p:stCondLst>
                    <p:cond delay="250"/>
                  </p:stCondLst>
                  <p:childTnLst>
                    <p:set>
                      <p:cBhvr>
                        <p:cTn dur="1" fill="hold">
                          <p:stCondLst>
                            <p:cond delay="0"/>
                          </p:stCondLst>
                        </p:cTn>
                        <p:tgtEl>
                          <p:spTgt spid="148"/>
                        </p:tgtEl>
                        <p:attrNameLst>
                          <p:attrName>style.visibility</p:attrName>
                        </p:attrNameLst>
                      </p:cBhvr>
                      <p:to>
                        <p:strVal val="visible"/>
                      </p:to>
                    </p:set>
                    <p:anim calcmode="lin" valueType="num">
                      <p:cBhvr additive="base">
                        <p:cTn dur="900" fill="hold"/>
                        <p:tgtEl>
                          <p:spTgt spid="148"/>
                        </p:tgtEl>
                        <p:attrNameLst>
                          <p:attrName>ppt_x</p:attrName>
                        </p:attrNameLst>
                      </p:cBhvr>
                      <p:tavLst>
                        <p:tav tm="0">
                          <p:val>
                            <p:strVal val="#ppt_x"/>
                          </p:val>
                        </p:tav>
                        <p:tav tm="100000">
                          <p:val>
                            <p:strVal val="#ppt_x"/>
                          </p:val>
                        </p:tav>
                      </p:tavLst>
                    </p:anim>
                    <p:anim calcmode="lin" valueType="num">
                      <p:cBhvr additive="base">
                        <p:cTn dur="900" fill="hold"/>
                        <p:tgtEl>
                          <p:spTgt spid="148"/>
                        </p:tgtEl>
                        <p:attrNameLst>
                          <p:attrName>ppt_y</p:attrName>
                        </p:attrNameLst>
                      </p:cBhvr>
                      <p:tavLst>
                        <p:tav tm="0">
                          <p:val>
                            <p:strVal val="1+#ppt_h/2"/>
                          </p:val>
                        </p:tav>
                        <p:tav tm="100000">
                          <p:val>
                            <p:strVal val="#ppt_y"/>
                          </p:val>
                        </p:tav>
                      </p:tavLst>
                    </p:anim>
                  </p:childTnLst>
                </p:cTn>
              </p:par>
            </p:tnLst>
          </p:tmpl>
        </p:tmplLst>
      </p:bldP>
      <p:bldP spid="149" grpId="0">
        <p:tmplLst>
          <p:tmpl>
            <p:tnLst>
              <p:par>
                <p:cTn presetID="2" presetClass="entr" presetSubtype="4" decel="100000" fill="hold" nodeType="withEffect">
                  <p:stCondLst>
                    <p:cond delay="250"/>
                  </p:stCondLst>
                  <p:childTnLst>
                    <p:set>
                      <p:cBhvr>
                        <p:cTn dur="1" fill="hold">
                          <p:stCondLst>
                            <p:cond delay="0"/>
                          </p:stCondLst>
                        </p:cTn>
                        <p:tgtEl>
                          <p:spTgt spid="149"/>
                        </p:tgtEl>
                        <p:attrNameLst>
                          <p:attrName>style.visibility</p:attrName>
                        </p:attrNameLst>
                      </p:cBhvr>
                      <p:to>
                        <p:strVal val="visible"/>
                      </p:to>
                    </p:set>
                    <p:anim calcmode="lin" valueType="num">
                      <p:cBhvr additive="base">
                        <p:cTn dur="900" fill="hold"/>
                        <p:tgtEl>
                          <p:spTgt spid="149"/>
                        </p:tgtEl>
                        <p:attrNameLst>
                          <p:attrName>ppt_x</p:attrName>
                        </p:attrNameLst>
                      </p:cBhvr>
                      <p:tavLst>
                        <p:tav tm="0">
                          <p:val>
                            <p:strVal val="#ppt_x"/>
                          </p:val>
                        </p:tav>
                        <p:tav tm="100000">
                          <p:val>
                            <p:strVal val="#ppt_x"/>
                          </p:val>
                        </p:tav>
                      </p:tavLst>
                    </p:anim>
                    <p:anim calcmode="lin" valueType="num">
                      <p:cBhvr additive="base">
                        <p:cTn dur="900" fill="hold"/>
                        <p:tgtEl>
                          <p:spTgt spid="149"/>
                        </p:tgtEl>
                        <p:attrNameLst>
                          <p:attrName>ppt_y</p:attrName>
                        </p:attrNameLst>
                      </p:cBhvr>
                      <p:tavLst>
                        <p:tav tm="0">
                          <p:val>
                            <p:strVal val="1+#ppt_h/2"/>
                          </p:val>
                        </p:tav>
                        <p:tav tm="100000">
                          <p:val>
                            <p:strVal val="#ppt_y"/>
                          </p:val>
                        </p:tav>
                      </p:tavLst>
                    </p:anim>
                  </p:childTnLst>
                </p:cTn>
              </p:par>
            </p:tnLst>
          </p:tmpl>
        </p:tmplLst>
      </p:bldP>
      <p:bldP spid="150" grpId="0">
        <p:tmplLst>
          <p:tmpl>
            <p:tnLst>
              <p:par>
                <p:cTn presetID="2" presetClass="entr" presetSubtype="4" decel="100000" fill="hold" nodeType="withEffect">
                  <p:stCondLst>
                    <p:cond delay="250"/>
                  </p:stCondLst>
                  <p:childTnLst>
                    <p:set>
                      <p:cBhvr>
                        <p:cTn dur="1" fill="hold">
                          <p:stCondLst>
                            <p:cond delay="0"/>
                          </p:stCondLst>
                        </p:cTn>
                        <p:tgtEl>
                          <p:spTgt spid="150"/>
                        </p:tgtEl>
                        <p:attrNameLst>
                          <p:attrName>style.visibility</p:attrName>
                        </p:attrNameLst>
                      </p:cBhvr>
                      <p:to>
                        <p:strVal val="visible"/>
                      </p:to>
                    </p:set>
                    <p:anim calcmode="lin" valueType="num">
                      <p:cBhvr additive="base">
                        <p:cTn dur="900" fill="hold"/>
                        <p:tgtEl>
                          <p:spTgt spid="150"/>
                        </p:tgtEl>
                        <p:attrNameLst>
                          <p:attrName>ppt_x</p:attrName>
                        </p:attrNameLst>
                      </p:cBhvr>
                      <p:tavLst>
                        <p:tav tm="0">
                          <p:val>
                            <p:strVal val="#ppt_x"/>
                          </p:val>
                        </p:tav>
                        <p:tav tm="100000">
                          <p:val>
                            <p:strVal val="#ppt_x"/>
                          </p:val>
                        </p:tav>
                      </p:tavLst>
                    </p:anim>
                    <p:anim calcmode="lin" valueType="num">
                      <p:cBhvr additive="base">
                        <p:cTn dur="900" fill="hold"/>
                        <p:tgtEl>
                          <p:spTgt spid="150"/>
                        </p:tgtEl>
                        <p:attrNameLst>
                          <p:attrName>ppt_y</p:attrName>
                        </p:attrNameLst>
                      </p:cBhvr>
                      <p:tavLst>
                        <p:tav tm="0">
                          <p:val>
                            <p:strVal val="1+#ppt_h/2"/>
                          </p:val>
                        </p:tav>
                        <p:tav tm="100000">
                          <p:val>
                            <p:strVal val="#ppt_y"/>
                          </p:val>
                        </p:tav>
                      </p:tavLst>
                    </p:anim>
                  </p:childTnLst>
                </p:cTn>
              </p:par>
            </p:tnLst>
          </p:tmpl>
        </p:tmplLst>
      </p:bldP>
      <p:bldP spid="15"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sopgave 5 - Groen">
    <p:bg>
      <p:bgPr>
        <a:solidFill>
          <a:schemeClr val="accent4"/>
        </a:solidFill>
        <a:effectLst/>
      </p:bgPr>
    </p:bg>
    <p:spTree>
      <p:nvGrpSpPr>
        <p:cNvPr id="1" name=""/>
        <p:cNvGrpSpPr/>
        <p:nvPr/>
      </p:nvGrpSpPr>
      <p:grpSpPr>
        <a:xfrm>
          <a:off x="0" y="0"/>
          <a:ext cx="0" cy="0"/>
          <a:chOff x="0" y="0"/>
          <a:chExt cx="0" cy="0"/>
        </a:xfrm>
      </p:grpSpPr>
      <p:sp>
        <p:nvSpPr>
          <p:cNvPr id="144" name="Vrije vorm: vorm 143">
            <a:extLst>
              <a:ext uri="{FF2B5EF4-FFF2-40B4-BE49-F238E27FC236}">
                <a16:creationId xmlns:a16="http://schemas.microsoft.com/office/drawing/2014/main" id="{F34BE09B-1E35-5B98-13DC-D92D743127D0}"/>
              </a:ext>
            </a:extLst>
          </p:cNvPr>
          <p:cNvSpPr/>
          <p:nvPr/>
        </p:nvSpPr>
        <p:spPr>
          <a:xfrm>
            <a:off x="0" y="0"/>
            <a:ext cx="9948168" cy="6714377"/>
          </a:xfrm>
          <a:custGeom>
            <a:avLst/>
            <a:gdLst>
              <a:gd name="connsiteX0" fmla="*/ 0 w 9948168"/>
              <a:gd name="connsiteY0" fmla="*/ 0 h 6714377"/>
              <a:gd name="connsiteX1" fmla="*/ 9859996 w 9948168"/>
              <a:gd name="connsiteY1" fmla="*/ 0 h 6714377"/>
              <a:gd name="connsiteX2" fmla="*/ 9882149 w 9948168"/>
              <a:gd name="connsiteY2" fmla="*/ 124063 h 6714377"/>
              <a:gd name="connsiteX3" fmla="*/ 9948041 w 9948168"/>
              <a:gd name="connsiteY3" fmla="*/ 995071 h 6714377"/>
              <a:gd name="connsiteX4" fmla="*/ 9948168 w 9948168"/>
              <a:gd name="connsiteY4" fmla="*/ 995071 h 6714377"/>
              <a:gd name="connsiteX5" fmla="*/ 4228862 w 9948168"/>
              <a:gd name="connsiteY5" fmla="*/ 6714377 h 6714377"/>
              <a:gd name="connsiteX6" fmla="*/ 184497 w 9948168"/>
              <a:gd name="connsiteY6" fmla="*/ 5039292 h 6714377"/>
              <a:gd name="connsiteX7" fmla="*/ 0 w 9948168"/>
              <a:gd name="connsiteY7" fmla="*/ 4845800 h 671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48168" h="6714377">
                <a:moveTo>
                  <a:pt x="0" y="0"/>
                </a:moveTo>
                <a:lnTo>
                  <a:pt x="9859996" y="0"/>
                </a:lnTo>
                <a:lnTo>
                  <a:pt x="9882149" y="124063"/>
                </a:lnTo>
                <a:cubicBezTo>
                  <a:pt x="9925538" y="408066"/>
                  <a:pt x="9948041" y="698941"/>
                  <a:pt x="9948041" y="995071"/>
                </a:cubicBezTo>
                <a:lnTo>
                  <a:pt x="9948168" y="995071"/>
                </a:lnTo>
                <a:cubicBezTo>
                  <a:pt x="9948168" y="4153918"/>
                  <a:pt x="7387582" y="6714377"/>
                  <a:pt x="4228862" y="6714377"/>
                </a:cubicBezTo>
                <a:cubicBezTo>
                  <a:pt x="2649501" y="6714377"/>
                  <a:pt x="1219579" y="6074262"/>
                  <a:pt x="184497" y="5039292"/>
                </a:cubicBezTo>
                <a:lnTo>
                  <a:pt x="0" y="4845800"/>
                </a:lnTo>
                <a:close/>
              </a:path>
            </a:pathLst>
          </a:custGeom>
          <a:solidFill>
            <a:schemeClr val="bg1">
              <a:alpha val="10000"/>
            </a:schemeClr>
          </a:solidFill>
          <a:ln w="12700" cap="flat">
            <a:noFill/>
            <a:prstDash val="solid"/>
            <a:miter/>
          </a:ln>
        </p:spPr>
        <p:txBody>
          <a:bodyPr rtlCol="0" anchor="ctr"/>
          <a:lstStyle/>
          <a:p>
            <a:endParaRPr lang="nl-NL"/>
          </a:p>
        </p:txBody>
      </p:sp>
      <p:sp>
        <p:nvSpPr>
          <p:cNvPr id="2" name="Tijdelijke aanduiding voor tekst 15">
            <a:extLst>
              <a:ext uri="{FF2B5EF4-FFF2-40B4-BE49-F238E27FC236}">
                <a16:creationId xmlns:a16="http://schemas.microsoft.com/office/drawing/2014/main" id="{F2FF006A-DEDE-A1BF-C9A1-48B79F2471AA}"/>
              </a:ext>
            </a:extLst>
          </p:cNvPr>
          <p:cNvSpPr>
            <a:spLocks noGrp="1"/>
          </p:cNvSpPr>
          <p:nvPr>
            <p:ph type="body" sz="quarter" idx="14" hasCustomPrompt="1"/>
          </p:nvPr>
        </p:nvSpPr>
        <p:spPr>
          <a:xfrm>
            <a:off x="0" y="-300274"/>
            <a:ext cx="3049200" cy="253365"/>
          </a:xfrm>
          <a:solidFill>
            <a:schemeClr val="accent1"/>
          </a:solidFill>
        </p:spPr>
        <p:txBody>
          <a:bodyPr/>
          <a:lstStyle>
            <a:lvl1pPr marL="0" indent="0">
              <a:buNone/>
              <a:defRPr/>
            </a:lvl1pPr>
          </a:lstStyle>
          <a:p>
            <a:pPr lvl="0"/>
            <a:r>
              <a:rPr lang="nl-NL"/>
              <a:t> </a:t>
            </a:r>
          </a:p>
        </p:txBody>
      </p:sp>
      <p:sp>
        <p:nvSpPr>
          <p:cNvPr id="3" name="Tijdelijke aanduiding voor tekst 15">
            <a:extLst>
              <a:ext uri="{FF2B5EF4-FFF2-40B4-BE49-F238E27FC236}">
                <a16:creationId xmlns:a16="http://schemas.microsoft.com/office/drawing/2014/main" id="{6C3A3B53-AA8E-6E8C-40BB-1338D523D670}"/>
              </a:ext>
            </a:extLst>
          </p:cNvPr>
          <p:cNvSpPr>
            <a:spLocks noGrp="1"/>
          </p:cNvSpPr>
          <p:nvPr>
            <p:ph type="body" sz="quarter" idx="15" hasCustomPrompt="1"/>
          </p:nvPr>
        </p:nvSpPr>
        <p:spPr>
          <a:xfrm>
            <a:off x="3047600" y="-571191"/>
            <a:ext cx="3049200" cy="253365"/>
          </a:xfrm>
          <a:solidFill>
            <a:schemeClr val="accent2"/>
          </a:solidFill>
        </p:spPr>
        <p:txBody>
          <a:bodyPr/>
          <a:lstStyle>
            <a:lvl1pPr marL="0" indent="0">
              <a:buNone/>
              <a:defRPr/>
            </a:lvl1pPr>
          </a:lstStyle>
          <a:p>
            <a:pPr lvl="0"/>
            <a:r>
              <a:rPr lang="nl-NL"/>
              <a:t> </a:t>
            </a:r>
          </a:p>
        </p:txBody>
      </p:sp>
      <p:sp>
        <p:nvSpPr>
          <p:cNvPr id="4" name="Tijdelijke aanduiding voor tekst 15">
            <a:extLst>
              <a:ext uri="{FF2B5EF4-FFF2-40B4-BE49-F238E27FC236}">
                <a16:creationId xmlns:a16="http://schemas.microsoft.com/office/drawing/2014/main" id="{F5C12705-CB6C-F428-0CD1-386319FBF43A}"/>
              </a:ext>
            </a:extLst>
          </p:cNvPr>
          <p:cNvSpPr>
            <a:spLocks noGrp="1"/>
          </p:cNvSpPr>
          <p:nvPr>
            <p:ph type="body" sz="quarter" idx="16" hasCustomPrompt="1"/>
          </p:nvPr>
        </p:nvSpPr>
        <p:spPr>
          <a:xfrm>
            <a:off x="6095200" y="-842107"/>
            <a:ext cx="3049200" cy="253365"/>
          </a:xfrm>
          <a:solidFill>
            <a:schemeClr val="accent3"/>
          </a:solidFill>
        </p:spPr>
        <p:txBody>
          <a:bodyPr/>
          <a:lstStyle>
            <a:lvl1pPr marL="0" indent="0">
              <a:buNone/>
              <a:defRPr/>
            </a:lvl1pPr>
          </a:lstStyle>
          <a:p>
            <a:pPr lvl="0"/>
            <a:r>
              <a:rPr lang="nl-NL"/>
              <a:t> </a:t>
            </a:r>
          </a:p>
        </p:txBody>
      </p:sp>
      <p:sp>
        <p:nvSpPr>
          <p:cNvPr id="5" name="Tijdelijke aanduiding voor tekst 15">
            <a:extLst>
              <a:ext uri="{FF2B5EF4-FFF2-40B4-BE49-F238E27FC236}">
                <a16:creationId xmlns:a16="http://schemas.microsoft.com/office/drawing/2014/main" id="{FAB6C533-3894-BE94-077E-770D7C66DFD9}"/>
              </a:ext>
            </a:extLst>
          </p:cNvPr>
          <p:cNvSpPr>
            <a:spLocks noGrp="1"/>
          </p:cNvSpPr>
          <p:nvPr>
            <p:ph type="body" sz="quarter" idx="17" hasCustomPrompt="1"/>
          </p:nvPr>
        </p:nvSpPr>
        <p:spPr>
          <a:xfrm>
            <a:off x="9142800" y="-1113023"/>
            <a:ext cx="3049200" cy="253365"/>
          </a:xfrm>
          <a:solidFill>
            <a:schemeClr val="accent4"/>
          </a:solidFill>
        </p:spPr>
        <p:txBody>
          <a:bodyPr/>
          <a:lstStyle>
            <a:lvl1pPr marL="0" indent="0">
              <a:buNone/>
              <a:defRPr/>
            </a:lvl1pPr>
          </a:lstStyle>
          <a:p>
            <a:pPr lvl="0"/>
            <a:r>
              <a:rPr lang="nl-NL"/>
              <a:t> </a:t>
            </a:r>
          </a:p>
        </p:txBody>
      </p:sp>
      <p:sp>
        <p:nvSpPr>
          <p:cNvPr id="6" name="Vrije vorm: vorm 5">
            <a:extLst>
              <a:ext uri="{FF2B5EF4-FFF2-40B4-BE49-F238E27FC236}">
                <a16:creationId xmlns:a16="http://schemas.microsoft.com/office/drawing/2014/main" id="{5831F59A-7E2B-719C-8B60-4C878EEAE646}"/>
              </a:ext>
            </a:extLst>
          </p:cNvPr>
          <p:cNvSpPr/>
          <p:nvPr userDrawn="1"/>
        </p:nvSpPr>
        <p:spPr>
          <a:xfrm>
            <a:off x="7385837" y="4357749"/>
            <a:ext cx="4806163" cy="2500251"/>
          </a:xfrm>
          <a:custGeom>
            <a:avLst/>
            <a:gdLst>
              <a:gd name="connsiteX0" fmla="*/ 4806163 w 4806163"/>
              <a:gd name="connsiteY0" fmla="*/ 42171 h 2500251"/>
              <a:gd name="connsiteX1" fmla="*/ 4806163 w 4806163"/>
              <a:gd name="connsiteY1" fmla="*/ 2500252 h 2500251"/>
              <a:gd name="connsiteX2" fmla="*/ 0 w 4806163"/>
              <a:gd name="connsiteY2" fmla="*/ 2500252 h 2500251"/>
              <a:gd name="connsiteX3" fmla="*/ 4172717 w 4806163"/>
              <a:gd name="connsiteY3" fmla="*/ 0 h 2500251"/>
              <a:gd name="connsiteX4" fmla="*/ 4806163 w 4806163"/>
              <a:gd name="connsiteY4" fmla="*/ 42171 h 2500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6163" h="2500251">
                <a:moveTo>
                  <a:pt x="4806163" y="42171"/>
                </a:moveTo>
                <a:lnTo>
                  <a:pt x="4806163" y="2500252"/>
                </a:lnTo>
                <a:lnTo>
                  <a:pt x="0" y="2500252"/>
                </a:lnTo>
                <a:cubicBezTo>
                  <a:pt x="796920" y="1012218"/>
                  <a:pt x="2366500" y="0"/>
                  <a:pt x="4172717" y="0"/>
                </a:cubicBezTo>
                <a:cubicBezTo>
                  <a:pt x="4387508" y="0"/>
                  <a:pt x="4598995" y="14353"/>
                  <a:pt x="4806163" y="42171"/>
                </a:cubicBezTo>
                <a:close/>
              </a:path>
            </a:pathLst>
          </a:custGeom>
          <a:solidFill>
            <a:srgbClr val="FFFFFF"/>
          </a:solidFill>
          <a:ln w="12700" cap="flat">
            <a:noFill/>
            <a:prstDash val="solid"/>
            <a:miter/>
          </a:ln>
        </p:spPr>
        <p:txBody>
          <a:bodyPr rtlCol="0" anchor="ctr"/>
          <a:lstStyle/>
          <a:p>
            <a:endParaRPr lang="nl-NL"/>
          </a:p>
        </p:txBody>
      </p:sp>
      <p:grpSp>
        <p:nvGrpSpPr>
          <p:cNvPr id="7" name="Groep 6">
            <a:extLst>
              <a:ext uri="{FF2B5EF4-FFF2-40B4-BE49-F238E27FC236}">
                <a16:creationId xmlns:a16="http://schemas.microsoft.com/office/drawing/2014/main" id="{D278B16E-9065-EF19-FC08-046269DCF5AD}"/>
              </a:ext>
            </a:extLst>
          </p:cNvPr>
          <p:cNvGrpSpPr/>
          <p:nvPr userDrawn="1"/>
        </p:nvGrpSpPr>
        <p:grpSpPr>
          <a:xfrm>
            <a:off x="8929250" y="5751752"/>
            <a:ext cx="2682270" cy="490075"/>
            <a:chOff x="8929250" y="5751752"/>
            <a:chExt cx="2682270" cy="490075"/>
          </a:xfrm>
        </p:grpSpPr>
        <p:grpSp>
          <p:nvGrpSpPr>
            <p:cNvPr id="8" name="Groep 7">
              <a:extLst>
                <a:ext uri="{FF2B5EF4-FFF2-40B4-BE49-F238E27FC236}">
                  <a16:creationId xmlns:a16="http://schemas.microsoft.com/office/drawing/2014/main" id="{51AFB212-DEFE-34EF-D667-215A334507B8}"/>
                </a:ext>
              </a:extLst>
            </p:cNvPr>
            <p:cNvGrpSpPr/>
            <p:nvPr userDrawn="1"/>
          </p:nvGrpSpPr>
          <p:grpSpPr>
            <a:xfrm>
              <a:off x="9518526" y="5754855"/>
              <a:ext cx="2092994" cy="486972"/>
              <a:chOff x="9518526" y="5754855"/>
              <a:chExt cx="2092994" cy="486972"/>
            </a:xfrm>
          </p:grpSpPr>
          <p:sp>
            <p:nvSpPr>
              <p:cNvPr id="18" name="Vrije vorm: vorm 17">
                <a:extLst>
                  <a:ext uri="{FF2B5EF4-FFF2-40B4-BE49-F238E27FC236}">
                    <a16:creationId xmlns:a16="http://schemas.microsoft.com/office/drawing/2014/main" id="{347FCF10-36B0-EEF4-A0B7-FB20D824C503}"/>
                  </a:ext>
                </a:extLst>
              </p:cNvPr>
              <p:cNvSpPr/>
              <p:nvPr/>
            </p:nvSpPr>
            <p:spPr>
              <a:xfrm>
                <a:off x="9518526" y="6020882"/>
                <a:ext cx="213552" cy="151768"/>
              </a:xfrm>
              <a:custGeom>
                <a:avLst/>
                <a:gdLst>
                  <a:gd name="connsiteX0" fmla="*/ 762 w 297180"/>
                  <a:gd name="connsiteY0" fmla="*/ 4191 h 211201"/>
                  <a:gd name="connsiteX1" fmla="*/ 11684 w 297180"/>
                  <a:gd name="connsiteY1" fmla="*/ 2159 h 211201"/>
                  <a:gd name="connsiteX2" fmla="*/ 23876 w 297180"/>
                  <a:gd name="connsiteY2" fmla="*/ 1524 h 211201"/>
                  <a:gd name="connsiteX3" fmla="*/ 35433 w 297180"/>
                  <a:gd name="connsiteY3" fmla="*/ 2159 h 211201"/>
                  <a:gd name="connsiteX4" fmla="*/ 46355 w 297180"/>
                  <a:gd name="connsiteY4" fmla="*/ 4191 h 211201"/>
                  <a:gd name="connsiteX5" fmla="*/ 48387 w 297180"/>
                  <a:gd name="connsiteY5" fmla="*/ 9652 h 211201"/>
                  <a:gd name="connsiteX6" fmla="*/ 50419 w 297180"/>
                  <a:gd name="connsiteY6" fmla="*/ 17780 h 211201"/>
                  <a:gd name="connsiteX7" fmla="*/ 51816 w 297180"/>
                  <a:gd name="connsiteY7" fmla="*/ 25908 h 211201"/>
                  <a:gd name="connsiteX8" fmla="*/ 52451 w 297180"/>
                  <a:gd name="connsiteY8" fmla="*/ 32766 h 211201"/>
                  <a:gd name="connsiteX9" fmla="*/ 60579 w 297180"/>
                  <a:gd name="connsiteY9" fmla="*/ 21209 h 211201"/>
                  <a:gd name="connsiteX10" fmla="*/ 72771 w 297180"/>
                  <a:gd name="connsiteY10" fmla="*/ 10287 h 211201"/>
                  <a:gd name="connsiteX11" fmla="*/ 89154 w 297180"/>
                  <a:gd name="connsiteY11" fmla="*/ 2794 h 211201"/>
                  <a:gd name="connsiteX12" fmla="*/ 108966 w 297180"/>
                  <a:gd name="connsiteY12" fmla="*/ 0 h 211201"/>
                  <a:gd name="connsiteX13" fmla="*/ 170307 w 297180"/>
                  <a:gd name="connsiteY13" fmla="*/ 36195 h 211201"/>
                  <a:gd name="connsiteX14" fmla="*/ 192786 w 297180"/>
                  <a:gd name="connsiteY14" fmla="*/ 10922 h 211201"/>
                  <a:gd name="connsiteX15" fmla="*/ 229616 w 297180"/>
                  <a:gd name="connsiteY15" fmla="*/ 0 h 211201"/>
                  <a:gd name="connsiteX16" fmla="*/ 280797 w 297180"/>
                  <a:gd name="connsiteY16" fmla="*/ 19050 h 211201"/>
                  <a:gd name="connsiteX17" fmla="*/ 297180 w 297180"/>
                  <a:gd name="connsiteY17" fmla="*/ 78994 h 211201"/>
                  <a:gd name="connsiteX18" fmla="*/ 297180 w 297180"/>
                  <a:gd name="connsiteY18" fmla="*/ 209169 h 211201"/>
                  <a:gd name="connsiteX19" fmla="*/ 269240 w 297180"/>
                  <a:gd name="connsiteY19" fmla="*/ 211201 h 211201"/>
                  <a:gd name="connsiteX20" fmla="*/ 241300 w 297180"/>
                  <a:gd name="connsiteY20" fmla="*/ 209169 h 211201"/>
                  <a:gd name="connsiteX21" fmla="*/ 241300 w 297180"/>
                  <a:gd name="connsiteY21" fmla="*/ 93345 h 211201"/>
                  <a:gd name="connsiteX22" fmla="*/ 235839 w 297180"/>
                  <a:gd name="connsiteY22" fmla="*/ 60579 h 211201"/>
                  <a:gd name="connsiteX23" fmla="*/ 213995 w 297180"/>
                  <a:gd name="connsiteY23" fmla="*/ 49022 h 211201"/>
                  <a:gd name="connsiteX24" fmla="*/ 201041 w 297180"/>
                  <a:gd name="connsiteY24" fmla="*/ 51054 h 211201"/>
                  <a:gd name="connsiteX25" fmla="*/ 189484 w 297180"/>
                  <a:gd name="connsiteY25" fmla="*/ 58547 h 211201"/>
                  <a:gd name="connsiteX26" fmla="*/ 180594 w 297180"/>
                  <a:gd name="connsiteY26" fmla="*/ 73533 h 211201"/>
                  <a:gd name="connsiteX27" fmla="*/ 177165 w 297180"/>
                  <a:gd name="connsiteY27" fmla="*/ 98806 h 211201"/>
                  <a:gd name="connsiteX28" fmla="*/ 177165 w 297180"/>
                  <a:gd name="connsiteY28" fmla="*/ 209169 h 211201"/>
                  <a:gd name="connsiteX29" fmla="*/ 149225 w 297180"/>
                  <a:gd name="connsiteY29" fmla="*/ 211201 h 211201"/>
                  <a:gd name="connsiteX30" fmla="*/ 121285 w 297180"/>
                  <a:gd name="connsiteY30" fmla="*/ 209169 h 211201"/>
                  <a:gd name="connsiteX31" fmla="*/ 121285 w 297180"/>
                  <a:gd name="connsiteY31" fmla="*/ 93345 h 211201"/>
                  <a:gd name="connsiteX32" fmla="*/ 115824 w 297180"/>
                  <a:gd name="connsiteY32" fmla="*/ 60579 h 211201"/>
                  <a:gd name="connsiteX33" fmla="*/ 93980 w 297180"/>
                  <a:gd name="connsiteY33" fmla="*/ 49022 h 211201"/>
                  <a:gd name="connsiteX34" fmla="*/ 80391 w 297180"/>
                  <a:gd name="connsiteY34" fmla="*/ 51054 h 211201"/>
                  <a:gd name="connsiteX35" fmla="*/ 68199 w 297180"/>
                  <a:gd name="connsiteY35" fmla="*/ 58547 h 211201"/>
                  <a:gd name="connsiteX36" fmla="*/ 59309 w 297180"/>
                  <a:gd name="connsiteY36" fmla="*/ 74930 h 211201"/>
                  <a:gd name="connsiteX37" fmla="*/ 55880 w 297180"/>
                  <a:gd name="connsiteY37" fmla="*/ 101473 h 211201"/>
                  <a:gd name="connsiteX38" fmla="*/ 55880 w 297180"/>
                  <a:gd name="connsiteY38" fmla="*/ 208407 h 211201"/>
                  <a:gd name="connsiteX39" fmla="*/ 27940 w 297180"/>
                  <a:gd name="connsiteY39" fmla="*/ 210439 h 211201"/>
                  <a:gd name="connsiteX40" fmla="*/ 0 w 297180"/>
                  <a:gd name="connsiteY40" fmla="*/ 208407 h 211201"/>
                  <a:gd name="connsiteX41" fmla="*/ 0 w 297180"/>
                  <a:gd name="connsiteY41" fmla="*/ 3937 h 211201"/>
                  <a:gd name="connsiteX42" fmla="*/ 635 w 297180"/>
                  <a:gd name="connsiteY42" fmla="*/ 3937 h 211201"/>
                  <a:gd name="connsiteX43" fmla="*/ 635 w 297180"/>
                  <a:gd name="connsiteY43" fmla="*/ 3937 h 21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7180" h="211201">
                    <a:moveTo>
                      <a:pt x="762" y="4191"/>
                    </a:moveTo>
                    <a:cubicBezTo>
                      <a:pt x="4191" y="3556"/>
                      <a:pt x="8255" y="2794"/>
                      <a:pt x="11684" y="2159"/>
                    </a:cubicBezTo>
                    <a:cubicBezTo>
                      <a:pt x="15113" y="1524"/>
                      <a:pt x="19177" y="1524"/>
                      <a:pt x="23876" y="1524"/>
                    </a:cubicBezTo>
                    <a:cubicBezTo>
                      <a:pt x="28575" y="1524"/>
                      <a:pt x="32004" y="1524"/>
                      <a:pt x="35433" y="2159"/>
                    </a:cubicBezTo>
                    <a:cubicBezTo>
                      <a:pt x="38862" y="2794"/>
                      <a:pt x="42291" y="2794"/>
                      <a:pt x="46355" y="4191"/>
                    </a:cubicBezTo>
                    <a:cubicBezTo>
                      <a:pt x="46990" y="5588"/>
                      <a:pt x="47752" y="7620"/>
                      <a:pt x="48387" y="9652"/>
                    </a:cubicBezTo>
                    <a:cubicBezTo>
                      <a:pt x="49022" y="12446"/>
                      <a:pt x="49784" y="15113"/>
                      <a:pt x="50419" y="17780"/>
                    </a:cubicBezTo>
                    <a:cubicBezTo>
                      <a:pt x="51054" y="20447"/>
                      <a:pt x="51054" y="23241"/>
                      <a:pt x="51816" y="25908"/>
                    </a:cubicBezTo>
                    <a:cubicBezTo>
                      <a:pt x="52451" y="28702"/>
                      <a:pt x="52451" y="30734"/>
                      <a:pt x="52451" y="32766"/>
                    </a:cubicBezTo>
                    <a:cubicBezTo>
                      <a:pt x="54483" y="28702"/>
                      <a:pt x="57277" y="24638"/>
                      <a:pt x="60579" y="21209"/>
                    </a:cubicBezTo>
                    <a:cubicBezTo>
                      <a:pt x="64008" y="17145"/>
                      <a:pt x="68072" y="13716"/>
                      <a:pt x="72771" y="10287"/>
                    </a:cubicBezTo>
                    <a:cubicBezTo>
                      <a:pt x="77597" y="6858"/>
                      <a:pt x="82931" y="4826"/>
                      <a:pt x="89154" y="2794"/>
                    </a:cubicBezTo>
                    <a:cubicBezTo>
                      <a:pt x="95377" y="762"/>
                      <a:pt x="101346" y="0"/>
                      <a:pt x="108966" y="0"/>
                    </a:cubicBezTo>
                    <a:cubicBezTo>
                      <a:pt x="140970" y="0"/>
                      <a:pt x="161417" y="12192"/>
                      <a:pt x="170307" y="36195"/>
                    </a:cubicBezTo>
                    <a:cubicBezTo>
                      <a:pt x="175768" y="26670"/>
                      <a:pt x="183261" y="17780"/>
                      <a:pt x="192786" y="10922"/>
                    </a:cubicBezTo>
                    <a:cubicBezTo>
                      <a:pt x="202311" y="3429"/>
                      <a:pt x="214630" y="0"/>
                      <a:pt x="229616" y="0"/>
                    </a:cubicBezTo>
                    <a:cubicBezTo>
                      <a:pt x="252730" y="0"/>
                      <a:pt x="269875" y="6096"/>
                      <a:pt x="280797" y="19050"/>
                    </a:cubicBezTo>
                    <a:cubicBezTo>
                      <a:pt x="291719" y="32004"/>
                      <a:pt x="297180" y="51816"/>
                      <a:pt x="297180" y="78994"/>
                    </a:cubicBezTo>
                    <a:lnTo>
                      <a:pt x="297180" y="209169"/>
                    </a:lnTo>
                    <a:cubicBezTo>
                      <a:pt x="287655" y="210566"/>
                      <a:pt x="278130" y="211201"/>
                      <a:pt x="269240" y="211201"/>
                    </a:cubicBezTo>
                    <a:cubicBezTo>
                      <a:pt x="259715" y="211201"/>
                      <a:pt x="250825" y="210566"/>
                      <a:pt x="241300" y="209169"/>
                    </a:cubicBezTo>
                    <a:lnTo>
                      <a:pt x="241300" y="93345"/>
                    </a:lnTo>
                    <a:cubicBezTo>
                      <a:pt x="241300" y="78994"/>
                      <a:pt x="239268" y="68072"/>
                      <a:pt x="235839" y="60579"/>
                    </a:cubicBezTo>
                    <a:cubicBezTo>
                      <a:pt x="232410" y="53086"/>
                      <a:pt x="224917" y="49022"/>
                      <a:pt x="213995" y="49022"/>
                    </a:cubicBezTo>
                    <a:cubicBezTo>
                      <a:pt x="209169" y="49022"/>
                      <a:pt x="205105" y="49657"/>
                      <a:pt x="201041" y="51054"/>
                    </a:cubicBezTo>
                    <a:cubicBezTo>
                      <a:pt x="196977" y="52451"/>
                      <a:pt x="192913" y="55118"/>
                      <a:pt x="189484" y="58547"/>
                    </a:cubicBezTo>
                    <a:cubicBezTo>
                      <a:pt x="186055" y="61976"/>
                      <a:pt x="182626" y="67437"/>
                      <a:pt x="180594" y="73533"/>
                    </a:cubicBezTo>
                    <a:cubicBezTo>
                      <a:pt x="178562" y="80391"/>
                      <a:pt x="177165" y="88519"/>
                      <a:pt x="177165" y="98806"/>
                    </a:cubicBezTo>
                    <a:lnTo>
                      <a:pt x="177165" y="209169"/>
                    </a:lnTo>
                    <a:cubicBezTo>
                      <a:pt x="167640" y="210566"/>
                      <a:pt x="158115" y="211201"/>
                      <a:pt x="149225" y="211201"/>
                    </a:cubicBezTo>
                    <a:cubicBezTo>
                      <a:pt x="139700" y="211201"/>
                      <a:pt x="130810" y="210566"/>
                      <a:pt x="121285" y="209169"/>
                    </a:cubicBezTo>
                    <a:lnTo>
                      <a:pt x="121285" y="93345"/>
                    </a:lnTo>
                    <a:cubicBezTo>
                      <a:pt x="121285" y="78994"/>
                      <a:pt x="119253" y="68072"/>
                      <a:pt x="115824" y="60579"/>
                    </a:cubicBezTo>
                    <a:cubicBezTo>
                      <a:pt x="112395" y="53086"/>
                      <a:pt x="104902" y="49022"/>
                      <a:pt x="93980" y="49022"/>
                    </a:cubicBezTo>
                    <a:cubicBezTo>
                      <a:pt x="89154" y="49022"/>
                      <a:pt x="85090" y="49657"/>
                      <a:pt x="80391" y="51054"/>
                    </a:cubicBezTo>
                    <a:cubicBezTo>
                      <a:pt x="75565" y="52451"/>
                      <a:pt x="72263" y="55118"/>
                      <a:pt x="68199" y="58547"/>
                    </a:cubicBezTo>
                    <a:cubicBezTo>
                      <a:pt x="64770" y="62611"/>
                      <a:pt x="62103" y="67437"/>
                      <a:pt x="59309" y="74930"/>
                    </a:cubicBezTo>
                    <a:cubicBezTo>
                      <a:pt x="57277" y="81788"/>
                      <a:pt x="55880" y="90551"/>
                      <a:pt x="55880" y="101473"/>
                    </a:cubicBezTo>
                    <a:lnTo>
                      <a:pt x="55880" y="208407"/>
                    </a:lnTo>
                    <a:cubicBezTo>
                      <a:pt x="46355" y="209804"/>
                      <a:pt x="36830" y="210439"/>
                      <a:pt x="27940" y="210439"/>
                    </a:cubicBezTo>
                    <a:cubicBezTo>
                      <a:pt x="18415" y="210439"/>
                      <a:pt x="9525" y="209804"/>
                      <a:pt x="0" y="208407"/>
                    </a:cubicBezTo>
                    <a:lnTo>
                      <a:pt x="0" y="3937"/>
                    </a:lnTo>
                    <a:lnTo>
                      <a:pt x="635" y="3937"/>
                    </a:lnTo>
                    <a:lnTo>
                      <a:pt x="635" y="3937"/>
                    </a:lnTo>
                    <a:close/>
                  </a:path>
                </a:pathLst>
              </a:custGeom>
              <a:solidFill>
                <a:srgbClr val="1A4D99"/>
              </a:solid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55C57E13-2246-56E5-5CB5-06A40906CE82}"/>
                  </a:ext>
                </a:extLst>
              </p:cNvPr>
              <p:cNvSpPr/>
              <p:nvPr/>
            </p:nvSpPr>
            <p:spPr>
              <a:xfrm>
                <a:off x="9756172" y="5958915"/>
                <a:ext cx="60780" cy="212913"/>
              </a:xfrm>
              <a:custGeom>
                <a:avLst/>
                <a:gdLst>
                  <a:gd name="connsiteX0" fmla="*/ 29210 w 84581"/>
                  <a:gd name="connsiteY0" fmla="*/ 132715 h 296291"/>
                  <a:gd name="connsiteX1" fmla="*/ 2667 w 84581"/>
                  <a:gd name="connsiteY1" fmla="*/ 132715 h 296291"/>
                  <a:gd name="connsiteX2" fmla="*/ 635 w 84581"/>
                  <a:gd name="connsiteY2" fmla="*/ 121793 h 296291"/>
                  <a:gd name="connsiteX3" fmla="*/ 0 w 84581"/>
                  <a:gd name="connsiteY3" fmla="*/ 110871 h 296291"/>
                  <a:gd name="connsiteX4" fmla="*/ 2794 w 84581"/>
                  <a:gd name="connsiteY4" fmla="*/ 89789 h 296291"/>
                  <a:gd name="connsiteX5" fmla="*/ 84582 w 84581"/>
                  <a:gd name="connsiteY5" fmla="*/ 89789 h 296291"/>
                  <a:gd name="connsiteX6" fmla="*/ 84582 w 84581"/>
                  <a:gd name="connsiteY6" fmla="*/ 294259 h 296291"/>
                  <a:gd name="connsiteX7" fmla="*/ 56642 w 84581"/>
                  <a:gd name="connsiteY7" fmla="*/ 296291 h 296291"/>
                  <a:gd name="connsiteX8" fmla="*/ 29337 w 84581"/>
                  <a:gd name="connsiteY8" fmla="*/ 294259 h 296291"/>
                  <a:gd name="connsiteX9" fmla="*/ 29337 w 84581"/>
                  <a:gd name="connsiteY9" fmla="*/ 132715 h 296291"/>
                  <a:gd name="connsiteX10" fmla="*/ 29337 w 84581"/>
                  <a:gd name="connsiteY10" fmla="*/ 132715 h 296291"/>
                  <a:gd name="connsiteX11" fmla="*/ 20447 w 84581"/>
                  <a:gd name="connsiteY11" fmla="*/ 55753 h 296291"/>
                  <a:gd name="connsiteX12" fmla="*/ 18415 w 84581"/>
                  <a:gd name="connsiteY12" fmla="*/ 29210 h 296291"/>
                  <a:gd name="connsiteX13" fmla="*/ 20447 w 84581"/>
                  <a:gd name="connsiteY13" fmla="*/ 2667 h 296291"/>
                  <a:gd name="connsiteX14" fmla="*/ 34798 w 84581"/>
                  <a:gd name="connsiteY14" fmla="*/ 635 h 296291"/>
                  <a:gd name="connsiteX15" fmla="*/ 49149 w 84581"/>
                  <a:gd name="connsiteY15" fmla="*/ 0 h 296291"/>
                  <a:gd name="connsiteX16" fmla="*/ 63500 w 84581"/>
                  <a:gd name="connsiteY16" fmla="*/ 635 h 296291"/>
                  <a:gd name="connsiteX17" fmla="*/ 78486 w 84581"/>
                  <a:gd name="connsiteY17" fmla="*/ 2667 h 296291"/>
                  <a:gd name="connsiteX18" fmla="*/ 79883 w 84581"/>
                  <a:gd name="connsiteY18" fmla="*/ 15621 h 296291"/>
                  <a:gd name="connsiteX19" fmla="*/ 80518 w 84581"/>
                  <a:gd name="connsiteY19" fmla="*/ 28575 h 296291"/>
                  <a:gd name="connsiteX20" fmla="*/ 79883 w 84581"/>
                  <a:gd name="connsiteY20" fmla="*/ 41529 h 296291"/>
                  <a:gd name="connsiteX21" fmla="*/ 78486 w 84581"/>
                  <a:gd name="connsiteY21" fmla="*/ 55118 h 296291"/>
                  <a:gd name="connsiteX22" fmla="*/ 64135 w 84581"/>
                  <a:gd name="connsiteY22" fmla="*/ 56515 h 296291"/>
                  <a:gd name="connsiteX23" fmla="*/ 49784 w 84581"/>
                  <a:gd name="connsiteY23" fmla="*/ 57150 h 296291"/>
                  <a:gd name="connsiteX24" fmla="*/ 35433 w 84581"/>
                  <a:gd name="connsiteY24" fmla="*/ 56515 h 296291"/>
                  <a:gd name="connsiteX25" fmla="*/ 20447 w 84581"/>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1"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447" y="55753"/>
                    </a:moveTo>
                    <a:cubicBezTo>
                      <a:pt x="19050" y="46863"/>
                      <a:pt x="18415" y="37973"/>
                      <a:pt x="18415" y="29210"/>
                    </a:cubicBezTo>
                    <a:cubicBezTo>
                      <a:pt x="18415" y="21082"/>
                      <a:pt x="19050" y="12192"/>
                      <a:pt x="20447" y="2667"/>
                    </a:cubicBezTo>
                    <a:cubicBezTo>
                      <a:pt x="25273" y="2032"/>
                      <a:pt x="29972" y="1270"/>
                      <a:pt x="34798" y="635"/>
                    </a:cubicBezTo>
                    <a:cubicBezTo>
                      <a:pt x="40259" y="0"/>
                      <a:pt x="44323" y="0"/>
                      <a:pt x="49149" y="0"/>
                    </a:cubicBezTo>
                    <a:cubicBezTo>
                      <a:pt x="53975" y="0"/>
                      <a:pt x="58674" y="0"/>
                      <a:pt x="63500" y="635"/>
                    </a:cubicBezTo>
                    <a:cubicBezTo>
                      <a:pt x="68961" y="1270"/>
                      <a:pt x="73660" y="1270"/>
                      <a:pt x="78486" y="2667"/>
                    </a:cubicBezTo>
                    <a:cubicBezTo>
                      <a:pt x="79121" y="7493"/>
                      <a:pt x="79883" y="11557"/>
                      <a:pt x="79883" y="15621"/>
                    </a:cubicBezTo>
                    <a:cubicBezTo>
                      <a:pt x="79883" y="19685"/>
                      <a:pt x="80518" y="24511"/>
                      <a:pt x="80518" y="28575"/>
                    </a:cubicBezTo>
                    <a:cubicBezTo>
                      <a:pt x="80518" y="32639"/>
                      <a:pt x="80518" y="37465"/>
                      <a:pt x="79883" y="41529"/>
                    </a:cubicBezTo>
                    <a:cubicBezTo>
                      <a:pt x="79883" y="46355"/>
                      <a:pt x="79248" y="50419"/>
                      <a:pt x="78486" y="55118"/>
                    </a:cubicBezTo>
                    <a:cubicBezTo>
                      <a:pt x="73660" y="55753"/>
                      <a:pt x="68961" y="56515"/>
                      <a:pt x="64135" y="56515"/>
                    </a:cubicBezTo>
                    <a:cubicBezTo>
                      <a:pt x="58674" y="56515"/>
                      <a:pt x="53975" y="57150"/>
                      <a:pt x="49784" y="57150"/>
                    </a:cubicBezTo>
                    <a:cubicBezTo>
                      <a:pt x="45593" y="57150"/>
                      <a:pt x="40894" y="57150"/>
                      <a:pt x="35433" y="56515"/>
                    </a:cubicBezTo>
                    <a:cubicBezTo>
                      <a:pt x="29972" y="57150"/>
                      <a:pt x="25273" y="56515"/>
                      <a:pt x="20447" y="55880"/>
                    </a:cubicBezTo>
                  </a:path>
                </a:pathLst>
              </a:custGeom>
              <a:solidFill>
                <a:srgbClr val="1A4D99"/>
              </a:solid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14471A92-D6A3-FCCA-5C8C-BFF8B57E48B7}"/>
                  </a:ext>
                </a:extLst>
              </p:cNvPr>
              <p:cNvSpPr/>
              <p:nvPr/>
            </p:nvSpPr>
            <p:spPr>
              <a:xfrm>
                <a:off x="9822428" y="5959372"/>
                <a:ext cx="81770" cy="265754"/>
              </a:xfrm>
              <a:custGeom>
                <a:avLst/>
                <a:gdLst>
                  <a:gd name="connsiteX0" fmla="*/ 58420 w 113791"/>
                  <a:gd name="connsiteY0" fmla="*/ 132080 h 369824"/>
                  <a:gd name="connsiteX1" fmla="*/ 31877 w 113791"/>
                  <a:gd name="connsiteY1" fmla="*/ 132080 h 369824"/>
                  <a:gd name="connsiteX2" fmla="*/ 29845 w 113791"/>
                  <a:gd name="connsiteY2" fmla="*/ 121158 h 369824"/>
                  <a:gd name="connsiteX3" fmla="*/ 29210 w 113791"/>
                  <a:gd name="connsiteY3" fmla="*/ 110236 h 369824"/>
                  <a:gd name="connsiteX4" fmla="*/ 32004 w 113791"/>
                  <a:gd name="connsiteY4" fmla="*/ 89154 h 369824"/>
                  <a:gd name="connsiteX5" fmla="*/ 113792 w 113791"/>
                  <a:gd name="connsiteY5" fmla="*/ 89154 h 369824"/>
                  <a:gd name="connsiteX6" fmla="*/ 113792 w 113791"/>
                  <a:gd name="connsiteY6" fmla="*/ 298323 h 369824"/>
                  <a:gd name="connsiteX7" fmla="*/ 94742 w 113791"/>
                  <a:gd name="connsiteY7" fmla="*/ 352806 h 369824"/>
                  <a:gd name="connsiteX8" fmla="*/ 39497 w 113791"/>
                  <a:gd name="connsiteY8" fmla="*/ 369824 h 369824"/>
                  <a:gd name="connsiteX9" fmla="*/ 19050 w 113791"/>
                  <a:gd name="connsiteY9" fmla="*/ 368427 h 369824"/>
                  <a:gd name="connsiteX10" fmla="*/ 0 w 113791"/>
                  <a:gd name="connsiteY10" fmla="*/ 364998 h 369824"/>
                  <a:gd name="connsiteX11" fmla="*/ 1397 w 113791"/>
                  <a:gd name="connsiteY11" fmla="*/ 343154 h 369824"/>
                  <a:gd name="connsiteX12" fmla="*/ 6858 w 113791"/>
                  <a:gd name="connsiteY12" fmla="*/ 324104 h 369824"/>
                  <a:gd name="connsiteX13" fmla="*/ 16383 w 113791"/>
                  <a:gd name="connsiteY13" fmla="*/ 325501 h 369824"/>
                  <a:gd name="connsiteX14" fmla="*/ 27305 w 113791"/>
                  <a:gd name="connsiteY14" fmla="*/ 326136 h 369824"/>
                  <a:gd name="connsiteX15" fmla="*/ 39497 w 113791"/>
                  <a:gd name="connsiteY15" fmla="*/ 324739 h 369824"/>
                  <a:gd name="connsiteX16" fmla="*/ 49657 w 113791"/>
                  <a:gd name="connsiteY16" fmla="*/ 319278 h 369824"/>
                  <a:gd name="connsiteX17" fmla="*/ 56515 w 113791"/>
                  <a:gd name="connsiteY17" fmla="*/ 307721 h 369824"/>
                  <a:gd name="connsiteX18" fmla="*/ 58547 w 113791"/>
                  <a:gd name="connsiteY18" fmla="*/ 287909 h 369824"/>
                  <a:gd name="connsiteX19" fmla="*/ 58547 w 113791"/>
                  <a:gd name="connsiteY19" fmla="*/ 131826 h 369824"/>
                  <a:gd name="connsiteX20" fmla="*/ 58547 w 113791"/>
                  <a:gd name="connsiteY20" fmla="*/ 131826 h 369824"/>
                  <a:gd name="connsiteX21" fmla="*/ 50165 w 113791"/>
                  <a:gd name="connsiteY21" fmla="*/ 53721 h 369824"/>
                  <a:gd name="connsiteX22" fmla="*/ 48133 w 113791"/>
                  <a:gd name="connsiteY22" fmla="*/ 40132 h 369824"/>
                  <a:gd name="connsiteX23" fmla="*/ 47498 w 113791"/>
                  <a:gd name="connsiteY23" fmla="*/ 28575 h 369824"/>
                  <a:gd name="connsiteX24" fmla="*/ 48133 w 113791"/>
                  <a:gd name="connsiteY24" fmla="*/ 17018 h 369824"/>
                  <a:gd name="connsiteX25" fmla="*/ 50165 w 113791"/>
                  <a:gd name="connsiteY25" fmla="*/ 3429 h 369824"/>
                  <a:gd name="connsiteX26" fmla="*/ 65151 w 113791"/>
                  <a:gd name="connsiteY26" fmla="*/ 635 h 369824"/>
                  <a:gd name="connsiteX27" fmla="*/ 78740 w 113791"/>
                  <a:gd name="connsiteY27" fmla="*/ 0 h 369824"/>
                  <a:gd name="connsiteX28" fmla="*/ 92329 w 113791"/>
                  <a:gd name="connsiteY28" fmla="*/ 635 h 369824"/>
                  <a:gd name="connsiteX29" fmla="*/ 107315 w 113791"/>
                  <a:gd name="connsiteY29" fmla="*/ 3429 h 369824"/>
                  <a:gd name="connsiteX30" fmla="*/ 109347 w 113791"/>
                  <a:gd name="connsiteY30" fmla="*/ 17018 h 369824"/>
                  <a:gd name="connsiteX31" fmla="*/ 109982 w 113791"/>
                  <a:gd name="connsiteY31" fmla="*/ 28575 h 369824"/>
                  <a:gd name="connsiteX32" fmla="*/ 109347 w 113791"/>
                  <a:gd name="connsiteY32" fmla="*/ 40132 h 369824"/>
                  <a:gd name="connsiteX33" fmla="*/ 107315 w 113791"/>
                  <a:gd name="connsiteY33" fmla="*/ 53721 h 369824"/>
                  <a:gd name="connsiteX34" fmla="*/ 92329 w 113791"/>
                  <a:gd name="connsiteY34" fmla="*/ 56515 h 369824"/>
                  <a:gd name="connsiteX35" fmla="*/ 78740 w 113791"/>
                  <a:gd name="connsiteY35" fmla="*/ 57150 h 369824"/>
                  <a:gd name="connsiteX36" fmla="*/ 65151 w 113791"/>
                  <a:gd name="connsiteY36" fmla="*/ 56515 h 369824"/>
                  <a:gd name="connsiteX37" fmla="*/ 50165 w 113791"/>
                  <a:gd name="connsiteY37" fmla="*/ 53721 h 369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791" h="369824">
                    <a:moveTo>
                      <a:pt x="58420" y="132080"/>
                    </a:moveTo>
                    <a:lnTo>
                      <a:pt x="31877" y="132080"/>
                    </a:lnTo>
                    <a:cubicBezTo>
                      <a:pt x="31242" y="128651"/>
                      <a:pt x="30480" y="125222"/>
                      <a:pt x="29845" y="121158"/>
                    </a:cubicBezTo>
                    <a:cubicBezTo>
                      <a:pt x="29210" y="117094"/>
                      <a:pt x="29210" y="113665"/>
                      <a:pt x="29210" y="110236"/>
                    </a:cubicBezTo>
                    <a:cubicBezTo>
                      <a:pt x="29210" y="103378"/>
                      <a:pt x="29845" y="95885"/>
                      <a:pt x="32004" y="89154"/>
                    </a:cubicBezTo>
                    <a:lnTo>
                      <a:pt x="113792" y="89154"/>
                    </a:lnTo>
                    <a:lnTo>
                      <a:pt x="113792" y="298323"/>
                    </a:lnTo>
                    <a:cubicBezTo>
                      <a:pt x="113792" y="323596"/>
                      <a:pt x="107696" y="341884"/>
                      <a:pt x="94742" y="352806"/>
                    </a:cubicBezTo>
                    <a:cubicBezTo>
                      <a:pt x="81788" y="363728"/>
                      <a:pt x="63373" y="369824"/>
                      <a:pt x="39497" y="369824"/>
                    </a:cubicBezTo>
                    <a:cubicBezTo>
                      <a:pt x="32639" y="369824"/>
                      <a:pt x="25908" y="369189"/>
                      <a:pt x="19050" y="368427"/>
                    </a:cubicBezTo>
                    <a:cubicBezTo>
                      <a:pt x="12192" y="367792"/>
                      <a:pt x="6096" y="366395"/>
                      <a:pt x="0" y="364998"/>
                    </a:cubicBezTo>
                    <a:cubicBezTo>
                      <a:pt x="0" y="357505"/>
                      <a:pt x="635" y="350012"/>
                      <a:pt x="1397" y="343154"/>
                    </a:cubicBezTo>
                    <a:cubicBezTo>
                      <a:pt x="2794" y="336296"/>
                      <a:pt x="4191" y="330200"/>
                      <a:pt x="6858" y="324104"/>
                    </a:cubicBezTo>
                    <a:cubicBezTo>
                      <a:pt x="9652" y="324739"/>
                      <a:pt x="12954" y="325501"/>
                      <a:pt x="16383" y="325501"/>
                    </a:cubicBezTo>
                    <a:cubicBezTo>
                      <a:pt x="19812" y="326136"/>
                      <a:pt x="23876" y="326136"/>
                      <a:pt x="27305" y="326136"/>
                    </a:cubicBezTo>
                    <a:cubicBezTo>
                      <a:pt x="31369" y="326136"/>
                      <a:pt x="35433" y="325501"/>
                      <a:pt x="39497" y="324739"/>
                    </a:cubicBezTo>
                    <a:cubicBezTo>
                      <a:pt x="43561" y="323342"/>
                      <a:pt x="46355" y="321945"/>
                      <a:pt x="49657" y="319278"/>
                    </a:cubicBezTo>
                    <a:cubicBezTo>
                      <a:pt x="52451" y="316484"/>
                      <a:pt x="54483" y="312420"/>
                      <a:pt x="56515" y="307721"/>
                    </a:cubicBezTo>
                    <a:cubicBezTo>
                      <a:pt x="57912" y="302895"/>
                      <a:pt x="58547" y="296164"/>
                      <a:pt x="58547" y="287909"/>
                    </a:cubicBezTo>
                    <a:lnTo>
                      <a:pt x="58547" y="131826"/>
                    </a:lnTo>
                    <a:lnTo>
                      <a:pt x="58547" y="131826"/>
                    </a:lnTo>
                    <a:close/>
                    <a:moveTo>
                      <a:pt x="50165" y="53721"/>
                    </a:moveTo>
                    <a:cubicBezTo>
                      <a:pt x="48768" y="48260"/>
                      <a:pt x="48133" y="43561"/>
                      <a:pt x="48133" y="40132"/>
                    </a:cubicBezTo>
                    <a:cubicBezTo>
                      <a:pt x="48133" y="36703"/>
                      <a:pt x="47498" y="32639"/>
                      <a:pt x="47498" y="28575"/>
                    </a:cubicBezTo>
                    <a:cubicBezTo>
                      <a:pt x="47498" y="24511"/>
                      <a:pt x="47498" y="20447"/>
                      <a:pt x="48133" y="17018"/>
                    </a:cubicBezTo>
                    <a:cubicBezTo>
                      <a:pt x="48133" y="13589"/>
                      <a:pt x="48768" y="8890"/>
                      <a:pt x="50165" y="3429"/>
                    </a:cubicBezTo>
                    <a:cubicBezTo>
                      <a:pt x="54991" y="2032"/>
                      <a:pt x="60325" y="1397"/>
                      <a:pt x="65151" y="635"/>
                    </a:cubicBezTo>
                    <a:cubicBezTo>
                      <a:pt x="70612" y="0"/>
                      <a:pt x="74676" y="0"/>
                      <a:pt x="78740" y="0"/>
                    </a:cubicBezTo>
                    <a:cubicBezTo>
                      <a:pt x="82169" y="0"/>
                      <a:pt x="86868" y="0"/>
                      <a:pt x="92329" y="635"/>
                    </a:cubicBezTo>
                    <a:cubicBezTo>
                      <a:pt x="97790" y="1270"/>
                      <a:pt x="102489" y="2032"/>
                      <a:pt x="107315" y="3429"/>
                    </a:cubicBezTo>
                    <a:cubicBezTo>
                      <a:pt x="108712" y="8890"/>
                      <a:pt x="109347" y="12954"/>
                      <a:pt x="109347" y="17018"/>
                    </a:cubicBezTo>
                    <a:cubicBezTo>
                      <a:pt x="109347" y="20447"/>
                      <a:pt x="109982" y="24511"/>
                      <a:pt x="109982" y="28575"/>
                    </a:cubicBezTo>
                    <a:cubicBezTo>
                      <a:pt x="109982" y="32639"/>
                      <a:pt x="109982" y="36068"/>
                      <a:pt x="109347" y="40132"/>
                    </a:cubicBezTo>
                    <a:cubicBezTo>
                      <a:pt x="109347" y="43561"/>
                      <a:pt x="108712" y="48260"/>
                      <a:pt x="107315" y="53721"/>
                    </a:cubicBezTo>
                    <a:cubicBezTo>
                      <a:pt x="102489" y="55118"/>
                      <a:pt x="97790" y="55753"/>
                      <a:pt x="92329" y="56515"/>
                    </a:cubicBezTo>
                    <a:cubicBezTo>
                      <a:pt x="86868" y="57277"/>
                      <a:pt x="82804" y="57150"/>
                      <a:pt x="78740" y="57150"/>
                    </a:cubicBezTo>
                    <a:cubicBezTo>
                      <a:pt x="74676" y="57150"/>
                      <a:pt x="70612" y="57150"/>
                      <a:pt x="65151" y="56515"/>
                    </a:cubicBezTo>
                    <a:cubicBezTo>
                      <a:pt x="59690" y="55880"/>
                      <a:pt x="54991" y="55118"/>
                      <a:pt x="50165" y="53721"/>
                    </a:cubicBezTo>
                  </a:path>
                </a:pathLst>
              </a:custGeom>
              <a:solidFill>
                <a:srgbClr val="1A4D99"/>
              </a:solid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7535EF78-7F04-6300-C4F8-B3A85A733935}"/>
                  </a:ext>
                </a:extLst>
              </p:cNvPr>
              <p:cNvSpPr/>
              <p:nvPr/>
            </p:nvSpPr>
            <p:spPr>
              <a:xfrm>
                <a:off x="9943624" y="6020882"/>
                <a:ext cx="130321" cy="152224"/>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E622B12E-6032-99D4-C144-6E038CA05CED}"/>
                  </a:ext>
                </a:extLst>
              </p:cNvPr>
              <p:cNvSpPr/>
              <p:nvPr/>
            </p:nvSpPr>
            <p:spPr>
              <a:xfrm>
                <a:off x="10164020" y="6019422"/>
                <a:ext cx="121469" cy="153775"/>
              </a:xfrm>
              <a:custGeom>
                <a:avLst/>
                <a:gdLst>
                  <a:gd name="connsiteX0" fmla="*/ 114554 w 169037"/>
                  <a:gd name="connsiteY0" fmla="*/ 75819 h 213994"/>
                  <a:gd name="connsiteX1" fmla="*/ 111125 w 169037"/>
                  <a:gd name="connsiteY1" fmla="*/ 60198 h 213994"/>
                  <a:gd name="connsiteX2" fmla="*/ 102235 w 169037"/>
                  <a:gd name="connsiteY2" fmla="*/ 50673 h 213994"/>
                  <a:gd name="connsiteX3" fmla="*/ 88646 w 169037"/>
                  <a:gd name="connsiteY3" fmla="*/ 45847 h 213994"/>
                  <a:gd name="connsiteX4" fmla="*/ 70866 w 169037"/>
                  <a:gd name="connsiteY4" fmla="*/ 44450 h 213994"/>
                  <a:gd name="connsiteX5" fmla="*/ 25273 w 169037"/>
                  <a:gd name="connsiteY5" fmla="*/ 52578 h 213994"/>
                  <a:gd name="connsiteX6" fmla="*/ 17145 w 169037"/>
                  <a:gd name="connsiteY6" fmla="*/ 33528 h 213994"/>
                  <a:gd name="connsiteX7" fmla="*/ 14351 w 169037"/>
                  <a:gd name="connsiteY7" fmla="*/ 11684 h 213994"/>
                  <a:gd name="connsiteX8" fmla="*/ 49149 w 169037"/>
                  <a:gd name="connsiteY8" fmla="*/ 2794 h 213994"/>
                  <a:gd name="connsiteX9" fmla="*/ 81915 w 169037"/>
                  <a:gd name="connsiteY9" fmla="*/ 0 h 213994"/>
                  <a:gd name="connsiteX10" fmla="*/ 145923 w 169037"/>
                  <a:gd name="connsiteY10" fmla="*/ 19812 h 213994"/>
                  <a:gd name="connsiteX11" fmla="*/ 169037 w 169037"/>
                  <a:gd name="connsiteY11" fmla="*/ 83185 h 213994"/>
                  <a:gd name="connsiteX12" fmla="*/ 169037 w 169037"/>
                  <a:gd name="connsiteY12" fmla="*/ 201803 h 213994"/>
                  <a:gd name="connsiteX13" fmla="*/ 135636 w 169037"/>
                  <a:gd name="connsiteY13" fmla="*/ 209931 h 213994"/>
                  <a:gd name="connsiteX14" fmla="*/ 90678 w 169037"/>
                  <a:gd name="connsiteY14" fmla="*/ 213995 h 213994"/>
                  <a:gd name="connsiteX15" fmla="*/ 53848 w 169037"/>
                  <a:gd name="connsiteY15" fmla="*/ 210566 h 213994"/>
                  <a:gd name="connsiteX16" fmla="*/ 25273 w 169037"/>
                  <a:gd name="connsiteY16" fmla="*/ 199009 h 213994"/>
                  <a:gd name="connsiteX17" fmla="*/ 6858 w 169037"/>
                  <a:gd name="connsiteY17" fmla="*/ 177927 h 213994"/>
                  <a:gd name="connsiteX18" fmla="*/ 0 w 169037"/>
                  <a:gd name="connsiteY18" fmla="*/ 145923 h 213994"/>
                  <a:gd name="connsiteX19" fmla="*/ 8128 w 169037"/>
                  <a:gd name="connsiteY19" fmla="*/ 113919 h 213994"/>
                  <a:gd name="connsiteX20" fmla="*/ 29210 w 169037"/>
                  <a:gd name="connsiteY20" fmla="*/ 93472 h 213994"/>
                  <a:gd name="connsiteX21" fmla="*/ 57785 w 169037"/>
                  <a:gd name="connsiteY21" fmla="*/ 82550 h 213994"/>
                  <a:gd name="connsiteX22" fmla="*/ 89154 w 169037"/>
                  <a:gd name="connsiteY22" fmla="*/ 79121 h 213994"/>
                  <a:gd name="connsiteX23" fmla="*/ 114427 w 169037"/>
                  <a:gd name="connsiteY23" fmla="*/ 80518 h 213994"/>
                  <a:gd name="connsiteX24" fmla="*/ 114427 w 169037"/>
                  <a:gd name="connsiteY24" fmla="*/ 75692 h 213994"/>
                  <a:gd name="connsiteX25" fmla="*/ 114427 w 169037"/>
                  <a:gd name="connsiteY25" fmla="*/ 75692 h 213994"/>
                  <a:gd name="connsiteX26" fmla="*/ 114554 w 169037"/>
                  <a:gd name="connsiteY26" fmla="*/ 116713 h 213994"/>
                  <a:gd name="connsiteX27" fmla="*/ 104394 w 169037"/>
                  <a:gd name="connsiteY27" fmla="*/ 115316 h 213994"/>
                  <a:gd name="connsiteX28" fmla="*/ 94234 w 169037"/>
                  <a:gd name="connsiteY28" fmla="*/ 114681 h 213994"/>
                  <a:gd name="connsiteX29" fmla="*/ 63627 w 169037"/>
                  <a:gd name="connsiteY29" fmla="*/ 121539 h 213994"/>
                  <a:gd name="connsiteX30" fmla="*/ 52070 w 169037"/>
                  <a:gd name="connsiteY30" fmla="*/ 144018 h 213994"/>
                  <a:gd name="connsiteX31" fmla="*/ 56134 w 169037"/>
                  <a:gd name="connsiteY31" fmla="*/ 159639 h 213994"/>
                  <a:gd name="connsiteX32" fmla="*/ 66294 w 169037"/>
                  <a:gd name="connsiteY32" fmla="*/ 167767 h 213994"/>
                  <a:gd name="connsiteX33" fmla="*/ 79248 w 169037"/>
                  <a:gd name="connsiteY33" fmla="*/ 171196 h 213994"/>
                  <a:gd name="connsiteX34" fmla="*/ 91440 w 169037"/>
                  <a:gd name="connsiteY34" fmla="*/ 171831 h 213994"/>
                  <a:gd name="connsiteX35" fmla="*/ 102997 w 169037"/>
                  <a:gd name="connsiteY35" fmla="*/ 171196 h 213994"/>
                  <a:gd name="connsiteX36" fmla="*/ 113157 w 169037"/>
                  <a:gd name="connsiteY36" fmla="*/ 169164 h 213994"/>
                  <a:gd name="connsiteX37" fmla="*/ 113157 w 169037"/>
                  <a:gd name="connsiteY37" fmla="*/ 116713 h 213994"/>
                  <a:gd name="connsiteX38" fmla="*/ 114554 w 169037"/>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7"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085"/>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0909"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rgbClr val="1A4D99"/>
              </a:solid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774A8532-6245-114B-3C93-9FA1E101655F}"/>
                  </a:ext>
                </a:extLst>
              </p:cNvPr>
              <p:cNvSpPr/>
              <p:nvPr/>
            </p:nvSpPr>
            <p:spPr>
              <a:xfrm>
                <a:off x="10312412" y="6019422"/>
                <a:ext cx="121468" cy="153775"/>
              </a:xfrm>
              <a:custGeom>
                <a:avLst/>
                <a:gdLst>
                  <a:gd name="connsiteX0" fmla="*/ 114554 w 169036"/>
                  <a:gd name="connsiteY0" fmla="*/ 75819 h 213994"/>
                  <a:gd name="connsiteX1" fmla="*/ 111125 w 169036"/>
                  <a:gd name="connsiteY1" fmla="*/ 60198 h 213994"/>
                  <a:gd name="connsiteX2" fmla="*/ 102235 w 169036"/>
                  <a:gd name="connsiteY2" fmla="*/ 50673 h 213994"/>
                  <a:gd name="connsiteX3" fmla="*/ 88646 w 169036"/>
                  <a:gd name="connsiteY3" fmla="*/ 45847 h 213994"/>
                  <a:gd name="connsiteX4" fmla="*/ 70866 w 169036"/>
                  <a:gd name="connsiteY4" fmla="*/ 44450 h 213994"/>
                  <a:gd name="connsiteX5" fmla="*/ 25273 w 169036"/>
                  <a:gd name="connsiteY5" fmla="*/ 52578 h 213994"/>
                  <a:gd name="connsiteX6" fmla="*/ 17145 w 169036"/>
                  <a:gd name="connsiteY6" fmla="*/ 33528 h 213994"/>
                  <a:gd name="connsiteX7" fmla="*/ 14351 w 169036"/>
                  <a:gd name="connsiteY7" fmla="*/ 11684 h 213994"/>
                  <a:gd name="connsiteX8" fmla="*/ 49149 w 169036"/>
                  <a:gd name="connsiteY8" fmla="*/ 2794 h 213994"/>
                  <a:gd name="connsiteX9" fmla="*/ 81915 w 169036"/>
                  <a:gd name="connsiteY9" fmla="*/ 0 h 213994"/>
                  <a:gd name="connsiteX10" fmla="*/ 145923 w 169036"/>
                  <a:gd name="connsiteY10" fmla="*/ 19812 h 213994"/>
                  <a:gd name="connsiteX11" fmla="*/ 169037 w 169036"/>
                  <a:gd name="connsiteY11" fmla="*/ 83185 h 213994"/>
                  <a:gd name="connsiteX12" fmla="*/ 169037 w 169036"/>
                  <a:gd name="connsiteY12" fmla="*/ 201803 h 213994"/>
                  <a:gd name="connsiteX13" fmla="*/ 135636 w 169036"/>
                  <a:gd name="connsiteY13" fmla="*/ 209931 h 213994"/>
                  <a:gd name="connsiteX14" fmla="*/ 90678 w 169036"/>
                  <a:gd name="connsiteY14" fmla="*/ 213995 h 213994"/>
                  <a:gd name="connsiteX15" fmla="*/ 53848 w 169036"/>
                  <a:gd name="connsiteY15" fmla="*/ 210566 h 213994"/>
                  <a:gd name="connsiteX16" fmla="*/ 25273 w 169036"/>
                  <a:gd name="connsiteY16" fmla="*/ 199009 h 213994"/>
                  <a:gd name="connsiteX17" fmla="*/ 6858 w 169036"/>
                  <a:gd name="connsiteY17" fmla="*/ 177927 h 213994"/>
                  <a:gd name="connsiteX18" fmla="*/ 0 w 169036"/>
                  <a:gd name="connsiteY18" fmla="*/ 145923 h 213994"/>
                  <a:gd name="connsiteX19" fmla="*/ 8128 w 169036"/>
                  <a:gd name="connsiteY19" fmla="*/ 113919 h 213994"/>
                  <a:gd name="connsiteX20" fmla="*/ 29210 w 169036"/>
                  <a:gd name="connsiteY20" fmla="*/ 93472 h 213994"/>
                  <a:gd name="connsiteX21" fmla="*/ 57785 w 169036"/>
                  <a:gd name="connsiteY21" fmla="*/ 82550 h 213994"/>
                  <a:gd name="connsiteX22" fmla="*/ 89154 w 169036"/>
                  <a:gd name="connsiteY22" fmla="*/ 79121 h 213994"/>
                  <a:gd name="connsiteX23" fmla="*/ 114427 w 169036"/>
                  <a:gd name="connsiteY23" fmla="*/ 80518 h 213994"/>
                  <a:gd name="connsiteX24" fmla="*/ 114427 w 169036"/>
                  <a:gd name="connsiteY24" fmla="*/ 75692 h 213994"/>
                  <a:gd name="connsiteX25" fmla="*/ 114427 w 169036"/>
                  <a:gd name="connsiteY25" fmla="*/ 75692 h 213994"/>
                  <a:gd name="connsiteX26" fmla="*/ 114554 w 169036"/>
                  <a:gd name="connsiteY26" fmla="*/ 116713 h 213994"/>
                  <a:gd name="connsiteX27" fmla="*/ 104394 w 169036"/>
                  <a:gd name="connsiteY27" fmla="*/ 115316 h 213994"/>
                  <a:gd name="connsiteX28" fmla="*/ 94234 w 169036"/>
                  <a:gd name="connsiteY28" fmla="*/ 114681 h 213994"/>
                  <a:gd name="connsiteX29" fmla="*/ 63627 w 169036"/>
                  <a:gd name="connsiteY29" fmla="*/ 121539 h 213994"/>
                  <a:gd name="connsiteX30" fmla="*/ 52070 w 169036"/>
                  <a:gd name="connsiteY30" fmla="*/ 144018 h 213994"/>
                  <a:gd name="connsiteX31" fmla="*/ 56134 w 169036"/>
                  <a:gd name="connsiteY31" fmla="*/ 159639 h 213994"/>
                  <a:gd name="connsiteX32" fmla="*/ 66294 w 169036"/>
                  <a:gd name="connsiteY32" fmla="*/ 167767 h 213994"/>
                  <a:gd name="connsiteX33" fmla="*/ 79248 w 169036"/>
                  <a:gd name="connsiteY33" fmla="*/ 171196 h 213994"/>
                  <a:gd name="connsiteX34" fmla="*/ 91440 w 169036"/>
                  <a:gd name="connsiteY34" fmla="*/ 171831 h 213994"/>
                  <a:gd name="connsiteX35" fmla="*/ 102997 w 169036"/>
                  <a:gd name="connsiteY35" fmla="*/ 171196 h 213994"/>
                  <a:gd name="connsiteX36" fmla="*/ 113157 w 169036"/>
                  <a:gd name="connsiteY36" fmla="*/ 169164 h 213994"/>
                  <a:gd name="connsiteX37" fmla="*/ 113157 w 169036"/>
                  <a:gd name="connsiteY37" fmla="*/ 116713 h 213994"/>
                  <a:gd name="connsiteX38" fmla="*/ 114554 w 169036"/>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6"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212"/>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1544"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rgbClr val="1A4D99"/>
              </a:solidFill>
              <a:ln w="12700" cap="flat">
                <a:noFill/>
                <a:prstDash val="solid"/>
                <a:miter/>
              </a:ln>
            </p:spPr>
            <p:txBody>
              <a:bodyPr rtlCol="0" anchor="ctr"/>
              <a:lstStyle/>
              <a:p>
                <a:endParaRPr lang="nl-NL"/>
              </a:p>
            </p:txBody>
          </p:sp>
          <p:sp>
            <p:nvSpPr>
              <p:cNvPr id="24" name="Vrije vorm: vorm 23">
                <a:extLst>
                  <a:ext uri="{FF2B5EF4-FFF2-40B4-BE49-F238E27FC236}">
                    <a16:creationId xmlns:a16="http://schemas.microsoft.com/office/drawing/2014/main" id="{F60E15F0-6D87-5EB3-021D-6C7DCFEF2F12}"/>
                  </a:ext>
                </a:extLst>
              </p:cNvPr>
              <p:cNvSpPr/>
              <p:nvPr/>
            </p:nvSpPr>
            <p:spPr>
              <a:xfrm>
                <a:off x="10470020" y="6020882"/>
                <a:ext cx="130322" cy="152224"/>
              </a:xfrm>
              <a:custGeom>
                <a:avLst/>
                <a:gdLst>
                  <a:gd name="connsiteX0" fmla="*/ 127 w 181356"/>
                  <a:gd name="connsiteY0" fmla="*/ 4191 h 211836"/>
                  <a:gd name="connsiteX1" fmla="*/ 11049 w 181356"/>
                  <a:gd name="connsiteY1" fmla="*/ 2159 h 211836"/>
                  <a:gd name="connsiteX2" fmla="*/ 23241 w 181356"/>
                  <a:gd name="connsiteY2" fmla="*/ 1524 h 211836"/>
                  <a:gd name="connsiteX3" fmla="*/ 34798 w 181356"/>
                  <a:gd name="connsiteY3" fmla="*/ 2159 h 211836"/>
                  <a:gd name="connsiteX4" fmla="*/ 45720 w 181356"/>
                  <a:gd name="connsiteY4" fmla="*/ 4191 h 211836"/>
                  <a:gd name="connsiteX5" fmla="*/ 47752 w 181356"/>
                  <a:gd name="connsiteY5" fmla="*/ 9652 h 211836"/>
                  <a:gd name="connsiteX6" fmla="*/ 49784 w 181356"/>
                  <a:gd name="connsiteY6" fmla="*/ 17780 h 211836"/>
                  <a:gd name="connsiteX7" fmla="*/ 51181 w 181356"/>
                  <a:gd name="connsiteY7" fmla="*/ 25908 h 211836"/>
                  <a:gd name="connsiteX8" fmla="*/ 51816 w 181356"/>
                  <a:gd name="connsiteY8" fmla="*/ 32766 h 211836"/>
                  <a:gd name="connsiteX9" fmla="*/ 61341 w 181356"/>
                  <a:gd name="connsiteY9" fmla="*/ 21209 h 211836"/>
                  <a:gd name="connsiteX10" fmla="*/ 74295 w 181356"/>
                  <a:gd name="connsiteY10" fmla="*/ 10287 h 211836"/>
                  <a:gd name="connsiteX11" fmla="*/ 90678 w 181356"/>
                  <a:gd name="connsiteY11" fmla="*/ 2794 h 211836"/>
                  <a:gd name="connsiteX12" fmla="*/ 111125 w 181356"/>
                  <a:gd name="connsiteY12" fmla="*/ 0 h 211836"/>
                  <a:gd name="connsiteX13" fmla="*/ 163576 w 181356"/>
                  <a:gd name="connsiteY13" fmla="*/ 19050 h 211836"/>
                  <a:gd name="connsiteX14" fmla="*/ 181356 w 181356"/>
                  <a:gd name="connsiteY14" fmla="*/ 78994 h 211836"/>
                  <a:gd name="connsiteX15" fmla="*/ 181356 w 181356"/>
                  <a:gd name="connsiteY15" fmla="*/ 209804 h 211836"/>
                  <a:gd name="connsiteX16" fmla="*/ 153416 w 181356"/>
                  <a:gd name="connsiteY16" fmla="*/ 211836 h 211836"/>
                  <a:gd name="connsiteX17" fmla="*/ 125476 w 181356"/>
                  <a:gd name="connsiteY17" fmla="*/ 209804 h 211836"/>
                  <a:gd name="connsiteX18" fmla="*/ 125476 w 181356"/>
                  <a:gd name="connsiteY18" fmla="*/ 93980 h 211836"/>
                  <a:gd name="connsiteX19" fmla="*/ 118618 w 181356"/>
                  <a:gd name="connsiteY19" fmla="*/ 61214 h 211836"/>
                  <a:gd name="connsiteX20" fmla="*/ 96139 w 181356"/>
                  <a:gd name="connsiteY20" fmla="*/ 49657 h 211836"/>
                  <a:gd name="connsiteX21" fmla="*/ 82550 w 181356"/>
                  <a:gd name="connsiteY21" fmla="*/ 51689 h 211836"/>
                  <a:gd name="connsiteX22" fmla="*/ 69596 w 181356"/>
                  <a:gd name="connsiteY22" fmla="*/ 59182 h 211836"/>
                  <a:gd name="connsiteX23" fmla="*/ 60071 w 181356"/>
                  <a:gd name="connsiteY23" fmla="*/ 75565 h 211836"/>
                  <a:gd name="connsiteX24" fmla="*/ 56642 w 181356"/>
                  <a:gd name="connsiteY24" fmla="*/ 102108 h 211836"/>
                  <a:gd name="connsiteX25" fmla="*/ 56642 w 181356"/>
                  <a:gd name="connsiteY25" fmla="*/ 209042 h 211836"/>
                  <a:gd name="connsiteX26" fmla="*/ 28702 w 181356"/>
                  <a:gd name="connsiteY26" fmla="*/ 211074 h 211836"/>
                  <a:gd name="connsiteX27" fmla="*/ 762 w 181356"/>
                  <a:gd name="connsiteY27" fmla="*/ 209042 h 211836"/>
                  <a:gd name="connsiteX28" fmla="*/ 762 w 181356"/>
                  <a:gd name="connsiteY28" fmla="*/ 3937 h 211836"/>
                  <a:gd name="connsiteX29" fmla="*/ 0 w 181356"/>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6"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943" y="28575"/>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7CC371B0-1333-E1C4-4196-D4FF9630C4B6}"/>
                  </a:ext>
                </a:extLst>
              </p:cNvPr>
              <p:cNvSpPr/>
              <p:nvPr/>
            </p:nvSpPr>
            <p:spPr>
              <a:xfrm>
                <a:off x="10628267" y="6020061"/>
                <a:ext cx="109696" cy="152771"/>
              </a:xfrm>
              <a:custGeom>
                <a:avLst/>
                <a:gdLst>
                  <a:gd name="connsiteX0" fmla="*/ 51816 w 152654"/>
                  <a:gd name="connsiteY0" fmla="*/ 120523 h 212597"/>
                  <a:gd name="connsiteX1" fmla="*/ 17018 w 152654"/>
                  <a:gd name="connsiteY1" fmla="*/ 101473 h 212597"/>
                  <a:gd name="connsiteX2" fmla="*/ 4826 w 152654"/>
                  <a:gd name="connsiteY2" fmla="*/ 64008 h 212597"/>
                  <a:gd name="connsiteX3" fmla="*/ 26670 w 152654"/>
                  <a:gd name="connsiteY3" fmla="*/ 17018 h 212597"/>
                  <a:gd name="connsiteX4" fmla="*/ 85217 w 152654"/>
                  <a:gd name="connsiteY4" fmla="*/ 0 h 212597"/>
                  <a:gd name="connsiteX5" fmla="*/ 115824 w 152654"/>
                  <a:gd name="connsiteY5" fmla="*/ 2794 h 212597"/>
                  <a:gd name="connsiteX6" fmla="*/ 146431 w 152654"/>
                  <a:gd name="connsiteY6" fmla="*/ 10922 h 212597"/>
                  <a:gd name="connsiteX7" fmla="*/ 142367 w 152654"/>
                  <a:gd name="connsiteY7" fmla="*/ 32004 h 212597"/>
                  <a:gd name="connsiteX8" fmla="*/ 134874 w 152654"/>
                  <a:gd name="connsiteY8" fmla="*/ 51054 h 212597"/>
                  <a:gd name="connsiteX9" fmla="*/ 113792 w 152654"/>
                  <a:gd name="connsiteY9" fmla="*/ 44196 h 212597"/>
                  <a:gd name="connsiteX10" fmla="*/ 89916 w 152654"/>
                  <a:gd name="connsiteY10" fmla="*/ 41402 h 212597"/>
                  <a:gd name="connsiteX11" fmla="*/ 68834 w 152654"/>
                  <a:gd name="connsiteY11" fmla="*/ 45466 h 212597"/>
                  <a:gd name="connsiteX12" fmla="*/ 61341 w 152654"/>
                  <a:gd name="connsiteY12" fmla="*/ 58420 h 212597"/>
                  <a:gd name="connsiteX13" fmla="*/ 66802 w 152654"/>
                  <a:gd name="connsiteY13" fmla="*/ 70612 h 212597"/>
                  <a:gd name="connsiteX14" fmla="*/ 81788 w 152654"/>
                  <a:gd name="connsiteY14" fmla="*/ 77470 h 212597"/>
                  <a:gd name="connsiteX15" fmla="*/ 104267 w 152654"/>
                  <a:gd name="connsiteY15" fmla="*/ 84328 h 212597"/>
                  <a:gd name="connsiteX16" fmla="*/ 124079 w 152654"/>
                  <a:gd name="connsiteY16" fmla="*/ 91821 h 212597"/>
                  <a:gd name="connsiteX17" fmla="*/ 139065 w 152654"/>
                  <a:gd name="connsiteY17" fmla="*/ 103378 h 212597"/>
                  <a:gd name="connsiteX18" fmla="*/ 149225 w 152654"/>
                  <a:gd name="connsiteY18" fmla="*/ 119761 h 212597"/>
                  <a:gd name="connsiteX19" fmla="*/ 152654 w 152654"/>
                  <a:gd name="connsiteY19" fmla="*/ 143637 h 212597"/>
                  <a:gd name="connsiteX20" fmla="*/ 146558 w 152654"/>
                  <a:gd name="connsiteY20" fmla="*/ 170942 h 212597"/>
                  <a:gd name="connsiteX21" fmla="*/ 128778 w 152654"/>
                  <a:gd name="connsiteY21" fmla="*/ 192786 h 212597"/>
                  <a:gd name="connsiteX22" fmla="*/ 100203 w 152654"/>
                  <a:gd name="connsiteY22" fmla="*/ 207137 h 212597"/>
                  <a:gd name="connsiteX23" fmla="*/ 62738 w 152654"/>
                  <a:gd name="connsiteY23" fmla="*/ 212598 h 212597"/>
                  <a:gd name="connsiteX24" fmla="*/ 44958 w 152654"/>
                  <a:gd name="connsiteY24" fmla="*/ 211963 h 212597"/>
                  <a:gd name="connsiteX25" fmla="*/ 29972 w 152654"/>
                  <a:gd name="connsiteY25" fmla="*/ 209931 h 212597"/>
                  <a:gd name="connsiteX26" fmla="*/ 15621 w 152654"/>
                  <a:gd name="connsiteY26" fmla="*/ 206502 h 212597"/>
                  <a:gd name="connsiteX27" fmla="*/ 0 w 152654"/>
                  <a:gd name="connsiteY27" fmla="*/ 201041 h 212597"/>
                  <a:gd name="connsiteX28" fmla="*/ 4064 w 152654"/>
                  <a:gd name="connsiteY28" fmla="*/ 179197 h 212597"/>
                  <a:gd name="connsiteX29" fmla="*/ 11557 w 152654"/>
                  <a:gd name="connsiteY29" fmla="*/ 158115 h 212597"/>
                  <a:gd name="connsiteX30" fmla="*/ 36068 w 152654"/>
                  <a:gd name="connsiteY30" fmla="*/ 165608 h 212597"/>
                  <a:gd name="connsiteX31" fmla="*/ 60579 w 152654"/>
                  <a:gd name="connsiteY31" fmla="*/ 168402 h 212597"/>
                  <a:gd name="connsiteX32" fmla="*/ 72771 w 152654"/>
                  <a:gd name="connsiteY32" fmla="*/ 167767 h 212597"/>
                  <a:gd name="connsiteX33" fmla="*/ 84963 w 152654"/>
                  <a:gd name="connsiteY33" fmla="*/ 164338 h 212597"/>
                  <a:gd name="connsiteX34" fmla="*/ 94488 w 152654"/>
                  <a:gd name="connsiteY34" fmla="*/ 157480 h 212597"/>
                  <a:gd name="connsiteX35" fmla="*/ 97917 w 152654"/>
                  <a:gd name="connsiteY35" fmla="*/ 146558 h 212597"/>
                  <a:gd name="connsiteX36" fmla="*/ 92456 w 152654"/>
                  <a:gd name="connsiteY36" fmla="*/ 132969 h 212597"/>
                  <a:gd name="connsiteX37" fmla="*/ 76073 w 152654"/>
                  <a:gd name="connsiteY37" fmla="*/ 125476 h 212597"/>
                  <a:gd name="connsiteX38" fmla="*/ 51562 w 152654"/>
                  <a:gd name="connsiteY38" fmla="*/ 120650 h 212597"/>
                  <a:gd name="connsiteX39" fmla="*/ 51562 w 152654"/>
                  <a:gd name="connsiteY39" fmla="*/ 120650 h 21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654" h="212597">
                    <a:moveTo>
                      <a:pt x="51816" y="120523"/>
                    </a:moveTo>
                    <a:cubicBezTo>
                      <a:pt x="36830" y="116459"/>
                      <a:pt x="25273" y="110363"/>
                      <a:pt x="17018" y="101473"/>
                    </a:cubicBezTo>
                    <a:cubicBezTo>
                      <a:pt x="8890" y="93345"/>
                      <a:pt x="4826" y="80391"/>
                      <a:pt x="4826" y="64008"/>
                    </a:cubicBezTo>
                    <a:cubicBezTo>
                      <a:pt x="4826" y="44196"/>
                      <a:pt x="12319" y="28575"/>
                      <a:pt x="26670" y="17018"/>
                    </a:cubicBezTo>
                    <a:cubicBezTo>
                      <a:pt x="41021" y="5461"/>
                      <a:pt x="60706" y="0"/>
                      <a:pt x="85217" y="0"/>
                    </a:cubicBezTo>
                    <a:cubicBezTo>
                      <a:pt x="95377" y="0"/>
                      <a:pt x="105664" y="635"/>
                      <a:pt x="115824" y="2794"/>
                    </a:cubicBezTo>
                    <a:cubicBezTo>
                      <a:pt x="125984" y="4826"/>
                      <a:pt x="136271" y="7620"/>
                      <a:pt x="146431" y="10922"/>
                    </a:cubicBezTo>
                    <a:cubicBezTo>
                      <a:pt x="145796" y="17780"/>
                      <a:pt x="144399" y="25273"/>
                      <a:pt x="142367" y="32004"/>
                    </a:cubicBezTo>
                    <a:cubicBezTo>
                      <a:pt x="140335" y="39497"/>
                      <a:pt x="137541" y="45593"/>
                      <a:pt x="134874" y="51054"/>
                    </a:cubicBezTo>
                    <a:cubicBezTo>
                      <a:pt x="128778" y="48260"/>
                      <a:pt x="121285" y="46228"/>
                      <a:pt x="113792" y="44196"/>
                    </a:cubicBezTo>
                    <a:cubicBezTo>
                      <a:pt x="106299" y="42164"/>
                      <a:pt x="98171" y="41402"/>
                      <a:pt x="89916" y="41402"/>
                    </a:cubicBezTo>
                    <a:cubicBezTo>
                      <a:pt x="81026" y="41402"/>
                      <a:pt x="74295" y="42799"/>
                      <a:pt x="68834" y="45466"/>
                    </a:cubicBezTo>
                    <a:cubicBezTo>
                      <a:pt x="64008" y="48260"/>
                      <a:pt x="61341" y="52959"/>
                      <a:pt x="61341" y="58420"/>
                    </a:cubicBezTo>
                    <a:cubicBezTo>
                      <a:pt x="61341" y="64516"/>
                      <a:pt x="63373" y="68580"/>
                      <a:pt x="66802" y="70612"/>
                    </a:cubicBezTo>
                    <a:cubicBezTo>
                      <a:pt x="70231" y="72644"/>
                      <a:pt x="75692" y="75438"/>
                      <a:pt x="81788" y="77470"/>
                    </a:cubicBezTo>
                    <a:lnTo>
                      <a:pt x="104267" y="84328"/>
                    </a:lnTo>
                    <a:cubicBezTo>
                      <a:pt x="111760" y="86360"/>
                      <a:pt x="118618" y="89154"/>
                      <a:pt x="124079" y="91821"/>
                    </a:cubicBezTo>
                    <a:cubicBezTo>
                      <a:pt x="130175" y="94615"/>
                      <a:pt x="135001" y="98679"/>
                      <a:pt x="139065" y="103378"/>
                    </a:cubicBezTo>
                    <a:cubicBezTo>
                      <a:pt x="143129" y="108204"/>
                      <a:pt x="146558" y="113538"/>
                      <a:pt x="149225" y="119761"/>
                    </a:cubicBezTo>
                    <a:cubicBezTo>
                      <a:pt x="152019" y="126619"/>
                      <a:pt x="152654" y="134112"/>
                      <a:pt x="152654" y="143637"/>
                    </a:cubicBezTo>
                    <a:cubicBezTo>
                      <a:pt x="152654" y="153162"/>
                      <a:pt x="150622" y="162687"/>
                      <a:pt x="146558" y="170942"/>
                    </a:cubicBezTo>
                    <a:cubicBezTo>
                      <a:pt x="142494" y="179070"/>
                      <a:pt x="136398" y="186563"/>
                      <a:pt x="128778" y="192786"/>
                    </a:cubicBezTo>
                    <a:cubicBezTo>
                      <a:pt x="121158" y="199009"/>
                      <a:pt x="111760" y="203708"/>
                      <a:pt x="100203" y="207137"/>
                    </a:cubicBezTo>
                    <a:cubicBezTo>
                      <a:pt x="89281" y="210566"/>
                      <a:pt x="76327" y="212598"/>
                      <a:pt x="62738" y="212598"/>
                    </a:cubicBezTo>
                    <a:cubicBezTo>
                      <a:pt x="56642" y="212598"/>
                      <a:pt x="50546" y="212598"/>
                      <a:pt x="44958" y="211963"/>
                    </a:cubicBezTo>
                    <a:cubicBezTo>
                      <a:pt x="39370" y="211328"/>
                      <a:pt x="34798" y="210566"/>
                      <a:pt x="29972" y="209931"/>
                    </a:cubicBezTo>
                    <a:cubicBezTo>
                      <a:pt x="25146" y="209296"/>
                      <a:pt x="20447" y="207899"/>
                      <a:pt x="15621" y="206502"/>
                    </a:cubicBezTo>
                    <a:cubicBezTo>
                      <a:pt x="10795" y="205105"/>
                      <a:pt x="5461" y="203708"/>
                      <a:pt x="0" y="201041"/>
                    </a:cubicBezTo>
                    <a:cubicBezTo>
                      <a:pt x="635" y="194183"/>
                      <a:pt x="2032" y="186690"/>
                      <a:pt x="4064" y="179197"/>
                    </a:cubicBezTo>
                    <a:cubicBezTo>
                      <a:pt x="6096" y="171704"/>
                      <a:pt x="8890" y="164846"/>
                      <a:pt x="11557" y="158115"/>
                    </a:cubicBezTo>
                    <a:cubicBezTo>
                      <a:pt x="20447" y="161544"/>
                      <a:pt x="28575" y="164211"/>
                      <a:pt x="36068" y="165608"/>
                    </a:cubicBezTo>
                    <a:cubicBezTo>
                      <a:pt x="43561" y="167640"/>
                      <a:pt x="51689" y="168402"/>
                      <a:pt x="60579" y="168402"/>
                    </a:cubicBezTo>
                    <a:cubicBezTo>
                      <a:pt x="64008" y="168402"/>
                      <a:pt x="68072" y="168402"/>
                      <a:pt x="72771" y="167767"/>
                    </a:cubicBezTo>
                    <a:cubicBezTo>
                      <a:pt x="76835" y="167132"/>
                      <a:pt x="80899" y="165735"/>
                      <a:pt x="84963" y="164338"/>
                    </a:cubicBezTo>
                    <a:cubicBezTo>
                      <a:pt x="88392" y="162306"/>
                      <a:pt x="91821" y="160274"/>
                      <a:pt x="94488" y="157480"/>
                    </a:cubicBezTo>
                    <a:cubicBezTo>
                      <a:pt x="97282" y="154686"/>
                      <a:pt x="97917" y="151384"/>
                      <a:pt x="97917" y="146558"/>
                    </a:cubicBezTo>
                    <a:cubicBezTo>
                      <a:pt x="97917" y="140462"/>
                      <a:pt x="95885" y="135636"/>
                      <a:pt x="92456" y="132969"/>
                    </a:cubicBezTo>
                    <a:cubicBezTo>
                      <a:pt x="88392" y="130175"/>
                      <a:pt x="83566" y="127508"/>
                      <a:pt x="76073" y="125476"/>
                    </a:cubicBezTo>
                    <a:lnTo>
                      <a:pt x="51562" y="120650"/>
                    </a:lnTo>
                    <a:lnTo>
                      <a:pt x="51562" y="120650"/>
                    </a:lnTo>
                    <a:close/>
                  </a:path>
                </a:pathLst>
              </a:custGeom>
              <a:solidFill>
                <a:srgbClr val="1A4D99"/>
              </a:solidFill>
              <a:ln w="1270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9A753249-3E7A-8E1F-A777-32F3EB6E16E9}"/>
                  </a:ext>
                </a:extLst>
              </p:cNvPr>
              <p:cNvSpPr/>
              <p:nvPr/>
            </p:nvSpPr>
            <p:spPr>
              <a:xfrm>
                <a:off x="10765981" y="5961289"/>
                <a:ext cx="71458" cy="209719"/>
              </a:xfrm>
              <a:custGeom>
                <a:avLst/>
                <a:gdLst>
                  <a:gd name="connsiteX0" fmla="*/ 635 w 99441"/>
                  <a:gd name="connsiteY0" fmla="*/ 2032 h 291845"/>
                  <a:gd name="connsiteX1" fmla="*/ 28575 w 99441"/>
                  <a:gd name="connsiteY1" fmla="*/ 0 h 291845"/>
                  <a:gd name="connsiteX2" fmla="*/ 56515 w 99441"/>
                  <a:gd name="connsiteY2" fmla="*/ 2032 h 291845"/>
                  <a:gd name="connsiteX3" fmla="*/ 56515 w 99441"/>
                  <a:gd name="connsiteY3" fmla="*/ 209931 h 291845"/>
                  <a:gd name="connsiteX4" fmla="*/ 57912 w 99441"/>
                  <a:gd name="connsiteY4" fmla="*/ 229743 h 291845"/>
                  <a:gd name="connsiteX5" fmla="*/ 61976 w 99441"/>
                  <a:gd name="connsiteY5" fmla="*/ 241300 h 291845"/>
                  <a:gd name="connsiteX6" fmla="*/ 69469 w 99441"/>
                  <a:gd name="connsiteY6" fmla="*/ 246761 h 291845"/>
                  <a:gd name="connsiteX7" fmla="*/ 81026 w 99441"/>
                  <a:gd name="connsiteY7" fmla="*/ 248158 h 291845"/>
                  <a:gd name="connsiteX8" fmla="*/ 87884 w 99441"/>
                  <a:gd name="connsiteY8" fmla="*/ 247523 h 291845"/>
                  <a:gd name="connsiteX9" fmla="*/ 95377 w 99441"/>
                  <a:gd name="connsiteY9" fmla="*/ 246126 h 291845"/>
                  <a:gd name="connsiteX10" fmla="*/ 99441 w 99441"/>
                  <a:gd name="connsiteY10" fmla="*/ 277495 h 291845"/>
                  <a:gd name="connsiteX11" fmla="*/ 99441 w 99441"/>
                  <a:gd name="connsiteY11" fmla="*/ 282956 h 291845"/>
                  <a:gd name="connsiteX12" fmla="*/ 98806 w 99441"/>
                  <a:gd name="connsiteY12" fmla="*/ 288417 h 291845"/>
                  <a:gd name="connsiteX13" fmla="*/ 83820 w 99441"/>
                  <a:gd name="connsiteY13" fmla="*/ 291211 h 291845"/>
                  <a:gd name="connsiteX14" fmla="*/ 67437 w 99441"/>
                  <a:gd name="connsiteY14" fmla="*/ 291846 h 291845"/>
                  <a:gd name="connsiteX15" fmla="*/ 18415 w 99441"/>
                  <a:gd name="connsiteY15" fmla="*/ 274828 h 291845"/>
                  <a:gd name="connsiteX16" fmla="*/ 0 w 99441"/>
                  <a:gd name="connsiteY16" fmla="*/ 220345 h 291845"/>
                  <a:gd name="connsiteX17" fmla="*/ 0 w 99441"/>
                  <a:gd name="connsiteY17" fmla="*/ 2286 h 291845"/>
                  <a:gd name="connsiteX18" fmla="*/ 762 w 99441"/>
                  <a:gd name="connsiteY18" fmla="*/ 2286 h 29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441" h="291845">
                    <a:moveTo>
                      <a:pt x="635" y="2032"/>
                    </a:moveTo>
                    <a:cubicBezTo>
                      <a:pt x="10160" y="635"/>
                      <a:pt x="19685" y="0"/>
                      <a:pt x="28575" y="0"/>
                    </a:cubicBezTo>
                    <a:cubicBezTo>
                      <a:pt x="37465" y="0"/>
                      <a:pt x="46990" y="635"/>
                      <a:pt x="56515" y="2032"/>
                    </a:cubicBezTo>
                    <a:lnTo>
                      <a:pt x="56515" y="209931"/>
                    </a:lnTo>
                    <a:cubicBezTo>
                      <a:pt x="56515" y="218059"/>
                      <a:pt x="57150" y="224917"/>
                      <a:pt x="57912" y="229743"/>
                    </a:cubicBezTo>
                    <a:cubicBezTo>
                      <a:pt x="58674" y="234569"/>
                      <a:pt x="59944" y="238633"/>
                      <a:pt x="61976" y="241300"/>
                    </a:cubicBezTo>
                    <a:cubicBezTo>
                      <a:pt x="64008" y="244094"/>
                      <a:pt x="66802" y="246126"/>
                      <a:pt x="69469" y="246761"/>
                    </a:cubicBezTo>
                    <a:cubicBezTo>
                      <a:pt x="72898" y="248158"/>
                      <a:pt x="76327" y="248158"/>
                      <a:pt x="81026" y="248158"/>
                    </a:cubicBezTo>
                    <a:cubicBezTo>
                      <a:pt x="83058" y="248158"/>
                      <a:pt x="85090" y="248158"/>
                      <a:pt x="87884" y="247523"/>
                    </a:cubicBezTo>
                    <a:cubicBezTo>
                      <a:pt x="90678" y="247523"/>
                      <a:pt x="92710" y="246888"/>
                      <a:pt x="95377" y="246126"/>
                    </a:cubicBezTo>
                    <a:cubicBezTo>
                      <a:pt x="98171" y="257048"/>
                      <a:pt x="99441" y="267208"/>
                      <a:pt x="99441" y="277495"/>
                    </a:cubicBezTo>
                    <a:lnTo>
                      <a:pt x="99441" y="282956"/>
                    </a:lnTo>
                    <a:cubicBezTo>
                      <a:pt x="99441" y="284988"/>
                      <a:pt x="99441" y="286385"/>
                      <a:pt x="98806" y="288417"/>
                    </a:cubicBezTo>
                    <a:cubicBezTo>
                      <a:pt x="94742" y="289814"/>
                      <a:pt x="89281" y="290449"/>
                      <a:pt x="83820" y="291211"/>
                    </a:cubicBezTo>
                    <a:cubicBezTo>
                      <a:pt x="77724" y="291846"/>
                      <a:pt x="72263" y="291846"/>
                      <a:pt x="67437" y="291846"/>
                    </a:cubicBezTo>
                    <a:cubicBezTo>
                      <a:pt x="46990" y="291846"/>
                      <a:pt x="30607" y="286385"/>
                      <a:pt x="18415" y="274828"/>
                    </a:cubicBezTo>
                    <a:cubicBezTo>
                      <a:pt x="6223" y="263271"/>
                      <a:pt x="0" y="245491"/>
                      <a:pt x="0" y="220345"/>
                    </a:cubicBezTo>
                    <a:lnTo>
                      <a:pt x="0" y="2286"/>
                    </a:lnTo>
                    <a:lnTo>
                      <a:pt x="762" y="2286"/>
                    </a:lnTo>
                    <a:close/>
                  </a:path>
                </a:pathLst>
              </a:custGeom>
              <a:solidFill>
                <a:srgbClr val="1A4D99"/>
              </a:solidFill>
              <a:ln w="1270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E3D78094-F0F1-AB19-A846-C5F07E22F881}"/>
                  </a:ext>
                </a:extLst>
              </p:cNvPr>
              <p:cNvSpPr/>
              <p:nvPr/>
            </p:nvSpPr>
            <p:spPr>
              <a:xfrm>
                <a:off x="10856605" y="6022433"/>
                <a:ext cx="128769" cy="152316"/>
              </a:xfrm>
              <a:custGeom>
                <a:avLst/>
                <a:gdLst>
                  <a:gd name="connsiteX0" fmla="*/ 635 w 179196"/>
                  <a:gd name="connsiteY0" fmla="*/ 2032 h 211963"/>
                  <a:gd name="connsiteX1" fmla="*/ 28575 w 179196"/>
                  <a:gd name="connsiteY1" fmla="*/ 0 h 211963"/>
                  <a:gd name="connsiteX2" fmla="*/ 56515 w 179196"/>
                  <a:gd name="connsiteY2" fmla="*/ 2032 h 211963"/>
                  <a:gd name="connsiteX3" fmla="*/ 56515 w 179196"/>
                  <a:gd name="connsiteY3" fmla="*/ 110363 h 211963"/>
                  <a:gd name="connsiteX4" fmla="*/ 59309 w 179196"/>
                  <a:gd name="connsiteY4" fmla="*/ 136906 h 211963"/>
                  <a:gd name="connsiteX5" fmla="*/ 67437 w 179196"/>
                  <a:gd name="connsiteY5" fmla="*/ 153289 h 211963"/>
                  <a:gd name="connsiteX6" fmla="*/ 80391 w 179196"/>
                  <a:gd name="connsiteY6" fmla="*/ 162179 h 211963"/>
                  <a:gd name="connsiteX7" fmla="*/ 98806 w 179196"/>
                  <a:gd name="connsiteY7" fmla="*/ 164973 h 211963"/>
                  <a:gd name="connsiteX8" fmla="*/ 123317 w 179196"/>
                  <a:gd name="connsiteY8" fmla="*/ 162179 h 211963"/>
                  <a:gd name="connsiteX9" fmla="*/ 123317 w 179196"/>
                  <a:gd name="connsiteY9" fmla="*/ 2032 h 211963"/>
                  <a:gd name="connsiteX10" fmla="*/ 151257 w 179196"/>
                  <a:gd name="connsiteY10" fmla="*/ 0 h 211963"/>
                  <a:gd name="connsiteX11" fmla="*/ 179197 w 179196"/>
                  <a:gd name="connsiteY11" fmla="*/ 2032 h 211963"/>
                  <a:gd name="connsiteX12" fmla="*/ 179197 w 179196"/>
                  <a:gd name="connsiteY12" fmla="*/ 199009 h 211963"/>
                  <a:gd name="connsiteX13" fmla="*/ 145796 w 179196"/>
                  <a:gd name="connsiteY13" fmla="*/ 207899 h 211963"/>
                  <a:gd name="connsiteX14" fmla="*/ 102235 w 179196"/>
                  <a:gd name="connsiteY14" fmla="*/ 211963 h 211963"/>
                  <a:gd name="connsiteX15" fmla="*/ 63373 w 179196"/>
                  <a:gd name="connsiteY15" fmla="*/ 208534 h 211963"/>
                  <a:gd name="connsiteX16" fmla="*/ 30607 w 179196"/>
                  <a:gd name="connsiteY16" fmla="*/ 194945 h 211963"/>
                  <a:gd name="connsiteX17" fmla="*/ 8128 w 179196"/>
                  <a:gd name="connsiteY17" fmla="*/ 164973 h 211963"/>
                  <a:gd name="connsiteX18" fmla="*/ 0 w 179196"/>
                  <a:gd name="connsiteY18" fmla="*/ 112522 h 211963"/>
                  <a:gd name="connsiteX19" fmla="*/ 0 w 179196"/>
                  <a:gd name="connsiteY19" fmla="*/ 2159 h 211963"/>
                  <a:gd name="connsiteX20" fmla="*/ 635 w 179196"/>
                  <a:gd name="connsiteY20" fmla="*/ 2159 h 21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196" h="211963">
                    <a:moveTo>
                      <a:pt x="635" y="2032"/>
                    </a:moveTo>
                    <a:cubicBezTo>
                      <a:pt x="10160" y="635"/>
                      <a:pt x="19685" y="0"/>
                      <a:pt x="28575" y="0"/>
                    </a:cubicBezTo>
                    <a:cubicBezTo>
                      <a:pt x="38100" y="0"/>
                      <a:pt x="46990" y="635"/>
                      <a:pt x="56515" y="2032"/>
                    </a:cubicBezTo>
                    <a:lnTo>
                      <a:pt x="56515" y="110363"/>
                    </a:lnTo>
                    <a:cubicBezTo>
                      <a:pt x="56515" y="121285"/>
                      <a:pt x="57150" y="130175"/>
                      <a:pt x="59309" y="136906"/>
                    </a:cubicBezTo>
                    <a:cubicBezTo>
                      <a:pt x="60706" y="143764"/>
                      <a:pt x="63373" y="149098"/>
                      <a:pt x="67437" y="153289"/>
                    </a:cubicBezTo>
                    <a:cubicBezTo>
                      <a:pt x="70866" y="157353"/>
                      <a:pt x="75565" y="160147"/>
                      <a:pt x="80391" y="162179"/>
                    </a:cubicBezTo>
                    <a:cubicBezTo>
                      <a:pt x="85852" y="164211"/>
                      <a:pt x="91948" y="164973"/>
                      <a:pt x="98806" y="164973"/>
                    </a:cubicBezTo>
                    <a:cubicBezTo>
                      <a:pt x="108331" y="164973"/>
                      <a:pt x="116586" y="164338"/>
                      <a:pt x="123317" y="162179"/>
                    </a:cubicBezTo>
                    <a:lnTo>
                      <a:pt x="123317" y="2032"/>
                    </a:lnTo>
                    <a:cubicBezTo>
                      <a:pt x="132842" y="635"/>
                      <a:pt x="141732" y="0"/>
                      <a:pt x="151257" y="0"/>
                    </a:cubicBezTo>
                    <a:cubicBezTo>
                      <a:pt x="160782" y="0"/>
                      <a:pt x="169672" y="635"/>
                      <a:pt x="179197" y="2032"/>
                    </a:cubicBezTo>
                    <a:lnTo>
                      <a:pt x="179197" y="199009"/>
                    </a:lnTo>
                    <a:cubicBezTo>
                      <a:pt x="171069" y="201803"/>
                      <a:pt x="159385" y="204470"/>
                      <a:pt x="145796" y="207899"/>
                    </a:cubicBezTo>
                    <a:cubicBezTo>
                      <a:pt x="132207" y="210693"/>
                      <a:pt x="117221" y="211963"/>
                      <a:pt x="102235" y="211963"/>
                    </a:cubicBezTo>
                    <a:cubicBezTo>
                      <a:pt x="88646" y="211963"/>
                      <a:pt x="75692" y="210566"/>
                      <a:pt x="63373" y="208534"/>
                    </a:cubicBezTo>
                    <a:cubicBezTo>
                      <a:pt x="51054" y="206502"/>
                      <a:pt x="40259" y="201676"/>
                      <a:pt x="30607" y="194945"/>
                    </a:cubicBezTo>
                    <a:cubicBezTo>
                      <a:pt x="20955" y="188214"/>
                      <a:pt x="13589" y="177927"/>
                      <a:pt x="8128" y="164973"/>
                    </a:cubicBezTo>
                    <a:cubicBezTo>
                      <a:pt x="2667" y="152019"/>
                      <a:pt x="0" y="134366"/>
                      <a:pt x="0" y="112522"/>
                    </a:cubicBezTo>
                    <a:lnTo>
                      <a:pt x="0" y="2159"/>
                    </a:lnTo>
                    <a:lnTo>
                      <a:pt x="635" y="2159"/>
                    </a:lnTo>
                    <a:close/>
                  </a:path>
                </a:pathLst>
              </a:custGeom>
              <a:solidFill>
                <a:srgbClr val="1A4D99"/>
              </a:solidFill>
              <a:ln w="1270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A422B183-100A-1C58-7E6F-D24B186E0E24}"/>
                  </a:ext>
                </a:extLst>
              </p:cNvPr>
              <p:cNvSpPr/>
              <p:nvPr/>
            </p:nvSpPr>
            <p:spPr>
              <a:xfrm>
                <a:off x="11009376" y="5958915"/>
                <a:ext cx="60780" cy="212913"/>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1082 w 84582"/>
                  <a:gd name="connsiteY11" fmla="*/ 55753 h 296291"/>
                  <a:gd name="connsiteX12" fmla="*/ 19050 w 84582"/>
                  <a:gd name="connsiteY12" fmla="*/ 29210 h 296291"/>
                  <a:gd name="connsiteX13" fmla="*/ 21082 w 84582"/>
                  <a:gd name="connsiteY13" fmla="*/ 2667 h 296291"/>
                  <a:gd name="connsiteX14" fmla="*/ 35433 w 84582"/>
                  <a:gd name="connsiteY14" fmla="*/ 635 h 296291"/>
                  <a:gd name="connsiteX15" fmla="*/ 49784 w 84582"/>
                  <a:gd name="connsiteY15" fmla="*/ 0 h 296291"/>
                  <a:gd name="connsiteX16" fmla="*/ 64135 w 84582"/>
                  <a:gd name="connsiteY16" fmla="*/ 635 h 296291"/>
                  <a:gd name="connsiteX17" fmla="*/ 79121 w 84582"/>
                  <a:gd name="connsiteY17" fmla="*/ 2667 h 296291"/>
                  <a:gd name="connsiteX18" fmla="*/ 80518 w 84582"/>
                  <a:gd name="connsiteY18" fmla="*/ 15621 h 296291"/>
                  <a:gd name="connsiteX19" fmla="*/ 81153 w 84582"/>
                  <a:gd name="connsiteY19" fmla="*/ 28575 h 296291"/>
                  <a:gd name="connsiteX20" fmla="*/ 80518 w 84582"/>
                  <a:gd name="connsiteY20" fmla="*/ 41529 h 296291"/>
                  <a:gd name="connsiteX21" fmla="*/ 79121 w 84582"/>
                  <a:gd name="connsiteY21" fmla="*/ 55118 h 296291"/>
                  <a:gd name="connsiteX22" fmla="*/ 64770 w 84582"/>
                  <a:gd name="connsiteY22" fmla="*/ 56515 h 296291"/>
                  <a:gd name="connsiteX23" fmla="*/ 50419 w 84582"/>
                  <a:gd name="connsiteY23" fmla="*/ 57150 h 296291"/>
                  <a:gd name="connsiteX24" fmla="*/ 36068 w 84582"/>
                  <a:gd name="connsiteY24" fmla="*/ 56515 h 296291"/>
                  <a:gd name="connsiteX25" fmla="*/ 21082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1082" y="55753"/>
                    </a:moveTo>
                    <a:cubicBezTo>
                      <a:pt x="19685" y="46863"/>
                      <a:pt x="19050" y="37973"/>
                      <a:pt x="19050" y="29210"/>
                    </a:cubicBezTo>
                    <a:cubicBezTo>
                      <a:pt x="19050" y="21082"/>
                      <a:pt x="19685" y="12192"/>
                      <a:pt x="21082" y="2667"/>
                    </a:cubicBezTo>
                    <a:cubicBezTo>
                      <a:pt x="25908" y="2032"/>
                      <a:pt x="30607" y="1270"/>
                      <a:pt x="35433" y="635"/>
                    </a:cubicBezTo>
                    <a:cubicBezTo>
                      <a:pt x="40894" y="0"/>
                      <a:pt x="44958" y="0"/>
                      <a:pt x="49784" y="0"/>
                    </a:cubicBezTo>
                    <a:cubicBezTo>
                      <a:pt x="54610" y="0"/>
                      <a:pt x="59309" y="0"/>
                      <a:pt x="64135" y="635"/>
                    </a:cubicBezTo>
                    <a:cubicBezTo>
                      <a:pt x="69596" y="1270"/>
                      <a:pt x="74295" y="1270"/>
                      <a:pt x="79121" y="2667"/>
                    </a:cubicBezTo>
                    <a:cubicBezTo>
                      <a:pt x="79756" y="7493"/>
                      <a:pt x="80518" y="11557"/>
                      <a:pt x="80518" y="15621"/>
                    </a:cubicBezTo>
                    <a:cubicBezTo>
                      <a:pt x="80518" y="19685"/>
                      <a:pt x="81153" y="24511"/>
                      <a:pt x="81153" y="28575"/>
                    </a:cubicBezTo>
                    <a:cubicBezTo>
                      <a:pt x="81153" y="32639"/>
                      <a:pt x="81153" y="37465"/>
                      <a:pt x="80518" y="41529"/>
                    </a:cubicBezTo>
                    <a:cubicBezTo>
                      <a:pt x="80518" y="46355"/>
                      <a:pt x="79883" y="50419"/>
                      <a:pt x="79121" y="55118"/>
                    </a:cubicBezTo>
                    <a:cubicBezTo>
                      <a:pt x="74295" y="55753"/>
                      <a:pt x="69596" y="56515"/>
                      <a:pt x="64770" y="56515"/>
                    </a:cubicBezTo>
                    <a:cubicBezTo>
                      <a:pt x="59309" y="56515"/>
                      <a:pt x="54610" y="57150"/>
                      <a:pt x="50419" y="57150"/>
                    </a:cubicBezTo>
                    <a:cubicBezTo>
                      <a:pt x="46228" y="57150"/>
                      <a:pt x="41529" y="57150"/>
                      <a:pt x="36068" y="56515"/>
                    </a:cubicBezTo>
                    <a:cubicBezTo>
                      <a:pt x="30607" y="57150"/>
                      <a:pt x="25146" y="56515"/>
                      <a:pt x="21082" y="55880"/>
                    </a:cubicBezTo>
                  </a:path>
                </a:pathLst>
              </a:custGeom>
              <a:solidFill>
                <a:srgbClr val="1A4D99"/>
              </a:solidFill>
              <a:ln w="1270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66AF9CA7-F1CF-F9B4-34DA-3676EAD10906}"/>
                  </a:ext>
                </a:extLst>
              </p:cNvPr>
              <p:cNvSpPr/>
              <p:nvPr/>
            </p:nvSpPr>
            <p:spPr>
              <a:xfrm>
                <a:off x="11093520" y="5980910"/>
                <a:ext cx="100843" cy="191923"/>
              </a:xfrm>
              <a:custGeom>
                <a:avLst/>
                <a:gdLst>
                  <a:gd name="connsiteX0" fmla="*/ 27940 w 140334"/>
                  <a:gd name="connsiteY0" fmla="*/ 102108 h 267080"/>
                  <a:gd name="connsiteX1" fmla="*/ 2032 w 140334"/>
                  <a:gd name="connsiteY1" fmla="*/ 102108 h 267080"/>
                  <a:gd name="connsiteX2" fmla="*/ 0 w 140334"/>
                  <a:gd name="connsiteY2" fmla="*/ 93980 h 267080"/>
                  <a:gd name="connsiteX3" fmla="*/ 74295 w 140334"/>
                  <a:gd name="connsiteY3" fmla="*/ 0 h 267080"/>
                  <a:gd name="connsiteX4" fmla="*/ 83185 w 140334"/>
                  <a:gd name="connsiteY4" fmla="*/ 0 h 267080"/>
                  <a:gd name="connsiteX5" fmla="*/ 83185 w 140334"/>
                  <a:gd name="connsiteY5" fmla="*/ 59944 h 267080"/>
                  <a:gd name="connsiteX6" fmla="*/ 130937 w 140334"/>
                  <a:gd name="connsiteY6" fmla="*/ 59944 h 267080"/>
                  <a:gd name="connsiteX7" fmla="*/ 132334 w 140334"/>
                  <a:gd name="connsiteY7" fmla="*/ 70866 h 267080"/>
                  <a:gd name="connsiteX8" fmla="*/ 132969 w 140334"/>
                  <a:gd name="connsiteY8" fmla="*/ 81026 h 267080"/>
                  <a:gd name="connsiteX9" fmla="*/ 132334 w 140334"/>
                  <a:gd name="connsiteY9" fmla="*/ 91948 h 267080"/>
                  <a:gd name="connsiteX10" fmla="*/ 130937 w 140334"/>
                  <a:gd name="connsiteY10" fmla="*/ 103505 h 267080"/>
                  <a:gd name="connsiteX11" fmla="*/ 83185 w 140334"/>
                  <a:gd name="connsiteY11" fmla="*/ 103505 h 267080"/>
                  <a:gd name="connsiteX12" fmla="*/ 83185 w 140334"/>
                  <a:gd name="connsiteY12" fmla="*/ 183896 h 267080"/>
                  <a:gd name="connsiteX13" fmla="*/ 85217 w 140334"/>
                  <a:gd name="connsiteY13" fmla="*/ 203708 h 267080"/>
                  <a:gd name="connsiteX14" fmla="*/ 90678 w 140334"/>
                  <a:gd name="connsiteY14" fmla="*/ 215265 h 267080"/>
                  <a:gd name="connsiteX15" fmla="*/ 100203 w 140334"/>
                  <a:gd name="connsiteY15" fmla="*/ 221361 h 267080"/>
                  <a:gd name="connsiteX16" fmla="*/ 113157 w 140334"/>
                  <a:gd name="connsiteY16" fmla="*/ 222758 h 267080"/>
                  <a:gd name="connsiteX17" fmla="*/ 124714 w 140334"/>
                  <a:gd name="connsiteY17" fmla="*/ 222123 h 267080"/>
                  <a:gd name="connsiteX18" fmla="*/ 134874 w 140334"/>
                  <a:gd name="connsiteY18" fmla="*/ 220091 h 267080"/>
                  <a:gd name="connsiteX19" fmla="*/ 138938 w 140334"/>
                  <a:gd name="connsiteY19" fmla="*/ 235712 h 267080"/>
                  <a:gd name="connsiteX20" fmla="*/ 140335 w 140334"/>
                  <a:gd name="connsiteY20" fmla="*/ 250063 h 267080"/>
                  <a:gd name="connsiteX21" fmla="*/ 140335 w 140334"/>
                  <a:gd name="connsiteY21" fmla="*/ 257556 h 267080"/>
                  <a:gd name="connsiteX22" fmla="*/ 139700 w 140334"/>
                  <a:gd name="connsiteY22" fmla="*/ 263017 h 267080"/>
                  <a:gd name="connsiteX23" fmla="*/ 102235 w 140334"/>
                  <a:gd name="connsiteY23" fmla="*/ 267081 h 267080"/>
                  <a:gd name="connsiteX24" fmla="*/ 46990 w 140334"/>
                  <a:gd name="connsiteY24" fmla="*/ 250063 h 267080"/>
                  <a:gd name="connsiteX25" fmla="*/ 27940 w 140334"/>
                  <a:gd name="connsiteY25" fmla="*/ 195580 h 267080"/>
                  <a:gd name="connsiteX26" fmla="*/ 27940 w 140334"/>
                  <a:gd name="connsiteY26" fmla="*/ 102235 h 267080"/>
                  <a:gd name="connsiteX27" fmla="*/ 27940 w 140334"/>
                  <a:gd name="connsiteY27" fmla="*/ 102235 h 26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334" h="267080">
                    <a:moveTo>
                      <a:pt x="27940" y="102108"/>
                    </a:moveTo>
                    <a:lnTo>
                      <a:pt x="2032" y="102108"/>
                    </a:lnTo>
                    <a:lnTo>
                      <a:pt x="0" y="93980"/>
                    </a:lnTo>
                    <a:lnTo>
                      <a:pt x="74295" y="0"/>
                    </a:lnTo>
                    <a:lnTo>
                      <a:pt x="83185" y="0"/>
                    </a:lnTo>
                    <a:lnTo>
                      <a:pt x="83185" y="59944"/>
                    </a:lnTo>
                    <a:lnTo>
                      <a:pt x="130937" y="59944"/>
                    </a:lnTo>
                    <a:cubicBezTo>
                      <a:pt x="131572" y="64008"/>
                      <a:pt x="132334" y="67437"/>
                      <a:pt x="132334" y="70866"/>
                    </a:cubicBezTo>
                    <a:cubicBezTo>
                      <a:pt x="132334" y="74295"/>
                      <a:pt x="132969" y="76962"/>
                      <a:pt x="132969" y="81026"/>
                    </a:cubicBezTo>
                    <a:cubicBezTo>
                      <a:pt x="132969" y="84455"/>
                      <a:pt x="132969" y="88519"/>
                      <a:pt x="132334" y="91948"/>
                    </a:cubicBezTo>
                    <a:cubicBezTo>
                      <a:pt x="132334" y="95377"/>
                      <a:pt x="131699" y="99441"/>
                      <a:pt x="130937" y="103505"/>
                    </a:cubicBezTo>
                    <a:lnTo>
                      <a:pt x="83185" y="103505"/>
                    </a:lnTo>
                    <a:lnTo>
                      <a:pt x="83185" y="183896"/>
                    </a:lnTo>
                    <a:cubicBezTo>
                      <a:pt x="83185" y="192024"/>
                      <a:pt x="83820" y="198882"/>
                      <a:pt x="85217" y="203708"/>
                    </a:cubicBezTo>
                    <a:cubicBezTo>
                      <a:pt x="86614" y="208534"/>
                      <a:pt x="88646" y="212598"/>
                      <a:pt x="90678" y="215265"/>
                    </a:cubicBezTo>
                    <a:cubicBezTo>
                      <a:pt x="93472" y="218059"/>
                      <a:pt x="96139" y="220091"/>
                      <a:pt x="100203" y="221361"/>
                    </a:cubicBezTo>
                    <a:cubicBezTo>
                      <a:pt x="103632" y="222758"/>
                      <a:pt x="108331" y="222758"/>
                      <a:pt x="113157" y="222758"/>
                    </a:cubicBezTo>
                    <a:cubicBezTo>
                      <a:pt x="117221" y="222758"/>
                      <a:pt x="121285" y="222123"/>
                      <a:pt x="124714" y="222123"/>
                    </a:cubicBezTo>
                    <a:cubicBezTo>
                      <a:pt x="128778" y="221488"/>
                      <a:pt x="132207" y="220726"/>
                      <a:pt x="134874" y="220091"/>
                    </a:cubicBezTo>
                    <a:cubicBezTo>
                      <a:pt x="136906" y="224917"/>
                      <a:pt x="138303" y="230251"/>
                      <a:pt x="138938" y="235712"/>
                    </a:cubicBezTo>
                    <a:cubicBezTo>
                      <a:pt x="139573" y="241173"/>
                      <a:pt x="140335" y="245872"/>
                      <a:pt x="140335" y="250063"/>
                    </a:cubicBezTo>
                    <a:lnTo>
                      <a:pt x="140335" y="257556"/>
                    </a:lnTo>
                    <a:cubicBezTo>
                      <a:pt x="140335" y="259588"/>
                      <a:pt x="140335" y="261620"/>
                      <a:pt x="139700" y="263017"/>
                    </a:cubicBezTo>
                    <a:cubicBezTo>
                      <a:pt x="127508" y="265811"/>
                      <a:pt x="115189" y="267081"/>
                      <a:pt x="102235" y="267081"/>
                    </a:cubicBezTo>
                    <a:cubicBezTo>
                      <a:pt x="78359" y="267081"/>
                      <a:pt x="59944" y="261620"/>
                      <a:pt x="46990" y="250063"/>
                    </a:cubicBezTo>
                    <a:cubicBezTo>
                      <a:pt x="34036" y="239141"/>
                      <a:pt x="27940" y="220726"/>
                      <a:pt x="27940" y="195580"/>
                    </a:cubicBezTo>
                    <a:lnTo>
                      <a:pt x="27940" y="102235"/>
                    </a:lnTo>
                    <a:lnTo>
                      <a:pt x="27940" y="102235"/>
                    </a:lnTo>
                    <a:close/>
                  </a:path>
                </a:pathLst>
              </a:custGeom>
              <a:solidFill>
                <a:srgbClr val="1A4D99"/>
              </a:solidFill>
              <a:ln w="12700" cap="flat">
                <a:noFill/>
                <a:prstDash val="solid"/>
                <a:miter/>
              </a:ln>
            </p:spPr>
            <p:txBody>
              <a:bodyPr rtlCol="0" anchor="ctr"/>
              <a:lstStyle/>
              <a:p>
                <a:endParaRPr lang="nl-NL"/>
              </a:p>
            </p:txBody>
          </p:sp>
          <p:sp>
            <p:nvSpPr>
              <p:cNvPr id="30" name="Vrije vorm: vorm 29">
                <a:extLst>
                  <a:ext uri="{FF2B5EF4-FFF2-40B4-BE49-F238E27FC236}">
                    <a16:creationId xmlns:a16="http://schemas.microsoft.com/office/drawing/2014/main" id="{4D2C2B32-1C94-17B1-1E76-540D2358ECCE}"/>
                  </a:ext>
                </a:extLst>
              </p:cNvPr>
              <p:cNvSpPr/>
              <p:nvPr/>
            </p:nvSpPr>
            <p:spPr>
              <a:xfrm>
                <a:off x="11205771" y="5958915"/>
                <a:ext cx="60780" cy="212913"/>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0320 w 84582"/>
                  <a:gd name="connsiteY11" fmla="*/ 55753 h 296291"/>
                  <a:gd name="connsiteX12" fmla="*/ 18288 w 84582"/>
                  <a:gd name="connsiteY12" fmla="*/ 29210 h 296291"/>
                  <a:gd name="connsiteX13" fmla="*/ 20320 w 84582"/>
                  <a:gd name="connsiteY13" fmla="*/ 2667 h 296291"/>
                  <a:gd name="connsiteX14" fmla="*/ 34671 w 84582"/>
                  <a:gd name="connsiteY14" fmla="*/ 635 h 296291"/>
                  <a:gd name="connsiteX15" fmla="*/ 49022 w 84582"/>
                  <a:gd name="connsiteY15" fmla="*/ 0 h 296291"/>
                  <a:gd name="connsiteX16" fmla="*/ 63373 w 84582"/>
                  <a:gd name="connsiteY16" fmla="*/ 635 h 296291"/>
                  <a:gd name="connsiteX17" fmla="*/ 78359 w 84582"/>
                  <a:gd name="connsiteY17" fmla="*/ 2667 h 296291"/>
                  <a:gd name="connsiteX18" fmla="*/ 79756 w 84582"/>
                  <a:gd name="connsiteY18" fmla="*/ 15621 h 296291"/>
                  <a:gd name="connsiteX19" fmla="*/ 80391 w 84582"/>
                  <a:gd name="connsiteY19" fmla="*/ 28575 h 296291"/>
                  <a:gd name="connsiteX20" fmla="*/ 79756 w 84582"/>
                  <a:gd name="connsiteY20" fmla="*/ 41529 h 296291"/>
                  <a:gd name="connsiteX21" fmla="*/ 78359 w 84582"/>
                  <a:gd name="connsiteY21" fmla="*/ 55118 h 296291"/>
                  <a:gd name="connsiteX22" fmla="*/ 64008 w 84582"/>
                  <a:gd name="connsiteY22" fmla="*/ 56515 h 296291"/>
                  <a:gd name="connsiteX23" fmla="*/ 49657 w 84582"/>
                  <a:gd name="connsiteY23" fmla="*/ 57150 h 296291"/>
                  <a:gd name="connsiteX24" fmla="*/ 35306 w 84582"/>
                  <a:gd name="connsiteY24" fmla="*/ 56515 h 296291"/>
                  <a:gd name="connsiteX25" fmla="*/ 20320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320" y="55753"/>
                    </a:moveTo>
                    <a:cubicBezTo>
                      <a:pt x="18923" y="46863"/>
                      <a:pt x="18288" y="37973"/>
                      <a:pt x="18288" y="29210"/>
                    </a:cubicBezTo>
                    <a:cubicBezTo>
                      <a:pt x="18288" y="21082"/>
                      <a:pt x="18923" y="12192"/>
                      <a:pt x="20320" y="2667"/>
                    </a:cubicBezTo>
                    <a:cubicBezTo>
                      <a:pt x="25146" y="2032"/>
                      <a:pt x="29845" y="1270"/>
                      <a:pt x="34671" y="635"/>
                    </a:cubicBezTo>
                    <a:cubicBezTo>
                      <a:pt x="40132" y="0"/>
                      <a:pt x="44196" y="0"/>
                      <a:pt x="49022" y="0"/>
                    </a:cubicBezTo>
                    <a:cubicBezTo>
                      <a:pt x="53848" y="0"/>
                      <a:pt x="58547" y="0"/>
                      <a:pt x="63373" y="635"/>
                    </a:cubicBezTo>
                    <a:cubicBezTo>
                      <a:pt x="68834" y="1270"/>
                      <a:pt x="73533" y="1270"/>
                      <a:pt x="78359" y="2667"/>
                    </a:cubicBezTo>
                    <a:cubicBezTo>
                      <a:pt x="78994" y="7493"/>
                      <a:pt x="79756" y="11557"/>
                      <a:pt x="79756" y="15621"/>
                    </a:cubicBezTo>
                    <a:cubicBezTo>
                      <a:pt x="79756" y="19685"/>
                      <a:pt x="80391" y="24511"/>
                      <a:pt x="80391" y="28575"/>
                    </a:cubicBezTo>
                    <a:cubicBezTo>
                      <a:pt x="80391" y="32639"/>
                      <a:pt x="80391" y="37465"/>
                      <a:pt x="79756" y="41529"/>
                    </a:cubicBezTo>
                    <a:cubicBezTo>
                      <a:pt x="79756" y="46355"/>
                      <a:pt x="79121" y="50419"/>
                      <a:pt x="78359" y="55118"/>
                    </a:cubicBezTo>
                    <a:cubicBezTo>
                      <a:pt x="73533" y="55753"/>
                      <a:pt x="68834" y="56515"/>
                      <a:pt x="64008" y="56515"/>
                    </a:cubicBezTo>
                    <a:cubicBezTo>
                      <a:pt x="58547" y="56515"/>
                      <a:pt x="53848" y="57150"/>
                      <a:pt x="49657" y="57150"/>
                    </a:cubicBezTo>
                    <a:cubicBezTo>
                      <a:pt x="45466" y="57150"/>
                      <a:pt x="40767" y="57150"/>
                      <a:pt x="35306" y="56515"/>
                    </a:cubicBezTo>
                    <a:cubicBezTo>
                      <a:pt x="29845" y="57150"/>
                      <a:pt x="25146" y="56515"/>
                      <a:pt x="20320" y="55880"/>
                    </a:cubicBezTo>
                  </a:path>
                </a:pathLst>
              </a:custGeom>
              <a:solidFill>
                <a:srgbClr val="1A4D99"/>
              </a:solidFill>
              <a:ln w="12700" cap="flat">
                <a:noFill/>
                <a:prstDash val="solid"/>
                <a:miter/>
              </a:ln>
            </p:spPr>
            <p:txBody>
              <a:bodyPr rtlCol="0" anchor="ctr"/>
              <a:lstStyle/>
              <a:p>
                <a:endParaRPr lang="nl-NL"/>
              </a:p>
            </p:txBody>
          </p:sp>
          <p:sp>
            <p:nvSpPr>
              <p:cNvPr id="31" name="Vrije vorm: vorm 30">
                <a:extLst>
                  <a:ext uri="{FF2B5EF4-FFF2-40B4-BE49-F238E27FC236}">
                    <a16:creationId xmlns:a16="http://schemas.microsoft.com/office/drawing/2014/main" id="{B44888E3-1D0B-7818-9B7F-4EAAE9FB85F7}"/>
                  </a:ext>
                </a:extLst>
              </p:cNvPr>
              <p:cNvSpPr/>
              <p:nvPr/>
            </p:nvSpPr>
            <p:spPr>
              <a:xfrm>
                <a:off x="11305976" y="6020882"/>
                <a:ext cx="130321" cy="152224"/>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rgbClr val="1A4D99"/>
              </a:solidFill>
              <a:ln w="12700" cap="flat">
                <a:noFill/>
                <a:prstDash val="solid"/>
                <a:miter/>
              </a:ln>
            </p:spPr>
            <p:txBody>
              <a:bodyPr rtlCol="0" anchor="ctr"/>
              <a:lstStyle/>
              <a:p>
                <a:endParaRPr lang="nl-NL"/>
              </a:p>
            </p:txBody>
          </p:sp>
          <p:sp>
            <p:nvSpPr>
              <p:cNvPr id="32" name="Vrije vorm: vorm 31">
                <a:extLst>
                  <a:ext uri="{FF2B5EF4-FFF2-40B4-BE49-F238E27FC236}">
                    <a16:creationId xmlns:a16="http://schemas.microsoft.com/office/drawing/2014/main" id="{43C7C768-BF8A-074A-2B70-B48AF5CC9D42}"/>
                  </a:ext>
                </a:extLst>
              </p:cNvPr>
              <p:cNvSpPr/>
              <p:nvPr/>
            </p:nvSpPr>
            <p:spPr>
              <a:xfrm>
                <a:off x="11462125" y="6021065"/>
                <a:ext cx="149395" cy="220762"/>
              </a:xfrm>
              <a:custGeom>
                <a:avLst/>
                <a:gdLst>
                  <a:gd name="connsiteX0" fmla="*/ 129667 w 207898"/>
                  <a:gd name="connsiteY0" fmla="*/ 174371 h 307213"/>
                  <a:gd name="connsiteX1" fmla="*/ 182880 w 207898"/>
                  <a:gd name="connsiteY1" fmla="*/ 190754 h 307213"/>
                  <a:gd name="connsiteX2" fmla="*/ 199898 w 207898"/>
                  <a:gd name="connsiteY2" fmla="*/ 234315 h 307213"/>
                  <a:gd name="connsiteX3" fmla="*/ 191008 w 207898"/>
                  <a:gd name="connsiteY3" fmla="*/ 264287 h 307213"/>
                  <a:gd name="connsiteX4" fmla="*/ 167132 w 207898"/>
                  <a:gd name="connsiteY4" fmla="*/ 287401 h 307213"/>
                  <a:gd name="connsiteX5" fmla="*/ 131699 w 207898"/>
                  <a:gd name="connsiteY5" fmla="*/ 301752 h 307213"/>
                  <a:gd name="connsiteX6" fmla="*/ 87376 w 207898"/>
                  <a:gd name="connsiteY6" fmla="*/ 307213 h 307213"/>
                  <a:gd name="connsiteX7" fmla="*/ 47117 w 207898"/>
                  <a:gd name="connsiteY7" fmla="*/ 303149 h 307213"/>
                  <a:gd name="connsiteX8" fmla="*/ 19812 w 207898"/>
                  <a:gd name="connsiteY8" fmla="*/ 292989 h 307213"/>
                  <a:gd name="connsiteX9" fmla="*/ 4826 w 207898"/>
                  <a:gd name="connsiteY9" fmla="*/ 276606 h 307213"/>
                  <a:gd name="connsiteX10" fmla="*/ 0 w 207898"/>
                  <a:gd name="connsiteY10" fmla="*/ 254762 h 307213"/>
                  <a:gd name="connsiteX11" fmla="*/ 8128 w 207898"/>
                  <a:gd name="connsiteY11" fmla="*/ 225425 h 307213"/>
                  <a:gd name="connsiteX12" fmla="*/ 30607 w 207898"/>
                  <a:gd name="connsiteY12" fmla="*/ 204978 h 307213"/>
                  <a:gd name="connsiteX13" fmla="*/ 16256 w 207898"/>
                  <a:gd name="connsiteY13" fmla="*/ 191389 h 307213"/>
                  <a:gd name="connsiteX14" fmla="*/ 10795 w 207898"/>
                  <a:gd name="connsiteY14" fmla="*/ 170307 h 307213"/>
                  <a:gd name="connsiteX15" fmla="*/ 16891 w 207898"/>
                  <a:gd name="connsiteY15" fmla="*/ 145796 h 307213"/>
                  <a:gd name="connsiteX16" fmla="*/ 35306 w 207898"/>
                  <a:gd name="connsiteY16" fmla="*/ 127381 h 307213"/>
                  <a:gd name="connsiteX17" fmla="*/ 14224 w 207898"/>
                  <a:gd name="connsiteY17" fmla="*/ 103505 h 307213"/>
                  <a:gd name="connsiteX18" fmla="*/ 6731 w 207898"/>
                  <a:gd name="connsiteY18" fmla="*/ 72136 h 307213"/>
                  <a:gd name="connsiteX19" fmla="*/ 12827 w 207898"/>
                  <a:gd name="connsiteY19" fmla="*/ 43561 h 307213"/>
                  <a:gd name="connsiteX20" fmla="*/ 29845 w 207898"/>
                  <a:gd name="connsiteY20" fmla="*/ 20447 h 307213"/>
                  <a:gd name="connsiteX21" fmla="*/ 57150 w 207898"/>
                  <a:gd name="connsiteY21" fmla="*/ 5461 h 307213"/>
                  <a:gd name="connsiteX22" fmla="*/ 93345 w 207898"/>
                  <a:gd name="connsiteY22" fmla="*/ 0 h 307213"/>
                  <a:gd name="connsiteX23" fmla="*/ 129540 w 207898"/>
                  <a:gd name="connsiteY23" fmla="*/ 6096 h 307213"/>
                  <a:gd name="connsiteX24" fmla="*/ 157480 w 207898"/>
                  <a:gd name="connsiteY24" fmla="*/ 21717 h 307213"/>
                  <a:gd name="connsiteX25" fmla="*/ 175895 w 207898"/>
                  <a:gd name="connsiteY25" fmla="*/ 6731 h 307213"/>
                  <a:gd name="connsiteX26" fmla="*/ 205867 w 207898"/>
                  <a:gd name="connsiteY26" fmla="*/ 1905 h 307213"/>
                  <a:gd name="connsiteX27" fmla="*/ 207264 w 207898"/>
                  <a:gd name="connsiteY27" fmla="*/ 12065 h 307213"/>
                  <a:gd name="connsiteX28" fmla="*/ 207899 w 207898"/>
                  <a:gd name="connsiteY28" fmla="*/ 22225 h 307213"/>
                  <a:gd name="connsiteX29" fmla="*/ 207264 w 207898"/>
                  <a:gd name="connsiteY29" fmla="*/ 35179 h 307213"/>
                  <a:gd name="connsiteX30" fmla="*/ 205867 w 207898"/>
                  <a:gd name="connsiteY30" fmla="*/ 48133 h 307213"/>
                  <a:gd name="connsiteX31" fmla="*/ 173863 w 207898"/>
                  <a:gd name="connsiteY31" fmla="*/ 48133 h 307213"/>
                  <a:gd name="connsiteX32" fmla="*/ 177292 w 207898"/>
                  <a:gd name="connsiteY32" fmla="*/ 57658 h 307213"/>
                  <a:gd name="connsiteX33" fmla="*/ 178689 w 207898"/>
                  <a:gd name="connsiteY33" fmla="*/ 72009 h 307213"/>
                  <a:gd name="connsiteX34" fmla="*/ 173228 w 207898"/>
                  <a:gd name="connsiteY34" fmla="*/ 100584 h 307213"/>
                  <a:gd name="connsiteX35" fmla="*/ 156210 w 207898"/>
                  <a:gd name="connsiteY35" fmla="*/ 123063 h 307213"/>
                  <a:gd name="connsiteX36" fmla="*/ 128905 w 207898"/>
                  <a:gd name="connsiteY36" fmla="*/ 138049 h 307213"/>
                  <a:gd name="connsiteX37" fmla="*/ 92710 w 207898"/>
                  <a:gd name="connsiteY37" fmla="*/ 143510 h 307213"/>
                  <a:gd name="connsiteX38" fmla="*/ 62103 w 207898"/>
                  <a:gd name="connsiteY38" fmla="*/ 140081 h 307213"/>
                  <a:gd name="connsiteX39" fmla="*/ 53975 w 207898"/>
                  <a:gd name="connsiteY39" fmla="*/ 149606 h 307213"/>
                  <a:gd name="connsiteX40" fmla="*/ 52578 w 207898"/>
                  <a:gd name="connsiteY40" fmla="*/ 159131 h 307213"/>
                  <a:gd name="connsiteX41" fmla="*/ 56642 w 207898"/>
                  <a:gd name="connsiteY41" fmla="*/ 169291 h 307213"/>
                  <a:gd name="connsiteX42" fmla="*/ 73660 w 207898"/>
                  <a:gd name="connsiteY42" fmla="*/ 173355 h 307213"/>
                  <a:gd name="connsiteX43" fmla="*/ 129540 w 207898"/>
                  <a:gd name="connsiteY43" fmla="*/ 173990 h 307213"/>
                  <a:gd name="connsiteX44" fmla="*/ 129540 w 207898"/>
                  <a:gd name="connsiteY44" fmla="*/ 173990 h 307213"/>
                  <a:gd name="connsiteX45" fmla="*/ 79248 w 207898"/>
                  <a:gd name="connsiteY45" fmla="*/ 215265 h 307213"/>
                  <a:gd name="connsiteX46" fmla="*/ 64897 w 207898"/>
                  <a:gd name="connsiteY46" fmla="*/ 217297 h 307213"/>
                  <a:gd name="connsiteX47" fmla="*/ 56007 w 207898"/>
                  <a:gd name="connsiteY47" fmla="*/ 223393 h 307213"/>
                  <a:gd name="connsiteX48" fmla="*/ 51181 w 207898"/>
                  <a:gd name="connsiteY48" fmla="*/ 231521 h 307213"/>
                  <a:gd name="connsiteX49" fmla="*/ 49784 w 207898"/>
                  <a:gd name="connsiteY49" fmla="*/ 240411 h 307213"/>
                  <a:gd name="connsiteX50" fmla="*/ 61341 w 207898"/>
                  <a:gd name="connsiteY50" fmla="*/ 260858 h 307213"/>
                  <a:gd name="connsiteX51" fmla="*/ 91313 w 207898"/>
                  <a:gd name="connsiteY51" fmla="*/ 266319 h 307213"/>
                  <a:gd name="connsiteX52" fmla="*/ 131572 w 207898"/>
                  <a:gd name="connsiteY52" fmla="*/ 258191 h 307213"/>
                  <a:gd name="connsiteX53" fmla="*/ 146558 w 207898"/>
                  <a:gd name="connsiteY53" fmla="*/ 237109 h 307213"/>
                  <a:gd name="connsiteX54" fmla="*/ 145923 w 207898"/>
                  <a:gd name="connsiteY54" fmla="*/ 229616 h 307213"/>
                  <a:gd name="connsiteX55" fmla="*/ 142494 w 207898"/>
                  <a:gd name="connsiteY55" fmla="*/ 222758 h 307213"/>
                  <a:gd name="connsiteX56" fmla="*/ 135001 w 207898"/>
                  <a:gd name="connsiteY56" fmla="*/ 217932 h 307213"/>
                  <a:gd name="connsiteX57" fmla="*/ 122047 w 207898"/>
                  <a:gd name="connsiteY57" fmla="*/ 215900 h 307213"/>
                  <a:gd name="connsiteX58" fmla="*/ 79121 w 207898"/>
                  <a:gd name="connsiteY58" fmla="*/ 215265 h 307213"/>
                  <a:gd name="connsiteX59" fmla="*/ 79121 w 207898"/>
                  <a:gd name="connsiteY59" fmla="*/ 215265 h 307213"/>
                  <a:gd name="connsiteX60" fmla="*/ 94996 w 207898"/>
                  <a:gd name="connsiteY60" fmla="*/ 107569 h 307213"/>
                  <a:gd name="connsiteX61" fmla="*/ 118872 w 207898"/>
                  <a:gd name="connsiteY61" fmla="*/ 98044 h 307213"/>
                  <a:gd name="connsiteX62" fmla="*/ 126365 w 207898"/>
                  <a:gd name="connsiteY62" fmla="*/ 72136 h 307213"/>
                  <a:gd name="connsiteX63" fmla="*/ 118872 w 207898"/>
                  <a:gd name="connsiteY63" fmla="*/ 45593 h 307213"/>
                  <a:gd name="connsiteX64" fmla="*/ 94996 w 207898"/>
                  <a:gd name="connsiteY64" fmla="*/ 36068 h 307213"/>
                  <a:gd name="connsiteX65" fmla="*/ 70485 w 207898"/>
                  <a:gd name="connsiteY65" fmla="*/ 45593 h 307213"/>
                  <a:gd name="connsiteX66" fmla="*/ 62992 w 207898"/>
                  <a:gd name="connsiteY66" fmla="*/ 72136 h 307213"/>
                  <a:gd name="connsiteX67" fmla="*/ 70485 w 207898"/>
                  <a:gd name="connsiteY67" fmla="*/ 98044 h 307213"/>
                  <a:gd name="connsiteX68" fmla="*/ 94996 w 207898"/>
                  <a:gd name="connsiteY68" fmla="*/ 107569 h 30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7898" h="307213">
                    <a:moveTo>
                      <a:pt x="129667" y="174371"/>
                    </a:moveTo>
                    <a:cubicBezTo>
                      <a:pt x="153543" y="175006"/>
                      <a:pt x="171196" y="180467"/>
                      <a:pt x="182880" y="190754"/>
                    </a:cubicBezTo>
                    <a:cubicBezTo>
                      <a:pt x="194437" y="201041"/>
                      <a:pt x="199898" y="215265"/>
                      <a:pt x="199898" y="234315"/>
                    </a:cubicBezTo>
                    <a:cubicBezTo>
                      <a:pt x="199898" y="245237"/>
                      <a:pt x="197104" y="255397"/>
                      <a:pt x="191008" y="264287"/>
                    </a:cubicBezTo>
                    <a:cubicBezTo>
                      <a:pt x="184912" y="273177"/>
                      <a:pt x="177419" y="281305"/>
                      <a:pt x="167132" y="287401"/>
                    </a:cubicBezTo>
                    <a:cubicBezTo>
                      <a:pt x="156972" y="293497"/>
                      <a:pt x="145288" y="298323"/>
                      <a:pt x="131699" y="301752"/>
                    </a:cubicBezTo>
                    <a:cubicBezTo>
                      <a:pt x="118110" y="305181"/>
                      <a:pt x="103124" y="307213"/>
                      <a:pt x="87376" y="307213"/>
                    </a:cubicBezTo>
                    <a:cubicBezTo>
                      <a:pt x="71628" y="307213"/>
                      <a:pt x="58039" y="305816"/>
                      <a:pt x="47117" y="303149"/>
                    </a:cubicBezTo>
                    <a:cubicBezTo>
                      <a:pt x="36195" y="300482"/>
                      <a:pt x="26670" y="297053"/>
                      <a:pt x="19812" y="292989"/>
                    </a:cubicBezTo>
                    <a:cubicBezTo>
                      <a:pt x="12954" y="288163"/>
                      <a:pt x="7620" y="282829"/>
                      <a:pt x="4826" y="276606"/>
                    </a:cubicBezTo>
                    <a:cubicBezTo>
                      <a:pt x="2032" y="269748"/>
                      <a:pt x="0" y="263017"/>
                      <a:pt x="0" y="254762"/>
                    </a:cubicBezTo>
                    <a:cubicBezTo>
                      <a:pt x="0" y="243205"/>
                      <a:pt x="2794" y="232918"/>
                      <a:pt x="8128" y="225425"/>
                    </a:cubicBezTo>
                    <a:cubicBezTo>
                      <a:pt x="13589" y="217932"/>
                      <a:pt x="21082" y="211074"/>
                      <a:pt x="30607" y="204978"/>
                    </a:cubicBezTo>
                    <a:cubicBezTo>
                      <a:pt x="24511" y="201549"/>
                      <a:pt x="19685" y="196850"/>
                      <a:pt x="16256" y="191389"/>
                    </a:cubicBezTo>
                    <a:cubicBezTo>
                      <a:pt x="12827" y="185928"/>
                      <a:pt x="10795" y="179197"/>
                      <a:pt x="10795" y="170307"/>
                    </a:cubicBezTo>
                    <a:cubicBezTo>
                      <a:pt x="10795" y="160147"/>
                      <a:pt x="12827" y="151892"/>
                      <a:pt x="16891" y="145796"/>
                    </a:cubicBezTo>
                    <a:cubicBezTo>
                      <a:pt x="20955" y="139700"/>
                      <a:pt x="27051" y="133604"/>
                      <a:pt x="35306" y="127381"/>
                    </a:cubicBezTo>
                    <a:cubicBezTo>
                      <a:pt x="25781" y="120523"/>
                      <a:pt x="18923" y="112395"/>
                      <a:pt x="14224" y="103505"/>
                    </a:cubicBezTo>
                    <a:cubicBezTo>
                      <a:pt x="9398" y="94615"/>
                      <a:pt x="6731" y="83693"/>
                      <a:pt x="6731" y="72136"/>
                    </a:cubicBezTo>
                    <a:cubicBezTo>
                      <a:pt x="6731" y="61976"/>
                      <a:pt x="8763" y="52324"/>
                      <a:pt x="12827" y="43561"/>
                    </a:cubicBezTo>
                    <a:cubicBezTo>
                      <a:pt x="16891" y="34671"/>
                      <a:pt x="22352" y="27178"/>
                      <a:pt x="29845" y="20447"/>
                    </a:cubicBezTo>
                    <a:cubicBezTo>
                      <a:pt x="37338" y="14351"/>
                      <a:pt x="46863" y="8890"/>
                      <a:pt x="57150" y="5461"/>
                    </a:cubicBezTo>
                    <a:cubicBezTo>
                      <a:pt x="68072" y="2032"/>
                      <a:pt x="80264" y="0"/>
                      <a:pt x="93345" y="0"/>
                    </a:cubicBezTo>
                    <a:cubicBezTo>
                      <a:pt x="106426" y="0"/>
                      <a:pt x="118618" y="2032"/>
                      <a:pt x="129540" y="6096"/>
                    </a:cubicBezTo>
                    <a:cubicBezTo>
                      <a:pt x="140462" y="10160"/>
                      <a:pt x="149987" y="15621"/>
                      <a:pt x="157480" y="21717"/>
                    </a:cubicBezTo>
                    <a:cubicBezTo>
                      <a:pt x="162306" y="14859"/>
                      <a:pt x="168402" y="10160"/>
                      <a:pt x="175895" y="6731"/>
                    </a:cubicBezTo>
                    <a:cubicBezTo>
                      <a:pt x="183388" y="3302"/>
                      <a:pt x="193675" y="1905"/>
                      <a:pt x="205867" y="1905"/>
                    </a:cubicBezTo>
                    <a:cubicBezTo>
                      <a:pt x="206502" y="5334"/>
                      <a:pt x="206502" y="8763"/>
                      <a:pt x="207264" y="12065"/>
                    </a:cubicBezTo>
                    <a:cubicBezTo>
                      <a:pt x="207899" y="15494"/>
                      <a:pt x="207899" y="18923"/>
                      <a:pt x="207899" y="22225"/>
                    </a:cubicBezTo>
                    <a:cubicBezTo>
                      <a:pt x="207899" y="26289"/>
                      <a:pt x="207899" y="30353"/>
                      <a:pt x="207264" y="35179"/>
                    </a:cubicBezTo>
                    <a:cubicBezTo>
                      <a:pt x="207264" y="39243"/>
                      <a:pt x="206629" y="44069"/>
                      <a:pt x="205867" y="48133"/>
                    </a:cubicBezTo>
                    <a:lnTo>
                      <a:pt x="173863" y="48133"/>
                    </a:lnTo>
                    <a:cubicBezTo>
                      <a:pt x="175260" y="50927"/>
                      <a:pt x="176657" y="54229"/>
                      <a:pt x="177292" y="57658"/>
                    </a:cubicBezTo>
                    <a:cubicBezTo>
                      <a:pt x="178689" y="61087"/>
                      <a:pt x="178689" y="66548"/>
                      <a:pt x="178689" y="72009"/>
                    </a:cubicBezTo>
                    <a:cubicBezTo>
                      <a:pt x="178689" y="82169"/>
                      <a:pt x="176657" y="91821"/>
                      <a:pt x="173228" y="100584"/>
                    </a:cubicBezTo>
                    <a:cubicBezTo>
                      <a:pt x="169164" y="109474"/>
                      <a:pt x="163703" y="116967"/>
                      <a:pt x="156210" y="123063"/>
                    </a:cubicBezTo>
                    <a:cubicBezTo>
                      <a:pt x="148717" y="129159"/>
                      <a:pt x="139827" y="134620"/>
                      <a:pt x="128905" y="138049"/>
                    </a:cubicBezTo>
                    <a:cubicBezTo>
                      <a:pt x="117983" y="141478"/>
                      <a:pt x="106426" y="143510"/>
                      <a:pt x="92710" y="143510"/>
                    </a:cubicBezTo>
                    <a:cubicBezTo>
                      <a:pt x="81153" y="143510"/>
                      <a:pt x="70866" y="142113"/>
                      <a:pt x="62103" y="140081"/>
                    </a:cubicBezTo>
                    <a:cubicBezTo>
                      <a:pt x="57277" y="142875"/>
                      <a:pt x="54610" y="146177"/>
                      <a:pt x="53975" y="149606"/>
                    </a:cubicBezTo>
                    <a:cubicBezTo>
                      <a:pt x="52578" y="153035"/>
                      <a:pt x="52578" y="155702"/>
                      <a:pt x="52578" y="159131"/>
                    </a:cubicBezTo>
                    <a:cubicBezTo>
                      <a:pt x="52578" y="163195"/>
                      <a:pt x="53975" y="166624"/>
                      <a:pt x="56642" y="169291"/>
                    </a:cubicBezTo>
                    <a:cubicBezTo>
                      <a:pt x="59436" y="172085"/>
                      <a:pt x="64770" y="173355"/>
                      <a:pt x="73660" y="173355"/>
                    </a:cubicBezTo>
                    <a:lnTo>
                      <a:pt x="129540" y="173990"/>
                    </a:lnTo>
                    <a:lnTo>
                      <a:pt x="129540" y="173990"/>
                    </a:lnTo>
                    <a:close/>
                    <a:moveTo>
                      <a:pt x="79248" y="215265"/>
                    </a:moveTo>
                    <a:cubicBezTo>
                      <a:pt x="73152" y="215265"/>
                      <a:pt x="68326" y="215900"/>
                      <a:pt x="64897" y="217297"/>
                    </a:cubicBezTo>
                    <a:cubicBezTo>
                      <a:pt x="60833" y="218694"/>
                      <a:pt x="58039" y="220726"/>
                      <a:pt x="56007" y="223393"/>
                    </a:cubicBezTo>
                    <a:cubicBezTo>
                      <a:pt x="53975" y="226060"/>
                      <a:pt x="51943" y="228854"/>
                      <a:pt x="51181" y="231521"/>
                    </a:cubicBezTo>
                    <a:cubicBezTo>
                      <a:pt x="50546" y="234315"/>
                      <a:pt x="49784" y="237617"/>
                      <a:pt x="49784" y="240411"/>
                    </a:cubicBezTo>
                    <a:cubicBezTo>
                      <a:pt x="49784" y="250571"/>
                      <a:pt x="53848" y="257429"/>
                      <a:pt x="61341" y="260858"/>
                    </a:cubicBezTo>
                    <a:cubicBezTo>
                      <a:pt x="68834" y="264287"/>
                      <a:pt x="79121" y="266319"/>
                      <a:pt x="91313" y="266319"/>
                    </a:cubicBezTo>
                    <a:cubicBezTo>
                      <a:pt x="107696" y="266319"/>
                      <a:pt x="121285" y="263525"/>
                      <a:pt x="131572" y="258191"/>
                    </a:cubicBezTo>
                    <a:cubicBezTo>
                      <a:pt x="141732" y="252730"/>
                      <a:pt x="146558" y="245999"/>
                      <a:pt x="146558" y="237109"/>
                    </a:cubicBezTo>
                    <a:cubicBezTo>
                      <a:pt x="146558" y="234315"/>
                      <a:pt x="146558" y="231648"/>
                      <a:pt x="145923" y="229616"/>
                    </a:cubicBezTo>
                    <a:cubicBezTo>
                      <a:pt x="145288" y="226822"/>
                      <a:pt x="143891" y="224790"/>
                      <a:pt x="142494" y="222758"/>
                    </a:cubicBezTo>
                    <a:cubicBezTo>
                      <a:pt x="140462" y="220726"/>
                      <a:pt x="137668" y="219329"/>
                      <a:pt x="135001" y="217932"/>
                    </a:cubicBezTo>
                    <a:cubicBezTo>
                      <a:pt x="131572" y="216535"/>
                      <a:pt x="127508" y="215900"/>
                      <a:pt x="122047" y="215900"/>
                    </a:cubicBezTo>
                    <a:lnTo>
                      <a:pt x="79121" y="215265"/>
                    </a:lnTo>
                    <a:lnTo>
                      <a:pt x="79121" y="215265"/>
                    </a:lnTo>
                    <a:close/>
                    <a:moveTo>
                      <a:pt x="94996" y="107569"/>
                    </a:moveTo>
                    <a:cubicBezTo>
                      <a:pt x="105918" y="107569"/>
                      <a:pt x="114046" y="104140"/>
                      <a:pt x="118872" y="98044"/>
                    </a:cubicBezTo>
                    <a:cubicBezTo>
                      <a:pt x="123698" y="91948"/>
                      <a:pt x="126365" y="83058"/>
                      <a:pt x="126365" y="72136"/>
                    </a:cubicBezTo>
                    <a:cubicBezTo>
                      <a:pt x="126365" y="61214"/>
                      <a:pt x="123571" y="52324"/>
                      <a:pt x="118872" y="45593"/>
                    </a:cubicBezTo>
                    <a:cubicBezTo>
                      <a:pt x="114046" y="39497"/>
                      <a:pt x="105918" y="36068"/>
                      <a:pt x="94996" y="36068"/>
                    </a:cubicBezTo>
                    <a:cubicBezTo>
                      <a:pt x="83439" y="36068"/>
                      <a:pt x="75184" y="39497"/>
                      <a:pt x="70485" y="45593"/>
                    </a:cubicBezTo>
                    <a:cubicBezTo>
                      <a:pt x="65659" y="52451"/>
                      <a:pt x="62992" y="60579"/>
                      <a:pt x="62992" y="72136"/>
                    </a:cubicBezTo>
                    <a:cubicBezTo>
                      <a:pt x="62992" y="83058"/>
                      <a:pt x="65786" y="91948"/>
                      <a:pt x="70485" y="98044"/>
                    </a:cubicBezTo>
                    <a:cubicBezTo>
                      <a:pt x="75184" y="104140"/>
                      <a:pt x="84074" y="107569"/>
                      <a:pt x="94996" y="107569"/>
                    </a:cubicBezTo>
                  </a:path>
                </a:pathLst>
              </a:custGeom>
              <a:solidFill>
                <a:srgbClr val="1A4D99"/>
              </a:solidFill>
              <a:ln w="12700" cap="flat">
                <a:noFill/>
                <a:prstDash val="solid"/>
                <a:miter/>
              </a:ln>
            </p:spPr>
            <p:txBody>
              <a:bodyPr rtlCol="0" anchor="ctr"/>
              <a:lstStyle/>
              <a:p>
                <a:endParaRPr lang="nl-NL"/>
              </a:p>
            </p:txBody>
          </p:sp>
          <p:sp>
            <p:nvSpPr>
              <p:cNvPr id="33" name="Vrije vorm: vorm 32">
                <a:extLst>
                  <a:ext uri="{FF2B5EF4-FFF2-40B4-BE49-F238E27FC236}">
                    <a16:creationId xmlns:a16="http://schemas.microsoft.com/office/drawing/2014/main" id="{68EEA14F-6B2D-F8B0-F75A-38DB9F5CBB5E}"/>
                  </a:ext>
                </a:extLst>
              </p:cNvPr>
              <p:cNvSpPr/>
              <p:nvPr/>
            </p:nvSpPr>
            <p:spPr>
              <a:xfrm>
                <a:off x="9518709" y="5754855"/>
                <a:ext cx="555236" cy="159160"/>
              </a:xfrm>
              <a:custGeom>
                <a:avLst/>
                <a:gdLst>
                  <a:gd name="connsiteX0" fmla="*/ 661924 w 772668"/>
                  <a:gd name="connsiteY0" fmla="*/ 0 h 221487"/>
                  <a:gd name="connsiteX1" fmla="*/ 772668 w 772668"/>
                  <a:gd name="connsiteY1" fmla="*/ 110744 h 221487"/>
                  <a:gd name="connsiteX2" fmla="*/ 772668 w 772668"/>
                  <a:gd name="connsiteY2" fmla="*/ 110744 h 221487"/>
                  <a:gd name="connsiteX3" fmla="*/ 661924 w 772668"/>
                  <a:gd name="connsiteY3" fmla="*/ 221488 h 221487"/>
                  <a:gd name="connsiteX4" fmla="*/ 110744 w 772668"/>
                  <a:gd name="connsiteY4" fmla="*/ 221488 h 221487"/>
                  <a:gd name="connsiteX5" fmla="*/ 0 w 772668"/>
                  <a:gd name="connsiteY5" fmla="*/ 110744 h 221487"/>
                  <a:gd name="connsiteX6" fmla="*/ 0 w 772668"/>
                  <a:gd name="connsiteY6" fmla="*/ 110744 h 221487"/>
                  <a:gd name="connsiteX7" fmla="*/ 110744 w 772668"/>
                  <a:gd name="connsiteY7" fmla="*/ 0 h 22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668" h="221487">
                    <a:moveTo>
                      <a:pt x="661924" y="0"/>
                    </a:moveTo>
                    <a:cubicBezTo>
                      <a:pt x="723086" y="0"/>
                      <a:pt x="772668" y="49582"/>
                      <a:pt x="772668" y="110744"/>
                    </a:cubicBezTo>
                    <a:lnTo>
                      <a:pt x="772668" y="110744"/>
                    </a:lnTo>
                    <a:cubicBezTo>
                      <a:pt x="772668" y="171906"/>
                      <a:pt x="723086" y="221488"/>
                      <a:pt x="661924" y="221488"/>
                    </a:cubicBezTo>
                    <a:lnTo>
                      <a:pt x="110744" y="221488"/>
                    </a:lnTo>
                    <a:cubicBezTo>
                      <a:pt x="49582" y="221488"/>
                      <a:pt x="0" y="171906"/>
                      <a:pt x="0" y="110744"/>
                    </a:cubicBezTo>
                    <a:lnTo>
                      <a:pt x="0" y="110744"/>
                    </a:lnTo>
                    <a:cubicBezTo>
                      <a:pt x="0" y="49582"/>
                      <a:pt x="49582" y="0"/>
                      <a:pt x="110744" y="0"/>
                    </a:cubicBezTo>
                    <a:close/>
                  </a:path>
                </a:pathLst>
              </a:custGeom>
              <a:solidFill>
                <a:srgbClr val="1A4D99"/>
              </a:solidFill>
              <a:ln w="12700" cap="flat">
                <a:noFill/>
                <a:prstDash val="solid"/>
                <a:miter/>
              </a:ln>
            </p:spPr>
            <p:txBody>
              <a:bodyPr rtlCol="0" anchor="ctr"/>
              <a:lstStyle/>
              <a:p>
                <a:endParaRPr lang="nl-NL"/>
              </a:p>
            </p:txBody>
          </p:sp>
          <p:grpSp>
            <p:nvGrpSpPr>
              <p:cNvPr id="34" name="Graphic 66">
                <a:extLst>
                  <a:ext uri="{FF2B5EF4-FFF2-40B4-BE49-F238E27FC236}">
                    <a16:creationId xmlns:a16="http://schemas.microsoft.com/office/drawing/2014/main" id="{2BB619DF-3C7B-EE4E-E41D-E20F237553EA}"/>
                  </a:ext>
                </a:extLst>
              </p:cNvPr>
              <p:cNvGrpSpPr/>
              <p:nvPr/>
            </p:nvGrpSpPr>
            <p:grpSpPr>
              <a:xfrm>
                <a:off x="9569907" y="5781503"/>
                <a:ext cx="457038" cy="112981"/>
                <a:chOff x="1813560" y="1242060"/>
                <a:chExt cx="636016" cy="157225"/>
              </a:xfrm>
              <a:solidFill>
                <a:srgbClr val="FFFFFF"/>
              </a:solidFill>
            </p:grpSpPr>
            <p:sp>
              <p:nvSpPr>
                <p:cNvPr id="35" name="Vrije vorm: vorm 34">
                  <a:extLst>
                    <a:ext uri="{FF2B5EF4-FFF2-40B4-BE49-F238E27FC236}">
                      <a16:creationId xmlns:a16="http://schemas.microsoft.com/office/drawing/2014/main" id="{A970A7AF-6C20-9EDD-AD0B-8CA87D6CF1B2}"/>
                    </a:ext>
                  </a:extLst>
                </p:cNvPr>
                <p:cNvSpPr/>
                <p:nvPr/>
              </p:nvSpPr>
              <p:spPr>
                <a:xfrm>
                  <a:off x="1813560" y="1276222"/>
                  <a:ext cx="60960" cy="85852"/>
                </a:xfrm>
                <a:custGeom>
                  <a:avLst/>
                  <a:gdLst>
                    <a:gd name="connsiteX0" fmla="*/ 10287 w 60960"/>
                    <a:gd name="connsiteY0" fmla="*/ 6858 h 85852"/>
                    <a:gd name="connsiteX1" fmla="*/ 33782 w 60960"/>
                    <a:gd name="connsiteY1" fmla="*/ 0 h 85852"/>
                    <a:gd name="connsiteX2" fmla="*/ 58166 w 60960"/>
                    <a:gd name="connsiteY2" fmla="*/ 4445 h 85852"/>
                    <a:gd name="connsiteX3" fmla="*/ 56642 w 60960"/>
                    <a:gd name="connsiteY3" fmla="*/ 12954 h 85852"/>
                    <a:gd name="connsiteX4" fmla="*/ 53594 w 60960"/>
                    <a:gd name="connsiteY4" fmla="*/ 20701 h 85852"/>
                    <a:gd name="connsiteX5" fmla="*/ 45212 w 60960"/>
                    <a:gd name="connsiteY5" fmla="*/ 17907 h 85852"/>
                    <a:gd name="connsiteX6" fmla="*/ 35560 w 60960"/>
                    <a:gd name="connsiteY6" fmla="*/ 16764 h 85852"/>
                    <a:gd name="connsiteX7" fmla="*/ 27178 w 60960"/>
                    <a:gd name="connsiteY7" fmla="*/ 18415 h 85852"/>
                    <a:gd name="connsiteX8" fmla="*/ 24130 w 60960"/>
                    <a:gd name="connsiteY8" fmla="*/ 23749 h 85852"/>
                    <a:gd name="connsiteX9" fmla="*/ 26289 w 60960"/>
                    <a:gd name="connsiteY9" fmla="*/ 28702 h 85852"/>
                    <a:gd name="connsiteX10" fmla="*/ 32385 w 60960"/>
                    <a:gd name="connsiteY10" fmla="*/ 31369 h 85852"/>
                    <a:gd name="connsiteX11" fmla="*/ 41402 w 60960"/>
                    <a:gd name="connsiteY11" fmla="*/ 34036 h 85852"/>
                    <a:gd name="connsiteX12" fmla="*/ 55626 w 60960"/>
                    <a:gd name="connsiteY12" fmla="*/ 41656 h 85852"/>
                    <a:gd name="connsiteX13" fmla="*/ 60960 w 60960"/>
                    <a:gd name="connsiteY13" fmla="*/ 58039 h 85852"/>
                    <a:gd name="connsiteX14" fmla="*/ 56642 w 60960"/>
                    <a:gd name="connsiteY14" fmla="*/ 72136 h 85852"/>
                    <a:gd name="connsiteX15" fmla="*/ 44323 w 60960"/>
                    <a:gd name="connsiteY15" fmla="*/ 82169 h 85852"/>
                    <a:gd name="connsiteX16" fmla="*/ 25019 w 60960"/>
                    <a:gd name="connsiteY16" fmla="*/ 85852 h 85852"/>
                    <a:gd name="connsiteX17" fmla="*/ 11938 w 60960"/>
                    <a:gd name="connsiteY17" fmla="*/ 84963 h 85852"/>
                    <a:gd name="connsiteX18" fmla="*/ 0 w 60960"/>
                    <a:gd name="connsiteY18" fmla="*/ 81534 h 85852"/>
                    <a:gd name="connsiteX19" fmla="*/ 4572 w 60960"/>
                    <a:gd name="connsiteY19" fmla="*/ 64389 h 85852"/>
                    <a:gd name="connsiteX20" fmla="*/ 14478 w 60960"/>
                    <a:gd name="connsiteY20" fmla="*/ 67437 h 85852"/>
                    <a:gd name="connsiteX21" fmla="*/ 24257 w 60960"/>
                    <a:gd name="connsiteY21" fmla="*/ 68453 h 85852"/>
                    <a:gd name="connsiteX22" fmla="*/ 30734 w 60960"/>
                    <a:gd name="connsiteY22" fmla="*/ 67691 h 85852"/>
                    <a:gd name="connsiteX23" fmla="*/ 36703 w 60960"/>
                    <a:gd name="connsiteY23" fmla="*/ 65024 h 85852"/>
                    <a:gd name="connsiteX24" fmla="*/ 39243 w 60960"/>
                    <a:gd name="connsiteY24" fmla="*/ 59690 h 85852"/>
                    <a:gd name="connsiteX25" fmla="*/ 36957 w 60960"/>
                    <a:gd name="connsiteY25" fmla="*/ 54229 h 85852"/>
                    <a:gd name="connsiteX26" fmla="*/ 30480 w 60960"/>
                    <a:gd name="connsiteY26" fmla="*/ 51308 h 85852"/>
                    <a:gd name="connsiteX27" fmla="*/ 20701 w 60960"/>
                    <a:gd name="connsiteY27" fmla="*/ 48514 h 85852"/>
                    <a:gd name="connsiteX28" fmla="*/ 6858 w 60960"/>
                    <a:gd name="connsiteY28" fmla="*/ 41021 h 85852"/>
                    <a:gd name="connsiteX29" fmla="*/ 1905 w 60960"/>
                    <a:gd name="connsiteY29" fmla="*/ 26035 h 85852"/>
                    <a:gd name="connsiteX30" fmla="*/ 10541 w 60960"/>
                    <a:gd name="connsiteY30" fmla="*/ 7112 h 85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960" h="85852">
                      <a:moveTo>
                        <a:pt x="10287" y="6858"/>
                      </a:moveTo>
                      <a:cubicBezTo>
                        <a:pt x="16002" y="2286"/>
                        <a:pt x="23876" y="0"/>
                        <a:pt x="33782" y="0"/>
                      </a:cubicBezTo>
                      <a:cubicBezTo>
                        <a:pt x="41910" y="0"/>
                        <a:pt x="50038" y="1524"/>
                        <a:pt x="58166" y="4445"/>
                      </a:cubicBezTo>
                      <a:cubicBezTo>
                        <a:pt x="57912" y="7239"/>
                        <a:pt x="57404" y="10033"/>
                        <a:pt x="56642" y="12954"/>
                      </a:cubicBezTo>
                      <a:cubicBezTo>
                        <a:pt x="55753" y="15875"/>
                        <a:pt x="54737" y="18542"/>
                        <a:pt x="53594" y="20701"/>
                      </a:cubicBezTo>
                      <a:cubicBezTo>
                        <a:pt x="51054" y="19685"/>
                        <a:pt x="48260" y="18669"/>
                        <a:pt x="45212" y="17907"/>
                      </a:cubicBezTo>
                      <a:cubicBezTo>
                        <a:pt x="42164" y="17145"/>
                        <a:pt x="38862" y="16764"/>
                        <a:pt x="35560" y="16764"/>
                      </a:cubicBezTo>
                      <a:cubicBezTo>
                        <a:pt x="32004" y="16764"/>
                        <a:pt x="29210" y="17272"/>
                        <a:pt x="27178" y="18415"/>
                      </a:cubicBezTo>
                      <a:cubicBezTo>
                        <a:pt x="25146" y="19558"/>
                        <a:pt x="24130" y="21336"/>
                        <a:pt x="24130" y="23749"/>
                      </a:cubicBezTo>
                      <a:cubicBezTo>
                        <a:pt x="24130" y="26162"/>
                        <a:pt x="24892" y="27686"/>
                        <a:pt x="26289" y="28702"/>
                      </a:cubicBezTo>
                      <a:cubicBezTo>
                        <a:pt x="27686" y="29591"/>
                        <a:pt x="29718" y="30607"/>
                        <a:pt x="32385" y="31369"/>
                      </a:cubicBezTo>
                      <a:lnTo>
                        <a:pt x="41402" y="34036"/>
                      </a:lnTo>
                      <a:cubicBezTo>
                        <a:pt x="47371" y="35687"/>
                        <a:pt x="52070" y="38227"/>
                        <a:pt x="55626" y="41656"/>
                      </a:cubicBezTo>
                      <a:cubicBezTo>
                        <a:pt x="59182" y="45085"/>
                        <a:pt x="60960" y="50546"/>
                        <a:pt x="60960" y="58039"/>
                      </a:cubicBezTo>
                      <a:cubicBezTo>
                        <a:pt x="60960" y="63246"/>
                        <a:pt x="59563" y="67945"/>
                        <a:pt x="56642" y="72136"/>
                      </a:cubicBezTo>
                      <a:cubicBezTo>
                        <a:pt x="53721" y="76327"/>
                        <a:pt x="49657" y="79756"/>
                        <a:pt x="44323" y="82169"/>
                      </a:cubicBezTo>
                      <a:cubicBezTo>
                        <a:pt x="38989" y="84582"/>
                        <a:pt x="32512" y="85852"/>
                        <a:pt x="25019" y="85852"/>
                      </a:cubicBezTo>
                      <a:cubicBezTo>
                        <a:pt x="19939" y="85852"/>
                        <a:pt x="15621" y="85598"/>
                        <a:pt x="11938" y="84963"/>
                      </a:cubicBezTo>
                      <a:cubicBezTo>
                        <a:pt x="8255" y="84328"/>
                        <a:pt x="4318" y="83185"/>
                        <a:pt x="0" y="81534"/>
                      </a:cubicBezTo>
                      <a:cubicBezTo>
                        <a:pt x="508" y="75819"/>
                        <a:pt x="2032" y="70104"/>
                        <a:pt x="4572" y="64389"/>
                      </a:cubicBezTo>
                      <a:cubicBezTo>
                        <a:pt x="8001" y="65786"/>
                        <a:pt x="11430" y="66802"/>
                        <a:pt x="14478" y="67437"/>
                      </a:cubicBezTo>
                      <a:cubicBezTo>
                        <a:pt x="17653" y="68072"/>
                        <a:pt x="20828" y="68453"/>
                        <a:pt x="24257" y="68453"/>
                      </a:cubicBezTo>
                      <a:cubicBezTo>
                        <a:pt x="26289" y="68453"/>
                        <a:pt x="28448" y="68199"/>
                        <a:pt x="30734" y="67691"/>
                      </a:cubicBezTo>
                      <a:cubicBezTo>
                        <a:pt x="33020" y="67183"/>
                        <a:pt x="35052" y="66294"/>
                        <a:pt x="36703" y="65024"/>
                      </a:cubicBezTo>
                      <a:cubicBezTo>
                        <a:pt x="38354" y="63754"/>
                        <a:pt x="39243" y="61976"/>
                        <a:pt x="39243" y="59690"/>
                      </a:cubicBezTo>
                      <a:cubicBezTo>
                        <a:pt x="39243" y="57150"/>
                        <a:pt x="38481" y="55372"/>
                        <a:pt x="36957" y="54229"/>
                      </a:cubicBezTo>
                      <a:cubicBezTo>
                        <a:pt x="35433" y="53086"/>
                        <a:pt x="33274" y="52197"/>
                        <a:pt x="30480" y="51308"/>
                      </a:cubicBezTo>
                      <a:lnTo>
                        <a:pt x="20701" y="48514"/>
                      </a:lnTo>
                      <a:cubicBezTo>
                        <a:pt x="14732" y="46863"/>
                        <a:pt x="10160" y="44323"/>
                        <a:pt x="6858" y="41021"/>
                      </a:cubicBezTo>
                      <a:cubicBezTo>
                        <a:pt x="3556" y="37719"/>
                        <a:pt x="1905" y="32639"/>
                        <a:pt x="1905" y="26035"/>
                      </a:cubicBezTo>
                      <a:cubicBezTo>
                        <a:pt x="1905" y="18034"/>
                        <a:pt x="4826" y="11684"/>
                        <a:pt x="10541" y="7112"/>
                      </a:cubicBezTo>
                      <a:close/>
                    </a:path>
                  </a:pathLst>
                </a:custGeom>
                <a:solidFill>
                  <a:srgbClr val="FFFFFF"/>
                </a:solidFill>
                <a:ln w="12700" cap="flat">
                  <a:noFill/>
                  <a:prstDash val="solid"/>
                  <a:miter/>
                </a:ln>
              </p:spPr>
              <p:txBody>
                <a:bodyPr rtlCol="0" anchor="ctr"/>
                <a:lstStyle/>
                <a:p>
                  <a:endParaRPr lang="nl-NL"/>
                </a:p>
              </p:txBody>
            </p:sp>
            <p:sp>
              <p:nvSpPr>
                <p:cNvPr id="36" name="Vrije vorm: vorm 35">
                  <a:extLst>
                    <a:ext uri="{FF2B5EF4-FFF2-40B4-BE49-F238E27FC236}">
                      <a16:creationId xmlns:a16="http://schemas.microsoft.com/office/drawing/2014/main" id="{509A0983-DE47-0FC9-AA06-C32945B789F5}"/>
                    </a:ext>
                  </a:extLst>
                </p:cNvPr>
                <p:cNvSpPr/>
                <p:nvPr/>
              </p:nvSpPr>
              <p:spPr>
                <a:xfrm>
                  <a:off x="1882394"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rgbClr val="FFFFFF"/>
                </a:solidFill>
                <a:ln w="12700" cap="flat">
                  <a:noFill/>
                  <a:prstDash val="solid"/>
                  <a:miter/>
                </a:ln>
              </p:spPr>
              <p:txBody>
                <a:bodyPr rtlCol="0" anchor="ctr"/>
                <a:lstStyle/>
                <a:p>
                  <a:endParaRPr lang="nl-NL"/>
                </a:p>
              </p:txBody>
            </p:sp>
            <p:sp>
              <p:nvSpPr>
                <p:cNvPr id="71" name="Vrije vorm: vorm 70">
                  <a:extLst>
                    <a:ext uri="{FF2B5EF4-FFF2-40B4-BE49-F238E27FC236}">
                      <a16:creationId xmlns:a16="http://schemas.microsoft.com/office/drawing/2014/main" id="{30A5C05B-514C-B71C-6FAE-4B08C94E731C}"/>
                    </a:ext>
                  </a:extLst>
                </p:cNvPr>
                <p:cNvSpPr/>
                <p:nvPr/>
              </p:nvSpPr>
              <p:spPr>
                <a:xfrm>
                  <a:off x="1944623"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493 w 33527"/>
                    <a:gd name="connsiteY10" fmla="*/ 11684 h 119125"/>
                    <a:gd name="connsiteX11" fmla="*/ 8509 w 33527"/>
                    <a:gd name="connsiteY11" fmla="*/ 1016 h 119125"/>
                    <a:gd name="connsiteX12" fmla="*/ 14351 w 33527"/>
                    <a:gd name="connsiteY12" fmla="*/ 254 h 119125"/>
                    <a:gd name="connsiteX13" fmla="*/ 19939 w 33527"/>
                    <a:gd name="connsiteY13" fmla="*/ 0 h 119125"/>
                    <a:gd name="connsiteX14" fmla="*/ 25781 w 33527"/>
                    <a:gd name="connsiteY14" fmla="*/ 254 h 119125"/>
                    <a:gd name="connsiteX15" fmla="*/ 31623 w 33527"/>
                    <a:gd name="connsiteY15" fmla="*/ 1016 h 119125"/>
                    <a:gd name="connsiteX16" fmla="*/ 32258 w 33527"/>
                    <a:gd name="connsiteY16" fmla="*/ 6350 h 119125"/>
                    <a:gd name="connsiteX17" fmla="*/ 32385 w 33527"/>
                    <a:gd name="connsiteY17" fmla="*/ 11684 h 119125"/>
                    <a:gd name="connsiteX18" fmla="*/ 32258 w 33527"/>
                    <a:gd name="connsiteY18" fmla="*/ 16891 h 119125"/>
                    <a:gd name="connsiteX19" fmla="*/ 31623 w 33527"/>
                    <a:gd name="connsiteY19" fmla="*/ 22225 h 119125"/>
                    <a:gd name="connsiteX20" fmla="*/ 25781 w 33527"/>
                    <a:gd name="connsiteY20" fmla="*/ 22860 h 119125"/>
                    <a:gd name="connsiteX21" fmla="*/ 19939 w 33527"/>
                    <a:gd name="connsiteY21" fmla="*/ 22987 h 119125"/>
                    <a:gd name="connsiteX22" fmla="*/ 14224 w 33527"/>
                    <a:gd name="connsiteY22" fmla="*/ 22860 h 119125"/>
                    <a:gd name="connsiteX23" fmla="*/ 8382 w 33527"/>
                    <a:gd name="connsiteY23" fmla="*/ 22225 h 119125"/>
                    <a:gd name="connsiteX24" fmla="*/ 7366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493" y="11684"/>
                      </a:moveTo>
                      <a:cubicBezTo>
                        <a:pt x="7493" y="8255"/>
                        <a:pt x="7874" y="4699"/>
                        <a:pt x="8509" y="1016"/>
                      </a:cubicBezTo>
                      <a:cubicBezTo>
                        <a:pt x="10287" y="762"/>
                        <a:pt x="12192" y="508"/>
                        <a:pt x="14351" y="254"/>
                      </a:cubicBezTo>
                      <a:cubicBezTo>
                        <a:pt x="16383" y="127"/>
                        <a:pt x="18288" y="0"/>
                        <a:pt x="19939" y="0"/>
                      </a:cubicBezTo>
                      <a:cubicBezTo>
                        <a:pt x="21717" y="0"/>
                        <a:pt x="23749" y="0"/>
                        <a:pt x="25781" y="254"/>
                      </a:cubicBezTo>
                      <a:cubicBezTo>
                        <a:pt x="27940" y="381"/>
                        <a:pt x="29845" y="635"/>
                        <a:pt x="31623" y="1016"/>
                      </a:cubicBezTo>
                      <a:cubicBezTo>
                        <a:pt x="31877" y="2794"/>
                        <a:pt x="32131" y="4572"/>
                        <a:pt x="32258" y="6350"/>
                      </a:cubicBezTo>
                      <a:cubicBezTo>
                        <a:pt x="32258" y="8128"/>
                        <a:pt x="32385" y="9906"/>
                        <a:pt x="32385" y="11684"/>
                      </a:cubicBezTo>
                      <a:cubicBezTo>
                        <a:pt x="32385" y="13335"/>
                        <a:pt x="32385" y="15113"/>
                        <a:pt x="32258" y="16891"/>
                      </a:cubicBezTo>
                      <a:cubicBezTo>
                        <a:pt x="32258" y="18669"/>
                        <a:pt x="32004" y="20447"/>
                        <a:pt x="31623" y="22225"/>
                      </a:cubicBezTo>
                      <a:cubicBezTo>
                        <a:pt x="29845" y="22479"/>
                        <a:pt x="27940" y="22733"/>
                        <a:pt x="25781" y="22860"/>
                      </a:cubicBezTo>
                      <a:cubicBezTo>
                        <a:pt x="23749" y="22860"/>
                        <a:pt x="21844" y="22987"/>
                        <a:pt x="19939" y="22987"/>
                      </a:cubicBezTo>
                      <a:cubicBezTo>
                        <a:pt x="18288" y="22987"/>
                        <a:pt x="16383" y="22987"/>
                        <a:pt x="14224" y="22860"/>
                      </a:cubicBezTo>
                      <a:cubicBezTo>
                        <a:pt x="12065" y="22860"/>
                        <a:pt x="10160" y="22606"/>
                        <a:pt x="8382" y="22225"/>
                      </a:cubicBezTo>
                      <a:cubicBezTo>
                        <a:pt x="7747" y="18542"/>
                        <a:pt x="7366" y="14986"/>
                        <a:pt x="7366" y="11557"/>
                      </a:cubicBezTo>
                      <a:close/>
                    </a:path>
                  </a:pathLst>
                </a:custGeom>
                <a:solidFill>
                  <a:srgbClr val="FFFFFF"/>
                </a:solidFill>
                <a:ln w="12700" cap="flat">
                  <a:noFill/>
                  <a:prstDash val="solid"/>
                  <a:miter/>
                </a:ln>
              </p:spPr>
              <p:txBody>
                <a:bodyPr rtlCol="0" anchor="ctr"/>
                <a:lstStyle/>
                <a:p>
                  <a:endParaRPr lang="nl-NL"/>
                </a:p>
              </p:txBody>
            </p:sp>
            <p:sp>
              <p:nvSpPr>
                <p:cNvPr id="72" name="Vrije vorm: vorm 71">
                  <a:extLst>
                    <a:ext uri="{FF2B5EF4-FFF2-40B4-BE49-F238E27FC236}">
                      <a16:creationId xmlns:a16="http://schemas.microsoft.com/office/drawing/2014/main" id="{86E038D0-1897-BA11-A6D5-9006DA36EC1C}"/>
                    </a:ext>
                  </a:extLst>
                </p:cNvPr>
                <p:cNvSpPr/>
                <p:nvPr/>
              </p:nvSpPr>
              <p:spPr>
                <a:xfrm>
                  <a:off x="1996058" y="1276096"/>
                  <a:ext cx="63880" cy="85851"/>
                </a:xfrm>
                <a:custGeom>
                  <a:avLst/>
                  <a:gdLst>
                    <a:gd name="connsiteX0" fmla="*/ 4445 w 63880"/>
                    <a:gd name="connsiteY0" fmla="*/ 65024 h 85851"/>
                    <a:gd name="connsiteX1" fmla="*/ 0 w 63880"/>
                    <a:gd name="connsiteY1" fmla="*/ 43053 h 85851"/>
                    <a:gd name="connsiteX2" fmla="*/ 4445 w 63880"/>
                    <a:gd name="connsiteY2" fmla="*/ 21336 h 85851"/>
                    <a:gd name="connsiteX3" fmla="*/ 17653 w 63880"/>
                    <a:gd name="connsiteY3" fmla="*/ 5842 h 85851"/>
                    <a:gd name="connsiteX4" fmla="*/ 39624 w 63880"/>
                    <a:gd name="connsiteY4" fmla="*/ 0 h 85851"/>
                    <a:gd name="connsiteX5" fmla="*/ 51689 w 63880"/>
                    <a:gd name="connsiteY5" fmla="*/ 762 h 85851"/>
                    <a:gd name="connsiteX6" fmla="*/ 63119 w 63880"/>
                    <a:gd name="connsiteY6" fmla="*/ 4064 h 85851"/>
                    <a:gd name="connsiteX7" fmla="*/ 62103 w 63880"/>
                    <a:gd name="connsiteY7" fmla="*/ 12192 h 85851"/>
                    <a:gd name="connsiteX8" fmla="*/ 59055 w 63880"/>
                    <a:gd name="connsiteY8" fmla="*/ 20828 h 85851"/>
                    <a:gd name="connsiteX9" fmla="*/ 50673 w 63880"/>
                    <a:gd name="connsiteY9" fmla="*/ 18669 h 85851"/>
                    <a:gd name="connsiteX10" fmla="*/ 42545 w 63880"/>
                    <a:gd name="connsiteY10" fmla="*/ 18161 h 85851"/>
                    <a:gd name="connsiteX11" fmla="*/ 27686 w 63880"/>
                    <a:gd name="connsiteY11" fmla="*/ 24638 h 85851"/>
                    <a:gd name="connsiteX12" fmla="*/ 22733 w 63880"/>
                    <a:gd name="connsiteY12" fmla="*/ 42926 h 85851"/>
                    <a:gd name="connsiteX13" fmla="*/ 28067 w 63880"/>
                    <a:gd name="connsiteY13" fmla="*/ 61595 h 85851"/>
                    <a:gd name="connsiteX14" fmla="*/ 42672 w 63880"/>
                    <a:gd name="connsiteY14" fmla="*/ 67437 h 85851"/>
                    <a:gd name="connsiteX15" fmla="*/ 50927 w 63880"/>
                    <a:gd name="connsiteY15" fmla="*/ 66929 h 85851"/>
                    <a:gd name="connsiteX16" fmla="*/ 59436 w 63880"/>
                    <a:gd name="connsiteY16" fmla="*/ 64516 h 85851"/>
                    <a:gd name="connsiteX17" fmla="*/ 62611 w 63880"/>
                    <a:gd name="connsiteY17" fmla="*/ 71882 h 85851"/>
                    <a:gd name="connsiteX18" fmla="*/ 63881 w 63880"/>
                    <a:gd name="connsiteY18" fmla="*/ 81788 h 85851"/>
                    <a:gd name="connsiteX19" fmla="*/ 51943 w 63880"/>
                    <a:gd name="connsiteY19" fmla="*/ 85090 h 85851"/>
                    <a:gd name="connsiteX20" fmla="*/ 40386 w 63880"/>
                    <a:gd name="connsiteY20" fmla="*/ 85852 h 85851"/>
                    <a:gd name="connsiteX21" fmla="*/ 17653 w 63880"/>
                    <a:gd name="connsiteY21" fmla="*/ 80264 h 85851"/>
                    <a:gd name="connsiteX22" fmla="*/ 4191 w 63880"/>
                    <a:gd name="connsiteY22" fmla="*/ 64897 h 8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80" h="85851">
                      <a:moveTo>
                        <a:pt x="4445" y="65024"/>
                      </a:moveTo>
                      <a:cubicBezTo>
                        <a:pt x="1524" y="58547"/>
                        <a:pt x="0" y="51181"/>
                        <a:pt x="0" y="43053"/>
                      </a:cubicBezTo>
                      <a:cubicBezTo>
                        <a:pt x="0" y="34925"/>
                        <a:pt x="1524" y="27813"/>
                        <a:pt x="4445" y="21336"/>
                      </a:cubicBezTo>
                      <a:cubicBezTo>
                        <a:pt x="7366" y="14859"/>
                        <a:pt x="11811" y="9779"/>
                        <a:pt x="17653" y="5842"/>
                      </a:cubicBezTo>
                      <a:cubicBezTo>
                        <a:pt x="23495" y="2032"/>
                        <a:pt x="30861" y="0"/>
                        <a:pt x="39624" y="0"/>
                      </a:cubicBezTo>
                      <a:cubicBezTo>
                        <a:pt x="44450" y="0"/>
                        <a:pt x="48387" y="254"/>
                        <a:pt x="51689" y="762"/>
                      </a:cubicBezTo>
                      <a:cubicBezTo>
                        <a:pt x="54991" y="1270"/>
                        <a:pt x="58801" y="2413"/>
                        <a:pt x="63119" y="4064"/>
                      </a:cubicBezTo>
                      <a:cubicBezTo>
                        <a:pt x="63119" y="6477"/>
                        <a:pt x="62738" y="9271"/>
                        <a:pt x="62103" y="12192"/>
                      </a:cubicBezTo>
                      <a:cubicBezTo>
                        <a:pt x="61468" y="15113"/>
                        <a:pt x="60452" y="18034"/>
                        <a:pt x="59055" y="20828"/>
                      </a:cubicBezTo>
                      <a:cubicBezTo>
                        <a:pt x="55880" y="19812"/>
                        <a:pt x="53086" y="19050"/>
                        <a:pt x="50673" y="18669"/>
                      </a:cubicBezTo>
                      <a:cubicBezTo>
                        <a:pt x="48260" y="18288"/>
                        <a:pt x="45593" y="18161"/>
                        <a:pt x="42545" y="18161"/>
                      </a:cubicBezTo>
                      <a:cubicBezTo>
                        <a:pt x="35941" y="18161"/>
                        <a:pt x="30988" y="20320"/>
                        <a:pt x="27686" y="24638"/>
                      </a:cubicBezTo>
                      <a:cubicBezTo>
                        <a:pt x="24384" y="28956"/>
                        <a:pt x="22733" y="35052"/>
                        <a:pt x="22733" y="42926"/>
                      </a:cubicBezTo>
                      <a:cubicBezTo>
                        <a:pt x="22733" y="51435"/>
                        <a:pt x="24511" y="57785"/>
                        <a:pt x="28067" y="61595"/>
                      </a:cubicBezTo>
                      <a:cubicBezTo>
                        <a:pt x="31623" y="65532"/>
                        <a:pt x="36576" y="67437"/>
                        <a:pt x="42672" y="67437"/>
                      </a:cubicBezTo>
                      <a:cubicBezTo>
                        <a:pt x="46101" y="67437"/>
                        <a:pt x="48768" y="67310"/>
                        <a:pt x="50927" y="66929"/>
                      </a:cubicBezTo>
                      <a:cubicBezTo>
                        <a:pt x="53086" y="66548"/>
                        <a:pt x="55880" y="65786"/>
                        <a:pt x="59436" y="64516"/>
                      </a:cubicBezTo>
                      <a:cubicBezTo>
                        <a:pt x="60706" y="66675"/>
                        <a:pt x="61722" y="69088"/>
                        <a:pt x="62611" y="71882"/>
                      </a:cubicBezTo>
                      <a:cubicBezTo>
                        <a:pt x="63500" y="74676"/>
                        <a:pt x="63881" y="77978"/>
                        <a:pt x="63881" y="81788"/>
                      </a:cubicBezTo>
                      <a:cubicBezTo>
                        <a:pt x="59690" y="83439"/>
                        <a:pt x="55626" y="84582"/>
                        <a:pt x="51943" y="85090"/>
                      </a:cubicBezTo>
                      <a:cubicBezTo>
                        <a:pt x="48260" y="85598"/>
                        <a:pt x="44323" y="85852"/>
                        <a:pt x="40386" y="85852"/>
                      </a:cubicBezTo>
                      <a:cubicBezTo>
                        <a:pt x="31242" y="85852"/>
                        <a:pt x="23749" y="83947"/>
                        <a:pt x="17653" y="80264"/>
                      </a:cubicBezTo>
                      <a:cubicBezTo>
                        <a:pt x="11684" y="76581"/>
                        <a:pt x="7112" y="71501"/>
                        <a:pt x="4191" y="64897"/>
                      </a:cubicBezTo>
                      <a:close/>
                    </a:path>
                  </a:pathLst>
                </a:custGeom>
                <a:solidFill>
                  <a:srgbClr val="FFFFFF"/>
                </a:solidFill>
                <a:ln w="12700" cap="flat">
                  <a:noFill/>
                  <a:prstDash val="solid"/>
                  <a:miter/>
                </a:ln>
              </p:spPr>
              <p:txBody>
                <a:bodyPr rtlCol="0" anchor="ctr"/>
                <a:lstStyle/>
                <a:p>
                  <a:endParaRPr lang="nl-NL"/>
                </a:p>
              </p:txBody>
            </p:sp>
            <p:sp>
              <p:nvSpPr>
                <p:cNvPr id="73" name="Vrije vorm: vorm 72">
                  <a:extLst>
                    <a:ext uri="{FF2B5EF4-FFF2-40B4-BE49-F238E27FC236}">
                      <a16:creationId xmlns:a16="http://schemas.microsoft.com/office/drawing/2014/main" id="{57AFBC42-D1BA-DB6E-849D-9EFD77C72DF0}"/>
                    </a:ext>
                  </a:extLst>
                </p:cNvPr>
                <p:cNvSpPr/>
                <p:nvPr/>
              </p:nvSpPr>
              <p:spPr>
                <a:xfrm>
                  <a:off x="2075688" y="1243330"/>
                  <a:ext cx="72897" cy="117855"/>
                </a:xfrm>
                <a:custGeom>
                  <a:avLst/>
                  <a:gdLst>
                    <a:gd name="connsiteX0" fmla="*/ 0 w 72897"/>
                    <a:gd name="connsiteY0" fmla="*/ 889 h 117855"/>
                    <a:gd name="connsiteX1" fmla="*/ 11049 w 72897"/>
                    <a:gd name="connsiteY1" fmla="*/ 0 h 117855"/>
                    <a:gd name="connsiteX2" fmla="*/ 22352 w 72897"/>
                    <a:gd name="connsiteY2" fmla="*/ 889 h 117855"/>
                    <a:gd name="connsiteX3" fmla="*/ 22352 w 72897"/>
                    <a:gd name="connsiteY3" fmla="*/ 44577 h 117855"/>
                    <a:gd name="connsiteX4" fmla="*/ 26670 w 72897"/>
                    <a:gd name="connsiteY4" fmla="*/ 39878 h 117855"/>
                    <a:gd name="connsiteX5" fmla="*/ 33909 w 72897"/>
                    <a:gd name="connsiteY5" fmla="*/ 35052 h 117855"/>
                    <a:gd name="connsiteX6" fmla="*/ 45085 w 72897"/>
                    <a:gd name="connsiteY6" fmla="*/ 33020 h 117855"/>
                    <a:gd name="connsiteX7" fmla="*/ 65786 w 72897"/>
                    <a:gd name="connsiteY7" fmla="*/ 40640 h 117855"/>
                    <a:gd name="connsiteX8" fmla="*/ 72898 w 72897"/>
                    <a:gd name="connsiteY8" fmla="*/ 64643 h 117855"/>
                    <a:gd name="connsiteX9" fmla="*/ 72898 w 72897"/>
                    <a:gd name="connsiteY9" fmla="*/ 117094 h 117855"/>
                    <a:gd name="connsiteX10" fmla="*/ 67183 w 72897"/>
                    <a:gd name="connsiteY10" fmla="*/ 117729 h 117855"/>
                    <a:gd name="connsiteX11" fmla="*/ 61595 w 72897"/>
                    <a:gd name="connsiteY11" fmla="*/ 117856 h 117855"/>
                    <a:gd name="connsiteX12" fmla="*/ 56007 w 72897"/>
                    <a:gd name="connsiteY12" fmla="*/ 117729 h 117855"/>
                    <a:gd name="connsiteX13" fmla="*/ 50292 w 72897"/>
                    <a:gd name="connsiteY13" fmla="*/ 117094 h 117855"/>
                    <a:gd name="connsiteX14" fmla="*/ 50292 w 72897"/>
                    <a:gd name="connsiteY14" fmla="*/ 70612 h 117855"/>
                    <a:gd name="connsiteX15" fmla="*/ 47625 w 72897"/>
                    <a:gd name="connsiteY15" fmla="*/ 57404 h 117855"/>
                    <a:gd name="connsiteX16" fmla="*/ 38481 w 72897"/>
                    <a:gd name="connsiteY16" fmla="*/ 52832 h 117855"/>
                    <a:gd name="connsiteX17" fmla="*/ 31242 w 72897"/>
                    <a:gd name="connsiteY17" fmla="*/ 54356 h 117855"/>
                    <a:gd name="connsiteX18" fmla="*/ 25019 w 72897"/>
                    <a:gd name="connsiteY18" fmla="*/ 60452 h 117855"/>
                    <a:gd name="connsiteX19" fmla="*/ 22479 w 72897"/>
                    <a:gd name="connsiteY19" fmla="*/ 73914 h 117855"/>
                    <a:gd name="connsiteX20" fmla="*/ 22479 w 72897"/>
                    <a:gd name="connsiteY20" fmla="*/ 117094 h 117855"/>
                    <a:gd name="connsiteX21" fmla="*/ 16764 w 72897"/>
                    <a:gd name="connsiteY21" fmla="*/ 117729 h 117855"/>
                    <a:gd name="connsiteX22" fmla="*/ 11176 w 72897"/>
                    <a:gd name="connsiteY22" fmla="*/ 117856 h 117855"/>
                    <a:gd name="connsiteX23" fmla="*/ 5715 w 72897"/>
                    <a:gd name="connsiteY23" fmla="*/ 117729 h 117855"/>
                    <a:gd name="connsiteX24" fmla="*/ 127 w 72897"/>
                    <a:gd name="connsiteY24" fmla="*/ 117094 h 117855"/>
                    <a:gd name="connsiteX25" fmla="*/ 127 w 72897"/>
                    <a:gd name="connsiteY25" fmla="*/ 1016 h 11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897" h="117855">
                      <a:moveTo>
                        <a:pt x="0" y="889"/>
                      </a:moveTo>
                      <a:cubicBezTo>
                        <a:pt x="3683" y="254"/>
                        <a:pt x="7366" y="0"/>
                        <a:pt x="11049" y="0"/>
                      </a:cubicBezTo>
                      <a:cubicBezTo>
                        <a:pt x="14732" y="0"/>
                        <a:pt x="18542" y="254"/>
                        <a:pt x="22352" y="889"/>
                      </a:cubicBezTo>
                      <a:lnTo>
                        <a:pt x="22352" y="44577"/>
                      </a:lnTo>
                      <a:cubicBezTo>
                        <a:pt x="23368" y="43307"/>
                        <a:pt x="24892" y="41783"/>
                        <a:pt x="26670" y="39878"/>
                      </a:cubicBezTo>
                      <a:cubicBezTo>
                        <a:pt x="28448" y="37973"/>
                        <a:pt x="30861" y="36449"/>
                        <a:pt x="33909" y="35052"/>
                      </a:cubicBezTo>
                      <a:cubicBezTo>
                        <a:pt x="36957" y="33655"/>
                        <a:pt x="40640" y="33020"/>
                        <a:pt x="45085" y="33020"/>
                      </a:cubicBezTo>
                      <a:cubicBezTo>
                        <a:pt x="54229" y="33020"/>
                        <a:pt x="61087" y="35560"/>
                        <a:pt x="65786" y="40640"/>
                      </a:cubicBezTo>
                      <a:cubicBezTo>
                        <a:pt x="70485" y="45720"/>
                        <a:pt x="72898" y="53721"/>
                        <a:pt x="72898" y="64643"/>
                      </a:cubicBezTo>
                      <a:lnTo>
                        <a:pt x="72898" y="117094"/>
                      </a:lnTo>
                      <a:cubicBezTo>
                        <a:pt x="70993" y="117348"/>
                        <a:pt x="69088" y="117602"/>
                        <a:pt x="67183" y="117729"/>
                      </a:cubicBezTo>
                      <a:cubicBezTo>
                        <a:pt x="65278" y="117729"/>
                        <a:pt x="63373" y="117856"/>
                        <a:pt x="61595" y="117856"/>
                      </a:cubicBezTo>
                      <a:cubicBezTo>
                        <a:pt x="59817" y="117856"/>
                        <a:pt x="57912" y="117856"/>
                        <a:pt x="56007" y="117729"/>
                      </a:cubicBezTo>
                      <a:cubicBezTo>
                        <a:pt x="54102" y="117729"/>
                        <a:pt x="52197" y="117475"/>
                        <a:pt x="50292" y="117094"/>
                      </a:cubicBezTo>
                      <a:lnTo>
                        <a:pt x="50292" y="70612"/>
                      </a:lnTo>
                      <a:cubicBezTo>
                        <a:pt x="50292" y="64897"/>
                        <a:pt x="49403" y="60452"/>
                        <a:pt x="47625" y="57404"/>
                      </a:cubicBezTo>
                      <a:cubicBezTo>
                        <a:pt x="45847" y="54356"/>
                        <a:pt x="42799" y="52832"/>
                        <a:pt x="38481" y="52832"/>
                      </a:cubicBezTo>
                      <a:cubicBezTo>
                        <a:pt x="36195" y="52832"/>
                        <a:pt x="33782" y="53340"/>
                        <a:pt x="31242" y="54356"/>
                      </a:cubicBezTo>
                      <a:cubicBezTo>
                        <a:pt x="28702" y="55372"/>
                        <a:pt x="26670" y="57404"/>
                        <a:pt x="25019" y="60452"/>
                      </a:cubicBezTo>
                      <a:cubicBezTo>
                        <a:pt x="23368" y="63500"/>
                        <a:pt x="22479" y="67945"/>
                        <a:pt x="22479" y="73914"/>
                      </a:cubicBezTo>
                      <a:lnTo>
                        <a:pt x="22479" y="117094"/>
                      </a:lnTo>
                      <a:cubicBezTo>
                        <a:pt x="20574" y="117348"/>
                        <a:pt x="18669" y="117602"/>
                        <a:pt x="16764" y="117729"/>
                      </a:cubicBezTo>
                      <a:cubicBezTo>
                        <a:pt x="14859" y="117729"/>
                        <a:pt x="12954" y="117856"/>
                        <a:pt x="11176" y="117856"/>
                      </a:cubicBezTo>
                      <a:cubicBezTo>
                        <a:pt x="9398" y="117856"/>
                        <a:pt x="7493" y="117856"/>
                        <a:pt x="5715" y="117729"/>
                      </a:cubicBezTo>
                      <a:cubicBezTo>
                        <a:pt x="3810" y="117729"/>
                        <a:pt x="2032" y="117475"/>
                        <a:pt x="127" y="117094"/>
                      </a:cubicBezTo>
                      <a:lnTo>
                        <a:pt x="127" y="1016"/>
                      </a:lnTo>
                      <a:close/>
                    </a:path>
                  </a:pathLst>
                </a:custGeom>
                <a:solidFill>
                  <a:srgbClr val="FFFFFF"/>
                </a:solidFill>
                <a:ln w="12700" cap="flat">
                  <a:noFill/>
                  <a:prstDash val="solid"/>
                  <a:miter/>
                </a:ln>
              </p:spPr>
              <p:txBody>
                <a:bodyPr rtlCol="0" anchor="ctr"/>
                <a:lstStyle/>
                <a:p>
                  <a:endParaRPr lang="nl-NL"/>
                </a:p>
              </p:txBody>
            </p:sp>
            <p:sp>
              <p:nvSpPr>
                <p:cNvPr id="74" name="Vrije vorm: vorm 73">
                  <a:extLst>
                    <a:ext uri="{FF2B5EF4-FFF2-40B4-BE49-F238E27FC236}">
                      <a16:creationId xmlns:a16="http://schemas.microsoft.com/office/drawing/2014/main" id="{F635F9F6-2451-0103-8EF2-96152863A2E7}"/>
                    </a:ext>
                  </a:extLst>
                </p:cNvPr>
                <p:cNvSpPr/>
                <p:nvPr/>
              </p:nvSpPr>
              <p:spPr>
                <a:xfrm>
                  <a:off x="2160142"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rgbClr val="FFFFFF"/>
                </a:solidFill>
                <a:ln w="12700" cap="flat">
                  <a:noFill/>
                  <a:prstDash val="solid"/>
                  <a:miter/>
                </a:ln>
              </p:spPr>
              <p:txBody>
                <a:bodyPr rtlCol="0" anchor="ctr"/>
                <a:lstStyle/>
                <a:p>
                  <a:endParaRPr lang="nl-NL"/>
                </a:p>
              </p:txBody>
            </p:sp>
            <p:sp>
              <p:nvSpPr>
                <p:cNvPr id="75" name="Vrije vorm: vorm 74">
                  <a:extLst>
                    <a:ext uri="{FF2B5EF4-FFF2-40B4-BE49-F238E27FC236}">
                      <a16:creationId xmlns:a16="http://schemas.microsoft.com/office/drawing/2014/main" id="{71740942-89DB-2473-017D-CBE87D0D4CAC}"/>
                    </a:ext>
                  </a:extLst>
                </p:cNvPr>
                <p:cNvSpPr/>
                <p:nvPr/>
              </p:nvSpPr>
              <p:spPr>
                <a:xfrm>
                  <a:off x="2222500"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366 w 33527"/>
                    <a:gd name="connsiteY10" fmla="*/ 11684 h 119125"/>
                    <a:gd name="connsiteX11" fmla="*/ 8382 w 33527"/>
                    <a:gd name="connsiteY11" fmla="*/ 1016 h 119125"/>
                    <a:gd name="connsiteX12" fmla="*/ 14224 w 33527"/>
                    <a:gd name="connsiteY12" fmla="*/ 254 h 119125"/>
                    <a:gd name="connsiteX13" fmla="*/ 19812 w 33527"/>
                    <a:gd name="connsiteY13" fmla="*/ 0 h 119125"/>
                    <a:gd name="connsiteX14" fmla="*/ 25654 w 33527"/>
                    <a:gd name="connsiteY14" fmla="*/ 254 h 119125"/>
                    <a:gd name="connsiteX15" fmla="*/ 31496 w 33527"/>
                    <a:gd name="connsiteY15" fmla="*/ 1016 h 119125"/>
                    <a:gd name="connsiteX16" fmla="*/ 32131 w 33527"/>
                    <a:gd name="connsiteY16" fmla="*/ 6350 h 119125"/>
                    <a:gd name="connsiteX17" fmla="*/ 32258 w 33527"/>
                    <a:gd name="connsiteY17" fmla="*/ 11684 h 119125"/>
                    <a:gd name="connsiteX18" fmla="*/ 32131 w 33527"/>
                    <a:gd name="connsiteY18" fmla="*/ 16891 h 119125"/>
                    <a:gd name="connsiteX19" fmla="*/ 31496 w 33527"/>
                    <a:gd name="connsiteY19" fmla="*/ 22225 h 119125"/>
                    <a:gd name="connsiteX20" fmla="*/ 25654 w 33527"/>
                    <a:gd name="connsiteY20" fmla="*/ 22860 h 119125"/>
                    <a:gd name="connsiteX21" fmla="*/ 19812 w 33527"/>
                    <a:gd name="connsiteY21" fmla="*/ 22987 h 119125"/>
                    <a:gd name="connsiteX22" fmla="*/ 14097 w 33527"/>
                    <a:gd name="connsiteY22" fmla="*/ 22860 h 119125"/>
                    <a:gd name="connsiteX23" fmla="*/ 8255 w 33527"/>
                    <a:gd name="connsiteY23" fmla="*/ 22225 h 119125"/>
                    <a:gd name="connsiteX24" fmla="*/ 7239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366" y="11684"/>
                      </a:moveTo>
                      <a:cubicBezTo>
                        <a:pt x="7366" y="8255"/>
                        <a:pt x="7747" y="4699"/>
                        <a:pt x="8382" y="1016"/>
                      </a:cubicBezTo>
                      <a:cubicBezTo>
                        <a:pt x="10160" y="762"/>
                        <a:pt x="12065" y="508"/>
                        <a:pt x="14224" y="254"/>
                      </a:cubicBezTo>
                      <a:cubicBezTo>
                        <a:pt x="16256" y="127"/>
                        <a:pt x="18161" y="0"/>
                        <a:pt x="19812" y="0"/>
                      </a:cubicBezTo>
                      <a:cubicBezTo>
                        <a:pt x="21590" y="0"/>
                        <a:pt x="23622" y="0"/>
                        <a:pt x="25654" y="254"/>
                      </a:cubicBezTo>
                      <a:cubicBezTo>
                        <a:pt x="27813" y="381"/>
                        <a:pt x="29718" y="635"/>
                        <a:pt x="31496" y="1016"/>
                      </a:cubicBezTo>
                      <a:cubicBezTo>
                        <a:pt x="31750" y="2794"/>
                        <a:pt x="32004" y="4572"/>
                        <a:pt x="32131" y="6350"/>
                      </a:cubicBezTo>
                      <a:cubicBezTo>
                        <a:pt x="32131" y="8128"/>
                        <a:pt x="32258" y="9906"/>
                        <a:pt x="32258" y="11684"/>
                      </a:cubicBezTo>
                      <a:cubicBezTo>
                        <a:pt x="32258" y="13335"/>
                        <a:pt x="32258" y="15113"/>
                        <a:pt x="32131" y="16891"/>
                      </a:cubicBezTo>
                      <a:cubicBezTo>
                        <a:pt x="32131" y="18669"/>
                        <a:pt x="31877" y="20447"/>
                        <a:pt x="31496" y="22225"/>
                      </a:cubicBezTo>
                      <a:cubicBezTo>
                        <a:pt x="29718" y="22479"/>
                        <a:pt x="27813" y="22733"/>
                        <a:pt x="25654" y="22860"/>
                      </a:cubicBezTo>
                      <a:cubicBezTo>
                        <a:pt x="23622" y="22860"/>
                        <a:pt x="21717" y="22987"/>
                        <a:pt x="19812" y="22987"/>
                      </a:cubicBezTo>
                      <a:cubicBezTo>
                        <a:pt x="18161" y="22987"/>
                        <a:pt x="16256" y="22987"/>
                        <a:pt x="14097" y="22860"/>
                      </a:cubicBezTo>
                      <a:cubicBezTo>
                        <a:pt x="11938" y="22860"/>
                        <a:pt x="10033" y="22606"/>
                        <a:pt x="8255" y="22225"/>
                      </a:cubicBezTo>
                      <a:cubicBezTo>
                        <a:pt x="7620" y="18542"/>
                        <a:pt x="7239" y="14986"/>
                        <a:pt x="7239" y="11557"/>
                      </a:cubicBezTo>
                      <a:close/>
                    </a:path>
                  </a:pathLst>
                </a:custGeom>
                <a:solidFill>
                  <a:srgbClr val="FFFFFF"/>
                </a:solidFill>
                <a:ln w="12700" cap="flat">
                  <a:noFill/>
                  <a:prstDash val="solid"/>
                  <a:miter/>
                </a:ln>
              </p:spPr>
              <p:txBody>
                <a:bodyPr rtlCol="0" anchor="ctr"/>
                <a:lstStyle/>
                <a:p>
                  <a:endParaRPr lang="nl-NL"/>
                </a:p>
              </p:txBody>
            </p:sp>
            <p:sp>
              <p:nvSpPr>
                <p:cNvPr id="76" name="Vrije vorm: vorm 75">
                  <a:extLst>
                    <a:ext uri="{FF2B5EF4-FFF2-40B4-BE49-F238E27FC236}">
                      <a16:creationId xmlns:a16="http://schemas.microsoft.com/office/drawing/2014/main" id="{E57B20A3-30E2-57AA-0F42-73AFECBB6D77}"/>
                    </a:ext>
                  </a:extLst>
                </p:cNvPr>
                <p:cNvSpPr/>
                <p:nvPr/>
              </p:nvSpPr>
              <p:spPr>
                <a:xfrm>
                  <a:off x="2278379" y="1276096"/>
                  <a:ext cx="73025" cy="84836"/>
                </a:xfrm>
                <a:custGeom>
                  <a:avLst/>
                  <a:gdLst>
                    <a:gd name="connsiteX0" fmla="*/ 0 w 73025"/>
                    <a:gd name="connsiteY0" fmla="*/ 2032 h 84836"/>
                    <a:gd name="connsiteX1" fmla="*/ 4445 w 73025"/>
                    <a:gd name="connsiteY1" fmla="*/ 1270 h 84836"/>
                    <a:gd name="connsiteX2" fmla="*/ 9398 w 73025"/>
                    <a:gd name="connsiteY2" fmla="*/ 1016 h 84836"/>
                    <a:gd name="connsiteX3" fmla="*/ 14224 w 73025"/>
                    <a:gd name="connsiteY3" fmla="*/ 1270 h 84836"/>
                    <a:gd name="connsiteX4" fmla="*/ 18542 w 73025"/>
                    <a:gd name="connsiteY4" fmla="*/ 2032 h 84836"/>
                    <a:gd name="connsiteX5" fmla="*/ 20066 w 73025"/>
                    <a:gd name="connsiteY5" fmla="*/ 7366 h 84836"/>
                    <a:gd name="connsiteX6" fmla="*/ 21082 w 73025"/>
                    <a:gd name="connsiteY6" fmla="*/ 13335 h 84836"/>
                    <a:gd name="connsiteX7" fmla="*/ 30099 w 73025"/>
                    <a:gd name="connsiteY7" fmla="*/ 4318 h 84836"/>
                    <a:gd name="connsiteX8" fmla="*/ 44831 w 73025"/>
                    <a:gd name="connsiteY8" fmla="*/ 0 h 84836"/>
                    <a:gd name="connsiteX9" fmla="*/ 65913 w 73025"/>
                    <a:gd name="connsiteY9" fmla="*/ 7620 h 84836"/>
                    <a:gd name="connsiteX10" fmla="*/ 73025 w 73025"/>
                    <a:gd name="connsiteY10" fmla="*/ 31623 h 84836"/>
                    <a:gd name="connsiteX11" fmla="*/ 73025 w 73025"/>
                    <a:gd name="connsiteY11" fmla="*/ 83947 h 84836"/>
                    <a:gd name="connsiteX12" fmla="*/ 61722 w 73025"/>
                    <a:gd name="connsiteY12" fmla="*/ 84836 h 84836"/>
                    <a:gd name="connsiteX13" fmla="*/ 50419 w 73025"/>
                    <a:gd name="connsiteY13" fmla="*/ 83947 h 84836"/>
                    <a:gd name="connsiteX14" fmla="*/ 50419 w 73025"/>
                    <a:gd name="connsiteY14" fmla="*/ 37592 h 84836"/>
                    <a:gd name="connsiteX15" fmla="*/ 47752 w 73025"/>
                    <a:gd name="connsiteY15" fmla="*/ 24384 h 84836"/>
                    <a:gd name="connsiteX16" fmla="*/ 38608 w 73025"/>
                    <a:gd name="connsiteY16" fmla="*/ 19812 h 84836"/>
                    <a:gd name="connsiteX17" fmla="*/ 31369 w 73025"/>
                    <a:gd name="connsiteY17" fmla="*/ 21336 h 84836"/>
                    <a:gd name="connsiteX18" fmla="*/ 25273 w 73025"/>
                    <a:gd name="connsiteY18" fmla="*/ 27432 h 84836"/>
                    <a:gd name="connsiteX19" fmla="*/ 22860 w 73025"/>
                    <a:gd name="connsiteY19" fmla="*/ 40894 h 84836"/>
                    <a:gd name="connsiteX20" fmla="*/ 22860 w 73025"/>
                    <a:gd name="connsiteY20" fmla="*/ 83947 h 84836"/>
                    <a:gd name="connsiteX21" fmla="*/ 11557 w 73025"/>
                    <a:gd name="connsiteY21" fmla="*/ 84836 h 84836"/>
                    <a:gd name="connsiteX22" fmla="*/ 254 w 73025"/>
                    <a:gd name="connsiteY22" fmla="*/ 83947 h 84836"/>
                    <a:gd name="connsiteX23" fmla="*/ 254 w 73025"/>
                    <a:gd name="connsiteY23" fmla="*/ 1905 h 8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025" h="84836">
                      <a:moveTo>
                        <a:pt x="0" y="2032"/>
                      </a:moveTo>
                      <a:cubicBezTo>
                        <a:pt x="1524" y="1778"/>
                        <a:pt x="2921" y="1524"/>
                        <a:pt x="4445" y="1270"/>
                      </a:cubicBezTo>
                      <a:cubicBezTo>
                        <a:pt x="5969" y="1143"/>
                        <a:pt x="7620" y="1016"/>
                        <a:pt x="9398" y="1016"/>
                      </a:cubicBezTo>
                      <a:cubicBezTo>
                        <a:pt x="11176" y="1016"/>
                        <a:pt x="12827" y="1016"/>
                        <a:pt x="14224" y="1270"/>
                      </a:cubicBezTo>
                      <a:cubicBezTo>
                        <a:pt x="15621" y="1397"/>
                        <a:pt x="17018" y="1651"/>
                        <a:pt x="18542" y="2032"/>
                      </a:cubicBezTo>
                      <a:cubicBezTo>
                        <a:pt x="19177" y="3048"/>
                        <a:pt x="19685" y="4826"/>
                        <a:pt x="20066" y="7366"/>
                      </a:cubicBezTo>
                      <a:cubicBezTo>
                        <a:pt x="20447" y="9906"/>
                        <a:pt x="20828" y="11938"/>
                        <a:pt x="21082" y="13335"/>
                      </a:cubicBezTo>
                      <a:cubicBezTo>
                        <a:pt x="23241" y="10160"/>
                        <a:pt x="26162" y="7112"/>
                        <a:pt x="30099" y="4318"/>
                      </a:cubicBezTo>
                      <a:cubicBezTo>
                        <a:pt x="33909" y="1524"/>
                        <a:pt x="38862" y="0"/>
                        <a:pt x="44831" y="0"/>
                      </a:cubicBezTo>
                      <a:cubicBezTo>
                        <a:pt x="54102" y="0"/>
                        <a:pt x="61087" y="2540"/>
                        <a:pt x="65913" y="7620"/>
                      </a:cubicBezTo>
                      <a:cubicBezTo>
                        <a:pt x="70739" y="12700"/>
                        <a:pt x="73025" y="20701"/>
                        <a:pt x="73025" y="31623"/>
                      </a:cubicBezTo>
                      <a:lnTo>
                        <a:pt x="73025" y="83947"/>
                      </a:lnTo>
                      <a:cubicBezTo>
                        <a:pt x="69215" y="84582"/>
                        <a:pt x="65405" y="84836"/>
                        <a:pt x="61722" y="84836"/>
                      </a:cubicBezTo>
                      <a:cubicBezTo>
                        <a:pt x="58039" y="84836"/>
                        <a:pt x="54229" y="84582"/>
                        <a:pt x="50419" y="83947"/>
                      </a:cubicBezTo>
                      <a:lnTo>
                        <a:pt x="50419" y="37592"/>
                      </a:lnTo>
                      <a:cubicBezTo>
                        <a:pt x="50419" y="31877"/>
                        <a:pt x="49530" y="27432"/>
                        <a:pt x="47752" y="24384"/>
                      </a:cubicBezTo>
                      <a:cubicBezTo>
                        <a:pt x="45974" y="21336"/>
                        <a:pt x="42926" y="19812"/>
                        <a:pt x="38608" y="19812"/>
                      </a:cubicBezTo>
                      <a:cubicBezTo>
                        <a:pt x="36195" y="19812"/>
                        <a:pt x="33782" y="20320"/>
                        <a:pt x="31369" y="21336"/>
                      </a:cubicBezTo>
                      <a:cubicBezTo>
                        <a:pt x="28956" y="22352"/>
                        <a:pt x="26924" y="24384"/>
                        <a:pt x="25273" y="27432"/>
                      </a:cubicBezTo>
                      <a:cubicBezTo>
                        <a:pt x="23622" y="30480"/>
                        <a:pt x="22860" y="34925"/>
                        <a:pt x="22860" y="40894"/>
                      </a:cubicBezTo>
                      <a:lnTo>
                        <a:pt x="22860" y="83947"/>
                      </a:lnTo>
                      <a:cubicBezTo>
                        <a:pt x="19050" y="84582"/>
                        <a:pt x="15240" y="84836"/>
                        <a:pt x="11557" y="84836"/>
                      </a:cubicBezTo>
                      <a:cubicBezTo>
                        <a:pt x="7874" y="84836"/>
                        <a:pt x="4064" y="84582"/>
                        <a:pt x="254" y="83947"/>
                      </a:cubicBezTo>
                      <a:lnTo>
                        <a:pt x="254" y="1905"/>
                      </a:lnTo>
                      <a:close/>
                    </a:path>
                  </a:pathLst>
                </a:custGeom>
                <a:solidFill>
                  <a:srgbClr val="FFFFFF"/>
                </a:solidFill>
                <a:ln w="12700" cap="flat">
                  <a:noFill/>
                  <a:prstDash val="solid"/>
                  <a:miter/>
                </a:ln>
              </p:spPr>
              <p:txBody>
                <a:bodyPr rtlCol="0" anchor="ctr"/>
                <a:lstStyle/>
                <a:p>
                  <a:endParaRPr lang="nl-NL"/>
                </a:p>
              </p:txBody>
            </p:sp>
            <p:sp>
              <p:nvSpPr>
                <p:cNvPr id="77" name="Vrije vorm: vorm 76">
                  <a:extLst>
                    <a:ext uri="{FF2B5EF4-FFF2-40B4-BE49-F238E27FC236}">
                      <a16:creationId xmlns:a16="http://schemas.microsoft.com/office/drawing/2014/main" id="{A165B965-B5FB-0937-1F69-92DE2AFC16EE}"/>
                    </a:ext>
                  </a:extLst>
                </p:cNvPr>
                <p:cNvSpPr/>
                <p:nvPr/>
              </p:nvSpPr>
              <p:spPr>
                <a:xfrm>
                  <a:off x="2365629" y="1276350"/>
                  <a:ext cx="83947" cy="122936"/>
                </a:xfrm>
                <a:custGeom>
                  <a:avLst/>
                  <a:gdLst>
                    <a:gd name="connsiteX0" fmla="*/ 6731 w 83947"/>
                    <a:gd name="connsiteY0" fmla="*/ 76835 h 122936"/>
                    <a:gd name="connsiteX1" fmla="*/ 4572 w 83947"/>
                    <a:gd name="connsiteY1" fmla="*/ 68453 h 122936"/>
                    <a:gd name="connsiteX2" fmla="*/ 7112 w 83947"/>
                    <a:gd name="connsiteY2" fmla="*/ 58674 h 122936"/>
                    <a:gd name="connsiteX3" fmla="*/ 14605 w 83947"/>
                    <a:gd name="connsiteY3" fmla="*/ 51435 h 122936"/>
                    <a:gd name="connsiteX4" fmla="*/ 3048 w 83947"/>
                    <a:gd name="connsiteY4" fmla="*/ 29083 h 122936"/>
                    <a:gd name="connsiteX5" fmla="*/ 7239 w 83947"/>
                    <a:gd name="connsiteY5" fmla="*/ 14224 h 122936"/>
                    <a:gd name="connsiteX6" fmla="*/ 19304 w 83947"/>
                    <a:gd name="connsiteY6" fmla="*/ 3810 h 122936"/>
                    <a:gd name="connsiteX7" fmla="*/ 37973 w 83947"/>
                    <a:gd name="connsiteY7" fmla="*/ 0 h 122936"/>
                    <a:gd name="connsiteX8" fmla="*/ 52578 w 83947"/>
                    <a:gd name="connsiteY8" fmla="*/ 2413 h 122936"/>
                    <a:gd name="connsiteX9" fmla="*/ 63627 w 83947"/>
                    <a:gd name="connsiteY9" fmla="*/ 8636 h 122936"/>
                    <a:gd name="connsiteX10" fmla="*/ 71120 w 83947"/>
                    <a:gd name="connsiteY10" fmla="*/ 2667 h 122936"/>
                    <a:gd name="connsiteX11" fmla="*/ 83185 w 83947"/>
                    <a:gd name="connsiteY11" fmla="*/ 635 h 122936"/>
                    <a:gd name="connsiteX12" fmla="*/ 83693 w 83947"/>
                    <a:gd name="connsiteY12" fmla="*/ 4699 h 122936"/>
                    <a:gd name="connsiteX13" fmla="*/ 83947 w 83947"/>
                    <a:gd name="connsiteY13" fmla="*/ 8890 h 122936"/>
                    <a:gd name="connsiteX14" fmla="*/ 83820 w 83947"/>
                    <a:gd name="connsiteY14" fmla="*/ 13970 h 122936"/>
                    <a:gd name="connsiteX15" fmla="*/ 83185 w 83947"/>
                    <a:gd name="connsiteY15" fmla="*/ 19177 h 122936"/>
                    <a:gd name="connsiteX16" fmla="*/ 70358 w 83947"/>
                    <a:gd name="connsiteY16" fmla="*/ 19177 h 122936"/>
                    <a:gd name="connsiteX17" fmla="*/ 71755 w 83947"/>
                    <a:gd name="connsiteY17" fmla="*/ 22987 h 122936"/>
                    <a:gd name="connsiteX18" fmla="*/ 72390 w 83947"/>
                    <a:gd name="connsiteY18" fmla="*/ 28829 h 122936"/>
                    <a:gd name="connsiteX19" fmla="*/ 68326 w 83947"/>
                    <a:gd name="connsiteY19" fmla="*/ 43561 h 122936"/>
                    <a:gd name="connsiteX20" fmla="*/ 56642 w 83947"/>
                    <a:gd name="connsiteY20" fmla="*/ 53848 h 122936"/>
                    <a:gd name="connsiteX21" fmla="*/ 37973 w 83947"/>
                    <a:gd name="connsiteY21" fmla="*/ 57658 h 122936"/>
                    <a:gd name="connsiteX22" fmla="*/ 25781 w 83947"/>
                    <a:gd name="connsiteY22" fmla="*/ 56261 h 122936"/>
                    <a:gd name="connsiteX23" fmla="*/ 22479 w 83947"/>
                    <a:gd name="connsiteY23" fmla="*/ 59944 h 122936"/>
                    <a:gd name="connsiteX24" fmla="*/ 21844 w 83947"/>
                    <a:gd name="connsiteY24" fmla="*/ 63627 h 122936"/>
                    <a:gd name="connsiteX25" fmla="*/ 23495 w 83947"/>
                    <a:gd name="connsiteY25" fmla="*/ 67691 h 122936"/>
                    <a:gd name="connsiteX26" fmla="*/ 30226 w 83947"/>
                    <a:gd name="connsiteY26" fmla="*/ 69469 h 122936"/>
                    <a:gd name="connsiteX27" fmla="*/ 51943 w 83947"/>
                    <a:gd name="connsiteY27" fmla="*/ 69723 h 122936"/>
                    <a:gd name="connsiteX28" fmla="*/ 73152 w 83947"/>
                    <a:gd name="connsiteY28" fmla="*/ 76200 h 122936"/>
                    <a:gd name="connsiteX29" fmla="*/ 80010 w 83947"/>
                    <a:gd name="connsiteY29" fmla="*/ 93599 h 122936"/>
                    <a:gd name="connsiteX30" fmla="*/ 74041 w 83947"/>
                    <a:gd name="connsiteY30" fmla="*/ 109093 h 122936"/>
                    <a:gd name="connsiteX31" fmla="*/ 57912 w 83947"/>
                    <a:gd name="connsiteY31" fmla="*/ 119380 h 122936"/>
                    <a:gd name="connsiteX32" fmla="*/ 34925 w 83947"/>
                    <a:gd name="connsiteY32" fmla="*/ 122936 h 122936"/>
                    <a:gd name="connsiteX33" fmla="*/ 7874 w 83947"/>
                    <a:gd name="connsiteY33" fmla="*/ 117221 h 122936"/>
                    <a:gd name="connsiteX34" fmla="*/ 0 w 83947"/>
                    <a:gd name="connsiteY34" fmla="*/ 101854 h 122936"/>
                    <a:gd name="connsiteX35" fmla="*/ 3429 w 83947"/>
                    <a:gd name="connsiteY35" fmla="*/ 90170 h 122936"/>
                    <a:gd name="connsiteX36" fmla="*/ 12573 w 83947"/>
                    <a:gd name="connsiteY36" fmla="*/ 82042 h 122936"/>
                    <a:gd name="connsiteX37" fmla="*/ 6731 w 83947"/>
                    <a:gd name="connsiteY37" fmla="*/ 76581 h 122936"/>
                    <a:gd name="connsiteX38" fmla="*/ 56642 w 83947"/>
                    <a:gd name="connsiteY38" fmla="*/ 89789 h 122936"/>
                    <a:gd name="connsiteX39" fmla="*/ 48260 w 83947"/>
                    <a:gd name="connsiteY39" fmla="*/ 86995 h 122936"/>
                    <a:gd name="connsiteX40" fmla="*/ 32385 w 83947"/>
                    <a:gd name="connsiteY40" fmla="*/ 86741 h 122936"/>
                    <a:gd name="connsiteX41" fmla="*/ 30607 w 83947"/>
                    <a:gd name="connsiteY41" fmla="*/ 86741 h 122936"/>
                    <a:gd name="connsiteX42" fmla="*/ 21971 w 83947"/>
                    <a:gd name="connsiteY42" fmla="*/ 90170 h 122936"/>
                    <a:gd name="connsiteX43" fmla="*/ 19685 w 83947"/>
                    <a:gd name="connsiteY43" fmla="*/ 96901 h 122936"/>
                    <a:gd name="connsiteX44" fmla="*/ 24257 w 83947"/>
                    <a:gd name="connsiteY44" fmla="*/ 105029 h 122936"/>
                    <a:gd name="connsiteX45" fmla="*/ 36449 w 83947"/>
                    <a:gd name="connsiteY45" fmla="*/ 107188 h 122936"/>
                    <a:gd name="connsiteX46" fmla="*/ 52578 w 83947"/>
                    <a:gd name="connsiteY46" fmla="*/ 104013 h 122936"/>
                    <a:gd name="connsiteX47" fmla="*/ 58674 w 83947"/>
                    <a:gd name="connsiteY47" fmla="*/ 95504 h 122936"/>
                    <a:gd name="connsiteX48" fmla="*/ 56769 w 83947"/>
                    <a:gd name="connsiteY48" fmla="*/ 89916 h 122936"/>
                    <a:gd name="connsiteX49" fmla="*/ 28194 w 83947"/>
                    <a:gd name="connsiteY49" fmla="*/ 18542 h 122936"/>
                    <a:gd name="connsiteX50" fmla="*/ 25146 w 83947"/>
                    <a:gd name="connsiteY50" fmla="*/ 29083 h 122936"/>
                    <a:gd name="connsiteX51" fmla="*/ 28194 w 83947"/>
                    <a:gd name="connsiteY51" fmla="*/ 39497 h 122936"/>
                    <a:gd name="connsiteX52" fmla="*/ 37973 w 83947"/>
                    <a:gd name="connsiteY52" fmla="*/ 43307 h 122936"/>
                    <a:gd name="connsiteX53" fmla="*/ 47625 w 83947"/>
                    <a:gd name="connsiteY53" fmla="*/ 39497 h 122936"/>
                    <a:gd name="connsiteX54" fmla="*/ 50546 w 83947"/>
                    <a:gd name="connsiteY54" fmla="*/ 29083 h 122936"/>
                    <a:gd name="connsiteX55" fmla="*/ 47625 w 83947"/>
                    <a:gd name="connsiteY55" fmla="*/ 18542 h 122936"/>
                    <a:gd name="connsiteX56" fmla="*/ 37973 w 83947"/>
                    <a:gd name="connsiteY56" fmla="*/ 14605 h 122936"/>
                    <a:gd name="connsiteX57" fmla="*/ 28194 w 83947"/>
                    <a:gd name="connsiteY57" fmla="*/ 18542 h 122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3947" h="122936">
                      <a:moveTo>
                        <a:pt x="6731" y="76835"/>
                      </a:moveTo>
                      <a:cubicBezTo>
                        <a:pt x="5334" y="74676"/>
                        <a:pt x="4572" y="71882"/>
                        <a:pt x="4572" y="68453"/>
                      </a:cubicBezTo>
                      <a:cubicBezTo>
                        <a:pt x="4572" y="64389"/>
                        <a:pt x="5461" y="61214"/>
                        <a:pt x="7112" y="58674"/>
                      </a:cubicBezTo>
                      <a:cubicBezTo>
                        <a:pt x="8763" y="56134"/>
                        <a:pt x="11303" y="53721"/>
                        <a:pt x="14605" y="51435"/>
                      </a:cubicBezTo>
                      <a:cubicBezTo>
                        <a:pt x="6858" y="46101"/>
                        <a:pt x="3048" y="38608"/>
                        <a:pt x="3048" y="29083"/>
                      </a:cubicBezTo>
                      <a:cubicBezTo>
                        <a:pt x="3048" y="23622"/>
                        <a:pt x="4445" y="18669"/>
                        <a:pt x="7239" y="14224"/>
                      </a:cubicBezTo>
                      <a:cubicBezTo>
                        <a:pt x="10033" y="9779"/>
                        <a:pt x="14097" y="6350"/>
                        <a:pt x="19304" y="3810"/>
                      </a:cubicBezTo>
                      <a:cubicBezTo>
                        <a:pt x="24511" y="1270"/>
                        <a:pt x="30734" y="0"/>
                        <a:pt x="37973" y="0"/>
                      </a:cubicBezTo>
                      <a:cubicBezTo>
                        <a:pt x="43307" y="0"/>
                        <a:pt x="48133" y="762"/>
                        <a:pt x="52578" y="2413"/>
                      </a:cubicBezTo>
                      <a:cubicBezTo>
                        <a:pt x="57023" y="4064"/>
                        <a:pt x="60706" y="6096"/>
                        <a:pt x="63627" y="8636"/>
                      </a:cubicBezTo>
                      <a:cubicBezTo>
                        <a:pt x="65659" y="5969"/>
                        <a:pt x="68072" y="4064"/>
                        <a:pt x="71120" y="2667"/>
                      </a:cubicBezTo>
                      <a:cubicBezTo>
                        <a:pt x="74041" y="1397"/>
                        <a:pt x="78105" y="635"/>
                        <a:pt x="83185" y="635"/>
                      </a:cubicBezTo>
                      <a:cubicBezTo>
                        <a:pt x="83439" y="2032"/>
                        <a:pt x="83566" y="3302"/>
                        <a:pt x="83693" y="4699"/>
                      </a:cubicBezTo>
                      <a:cubicBezTo>
                        <a:pt x="83820" y="5969"/>
                        <a:pt x="83947" y="7366"/>
                        <a:pt x="83947" y="8890"/>
                      </a:cubicBezTo>
                      <a:cubicBezTo>
                        <a:pt x="83947" y="10541"/>
                        <a:pt x="83947" y="12319"/>
                        <a:pt x="83820" y="13970"/>
                      </a:cubicBezTo>
                      <a:cubicBezTo>
                        <a:pt x="83820" y="15621"/>
                        <a:pt x="83439" y="17399"/>
                        <a:pt x="83185" y="19177"/>
                      </a:cubicBezTo>
                      <a:lnTo>
                        <a:pt x="70358" y="19177"/>
                      </a:lnTo>
                      <a:cubicBezTo>
                        <a:pt x="70866" y="20193"/>
                        <a:pt x="71374" y="21463"/>
                        <a:pt x="71755" y="22987"/>
                      </a:cubicBezTo>
                      <a:cubicBezTo>
                        <a:pt x="72136" y="24511"/>
                        <a:pt x="72390" y="26416"/>
                        <a:pt x="72390" y="28829"/>
                      </a:cubicBezTo>
                      <a:cubicBezTo>
                        <a:pt x="72390" y="34290"/>
                        <a:pt x="70993" y="39243"/>
                        <a:pt x="68326" y="43561"/>
                      </a:cubicBezTo>
                      <a:cubicBezTo>
                        <a:pt x="65659" y="47879"/>
                        <a:pt x="61722" y="51308"/>
                        <a:pt x="56642" y="53848"/>
                      </a:cubicBezTo>
                      <a:cubicBezTo>
                        <a:pt x="51562" y="56388"/>
                        <a:pt x="45339" y="57658"/>
                        <a:pt x="37973" y="57658"/>
                      </a:cubicBezTo>
                      <a:cubicBezTo>
                        <a:pt x="33528" y="57658"/>
                        <a:pt x="29464" y="57150"/>
                        <a:pt x="25781" y="56261"/>
                      </a:cubicBezTo>
                      <a:cubicBezTo>
                        <a:pt x="24003" y="57404"/>
                        <a:pt x="22860" y="58674"/>
                        <a:pt x="22479" y="59944"/>
                      </a:cubicBezTo>
                      <a:cubicBezTo>
                        <a:pt x="22098" y="61214"/>
                        <a:pt x="21844" y="62484"/>
                        <a:pt x="21844" y="63627"/>
                      </a:cubicBezTo>
                      <a:cubicBezTo>
                        <a:pt x="21844" y="65278"/>
                        <a:pt x="22352" y="66675"/>
                        <a:pt x="23495" y="67691"/>
                      </a:cubicBezTo>
                      <a:cubicBezTo>
                        <a:pt x="24638" y="68707"/>
                        <a:pt x="26797" y="69342"/>
                        <a:pt x="30226" y="69469"/>
                      </a:cubicBezTo>
                      <a:lnTo>
                        <a:pt x="51943" y="69723"/>
                      </a:lnTo>
                      <a:cubicBezTo>
                        <a:pt x="61595" y="69977"/>
                        <a:pt x="68707" y="72136"/>
                        <a:pt x="73152" y="76200"/>
                      </a:cubicBezTo>
                      <a:cubicBezTo>
                        <a:pt x="77724" y="80264"/>
                        <a:pt x="80010" y="86106"/>
                        <a:pt x="80010" y="93599"/>
                      </a:cubicBezTo>
                      <a:cubicBezTo>
                        <a:pt x="80010" y="99568"/>
                        <a:pt x="77978" y="104648"/>
                        <a:pt x="74041" y="109093"/>
                      </a:cubicBezTo>
                      <a:cubicBezTo>
                        <a:pt x="70104" y="113538"/>
                        <a:pt x="64643" y="116967"/>
                        <a:pt x="57912" y="119380"/>
                      </a:cubicBezTo>
                      <a:cubicBezTo>
                        <a:pt x="51181" y="121793"/>
                        <a:pt x="43434" y="122936"/>
                        <a:pt x="34925" y="122936"/>
                      </a:cubicBezTo>
                      <a:cubicBezTo>
                        <a:pt x="22098" y="122936"/>
                        <a:pt x="13081" y="121031"/>
                        <a:pt x="7874" y="117221"/>
                      </a:cubicBezTo>
                      <a:cubicBezTo>
                        <a:pt x="2667" y="113411"/>
                        <a:pt x="0" y="108331"/>
                        <a:pt x="0" y="101854"/>
                      </a:cubicBezTo>
                      <a:cubicBezTo>
                        <a:pt x="0" y="97155"/>
                        <a:pt x="1143" y="93218"/>
                        <a:pt x="3429" y="90170"/>
                      </a:cubicBezTo>
                      <a:cubicBezTo>
                        <a:pt x="5715" y="87122"/>
                        <a:pt x="8763" y="84455"/>
                        <a:pt x="12573" y="82042"/>
                      </a:cubicBezTo>
                      <a:cubicBezTo>
                        <a:pt x="10160" y="80518"/>
                        <a:pt x="8255" y="78740"/>
                        <a:pt x="6731" y="76581"/>
                      </a:cubicBezTo>
                      <a:close/>
                      <a:moveTo>
                        <a:pt x="56642" y="89789"/>
                      </a:moveTo>
                      <a:cubicBezTo>
                        <a:pt x="55372" y="88011"/>
                        <a:pt x="52578" y="87122"/>
                        <a:pt x="48260" y="86995"/>
                      </a:cubicBezTo>
                      <a:lnTo>
                        <a:pt x="32385" y="86741"/>
                      </a:lnTo>
                      <a:lnTo>
                        <a:pt x="30607" y="86741"/>
                      </a:lnTo>
                      <a:cubicBezTo>
                        <a:pt x="26416" y="86741"/>
                        <a:pt x="23495" y="87884"/>
                        <a:pt x="21971" y="90170"/>
                      </a:cubicBezTo>
                      <a:cubicBezTo>
                        <a:pt x="20447" y="92456"/>
                        <a:pt x="19685" y="94742"/>
                        <a:pt x="19685" y="96901"/>
                      </a:cubicBezTo>
                      <a:cubicBezTo>
                        <a:pt x="19685" y="100965"/>
                        <a:pt x="21209" y="103632"/>
                        <a:pt x="24257" y="105029"/>
                      </a:cubicBezTo>
                      <a:cubicBezTo>
                        <a:pt x="27305" y="106426"/>
                        <a:pt x="31369" y="107188"/>
                        <a:pt x="36449" y="107188"/>
                      </a:cubicBezTo>
                      <a:cubicBezTo>
                        <a:pt x="43053" y="107188"/>
                        <a:pt x="48514" y="106172"/>
                        <a:pt x="52578" y="104013"/>
                      </a:cubicBezTo>
                      <a:cubicBezTo>
                        <a:pt x="56642" y="101854"/>
                        <a:pt x="58674" y="99060"/>
                        <a:pt x="58674" y="95504"/>
                      </a:cubicBezTo>
                      <a:cubicBezTo>
                        <a:pt x="58674" y="93472"/>
                        <a:pt x="58039" y="91567"/>
                        <a:pt x="56769" y="89916"/>
                      </a:cubicBezTo>
                      <a:close/>
                      <a:moveTo>
                        <a:pt x="28194" y="18542"/>
                      </a:moveTo>
                      <a:cubicBezTo>
                        <a:pt x="26162" y="21082"/>
                        <a:pt x="25146" y="24638"/>
                        <a:pt x="25146" y="29083"/>
                      </a:cubicBezTo>
                      <a:cubicBezTo>
                        <a:pt x="25146" y="33528"/>
                        <a:pt x="26162" y="36957"/>
                        <a:pt x="28194" y="39497"/>
                      </a:cubicBezTo>
                      <a:cubicBezTo>
                        <a:pt x="30226" y="42037"/>
                        <a:pt x="33528" y="43307"/>
                        <a:pt x="37973" y="43307"/>
                      </a:cubicBezTo>
                      <a:cubicBezTo>
                        <a:pt x="42418" y="43307"/>
                        <a:pt x="45593" y="42037"/>
                        <a:pt x="47625" y="39497"/>
                      </a:cubicBezTo>
                      <a:cubicBezTo>
                        <a:pt x="49530" y="36957"/>
                        <a:pt x="50546" y="33528"/>
                        <a:pt x="50546" y="29083"/>
                      </a:cubicBezTo>
                      <a:cubicBezTo>
                        <a:pt x="50546" y="24638"/>
                        <a:pt x="49530" y="21082"/>
                        <a:pt x="47625" y="18542"/>
                      </a:cubicBezTo>
                      <a:cubicBezTo>
                        <a:pt x="45720" y="16002"/>
                        <a:pt x="42418" y="14605"/>
                        <a:pt x="37973" y="14605"/>
                      </a:cubicBezTo>
                      <a:cubicBezTo>
                        <a:pt x="33528" y="14605"/>
                        <a:pt x="30099" y="15875"/>
                        <a:pt x="28194" y="18542"/>
                      </a:cubicBezTo>
                      <a:close/>
                    </a:path>
                  </a:pathLst>
                </a:custGeom>
                <a:solidFill>
                  <a:srgbClr val="FFFFFF"/>
                </a:solidFill>
                <a:ln w="12700" cap="flat">
                  <a:noFill/>
                  <a:prstDash val="solid"/>
                  <a:miter/>
                </a:ln>
              </p:spPr>
              <p:txBody>
                <a:bodyPr rtlCol="0" anchor="ctr"/>
                <a:lstStyle/>
                <a:p>
                  <a:endParaRPr lang="nl-NL"/>
                </a:p>
              </p:txBody>
            </p:sp>
          </p:grpSp>
        </p:grpSp>
        <p:grpSp>
          <p:nvGrpSpPr>
            <p:cNvPr id="9" name="Groep 8">
              <a:extLst>
                <a:ext uri="{FF2B5EF4-FFF2-40B4-BE49-F238E27FC236}">
                  <a16:creationId xmlns:a16="http://schemas.microsoft.com/office/drawing/2014/main" id="{1487BCCE-9B9B-6A98-3406-53152AC0EC8C}"/>
                </a:ext>
              </a:extLst>
            </p:cNvPr>
            <p:cNvGrpSpPr/>
            <p:nvPr userDrawn="1"/>
          </p:nvGrpSpPr>
          <p:grpSpPr>
            <a:xfrm>
              <a:off x="8929250" y="5751752"/>
              <a:ext cx="417886" cy="485237"/>
              <a:chOff x="8929250" y="5751752"/>
              <a:chExt cx="417886" cy="485237"/>
            </a:xfrm>
          </p:grpSpPr>
          <p:sp>
            <p:nvSpPr>
              <p:cNvPr id="10" name="Vrije vorm: vorm 9">
                <a:extLst>
                  <a:ext uri="{FF2B5EF4-FFF2-40B4-BE49-F238E27FC236}">
                    <a16:creationId xmlns:a16="http://schemas.microsoft.com/office/drawing/2014/main" id="{D8A1298B-021F-FA0F-5188-E15087655274}"/>
                  </a:ext>
                </a:extLst>
              </p:cNvPr>
              <p:cNvSpPr/>
              <p:nvPr/>
            </p:nvSpPr>
            <p:spPr>
              <a:xfrm>
                <a:off x="9081201" y="5751752"/>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1BB5D5"/>
              </a:solidFill>
              <a:ln w="1270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A5A79DBB-C717-1F16-C3B4-42F71D65139A}"/>
                  </a:ext>
                </a:extLst>
              </p:cNvPr>
              <p:cNvSpPr/>
              <p:nvPr/>
            </p:nvSpPr>
            <p:spPr>
              <a:xfrm>
                <a:off x="8929250" y="5832518"/>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BE2C82"/>
              </a:solidFill>
              <a:ln w="1270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C80BF17B-052F-A6FE-878A-E1E96C51A395}"/>
                  </a:ext>
                </a:extLst>
              </p:cNvPr>
              <p:cNvSpPr/>
              <p:nvPr/>
            </p:nvSpPr>
            <p:spPr>
              <a:xfrm>
                <a:off x="9233607" y="5832518"/>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rgbClr val="119971"/>
              </a:solid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CEC8F6F0-18C2-7248-3D2F-E59B274E0B5F}"/>
                  </a:ext>
                </a:extLst>
              </p:cNvPr>
              <p:cNvSpPr/>
              <p:nvPr/>
            </p:nvSpPr>
            <p:spPr>
              <a:xfrm>
                <a:off x="8929433" y="5961745"/>
                <a:ext cx="113164" cy="193018"/>
              </a:xfrm>
              <a:custGeom>
                <a:avLst/>
                <a:gdLst>
                  <a:gd name="connsiteX0" fmla="*/ 0 w 157479"/>
                  <a:gd name="connsiteY0" fmla="*/ 189865 h 268604"/>
                  <a:gd name="connsiteX1" fmla="*/ 0 w 157479"/>
                  <a:gd name="connsiteY1" fmla="*/ 188595 h 268604"/>
                  <a:gd name="connsiteX2" fmla="*/ 0 w 157479"/>
                  <a:gd name="connsiteY2" fmla="*/ 188595 h 268604"/>
                  <a:gd name="connsiteX3" fmla="*/ 0 w 157479"/>
                  <a:gd name="connsiteY3" fmla="*/ 77597 h 268604"/>
                  <a:gd name="connsiteX4" fmla="*/ 127 w 157479"/>
                  <a:gd name="connsiteY4" fmla="*/ 77597 h 268604"/>
                  <a:gd name="connsiteX5" fmla="*/ 78740 w 157479"/>
                  <a:gd name="connsiteY5" fmla="*/ 0 h 268604"/>
                  <a:gd name="connsiteX6" fmla="*/ 157480 w 157479"/>
                  <a:gd name="connsiteY6" fmla="*/ 78740 h 268604"/>
                  <a:gd name="connsiteX7" fmla="*/ 157480 w 157479"/>
                  <a:gd name="connsiteY7" fmla="*/ 83058 h 268604"/>
                  <a:gd name="connsiteX8" fmla="*/ 157480 w 157479"/>
                  <a:gd name="connsiteY8" fmla="*/ 187325 h 268604"/>
                  <a:gd name="connsiteX9" fmla="*/ 157480 w 157479"/>
                  <a:gd name="connsiteY9" fmla="*/ 189865 h 268604"/>
                  <a:gd name="connsiteX10" fmla="*/ 78740 w 157479"/>
                  <a:gd name="connsiteY10" fmla="*/ 268605 h 268604"/>
                  <a:gd name="connsiteX11" fmla="*/ 0 w 157479"/>
                  <a:gd name="connsiteY11" fmla="*/ 189865 h 268604"/>
                  <a:gd name="connsiteX12" fmla="*/ 0 w 157479"/>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79"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BE2C82"/>
              </a:solidFill>
              <a:ln w="1270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14C3AB4E-2420-3EB0-2E13-959417A10A99}"/>
                  </a:ext>
                </a:extLst>
              </p:cNvPr>
              <p:cNvSpPr/>
              <p:nvPr/>
            </p:nvSpPr>
            <p:spPr>
              <a:xfrm>
                <a:off x="9233791" y="5961745"/>
                <a:ext cx="113164" cy="193018"/>
              </a:xfrm>
              <a:custGeom>
                <a:avLst/>
                <a:gdLst>
                  <a:gd name="connsiteX0" fmla="*/ 0 w 157480"/>
                  <a:gd name="connsiteY0" fmla="*/ 189865 h 268604"/>
                  <a:gd name="connsiteX1" fmla="*/ 0 w 157480"/>
                  <a:gd name="connsiteY1" fmla="*/ 188595 h 268604"/>
                  <a:gd name="connsiteX2" fmla="*/ 0 w 157480"/>
                  <a:gd name="connsiteY2" fmla="*/ 188595 h 268604"/>
                  <a:gd name="connsiteX3" fmla="*/ 0 w 157480"/>
                  <a:gd name="connsiteY3" fmla="*/ 77597 h 268604"/>
                  <a:gd name="connsiteX4" fmla="*/ 127 w 157480"/>
                  <a:gd name="connsiteY4" fmla="*/ 77597 h 268604"/>
                  <a:gd name="connsiteX5" fmla="*/ 78740 w 157480"/>
                  <a:gd name="connsiteY5" fmla="*/ 0 h 268604"/>
                  <a:gd name="connsiteX6" fmla="*/ 157480 w 157480"/>
                  <a:gd name="connsiteY6" fmla="*/ 78740 h 268604"/>
                  <a:gd name="connsiteX7" fmla="*/ 157480 w 157480"/>
                  <a:gd name="connsiteY7" fmla="*/ 83058 h 268604"/>
                  <a:gd name="connsiteX8" fmla="*/ 157480 w 157480"/>
                  <a:gd name="connsiteY8" fmla="*/ 187325 h 268604"/>
                  <a:gd name="connsiteX9" fmla="*/ 157480 w 157480"/>
                  <a:gd name="connsiteY9" fmla="*/ 189865 h 268604"/>
                  <a:gd name="connsiteX10" fmla="*/ 78740 w 157480"/>
                  <a:gd name="connsiteY10" fmla="*/ 268605 h 268604"/>
                  <a:gd name="connsiteX11" fmla="*/ 0 w 157480"/>
                  <a:gd name="connsiteY11" fmla="*/ 189865 h 268604"/>
                  <a:gd name="connsiteX12" fmla="*/ 0 w 157480"/>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119971"/>
              </a:solid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8220FC47-6A6D-97BB-E7AE-AA3E6DB73C01}"/>
                  </a:ext>
                </a:extLst>
              </p:cNvPr>
              <p:cNvSpPr/>
              <p:nvPr/>
            </p:nvSpPr>
            <p:spPr>
              <a:xfrm>
                <a:off x="9081201" y="5915292"/>
                <a:ext cx="113529" cy="113529"/>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6195"/>
                      <a:pt x="157988" y="78994"/>
                    </a:cubicBezTo>
                  </a:path>
                </a:pathLst>
              </a:custGeom>
              <a:solidFill>
                <a:srgbClr val="1A4D99"/>
              </a:solid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23C82DD1-5D78-046B-4DBD-ABAA70BE5108}"/>
                  </a:ext>
                </a:extLst>
              </p:cNvPr>
              <p:cNvSpPr/>
              <p:nvPr/>
            </p:nvSpPr>
            <p:spPr>
              <a:xfrm>
                <a:off x="9081293" y="6043971"/>
                <a:ext cx="113164" cy="193018"/>
              </a:xfrm>
              <a:custGeom>
                <a:avLst/>
                <a:gdLst>
                  <a:gd name="connsiteX0" fmla="*/ 0 w 157480"/>
                  <a:gd name="connsiteY0" fmla="*/ 189865 h 268605"/>
                  <a:gd name="connsiteX1" fmla="*/ 0 w 157480"/>
                  <a:gd name="connsiteY1" fmla="*/ 188595 h 268605"/>
                  <a:gd name="connsiteX2" fmla="*/ 0 w 157480"/>
                  <a:gd name="connsiteY2" fmla="*/ 188595 h 268605"/>
                  <a:gd name="connsiteX3" fmla="*/ 0 w 157480"/>
                  <a:gd name="connsiteY3" fmla="*/ 77597 h 268605"/>
                  <a:gd name="connsiteX4" fmla="*/ 127 w 157480"/>
                  <a:gd name="connsiteY4" fmla="*/ 77597 h 268605"/>
                  <a:gd name="connsiteX5" fmla="*/ 78740 w 157480"/>
                  <a:gd name="connsiteY5" fmla="*/ 0 h 268605"/>
                  <a:gd name="connsiteX6" fmla="*/ 157480 w 157480"/>
                  <a:gd name="connsiteY6" fmla="*/ 78740 h 268605"/>
                  <a:gd name="connsiteX7" fmla="*/ 157480 w 157480"/>
                  <a:gd name="connsiteY7" fmla="*/ 83058 h 268605"/>
                  <a:gd name="connsiteX8" fmla="*/ 157480 w 157480"/>
                  <a:gd name="connsiteY8" fmla="*/ 187325 h 268605"/>
                  <a:gd name="connsiteX9" fmla="*/ 157480 w 157480"/>
                  <a:gd name="connsiteY9" fmla="*/ 189865 h 268605"/>
                  <a:gd name="connsiteX10" fmla="*/ 78740 w 157480"/>
                  <a:gd name="connsiteY10" fmla="*/ 268605 h 268605"/>
                  <a:gd name="connsiteX11" fmla="*/ 0 w 157480"/>
                  <a:gd name="connsiteY11" fmla="*/ 189865 h 268605"/>
                  <a:gd name="connsiteX12" fmla="*/ 0 w 157480"/>
                  <a:gd name="connsiteY12" fmla="*/ 189865 h 26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5">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rgbClr val="1A4D99"/>
              </a:solidFill>
              <a:ln w="12700" cap="flat">
                <a:noFill/>
                <a:prstDash val="solid"/>
                <a:miter/>
              </a:ln>
            </p:spPr>
            <p:txBody>
              <a:bodyPr rtlCol="0" anchor="ctr"/>
              <a:lstStyle/>
              <a:p>
                <a:endParaRPr lang="nl-NL"/>
              </a:p>
            </p:txBody>
          </p:sp>
        </p:grpSp>
      </p:grpSp>
      <p:sp>
        <p:nvSpPr>
          <p:cNvPr id="15" name="Tijdelijke aanduiding voor tekst 3">
            <a:extLst>
              <a:ext uri="{FF2B5EF4-FFF2-40B4-BE49-F238E27FC236}">
                <a16:creationId xmlns:a16="http://schemas.microsoft.com/office/drawing/2014/main" id="{5AC9CB16-8F18-4674-2A6C-C70CE873204F}"/>
              </a:ext>
            </a:extLst>
          </p:cNvPr>
          <p:cNvSpPr>
            <a:spLocks noGrp="1"/>
          </p:cNvSpPr>
          <p:nvPr>
            <p:ph type="body" sz="quarter" idx="10" hasCustomPrompt="1"/>
          </p:nvPr>
        </p:nvSpPr>
        <p:spPr>
          <a:xfrm>
            <a:off x="911225" y="2118517"/>
            <a:ext cx="358775" cy="2880000"/>
          </a:xfrm>
        </p:spPr>
        <p:txBody>
          <a:bodyPr/>
          <a:lstStyle>
            <a:lvl1pPr marL="0" indent="0">
              <a:lnSpc>
                <a:spcPts val="4000"/>
              </a:lnSpc>
              <a:buNone/>
              <a:defRPr sz="1600" b="1">
                <a:solidFill>
                  <a:schemeClr val="bg1"/>
                </a:solidFill>
              </a:defRPr>
            </a:lvl1pPr>
          </a:lstStyle>
          <a:p>
            <a:pPr lvl="0"/>
            <a:r>
              <a:rPr lang="nl-NL"/>
              <a:t>01</a:t>
            </a:r>
            <a:br>
              <a:rPr lang="nl-NL"/>
            </a:br>
            <a:r>
              <a:rPr lang="nl-NL"/>
              <a:t>02</a:t>
            </a:r>
            <a:br>
              <a:rPr lang="nl-NL"/>
            </a:br>
            <a:r>
              <a:rPr lang="nl-NL"/>
              <a:t>03</a:t>
            </a:r>
            <a:br>
              <a:rPr lang="nl-NL"/>
            </a:br>
            <a:r>
              <a:rPr lang="nl-NL"/>
              <a:t>04</a:t>
            </a:r>
            <a:br>
              <a:rPr lang="nl-NL"/>
            </a:br>
            <a:r>
              <a:rPr lang="nl-NL"/>
              <a:t>05</a:t>
            </a:r>
          </a:p>
        </p:txBody>
      </p:sp>
      <p:sp>
        <p:nvSpPr>
          <p:cNvPr id="37" name="Tijdelijke aanduiding voor tekst 3">
            <a:extLst>
              <a:ext uri="{FF2B5EF4-FFF2-40B4-BE49-F238E27FC236}">
                <a16:creationId xmlns:a16="http://schemas.microsoft.com/office/drawing/2014/main" id="{7A1D66D0-17A4-07AC-6104-881B6861A2D2}"/>
              </a:ext>
            </a:extLst>
          </p:cNvPr>
          <p:cNvSpPr>
            <a:spLocks noGrp="1"/>
          </p:cNvSpPr>
          <p:nvPr>
            <p:ph type="body" sz="quarter" idx="11" hasCustomPrompt="1"/>
          </p:nvPr>
        </p:nvSpPr>
        <p:spPr>
          <a:xfrm>
            <a:off x="1327150" y="2118517"/>
            <a:ext cx="6604074" cy="2880000"/>
          </a:xfrm>
        </p:spPr>
        <p:txBody>
          <a:bodyPr>
            <a:normAutofit/>
          </a:bodyPr>
          <a:lstStyle>
            <a:lvl1pPr marL="0" indent="0">
              <a:lnSpc>
                <a:spcPts val="4000"/>
              </a:lnSpc>
              <a:buNone/>
              <a:defRPr sz="1600" b="0">
                <a:solidFill>
                  <a:schemeClr val="bg1"/>
                </a:solidFill>
              </a:defRPr>
            </a:lvl1pPr>
          </a:lstStyle>
          <a:p>
            <a:pPr lvl="0"/>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br>
              <a:rPr lang="nl-NL"/>
            </a:br>
            <a:r>
              <a:rPr lang="nl-NL" err="1"/>
              <a:t>Lorem</a:t>
            </a:r>
            <a:r>
              <a:rPr lang="nl-NL"/>
              <a:t> </a:t>
            </a:r>
            <a:r>
              <a:rPr lang="nl-NL" err="1"/>
              <a:t>ipsum</a:t>
            </a:r>
            <a:r>
              <a:rPr lang="nl-NL"/>
              <a:t> </a:t>
            </a:r>
            <a:r>
              <a:rPr lang="nl-NL" err="1"/>
              <a:t>dolor</a:t>
            </a:r>
            <a:r>
              <a:rPr lang="nl-NL"/>
              <a:t> </a:t>
            </a:r>
            <a:r>
              <a:rPr lang="nl-NL" err="1"/>
              <a:t>sit</a:t>
            </a:r>
            <a:r>
              <a:rPr lang="nl-NL"/>
              <a:t> </a:t>
            </a:r>
            <a:r>
              <a:rPr lang="nl-NL" err="1"/>
              <a:t>amet</a:t>
            </a:r>
            <a:endParaRPr lang="nl-NL"/>
          </a:p>
        </p:txBody>
      </p:sp>
      <p:sp>
        <p:nvSpPr>
          <p:cNvPr id="39" name="Titel 1">
            <a:extLst>
              <a:ext uri="{FF2B5EF4-FFF2-40B4-BE49-F238E27FC236}">
                <a16:creationId xmlns:a16="http://schemas.microsoft.com/office/drawing/2014/main" id="{FF032D30-4702-1132-865A-C4B94EE1BB5C}"/>
              </a:ext>
            </a:extLst>
          </p:cNvPr>
          <p:cNvSpPr>
            <a:spLocks noGrp="1"/>
          </p:cNvSpPr>
          <p:nvPr>
            <p:ph type="title" hasCustomPrompt="1"/>
          </p:nvPr>
        </p:nvSpPr>
        <p:spPr>
          <a:xfrm>
            <a:off x="911225" y="1175714"/>
            <a:ext cx="7019999" cy="720000"/>
          </a:xfrm>
        </p:spPr>
        <p:txBody>
          <a:bodyPr>
            <a:noAutofit/>
          </a:bodyPr>
          <a:lstStyle>
            <a:lvl1pPr>
              <a:lnSpc>
                <a:spcPct val="100000"/>
              </a:lnSpc>
              <a:defRPr sz="5000">
                <a:solidFill>
                  <a:schemeClr val="bg1"/>
                </a:solidFill>
              </a:defRPr>
            </a:lvl1pPr>
          </a:lstStyle>
          <a:p>
            <a:r>
              <a:rPr lang="nl-NL"/>
              <a:t>Inhoudsopgave</a:t>
            </a:r>
          </a:p>
        </p:txBody>
      </p:sp>
    </p:spTree>
    <p:extLst>
      <p:ext uri="{BB962C8B-B14F-4D97-AF65-F5344CB8AC3E}">
        <p14:creationId xmlns:p14="http://schemas.microsoft.com/office/powerpoint/2010/main" val="659374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144"/>
                                        </p:tgtEl>
                                        <p:attrNameLst>
                                          <p:attrName>style.visibility</p:attrName>
                                        </p:attrNameLst>
                                      </p:cBhvr>
                                      <p:to>
                                        <p:strVal val="visible"/>
                                      </p:to>
                                    </p:set>
                                    <p:anim calcmode="lin" valueType="num">
                                      <p:cBhvr additive="base">
                                        <p:cTn id="7" dur="1000" fill="hold"/>
                                        <p:tgtEl>
                                          <p:spTgt spid="144"/>
                                        </p:tgtEl>
                                        <p:attrNameLst>
                                          <p:attrName>ppt_x</p:attrName>
                                        </p:attrNameLst>
                                      </p:cBhvr>
                                      <p:tavLst>
                                        <p:tav tm="0">
                                          <p:val>
                                            <p:strVal val="0-#ppt_w/2"/>
                                          </p:val>
                                        </p:tav>
                                        <p:tav tm="100000">
                                          <p:val>
                                            <p:strVal val="#ppt_x"/>
                                          </p:val>
                                        </p:tav>
                                      </p:tavLst>
                                    </p:anim>
                                    <p:anim calcmode="lin" valueType="num">
                                      <p:cBhvr additive="base">
                                        <p:cTn id="8" dur="1000" fill="hold"/>
                                        <p:tgtEl>
                                          <p:spTgt spid="144"/>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9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1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00" fill="hold"/>
                                        <p:tgtEl>
                                          <p:spTgt spid="7"/>
                                        </p:tgtEl>
                                        <p:attrNameLst>
                                          <p:attrName>ppt_x</p:attrName>
                                        </p:attrNameLst>
                                      </p:cBhvr>
                                      <p:tavLst>
                                        <p:tav tm="0">
                                          <p:val>
                                            <p:strVal val="#ppt_x"/>
                                          </p:val>
                                        </p:tav>
                                        <p:tav tm="100000">
                                          <p:val>
                                            <p:strVal val="#ppt_x"/>
                                          </p:val>
                                        </p:tav>
                                      </p:tavLst>
                                    </p:anim>
                                    <p:anim calcmode="lin" valueType="num">
                                      <p:cBhvr additive="base">
                                        <p:cTn id="16" dur="7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900" fill="hold"/>
                                        <p:tgtEl>
                                          <p:spTgt spid="15"/>
                                        </p:tgtEl>
                                        <p:attrNameLst>
                                          <p:attrName>ppt_x</p:attrName>
                                        </p:attrNameLst>
                                      </p:cBhvr>
                                      <p:tavLst>
                                        <p:tav tm="0">
                                          <p:val>
                                            <p:strVal val="#ppt_x"/>
                                          </p:val>
                                        </p:tav>
                                        <p:tav tm="100000">
                                          <p:val>
                                            <p:strVal val="#ppt_x"/>
                                          </p:val>
                                        </p:tav>
                                      </p:tavLst>
                                    </p:anim>
                                    <p:anim calcmode="lin" valueType="num">
                                      <p:cBhvr additive="base">
                                        <p:cTn id="20" dur="9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25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900" fill="hold"/>
                                        <p:tgtEl>
                                          <p:spTgt spid="37"/>
                                        </p:tgtEl>
                                        <p:attrNameLst>
                                          <p:attrName>ppt_x</p:attrName>
                                        </p:attrNameLst>
                                      </p:cBhvr>
                                      <p:tavLst>
                                        <p:tav tm="0">
                                          <p:val>
                                            <p:strVal val="#ppt_x"/>
                                          </p:val>
                                        </p:tav>
                                        <p:tav tm="100000">
                                          <p:val>
                                            <p:strVal val="#ppt_x"/>
                                          </p:val>
                                        </p:tav>
                                      </p:tavLst>
                                    </p:anim>
                                    <p:anim calcmode="lin" valueType="num">
                                      <p:cBhvr additive="base">
                                        <p:cTn id="24" dur="9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6" grpId="0" animBg="1"/>
      <p:bldP spid="15" grpId="0">
        <p:tmplLst>
          <p:tmpl>
            <p:tnLst>
              <p:par>
                <p:cTn presetID="2" presetClass="entr" presetSubtype="4" decel="100000" fill="hold" nodeType="withEffect">
                  <p:stCondLst>
                    <p:cond delay="25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900" fill="hold"/>
                        <p:tgtEl>
                          <p:spTgt spid="15"/>
                        </p:tgtEl>
                        <p:attrNameLst>
                          <p:attrName>ppt_x</p:attrName>
                        </p:attrNameLst>
                      </p:cBhvr>
                      <p:tavLst>
                        <p:tav tm="0">
                          <p:val>
                            <p:strVal val="#ppt_x"/>
                          </p:val>
                        </p:tav>
                        <p:tav tm="100000">
                          <p:val>
                            <p:strVal val="#ppt_x"/>
                          </p:val>
                        </p:tav>
                      </p:tavLst>
                    </p:anim>
                    <p:anim calcmode="lin" valueType="num">
                      <p:cBhvr additive="base">
                        <p:cTn dur="900" fill="hold"/>
                        <p:tgtEl>
                          <p:spTgt spid="15"/>
                        </p:tgtEl>
                        <p:attrNameLst>
                          <p:attrName>ppt_y</p:attrName>
                        </p:attrNameLst>
                      </p:cBhvr>
                      <p:tavLst>
                        <p:tav tm="0">
                          <p:val>
                            <p:strVal val="1+#ppt_h/2"/>
                          </p:val>
                        </p:tav>
                        <p:tav tm="100000">
                          <p:val>
                            <p:strVal val="#ppt_y"/>
                          </p:val>
                        </p:tav>
                      </p:tavLst>
                    </p:anim>
                  </p:childTnLst>
                </p:cTn>
              </p:par>
            </p:tnLst>
          </p:tmpl>
        </p:tmplLst>
      </p:bldP>
      <p:bldP spid="37" grpId="0">
        <p:tmplLst>
          <p:tmpl>
            <p:tnLst>
              <p:par>
                <p:cTn presetID="2" presetClass="entr" presetSubtype="4" decel="100000" fill="hold" nodeType="withEffect">
                  <p:stCondLst>
                    <p:cond delay="25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900" fill="hold"/>
                        <p:tgtEl>
                          <p:spTgt spid="37"/>
                        </p:tgtEl>
                        <p:attrNameLst>
                          <p:attrName>ppt_x</p:attrName>
                        </p:attrNameLst>
                      </p:cBhvr>
                      <p:tavLst>
                        <p:tav tm="0">
                          <p:val>
                            <p:strVal val="#ppt_x"/>
                          </p:val>
                        </p:tav>
                        <p:tav tm="100000">
                          <p:val>
                            <p:strVal val="#ppt_x"/>
                          </p:val>
                        </p:tav>
                      </p:tavLst>
                    </p:anim>
                    <p:anim calcmode="lin" valueType="num">
                      <p:cBhvr additive="base">
                        <p:cTn dur="900" fill="hold"/>
                        <p:tgtEl>
                          <p:spTgt spid="37"/>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oofdstuk slide - Donkerblauw">
    <p:bg>
      <p:bgPr>
        <a:solidFill>
          <a:schemeClr val="accent1"/>
        </a:solidFill>
        <a:effectLst/>
      </p:bgPr>
    </p:bg>
    <p:spTree>
      <p:nvGrpSpPr>
        <p:cNvPr id="1" name=""/>
        <p:cNvGrpSpPr/>
        <p:nvPr/>
      </p:nvGrpSpPr>
      <p:grpSpPr>
        <a:xfrm>
          <a:off x="0" y="0"/>
          <a:ext cx="0" cy="0"/>
          <a:chOff x="0" y="0"/>
          <a:chExt cx="0" cy="0"/>
        </a:xfrm>
      </p:grpSpPr>
      <p:sp>
        <p:nvSpPr>
          <p:cNvPr id="51" name="Vrije vorm: vorm 50">
            <a:extLst>
              <a:ext uri="{FF2B5EF4-FFF2-40B4-BE49-F238E27FC236}">
                <a16:creationId xmlns:a16="http://schemas.microsoft.com/office/drawing/2014/main" id="{45A6C908-FFA6-AACB-1341-EBC008FEC354}"/>
              </a:ext>
            </a:extLst>
          </p:cNvPr>
          <p:cNvSpPr/>
          <p:nvPr/>
        </p:nvSpPr>
        <p:spPr>
          <a:xfrm>
            <a:off x="6244743" y="624325"/>
            <a:ext cx="5947257" cy="6233675"/>
          </a:xfrm>
          <a:custGeom>
            <a:avLst/>
            <a:gdLst>
              <a:gd name="connsiteX0" fmla="*/ 3870762 w 6541983"/>
              <a:gd name="connsiteY0" fmla="*/ 5421482 h 6857042"/>
              <a:gd name="connsiteX1" fmla="*/ 4919744 w 6541983"/>
              <a:gd name="connsiteY1" fmla="*/ 6470465 h 6857042"/>
              <a:gd name="connsiteX2" fmla="*/ 4918219 w 6541983"/>
              <a:gd name="connsiteY2" fmla="*/ 6528431 h 6857042"/>
              <a:gd name="connsiteX3" fmla="*/ 4918219 w 6541983"/>
              <a:gd name="connsiteY3" fmla="*/ 6857042 h 6857042"/>
              <a:gd name="connsiteX4" fmla="*/ 2820253 w 6541983"/>
              <a:gd name="connsiteY4" fmla="*/ 6857042 h 6857042"/>
              <a:gd name="connsiteX5" fmla="*/ 2820253 w 6541983"/>
              <a:gd name="connsiteY5" fmla="*/ 6455592 h 6857042"/>
              <a:gd name="connsiteX6" fmla="*/ 2822287 w 6541983"/>
              <a:gd name="connsiteY6" fmla="*/ 6455592 h 6857042"/>
              <a:gd name="connsiteX7" fmla="*/ 3870762 w 6541983"/>
              <a:gd name="connsiteY7" fmla="*/ 5421482 h 6857042"/>
              <a:gd name="connsiteX8" fmla="*/ 6541983 w 6541983"/>
              <a:gd name="connsiteY8" fmla="*/ 3908504 h 6857042"/>
              <a:gd name="connsiteX9" fmla="*/ 6541983 w 6541983"/>
              <a:gd name="connsiteY9" fmla="*/ 6857042 h 6857042"/>
              <a:gd name="connsiteX10" fmla="*/ 5742911 w 6541983"/>
              <a:gd name="connsiteY10" fmla="*/ 6857042 h 6857042"/>
              <a:gd name="connsiteX11" fmla="*/ 5730944 w 6541983"/>
              <a:gd name="connsiteY11" fmla="*/ 6834938 h 6857042"/>
              <a:gd name="connsiteX12" fmla="*/ 5648770 w 6541983"/>
              <a:gd name="connsiteY12" fmla="*/ 6425847 h 6857042"/>
              <a:gd name="connsiteX13" fmla="*/ 5648770 w 6541983"/>
              <a:gd name="connsiteY13" fmla="*/ 6408813 h 6857042"/>
              <a:gd name="connsiteX14" fmla="*/ 5647753 w 6541983"/>
              <a:gd name="connsiteY14" fmla="*/ 6408813 h 6857042"/>
              <a:gd name="connsiteX15" fmla="*/ 5647753 w 6541983"/>
              <a:gd name="connsiteY15" fmla="*/ 4929660 h 6857042"/>
              <a:gd name="connsiteX16" fmla="*/ 5649787 w 6541983"/>
              <a:gd name="connsiteY16" fmla="*/ 4929660 h 6857042"/>
              <a:gd name="connsiteX17" fmla="*/ 6488145 w 6541983"/>
              <a:gd name="connsiteY17" fmla="*/ 3916715 h 6857042"/>
              <a:gd name="connsiteX18" fmla="*/ 1053557 w 6541983"/>
              <a:gd name="connsiteY18" fmla="*/ 3895550 h 6857042"/>
              <a:gd name="connsiteX19" fmla="*/ 2102541 w 6541983"/>
              <a:gd name="connsiteY19" fmla="*/ 4944533 h 6857042"/>
              <a:gd name="connsiteX20" fmla="*/ 2101015 w 6541983"/>
              <a:gd name="connsiteY20" fmla="*/ 5002499 h 6857042"/>
              <a:gd name="connsiteX21" fmla="*/ 2101015 w 6541983"/>
              <a:gd name="connsiteY21" fmla="*/ 6392415 h 6857042"/>
              <a:gd name="connsiteX22" fmla="*/ 2102033 w 6541983"/>
              <a:gd name="connsiteY22" fmla="*/ 6425847 h 6857042"/>
              <a:gd name="connsiteX23" fmla="*/ 2019859 w 6541983"/>
              <a:gd name="connsiteY23" fmla="*/ 6830916 h 6857042"/>
              <a:gd name="connsiteX24" fmla="*/ 2005633 w 6541983"/>
              <a:gd name="connsiteY24" fmla="*/ 6857042 h 6857042"/>
              <a:gd name="connsiteX25" fmla="*/ 98208 w 6541983"/>
              <a:gd name="connsiteY25" fmla="*/ 6857042 h 6857042"/>
              <a:gd name="connsiteX26" fmla="*/ 86241 w 6541983"/>
              <a:gd name="connsiteY26" fmla="*/ 6834938 h 6857042"/>
              <a:gd name="connsiteX27" fmla="*/ 4066 w 6541983"/>
              <a:gd name="connsiteY27" fmla="*/ 6425847 h 6857042"/>
              <a:gd name="connsiteX28" fmla="*/ 4066 w 6541983"/>
              <a:gd name="connsiteY28" fmla="*/ 6408813 h 6857042"/>
              <a:gd name="connsiteX29" fmla="*/ 3049 w 6541983"/>
              <a:gd name="connsiteY29" fmla="*/ 6408813 h 6857042"/>
              <a:gd name="connsiteX30" fmla="*/ 3049 w 6541983"/>
              <a:gd name="connsiteY30" fmla="*/ 4929660 h 6857042"/>
              <a:gd name="connsiteX31" fmla="*/ 5084 w 6541983"/>
              <a:gd name="connsiteY31" fmla="*/ 4929660 h 6857042"/>
              <a:gd name="connsiteX32" fmla="*/ 1053557 w 6541983"/>
              <a:gd name="connsiteY32" fmla="*/ 3895550 h 6857042"/>
              <a:gd name="connsiteX33" fmla="*/ 3870761 w 6541983"/>
              <a:gd name="connsiteY33" fmla="*/ 3033939 h 6857042"/>
              <a:gd name="connsiteX34" fmla="*/ 4924320 w 6541983"/>
              <a:gd name="connsiteY34" fmla="*/ 4087498 h 6857042"/>
              <a:gd name="connsiteX35" fmla="*/ 3870761 w 6541983"/>
              <a:gd name="connsiteY35" fmla="*/ 5141058 h 6857042"/>
              <a:gd name="connsiteX36" fmla="*/ 2817202 w 6541983"/>
              <a:gd name="connsiteY36" fmla="*/ 4087498 h 6857042"/>
              <a:gd name="connsiteX37" fmla="*/ 3870761 w 6541983"/>
              <a:gd name="connsiteY37" fmla="*/ 3033939 h 6857042"/>
              <a:gd name="connsiteX38" fmla="*/ 6541983 w 6541983"/>
              <a:gd name="connsiteY38" fmla="*/ 1511522 h 6857042"/>
              <a:gd name="connsiteX39" fmla="*/ 6541983 w 6541983"/>
              <a:gd name="connsiteY39" fmla="*/ 3593054 h 6857042"/>
              <a:gd name="connsiteX40" fmla="*/ 6485492 w 6541983"/>
              <a:gd name="connsiteY40" fmla="*/ 3584415 h 6857042"/>
              <a:gd name="connsiteX41" fmla="*/ 5644067 w 6541983"/>
              <a:gd name="connsiteY41" fmla="*/ 2552288 h 6857042"/>
              <a:gd name="connsiteX42" fmla="*/ 6485492 w 6541983"/>
              <a:gd name="connsiteY42" fmla="*/ 1520162 h 6857042"/>
              <a:gd name="connsiteX43" fmla="*/ 1053558 w 6541983"/>
              <a:gd name="connsiteY43" fmla="*/ 1498729 h 6857042"/>
              <a:gd name="connsiteX44" fmla="*/ 2107118 w 6541983"/>
              <a:gd name="connsiteY44" fmla="*/ 2552288 h 6857042"/>
              <a:gd name="connsiteX45" fmla="*/ 1053558 w 6541983"/>
              <a:gd name="connsiteY45" fmla="*/ 3605847 h 6857042"/>
              <a:gd name="connsiteX46" fmla="*/ 0 w 6541983"/>
              <a:gd name="connsiteY46" fmla="*/ 2552288 h 6857042"/>
              <a:gd name="connsiteX47" fmla="*/ 1053558 w 6541983"/>
              <a:gd name="connsiteY47" fmla="*/ 1498729 h 6857042"/>
              <a:gd name="connsiteX48" fmla="*/ 3870761 w 6541983"/>
              <a:gd name="connsiteY48" fmla="*/ 0 h 6857042"/>
              <a:gd name="connsiteX49" fmla="*/ 4924320 w 6541983"/>
              <a:gd name="connsiteY49" fmla="*/ 1053559 h 6857042"/>
              <a:gd name="connsiteX50" fmla="*/ 3870761 w 6541983"/>
              <a:gd name="connsiteY50" fmla="*/ 2107119 h 6857042"/>
              <a:gd name="connsiteX51" fmla="*/ 2817202 w 6541983"/>
              <a:gd name="connsiteY51" fmla="*/ 1053559 h 6857042"/>
              <a:gd name="connsiteX52" fmla="*/ 3870761 w 6541983"/>
              <a:gd name="connsiteY52" fmla="*/ 0 h 68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541983" h="6857042">
                <a:moveTo>
                  <a:pt x="3870762" y="5421482"/>
                </a:moveTo>
                <a:cubicBezTo>
                  <a:pt x="4446863" y="5421482"/>
                  <a:pt x="4919744" y="5889278"/>
                  <a:pt x="4919744" y="6470465"/>
                </a:cubicBezTo>
                <a:cubicBezTo>
                  <a:pt x="4919744" y="6489914"/>
                  <a:pt x="4919236" y="6509491"/>
                  <a:pt x="4918219" y="6528431"/>
                </a:cubicBezTo>
                <a:lnTo>
                  <a:pt x="4918219" y="6857042"/>
                </a:lnTo>
                <a:lnTo>
                  <a:pt x="2820253" y="6857042"/>
                </a:lnTo>
                <a:lnTo>
                  <a:pt x="2820253" y="6455592"/>
                </a:lnTo>
                <a:lnTo>
                  <a:pt x="2822287" y="6455592"/>
                </a:lnTo>
                <a:cubicBezTo>
                  <a:pt x="2830550" y="5888262"/>
                  <a:pt x="3294660" y="5421482"/>
                  <a:pt x="3870762" y="5421482"/>
                </a:cubicBezTo>
                <a:close/>
                <a:moveTo>
                  <a:pt x="6541983" y="3908504"/>
                </a:moveTo>
                <a:lnTo>
                  <a:pt x="6541983" y="6857042"/>
                </a:lnTo>
                <a:lnTo>
                  <a:pt x="5742911" y="6857042"/>
                </a:lnTo>
                <a:lnTo>
                  <a:pt x="5730944" y="6834938"/>
                </a:lnTo>
                <a:cubicBezTo>
                  <a:pt x="5678007" y="6709353"/>
                  <a:pt x="5648770" y="6571144"/>
                  <a:pt x="5648770" y="6425847"/>
                </a:cubicBezTo>
                <a:lnTo>
                  <a:pt x="5648770" y="6408813"/>
                </a:lnTo>
                <a:lnTo>
                  <a:pt x="5647753" y="6408813"/>
                </a:lnTo>
                <a:lnTo>
                  <a:pt x="5647753" y="4929660"/>
                </a:lnTo>
                <a:lnTo>
                  <a:pt x="5649787" y="4929660"/>
                </a:lnTo>
                <a:cubicBezTo>
                  <a:pt x="5657017" y="4433247"/>
                  <a:pt x="6013255" y="4013816"/>
                  <a:pt x="6488145" y="3916715"/>
                </a:cubicBezTo>
                <a:close/>
                <a:moveTo>
                  <a:pt x="1053557" y="3895550"/>
                </a:moveTo>
                <a:cubicBezTo>
                  <a:pt x="1629659" y="3895550"/>
                  <a:pt x="2102541" y="4363347"/>
                  <a:pt x="2102541" y="4944533"/>
                </a:cubicBezTo>
                <a:cubicBezTo>
                  <a:pt x="2102541" y="4963982"/>
                  <a:pt x="2102033" y="4983558"/>
                  <a:pt x="2101015" y="5002499"/>
                </a:cubicBezTo>
                <a:lnTo>
                  <a:pt x="2101015" y="6392415"/>
                </a:lnTo>
                <a:cubicBezTo>
                  <a:pt x="2101015" y="6403728"/>
                  <a:pt x="2102033" y="6414533"/>
                  <a:pt x="2102033" y="6425847"/>
                </a:cubicBezTo>
                <a:cubicBezTo>
                  <a:pt x="2102033" y="6569364"/>
                  <a:pt x="2072796" y="6706231"/>
                  <a:pt x="2019859" y="6830916"/>
                </a:cubicBezTo>
                <a:lnTo>
                  <a:pt x="2005633" y="6857042"/>
                </a:lnTo>
                <a:lnTo>
                  <a:pt x="98208" y="6857042"/>
                </a:lnTo>
                <a:lnTo>
                  <a:pt x="86241" y="6834938"/>
                </a:lnTo>
                <a:cubicBezTo>
                  <a:pt x="33304" y="6709353"/>
                  <a:pt x="4066" y="6571144"/>
                  <a:pt x="4066" y="6425847"/>
                </a:cubicBezTo>
                <a:lnTo>
                  <a:pt x="4066" y="6408813"/>
                </a:lnTo>
                <a:lnTo>
                  <a:pt x="3049" y="6408813"/>
                </a:lnTo>
                <a:lnTo>
                  <a:pt x="3049" y="4929660"/>
                </a:lnTo>
                <a:lnTo>
                  <a:pt x="5084" y="4929660"/>
                </a:lnTo>
                <a:cubicBezTo>
                  <a:pt x="13346" y="4362330"/>
                  <a:pt x="477457" y="3895550"/>
                  <a:pt x="1053557" y="3895550"/>
                </a:cubicBezTo>
                <a:close/>
                <a:moveTo>
                  <a:pt x="3870761" y="3033939"/>
                </a:moveTo>
                <a:cubicBezTo>
                  <a:pt x="4451948" y="3033939"/>
                  <a:pt x="4924320" y="3515592"/>
                  <a:pt x="4924320" y="4087498"/>
                </a:cubicBezTo>
                <a:cubicBezTo>
                  <a:pt x="4924320" y="4668685"/>
                  <a:pt x="4451948" y="5141058"/>
                  <a:pt x="3870761" y="5141058"/>
                </a:cubicBezTo>
                <a:cubicBezTo>
                  <a:pt x="3289575" y="5141058"/>
                  <a:pt x="2817202" y="4668685"/>
                  <a:pt x="2817202" y="4087498"/>
                </a:cubicBezTo>
                <a:cubicBezTo>
                  <a:pt x="2817202" y="3506312"/>
                  <a:pt x="3289575" y="3033939"/>
                  <a:pt x="3870761" y="3033939"/>
                </a:cubicBezTo>
                <a:close/>
                <a:moveTo>
                  <a:pt x="6541983" y="1511522"/>
                </a:moveTo>
                <a:lnTo>
                  <a:pt x="6541983" y="3593054"/>
                </a:lnTo>
                <a:lnTo>
                  <a:pt x="6485492" y="3584415"/>
                </a:lnTo>
                <a:cubicBezTo>
                  <a:pt x="6005728" y="3486054"/>
                  <a:pt x="5644067" y="3060827"/>
                  <a:pt x="5644067" y="2552288"/>
                </a:cubicBezTo>
                <a:cubicBezTo>
                  <a:pt x="5644067" y="2043750"/>
                  <a:pt x="6005728" y="1618523"/>
                  <a:pt x="6485492" y="1520162"/>
                </a:cubicBezTo>
                <a:close/>
                <a:moveTo>
                  <a:pt x="1053558" y="1498729"/>
                </a:moveTo>
                <a:cubicBezTo>
                  <a:pt x="1634745" y="1498729"/>
                  <a:pt x="2107118" y="1971102"/>
                  <a:pt x="2107118" y="2552288"/>
                </a:cubicBezTo>
                <a:cubicBezTo>
                  <a:pt x="2107118" y="3133475"/>
                  <a:pt x="1634745" y="3605847"/>
                  <a:pt x="1053558" y="3605847"/>
                </a:cubicBezTo>
                <a:cubicBezTo>
                  <a:pt x="472373" y="3605847"/>
                  <a:pt x="0" y="3133475"/>
                  <a:pt x="0" y="2552288"/>
                </a:cubicBezTo>
                <a:cubicBezTo>
                  <a:pt x="0" y="1971102"/>
                  <a:pt x="472373" y="1498729"/>
                  <a:pt x="1053558" y="1498729"/>
                </a:cubicBezTo>
                <a:close/>
                <a:moveTo>
                  <a:pt x="3870761" y="0"/>
                </a:moveTo>
                <a:cubicBezTo>
                  <a:pt x="4452075" y="0"/>
                  <a:pt x="4924320" y="472372"/>
                  <a:pt x="4924320" y="1053559"/>
                </a:cubicBezTo>
                <a:cubicBezTo>
                  <a:pt x="4924320" y="1634746"/>
                  <a:pt x="4451948" y="2107119"/>
                  <a:pt x="3870761" y="2107119"/>
                </a:cubicBezTo>
                <a:cubicBezTo>
                  <a:pt x="3289575" y="2107119"/>
                  <a:pt x="2817202" y="1634746"/>
                  <a:pt x="2817202" y="1053559"/>
                </a:cubicBezTo>
                <a:cubicBezTo>
                  <a:pt x="2817202" y="472372"/>
                  <a:pt x="3289447" y="0"/>
                  <a:pt x="3870761" y="0"/>
                </a:cubicBezTo>
                <a:close/>
              </a:path>
            </a:pathLst>
          </a:custGeom>
          <a:solidFill>
            <a:srgbClr val="FFFFFF">
              <a:alpha val="10000"/>
            </a:srgbClr>
          </a:solidFill>
          <a:ln w="12703"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B4628F4E-6876-B313-1ED9-66A73087CE72}"/>
              </a:ext>
            </a:extLst>
          </p:cNvPr>
          <p:cNvSpPr/>
          <p:nvPr/>
        </p:nvSpPr>
        <p:spPr>
          <a:xfrm>
            <a:off x="26162" y="-4762"/>
            <a:ext cx="12163093" cy="6841779"/>
          </a:xfrm>
          <a:custGeom>
            <a:avLst/>
            <a:gdLst>
              <a:gd name="connsiteX0" fmla="*/ 0 w 12163093"/>
              <a:gd name="connsiteY0" fmla="*/ 0 h 6841779"/>
              <a:gd name="connsiteX1" fmla="*/ 12163093 w 12163093"/>
              <a:gd name="connsiteY1" fmla="*/ 0 h 6841779"/>
              <a:gd name="connsiteX2" fmla="*/ 12163093 w 12163093"/>
              <a:gd name="connsiteY2" fmla="*/ 6841780 h 6841779"/>
              <a:gd name="connsiteX3" fmla="*/ 0 w 12163093"/>
              <a:gd name="connsiteY3" fmla="*/ 6841780 h 6841779"/>
            </a:gdLst>
            <a:ahLst/>
            <a:cxnLst>
              <a:cxn ang="0">
                <a:pos x="connsiteX0" y="connsiteY0"/>
              </a:cxn>
              <a:cxn ang="0">
                <a:pos x="connsiteX1" y="connsiteY1"/>
              </a:cxn>
              <a:cxn ang="0">
                <a:pos x="connsiteX2" y="connsiteY2"/>
              </a:cxn>
              <a:cxn ang="0">
                <a:pos x="connsiteX3" y="connsiteY3"/>
              </a:cxn>
            </a:cxnLst>
            <a:rect l="l" t="t" r="r" b="b"/>
            <a:pathLst>
              <a:path w="12163093" h="6841779">
                <a:moveTo>
                  <a:pt x="0" y="0"/>
                </a:moveTo>
                <a:lnTo>
                  <a:pt x="12163093" y="0"/>
                </a:lnTo>
                <a:lnTo>
                  <a:pt x="12163093" y="6841780"/>
                </a:lnTo>
                <a:lnTo>
                  <a:pt x="0" y="6841780"/>
                </a:lnTo>
                <a:close/>
              </a:path>
            </a:pathLst>
          </a:custGeom>
          <a:noFill/>
          <a:ln w="12703" cap="flat">
            <a:noFill/>
            <a:prstDash val="solid"/>
            <a:miter/>
          </a:ln>
        </p:spPr>
        <p:txBody>
          <a:bodyPr rtlCol="0" anchor="ctr"/>
          <a:lstStyle/>
          <a:p>
            <a:endParaRPr lang="nl-NL"/>
          </a:p>
        </p:txBody>
      </p:sp>
      <p:sp>
        <p:nvSpPr>
          <p:cNvPr id="54" name="Titel 1">
            <a:extLst>
              <a:ext uri="{FF2B5EF4-FFF2-40B4-BE49-F238E27FC236}">
                <a16:creationId xmlns:a16="http://schemas.microsoft.com/office/drawing/2014/main" id="{4AA6F9A6-B7A0-3CC9-508A-6D8C4E5F8BF4}"/>
              </a:ext>
            </a:extLst>
          </p:cNvPr>
          <p:cNvSpPr>
            <a:spLocks noGrp="1"/>
          </p:cNvSpPr>
          <p:nvPr>
            <p:ph type="title" hasCustomPrompt="1"/>
          </p:nvPr>
        </p:nvSpPr>
        <p:spPr>
          <a:xfrm>
            <a:off x="487390" y="2804652"/>
            <a:ext cx="5608610" cy="2880000"/>
          </a:xfrm>
        </p:spPr>
        <p:txBody>
          <a:bodyPr anchor="t">
            <a:normAutofit/>
          </a:bodyPr>
          <a:lstStyle>
            <a:lvl1pPr>
              <a:lnSpc>
                <a:spcPts val="6000"/>
              </a:lnSpc>
              <a:defRPr sz="5000">
                <a:solidFill>
                  <a:schemeClr val="bg1"/>
                </a:solidFill>
              </a:defRPr>
            </a:lvl1pPr>
          </a:lstStyle>
          <a:p>
            <a:r>
              <a:rPr lang="nl-NL"/>
              <a:t>Klikken om een </a:t>
            </a:r>
            <a:br>
              <a:rPr lang="nl-NL"/>
            </a:br>
            <a:r>
              <a:rPr lang="nl-NL"/>
              <a:t>titel toe te voegen</a:t>
            </a:r>
          </a:p>
        </p:txBody>
      </p:sp>
      <p:sp>
        <p:nvSpPr>
          <p:cNvPr id="55" name="Tijdelijke aanduiding voor tekst 3">
            <a:extLst>
              <a:ext uri="{FF2B5EF4-FFF2-40B4-BE49-F238E27FC236}">
                <a16:creationId xmlns:a16="http://schemas.microsoft.com/office/drawing/2014/main" id="{6080A907-61F2-6B41-D609-CAC408AE4943}"/>
              </a:ext>
            </a:extLst>
          </p:cNvPr>
          <p:cNvSpPr>
            <a:spLocks noGrp="1"/>
          </p:cNvSpPr>
          <p:nvPr>
            <p:ph type="body" sz="quarter" idx="10" hasCustomPrompt="1"/>
          </p:nvPr>
        </p:nvSpPr>
        <p:spPr>
          <a:xfrm>
            <a:off x="487390" y="1856912"/>
            <a:ext cx="2070942" cy="550646"/>
          </a:xfrm>
          <a:prstGeom prst="roundRect">
            <a:avLst>
              <a:gd name="adj" fmla="val 50000"/>
            </a:avLst>
          </a:prstGeom>
          <a:ln w="12700">
            <a:solidFill>
              <a:schemeClr val="bg1"/>
            </a:solidFill>
          </a:ln>
        </p:spPr>
        <p:txBody>
          <a:bodyPr wrap="none" lIns="144000" tIns="28800" rIns="144000" bIns="28800">
            <a:spAutoFit/>
          </a:bodyPr>
          <a:lstStyle>
            <a:lvl1pPr marL="0" indent="0">
              <a:lnSpc>
                <a:spcPts val="2600"/>
              </a:lnSpc>
              <a:buNone/>
              <a:defRPr sz="2200">
                <a:solidFill>
                  <a:schemeClr val="bg1"/>
                </a:solidFill>
              </a:defRPr>
            </a:lvl1pPr>
          </a:lstStyle>
          <a:p>
            <a:pPr lvl="0"/>
            <a:r>
              <a:rPr lang="nl-NL"/>
              <a:t>Hoofdstuk 01</a:t>
            </a:r>
          </a:p>
        </p:txBody>
      </p:sp>
      <p:sp>
        <p:nvSpPr>
          <p:cNvPr id="57" name="Tijdelijke aanduiding voor voettekst 56">
            <a:extLst>
              <a:ext uri="{FF2B5EF4-FFF2-40B4-BE49-F238E27FC236}">
                <a16:creationId xmlns:a16="http://schemas.microsoft.com/office/drawing/2014/main" id="{AC1D4569-5216-42EC-5FB0-C293C26B7CA8}"/>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58" name="Tijdelijke aanduiding voor dianummer 57">
            <a:extLst>
              <a:ext uri="{FF2B5EF4-FFF2-40B4-BE49-F238E27FC236}">
                <a16:creationId xmlns:a16="http://schemas.microsoft.com/office/drawing/2014/main" id="{21DAD122-FA41-969B-184E-D4CAE5F39896}"/>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72" name="Groep 71">
            <a:extLst>
              <a:ext uri="{FF2B5EF4-FFF2-40B4-BE49-F238E27FC236}">
                <a16:creationId xmlns:a16="http://schemas.microsoft.com/office/drawing/2014/main" id="{1C54D5F1-5EC2-E20C-FD6A-3ECD05AC16B8}"/>
              </a:ext>
            </a:extLst>
          </p:cNvPr>
          <p:cNvGrpSpPr/>
          <p:nvPr userDrawn="1"/>
        </p:nvGrpSpPr>
        <p:grpSpPr>
          <a:xfrm>
            <a:off x="11483721" y="6506514"/>
            <a:ext cx="228854" cy="265685"/>
            <a:chOff x="11485244" y="5751611"/>
            <a:chExt cx="228854" cy="265685"/>
          </a:xfrm>
          <a:solidFill>
            <a:schemeClr val="bg1"/>
          </a:solidFill>
        </p:grpSpPr>
        <p:sp>
          <p:nvSpPr>
            <p:cNvPr id="73" name="Vrije vorm: vorm 72">
              <a:extLst>
                <a:ext uri="{FF2B5EF4-FFF2-40B4-BE49-F238E27FC236}">
                  <a16:creationId xmlns:a16="http://schemas.microsoft.com/office/drawing/2014/main" id="{D304B2E4-82BE-2B2B-EA48-4CB0B6545178}"/>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4" name="Vrije vorm: vorm 73">
              <a:extLst>
                <a:ext uri="{FF2B5EF4-FFF2-40B4-BE49-F238E27FC236}">
                  <a16:creationId xmlns:a16="http://schemas.microsoft.com/office/drawing/2014/main" id="{71686A18-4191-9582-848A-7D363F57AD6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5" name="Vrije vorm: vorm 74">
              <a:extLst>
                <a:ext uri="{FF2B5EF4-FFF2-40B4-BE49-F238E27FC236}">
                  <a16:creationId xmlns:a16="http://schemas.microsoft.com/office/drawing/2014/main" id="{69810341-4EFB-8DA0-EBEB-0938B643FDEC}"/>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6" name="Vrije vorm: vorm 75">
              <a:extLst>
                <a:ext uri="{FF2B5EF4-FFF2-40B4-BE49-F238E27FC236}">
                  <a16:creationId xmlns:a16="http://schemas.microsoft.com/office/drawing/2014/main" id="{A155166B-D286-BEFF-241C-987072F39585}"/>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7" name="Vrije vorm: vorm 76">
              <a:extLst>
                <a:ext uri="{FF2B5EF4-FFF2-40B4-BE49-F238E27FC236}">
                  <a16:creationId xmlns:a16="http://schemas.microsoft.com/office/drawing/2014/main" id="{707AF01A-D2A9-51DB-8416-4AC78745222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8" name="Vrije vorm: vorm 77">
              <a:extLst>
                <a:ext uri="{FF2B5EF4-FFF2-40B4-BE49-F238E27FC236}">
                  <a16:creationId xmlns:a16="http://schemas.microsoft.com/office/drawing/2014/main" id="{FF3127C7-192C-FD58-2696-ACEA748803F7}"/>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79" name="Vrije vorm: vorm 78">
              <a:extLst>
                <a:ext uri="{FF2B5EF4-FFF2-40B4-BE49-F238E27FC236}">
                  <a16:creationId xmlns:a16="http://schemas.microsoft.com/office/drawing/2014/main" id="{BFC2F9E5-0675-2D66-CEAA-01FA10DDEBE1}"/>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80" name="Rechthoek 79">
            <a:extLst>
              <a:ext uri="{FF2B5EF4-FFF2-40B4-BE49-F238E27FC236}">
                <a16:creationId xmlns:a16="http://schemas.microsoft.com/office/drawing/2014/main" id="{F49C1AEA-DAAE-7E8F-49B6-CD1D2215B6DF}"/>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707511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700" fill="hold"/>
                                        <p:tgtEl>
                                          <p:spTgt spid="55"/>
                                        </p:tgtEl>
                                        <p:attrNameLst>
                                          <p:attrName>ppt_x</p:attrName>
                                        </p:attrNameLst>
                                      </p:cBhvr>
                                      <p:tavLst>
                                        <p:tav tm="0">
                                          <p:val>
                                            <p:strVal val="0-#ppt_w/2"/>
                                          </p:val>
                                        </p:tav>
                                        <p:tav tm="100000">
                                          <p:val>
                                            <p:strVal val="#ppt_x"/>
                                          </p:val>
                                        </p:tav>
                                      </p:tavLst>
                                    </p:anim>
                                    <p:anim calcmode="lin" valueType="num">
                                      <p:cBhvr additive="base">
                                        <p:cTn id="8" dur="7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850" fill="hold"/>
                                        <p:tgtEl>
                                          <p:spTgt spid="54"/>
                                        </p:tgtEl>
                                        <p:attrNameLst>
                                          <p:attrName>ppt_x</p:attrName>
                                        </p:attrNameLst>
                                      </p:cBhvr>
                                      <p:tavLst>
                                        <p:tav tm="0">
                                          <p:val>
                                            <p:strVal val="0-#ppt_w/2"/>
                                          </p:val>
                                        </p:tav>
                                        <p:tav tm="100000">
                                          <p:val>
                                            <p:strVal val="#ppt_x"/>
                                          </p:val>
                                        </p:tav>
                                      </p:tavLst>
                                    </p:anim>
                                    <p:anim calcmode="lin" valueType="num">
                                      <p:cBhvr additive="base">
                                        <p:cTn id="12" dur="85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6" decel="100000" fill="hold" grpId="0" nodeType="withEffect">
                                  <p:stCondLst>
                                    <p:cond delay="50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850" fill="hold"/>
                                        <p:tgtEl>
                                          <p:spTgt spid="51"/>
                                        </p:tgtEl>
                                        <p:attrNameLst>
                                          <p:attrName>ppt_x</p:attrName>
                                        </p:attrNameLst>
                                      </p:cBhvr>
                                      <p:tavLst>
                                        <p:tav tm="0">
                                          <p:val>
                                            <p:strVal val="1+#ppt_w/2"/>
                                          </p:val>
                                        </p:tav>
                                        <p:tav tm="100000">
                                          <p:val>
                                            <p:strVal val="#ppt_x"/>
                                          </p:val>
                                        </p:tav>
                                      </p:tavLst>
                                    </p:anim>
                                    <p:anim calcmode="lin" valueType="num">
                                      <p:cBhvr additive="base">
                                        <p:cTn id="16" dur="85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4" grpId="0"/>
      <p:bldP spid="55" grpId="0" animBg="1">
        <p:tmplLst>
          <p:tmpl>
            <p:tnLst>
              <p:par>
                <p:cTn presetID="2" presetClass="entr" presetSubtype="8" decel="10000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additive="base">
                        <p:cTn dur="700" fill="hold"/>
                        <p:tgtEl>
                          <p:spTgt spid="55"/>
                        </p:tgtEl>
                        <p:attrNameLst>
                          <p:attrName>ppt_x</p:attrName>
                        </p:attrNameLst>
                      </p:cBhvr>
                      <p:tavLst>
                        <p:tav tm="0">
                          <p:val>
                            <p:strVal val="0-#ppt_w/2"/>
                          </p:val>
                        </p:tav>
                        <p:tav tm="100000">
                          <p:val>
                            <p:strVal val="#ppt_x"/>
                          </p:val>
                        </p:tav>
                      </p:tavLst>
                    </p:anim>
                    <p:anim calcmode="lin" valueType="num">
                      <p:cBhvr additive="base">
                        <p:cTn dur="700" fill="hold"/>
                        <p:tgtEl>
                          <p:spTgt spid="5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ofdstuk slide - Roze">
    <p:bg>
      <p:bgPr>
        <a:solidFill>
          <a:schemeClr val="accent2"/>
        </a:solidFill>
        <a:effectLst/>
      </p:bgPr>
    </p:bg>
    <p:spTree>
      <p:nvGrpSpPr>
        <p:cNvPr id="1" name=""/>
        <p:cNvGrpSpPr/>
        <p:nvPr/>
      </p:nvGrpSpPr>
      <p:grpSpPr>
        <a:xfrm>
          <a:off x="0" y="0"/>
          <a:ext cx="0" cy="0"/>
          <a:chOff x="0" y="0"/>
          <a:chExt cx="0" cy="0"/>
        </a:xfrm>
      </p:grpSpPr>
      <p:sp>
        <p:nvSpPr>
          <p:cNvPr id="51" name="Vrije vorm: vorm 50">
            <a:extLst>
              <a:ext uri="{FF2B5EF4-FFF2-40B4-BE49-F238E27FC236}">
                <a16:creationId xmlns:a16="http://schemas.microsoft.com/office/drawing/2014/main" id="{45A6C908-FFA6-AACB-1341-EBC008FEC354}"/>
              </a:ext>
            </a:extLst>
          </p:cNvPr>
          <p:cNvSpPr/>
          <p:nvPr/>
        </p:nvSpPr>
        <p:spPr>
          <a:xfrm>
            <a:off x="6244743" y="624325"/>
            <a:ext cx="5947257" cy="6233675"/>
          </a:xfrm>
          <a:custGeom>
            <a:avLst/>
            <a:gdLst>
              <a:gd name="connsiteX0" fmla="*/ 3870762 w 6541983"/>
              <a:gd name="connsiteY0" fmla="*/ 5421482 h 6857042"/>
              <a:gd name="connsiteX1" fmla="*/ 4919744 w 6541983"/>
              <a:gd name="connsiteY1" fmla="*/ 6470465 h 6857042"/>
              <a:gd name="connsiteX2" fmla="*/ 4918219 w 6541983"/>
              <a:gd name="connsiteY2" fmla="*/ 6528431 h 6857042"/>
              <a:gd name="connsiteX3" fmla="*/ 4918219 w 6541983"/>
              <a:gd name="connsiteY3" fmla="*/ 6857042 h 6857042"/>
              <a:gd name="connsiteX4" fmla="*/ 2820253 w 6541983"/>
              <a:gd name="connsiteY4" fmla="*/ 6857042 h 6857042"/>
              <a:gd name="connsiteX5" fmla="*/ 2820253 w 6541983"/>
              <a:gd name="connsiteY5" fmla="*/ 6455592 h 6857042"/>
              <a:gd name="connsiteX6" fmla="*/ 2822287 w 6541983"/>
              <a:gd name="connsiteY6" fmla="*/ 6455592 h 6857042"/>
              <a:gd name="connsiteX7" fmla="*/ 3870762 w 6541983"/>
              <a:gd name="connsiteY7" fmla="*/ 5421482 h 6857042"/>
              <a:gd name="connsiteX8" fmla="*/ 6541983 w 6541983"/>
              <a:gd name="connsiteY8" fmla="*/ 3908504 h 6857042"/>
              <a:gd name="connsiteX9" fmla="*/ 6541983 w 6541983"/>
              <a:gd name="connsiteY9" fmla="*/ 6857042 h 6857042"/>
              <a:gd name="connsiteX10" fmla="*/ 5742911 w 6541983"/>
              <a:gd name="connsiteY10" fmla="*/ 6857042 h 6857042"/>
              <a:gd name="connsiteX11" fmla="*/ 5730944 w 6541983"/>
              <a:gd name="connsiteY11" fmla="*/ 6834938 h 6857042"/>
              <a:gd name="connsiteX12" fmla="*/ 5648770 w 6541983"/>
              <a:gd name="connsiteY12" fmla="*/ 6425847 h 6857042"/>
              <a:gd name="connsiteX13" fmla="*/ 5648770 w 6541983"/>
              <a:gd name="connsiteY13" fmla="*/ 6408813 h 6857042"/>
              <a:gd name="connsiteX14" fmla="*/ 5647753 w 6541983"/>
              <a:gd name="connsiteY14" fmla="*/ 6408813 h 6857042"/>
              <a:gd name="connsiteX15" fmla="*/ 5647753 w 6541983"/>
              <a:gd name="connsiteY15" fmla="*/ 4929660 h 6857042"/>
              <a:gd name="connsiteX16" fmla="*/ 5649787 w 6541983"/>
              <a:gd name="connsiteY16" fmla="*/ 4929660 h 6857042"/>
              <a:gd name="connsiteX17" fmla="*/ 6488145 w 6541983"/>
              <a:gd name="connsiteY17" fmla="*/ 3916715 h 6857042"/>
              <a:gd name="connsiteX18" fmla="*/ 1053557 w 6541983"/>
              <a:gd name="connsiteY18" fmla="*/ 3895550 h 6857042"/>
              <a:gd name="connsiteX19" fmla="*/ 2102541 w 6541983"/>
              <a:gd name="connsiteY19" fmla="*/ 4944533 h 6857042"/>
              <a:gd name="connsiteX20" fmla="*/ 2101015 w 6541983"/>
              <a:gd name="connsiteY20" fmla="*/ 5002499 h 6857042"/>
              <a:gd name="connsiteX21" fmla="*/ 2101015 w 6541983"/>
              <a:gd name="connsiteY21" fmla="*/ 6392415 h 6857042"/>
              <a:gd name="connsiteX22" fmla="*/ 2102033 w 6541983"/>
              <a:gd name="connsiteY22" fmla="*/ 6425847 h 6857042"/>
              <a:gd name="connsiteX23" fmla="*/ 2019859 w 6541983"/>
              <a:gd name="connsiteY23" fmla="*/ 6830916 h 6857042"/>
              <a:gd name="connsiteX24" fmla="*/ 2005633 w 6541983"/>
              <a:gd name="connsiteY24" fmla="*/ 6857042 h 6857042"/>
              <a:gd name="connsiteX25" fmla="*/ 98208 w 6541983"/>
              <a:gd name="connsiteY25" fmla="*/ 6857042 h 6857042"/>
              <a:gd name="connsiteX26" fmla="*/ 86241 w 6541983"/>
              <a:gd name="connsiteY26" fmla="*/ 6834938 h 6857042"/>
              <a:gd name="connsiteX27" fmla="*/ 4066 w 6541983"/>
              <a:gd name="connsiteY27" fmla="*/ 6425847 h 6857042"/>
              <a:gd name="connsiteX28" fmla="*/ 4066 w 6541983"/>
              <a:gd name="connsiteY28" fmla="*/ 6408813 h 6857042"/>
              <a:gd name="connsiteX29" fmla="*/ 3049 w 6541983"/>
              <a:gd name="connsiteY29" fmla="*/ 6408813 h 6857042"/>
              <a:gd name="connsiteX30" fmla="*/ 3049 w 6541983"/>
              <a:gd name="connsiteY30" fmla="*/ 4929660 h 6857042"/>
              <a:gd name="connsiteX31" fmla="*/ 5084 w 6541983"/>
              <a:gd name="connsiteY31" fmla="*/ 4929660 h 6857042"/>
              <a:gd name="connsiteX32" fmla="*/ 1053557 w 6541983"/>
              <a:gd name="connsiteY32" fmla="*/ 3895550 h 6857042"/>
              <a:gd name="connsiteX33" fmla="*/ 3870761 w 6541983"/>
              <a:gd name="connsiteY33" fmla="*/ 3033939 h 6857042"/>
              <a:gd name="connsiteX34" fmla="*/ 4924320 w 6541983"/>
              <a:gd name="connsiteY34" fmla="*/ 4087498 h 6857042"/>
              <a:gd name="connsiteX35" fmla="*/ 3870761 w 6541983"/>
              <a:gd name="connsiteY35" fmla="*/ 5141058 h 6857042"/>
              <a:gd name="connsiteX36" fmla="*/ 2817202 w 6541983"/>
              <a:gd name="connsiteY36" fmla="*/ 4087498 h 6857042"/>
              <a:gd name="connsiteX37" fmla="*/ 3870761 w 6541983"/>
              <a:gd name="connsiteY37" fmla="*/ 3033939 h 6857042"/>
              <a:gd name="connsiteX38" fmla="*/ 6541983 w 6541983"/>
              <a:gd name="connsiteY38" fmla="*/ 1511522 h 6857042"/>
              <a:gd name="connsiteX39" fmla="*/ 6541983 w 6541983"/>
              <a:gd name="connsiteY39" fmla="*/ 3593054 h 6857042"/>
              <a:gd name="connsiteX40" fmla="*/ 6485492 w 6541983"/>
              <a:gd name="connsiteY40" fmla="*/ 3584415 h 6857042"/>
              <a:gd name="connsiteX41" fmla="*/ 5644067 w 6541983"/>
              <a:gd name="connsiteY41" fmla="*/ 2552288 h 6857042"/>
              <a:gd name="connsiteX42" fmla="*/ 6485492 w 6541983"/>
              <a:gd name="connsiteY42" fmla="*/ 1520162 h 6857042"/>
              <a:gd name="connsiteX43" fmla="*/ 1053558 w 6541983"/>
              <a:gd name="connsiteY43" fmla="*/ 1498729 h 6857042"/>
              <a:gd name="connsiteX44" fmla="*/ 2107118 w 6541983"/>
              <a:gd name="connsiteY44" fmla="*/ 2552288 h 6857042"/>
              <a:gd name="connsiteX45" fmla="*/ 1053558 w 6541983"/>
              <a:gd name="connsiteY45" fmla="*/ 3605847 h 6857042"/>
              <a:gd name="connsiteX46" fmla="*/ 0 w 6541983"/>
              <a:gd name="connsiteY46" fmla="*/ 2552288 h 6857042"/>
              <a:gd name="connsiteX47" fmla="*/ 1053558 w 6541983"/>
              <a:gd name="connsiteY47" fmla="*/ 1498729 h 6857042"/>
              <a:gd name="connsiteX48" fmla="*/ 3870761 w 6541983"/>
              <a:gd name="connsiteY48" fmla="*/ 0 h 6857042"/>
              <a:gd name="connsiteX49" fmla="*/ 4924320 w 6541983"/>
              <a:gd name="connsiteY49" fmla="*/ 1053559 h 6857042"/>
              <a:gd name="connsiteX50" fmla="*/ 3870761 w 6541983"/>
              <a:gd name="connsiteY50" fmla="*/ 2107119 h 6857042"/>
              <a:gd name="connsiteX51" fmla="*/ 2817202 w 6541983"/>
              <a:gd name="connsiteY51" fmla="*/ 1053559 h 6857042"/>
              <a:gd name="connsiteX52" fmla="*/ 3870761 w 6541983"/>
              <a:gd name="connsiteY52" fmla="*/ 0 h 68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541983" h="6857042">
                <a:moveTo>
                  <a:pt x="3870762" y="5421482"/>
                </a:moveTo>
                <a:cubicBezTo>
                  <a:pt x="4446863" y="5421482"/>
                  <a:pt x="4919744" y="5889278"/>
                  <a:pt x="4919744" y="6470465"/>
                </a:cubicBezTo>
                <a:cubicBezTo>
                  <a:pt x="4919744" y="6489914"/>
                  <a:pt x="4919236" y="6509491"/>
                  <a:pt x="4918219" y="6528431"/>
                </a:cubicBezTo>
                <a:lnTo>
                  <a:pt x="4918219" y="6857042"/>
                </a:lnTo>
                <a:lnTo>
                  <a:pt x="2820253" y="6857042"/>
                </a:lnTo>
                <a:lnTo>
                  <a:pt x="2820253" y="6455592"/>
                </a:lnTo>
                <a:lnTo>
                  <a:pt x="2822287" y="6455592"/>
                </a:lnTo>
                <a:cubicBezTo>
                  <a:pt x="2830550" y="5888262"/>
                  <a:pt x="3294660" y="5421482"/>
                  <a:pt x="3870762" y="5421482"/>
                </a:cubicBezTo>
                <a:close/>
                <a:moveTo>
                  <a:pt x="6541983" y="3908504"/>
                </a:moveTo>
                <a:lnTo>
                  <a:pt x="6541983" y="6857042"/>
                </a:lnTo>
                <a:lnTo>
                  <a:pt x="5742911" y="6857042"/>
                </a:lnTo>
                <a:lnTo>
                  <a:pt x="5730944" y="6834938"/>
                </a:lnTo>
                <a:cubicBezTo>
                  <a:pt x="5678007" y="6709353"/>
                  <a:pt x="5648770" y="6571144"/>
                  <a:pt x="5648770" y="6425847"/>
                </a:cubicBezTo>
                <a:lnTo>
                  <a:pt x="5648770" y="6408813"/>
                </a:lnTo>
                <a:lnTo>
                  <a:pt x="5647753" y="6408813"/>
                </a:lnTo>
                <a:lnTo>
                  <a:pt x="5647753" y="4929660"/>
                </a:lnTo>
                <a:lnTo>
                  <a:pt x="5649787" y="4929660"/>
                </a:lnTo>
                <a:cubicBezTo>
                  <a:pt x="5657017" y="4433247"/>
                  <a:pt x="6013255" y="4013816"/>
                  <a:pt x="6488145" y="3916715"/>
                </a:cubicBezTo>
                <a:close/>
                <a:moveTo>
                  <a:pt x="1053557" y="3895550"/>
                </a:moveTo>
                <a:cubicBezTo>
                  <a:pt x="1629659" y="3895550"/>
                  <a:pt x="2102541" y="4363347"/>
                  <a:pt x="2102541" y="4944533"/>
                </a:cubicBezTo>
                <a:cubicBezTo>
                  <a:pt x="2102541" y="4963982"/>
                  <a:pt x="2102033" y="4983558"/>
                  <a:pt x="2101015" y="5002499"/>
                </a:cubicBezTo>
                <a:lnTo>
                  <a:pt x="2101015" y="6392415"/>
                </a:lnTo>
                <a:cubicBezTo>
                  <a:pt x="2101015" y="6403728"/>
                  <a:pt x="2102033" y="6414533"/>
                  <a:pt x="2102033" y="6425847"/>
                </a:cubicBezTo>
                <a:cubicBezTo>
                  <a:pt x="2102033" y="6569364"/>
                  <a:pt x="2072796" y="6706231"/>
                  <a:pt x="2019859" y="6830916"/>
                </a:cubicBezTo>
                <a:lnTo>
                  <a:pt x="2005633" y="6857042"/>
                </a:lnTo>
                <a:lnTo>
                  <a:pt x="98208" y="6857042"/>
                </a:lnTo>
                <a:lnTo>
                  <a:pt x="86241" y="6834938"/>
                </a:lnTo>
                <a:cubicBezTo>
                  <a:pt x="33304" y="6709353"/>
                  <a:pt x="4066" y="6571144"/>
                  <a:pt x="4066" y="6425847"/>
                </a:cubicBezTo>
                <a:lnTo>
                  <a:pt x="4066" y="6408813"/>
                </a:lnTo>
                <a:lnTo>
                  <a:pt x="3049" y="6408813"/>
                </a:lnTo>
                <a:lnTo>
                  <a:pt x="3049" y="4929660"/>
                </a:lnTo>
                <a:lnTo>
                  <a:pt x="5084" y="4929660"/>
                </a:lnTo>
                <a:cubicBezTo>
                  <a:pt x="13346" y="4362330"/>
                  <a:pt x="477457" y="3895550"/>
                  <a:pt x="1053557" y="3895550"/>
                </a:cubicBezTo>
                <a:close/>
                <a:moveTo>
                  <a:pt x="3870761" y="3033939"/>
                </a:moveTo>
                <a:cubicBezTo>
                  <a:pt x="4451948" y="3033939"/>
                  <a:pt x="4924320" y="3515592"/>
                  <a:pt x="4924320" y="4087498"/>
                </a:cubicBezTo>
                <a:cubicBezTo>
                  <a:pt x="4924320" y="4668685"/>
                  <a:pt x="4451948" y="5141058"/>
                  <a:pt x="3870761" y="5141058"/>
                </a:cubicBezTo>
                <a:cubicBezTo>
                  <a:pt x="3289575" y="5141058"/>
                  <a:pt x="2817202" y="4668685"/>
                  <a:pt x="2817202" y="4087498"/>
                </a:cubicBezTo>
                <a:cubicBezTo>
                  <a:pt x="2817202" y="3506312"/>
                  <a:pt x="3289575" y="3033939"/>
                  <a:pt x="3870761" y="3033939"/>
                </a:cubicBezTo>
                <a:close/>
                <a:moveTo>
                  <a:pt x="6541983" y="1511522"/>
                </a:moveTo>
                <a:lnTo>
                  <a:pt x="6541983" y="3593054"/>
                </a:lnTo>
                <a:lnTo>
                  <a:pt x="6485492" y="3584415"/>
                </a:lnTo>
                <a:cubicBezTo>
                  <a:pt x="6005728" y="3486054"/>
                  <a:pt x="5644067" y="3060827"/>
                  <a:pt x="5644067" y="2552288"/>
                </a:cubicBezTo>
                <a:cubicBezTo>
                  <a:pt x="5644067" y="2043750"/>
                  <a:pt x="6005728" y="1618523"/>
                  <a:pt x="6485492" y="1520162"/>
                </a:cubicBezTo>
                <a:close/>
                <a:moveTo>
                  <a:pt x="1053558" y="1498729"/>
                </a:moveTo>
                <a:cubicBezTo>
                  <a:pt x="1634745" y="1498729"/>
                  <a:pt x="2107118" y="1971102"/>
                  <a:pt x="2107118" y="2552288"/>
                </a:cubicBezTo>
                <a:cubicBezTo>
                  <a:pt x="2107118" y="3133475"/>
                  <a:pt x="1634745" y="3605847"/>
                  <a:pt x="1053558" y="3605847"/>
                </a:cubicBezTo>
                <a:cubicBezTo>
                  <a:pt x="472373" y="3605847"/>
                  <a:pt x="0" y="3133475"/>
                  <a:pt x="0" y="2552288"/>
                </a:cubicBezTo>
                <a:cubicBezTo>
                  <a:pt x="0" y="1971102"/>
                  <a:pt x="472373" y="1498729"/>
                  <a:pt x="1053558" y="1498729"/>
                </a:cubicBezTo>
                <a:close/>
                <a:moveTo>
                  <a:pt x="3870761" y="0"/>
                </a:moveTo>
                <a:cubicBezTo>
                  <a:pt x="4452075" y="0"/>
                  <a:pt x="4924320" y="472372"/>
                  <a:pt x="4924320" y="1053559"/>
                </a:cubicBezTo>
                <a:cubicBezTo>
                  <a:pt x="4924320" y="1634746"/>
                  <a:pt x="4451948" y="2107119"/>
                  <a:pt x="3870761" y="2107119"/>
                </a:cubicBezTo>
                <a:cubicBezTo>
                  <a:pt x="3289575" y="2107119"/>
                  <a:pt x="2817202" y="1634746"/>
                  <a:pt x="2817202" y="1053559"/>
                </a:cubicBezTo>
                <a:cubicBezTo>
                  <a:pt x="2817202" y="472372"/>
                  <a:pt x="3289447" y="0"/>
                  <a:pt x="3870761" y="0"/>
                </a:cubicBezTo>
                <a:close/>
              </a:path>
            </a:pathLst>
          </a:custGeom>
          <a:solidFill>
            <a:srgbClr val="FFFFFF">
              <a:alpha val="10000"/>
            </a:srgbClr>
          </a:solidFill>
          <a:ln w="12703"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B4628F4E-6876-B313-1ED9-66A73087CE72}"/>
              </a:ext>
            </a:extLst>
          </p:cNvPr>
          <p:cNvSpPr/>
          <p:nvPr/>
        </p:nvSpPr>
        <p:spPr>
          <a:xfrm>
            <a:off x="26162" y="-4762"/>
            <a:ext cx="12163093" cy="6841779"/>
          </a:xfrm>
          <a:custGeom>
            <a:avLst/>
            <a:gdLst>
              <a:gd name="connsiteX0" fmla="*/ 0 w 12163093"/>
              <a:gd name="connsiteY0" fmla="*/ 0 h 6841779"/>
              <a:gd name="connsiteX1" fmla="*/ 12163093 w 12163093"/>
              <a:gd name="connsiteY1" fmla="*/ 0 h 6841779"/>
              <a:gd name="connsiteX2" fmla="*/ 12163093 w 12163093"/>
              <a:gd name="connsiteY2" fmla="*/ 6841780 h 6841779"/>
              <a:gd name="connsiteX3" fmla="*/ 0 w 12163093"/>
              <a:gd name="connsiteY3" fmla="*/ 6841780 h 6841779"/>
            </a:gdLst>
            <a:ahLst/>
            <a:cxnLst>
              <a:cxn ang="0">
                <a:pos x="connsiteX0" y="connsiteY0"/>
              </a:cxn>
              <a:cxn ang="0">
                <a:pos x="connsiteX1" y="connsiteY1"/>
              </a:cxn>
              <a:cxn ang="0">
                <a:pos x="connsiteX2" y="connsiteY2"/>
              </a:cxn>
              <a:cxn ang="0">
                <a:pos x="connsiteX3" y="connsiteY3"/>
              </a:cxn>
            </a:cxnLst>
            <a:rect l="l" t="t" r="r" b="b"/>
            <a:pathLst>
              <a:path w="12163093" h="6841779">
                <a:moveTo>
                  <a:pt x="0" y="0"/>
                </a:moveTo>
                <a:lnTo>
                  <a:pt x="12163093" y="0"/>
                </a:lnTo>
                <a:lnTo>
                  <a:pt x="12163093" y="6841780"/>
                </a:lnTo>
                <a:lnTo>
                  <a:pt x="0" y="6841780"/>
                </a:lnTo>
                <a:close/>
              </a:path>
            </a:pathLst>
          </a:custGeom>
          <a:noFill/>
          <a:ln w="12703" cap="flat">
            <a:noFill/>
            <a:prstDash val="solid"/>
            <a:miter/>
          </a:ln>
        </p:spPr>
        <p:txBody>
          <a:bodyPr rtlCol="0" anchor="ctr"/>
          <a:lstStyle/>
          <a:p>
            <a:endParaRPr lang="nl-NL"/>
          </a:p>
        </p:txBody>
      </p:sp>
      <p:sp>
        <p:nvSpPr>
          <p:cNvPr id="54" name="Titel 1">
            <a:extLst>
              <a:ext uri="{FF2B5EF4-FFF2-40B4-BE49-F238E27FC236}">
                <a16:creationId xmlns:a16="http://schemas.microsoft.com/office/drawing/2014/main" id="{4AA6F9A6-B7A0-3CC9-508A-6D8C4E5F8BF4}"/>
              </a:ext>
            </a:extLst>
          </p:cNvPr>
          <p:cNvSpPr>
            <a:spLocks noGrp="1"/>
          </p:cNvSpPr>
          <p:nvPr>
            <p:ph type="title" hasCustomPrompt="1"/>
          </p:nvPr>
        </p:nvSpPr>
        <p:spPr>
          <a:xfrm>
            <a:off x="487390" y="2804652"/>
            <a:ext cx="5608610" cy="2880000"/>
          </a:xfrm>
        </p:spPr>
        <p:txBody>
          <a:bodyPr anchor="t">
            <a:normAutofit/>
          </a:bodyPr>
          <a:lstStyle>
            <a:lvl1pPr>
              <a:lnSpc>
                <a:spcPts val="6000"/>
              </a:lnSpc>
              <a:defRPr sz="5000">
                <a:solidFill>
                  <a:schemeClr val="bg1"/>
                </a:solidFill>
              </a:defRPr>
            </a:lvl1pPr>
          </a:lstStyle>
          <a:p>
            <a:r>
              <a:rPr lang="nl-NL"/>
              <a:t>Klikken om een </a:t>
            </a:r>
            <a:br>
              <a:rPr lang="nl-NL"/>
            </a:br>
            <a:r>
              <a:rPr lang="nl-NL"/>
              <a:t>titel toe te voegen</a:t>
            </a:r>
          </a:p>
        </p:txBody>
      </p:sp>
      <p:sp>
        <p:nvSpPr>
          <p:cNvPr id="55" name="Tijdelijke aanduiding voor tekst 3">
            <a:extLst>
              <a:ext uri="{FF2B5EF4-FFF2-40B4-BE49-F238E27FC236}">
                <a16:creationId xmlns:a16="http://schemas.microsoft.com/office/drawing/2014/main" id="{6080A907-61F2-6B41-D609-CAC408AE4943}"/>
              </a:ext>
            </a:extLst>
          </p:cNvPr>
          <p:cNvSpPr>
            <a:spLocks noGrp="1"/>
          </p:cNvSpPr>
          <p:nvPr>
            <p:ph type="body" sz="quarter" idx="10" hasCustomPrompt="1"/>
          </p:nvPr>
        </p:nvSpPr>
        <p:spPr>
          <a:xfrm>
            <a:off x="487390" y="1856912"/>
            <a:ext cx="2070942" cy="550646"/>
          </a:xfrm>
          <a:prstGeom prst="roundRect">
            <a:avLst>
              <a:gd name="adj" fmla="val 50000"/>
            </a:avLst>
          </a:prstGeom>
          <a:ln w="12700">
            <a:solidFill>
              <a:schemeClr val="bg1"/>
            </a:solidFill>
          </a:ln>
        </p:spPr>
        <p:txBody>
          <a:bodyPr wrap="none" lIns="144000" tIns="28800" rIns="144000" bIns="28800">
            <a:spAutoFit/>
          </a:bodyPr>
          <a:lstStyle>
            <a:lvl1pPr marL="0" indent="0">
              <a:lnSpc>
                <a:spcPts val="2600"/>
              </a:lnSpc>
              <a:buNone/>
              <a:defRPr sz="2200">
                <a:solidFill>
                  <a:schemeClr val="bg1"/>
                </a:solidFill>
              </a:defRPr>
            </a:lvl1pPr>
          </a:lstStyle>
          <a:p>
            <a:pPr lvl="0"/>
            <a:r>
              <a:rPr lang="nl-NL"/>
              <a:t>Hoofdstuk 01</a:t>
            </a:r>
          </a:p>
        </p:txBody>
      </p:sp>
      <p:sp>
        <p:nvSpPr>
          <p:cNvPr id="57" name="Tijdelijke aanduiding voor voettekst 56">
            <a:extLst>
              <a:ext uri="{FF2B5EF4-FFF2-40B4-BE49-F238E27FC236}">
                <a16:creationId xmlns:a16="http://schemas.microsoft.com/office/drawing/2014/main" id="{AC1D4569-5216-42EC-5FB0-C293C26B7CA8}"/>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58" name="Tijdelijke aanduiding voor dianummer 57">
            <a:extLst>
              <a:ext uri="{FF2B5EF4-FFF2-40B4-BE49-F238E27FC236}">
                <a16:creationId xmlns:a16="http://schemas.microsoft.com/office/drawing/2014/main" id="{21DAD122-FA41-969B-184E-D4CAE5F39896}"/>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72" name="Groep 71">
            <a:extLst>
              <a:ext uri="{FF2B5EF4-FFF2-40B4-BE49-F238E27FC236}">
                <a16:creationId xmlns:a16="http://schemas.microsoft.com/office/drawing/2014/main" id="{1C54D5F1-5EC2-E20C-FD6A-3ECD05AC16B8}"/>
              </a:ext>
            </a:extLst>
          </p:cNvPr>
          <p:cNvGrpSpPr/>
          <p:nvPr userDrawn="1"/>
        </p:nvGrpSpPr>
        <p:grpSpPr>
          <a:xfrm>
            <a:off x="11483721" y="6506514"/>
            <a:ext cx="228854" cy="265685"/>
            <a:chOff x="11485244" y="5751611"/>
            <a:chExt cx="228854" cy="265685"/>
          </a:xfrm>
          <a:solidFill>
            <a:schemeClr val="bg1"/>
          </a:solidFill>
        </p:grpSpPr>
        <p:sp>
          <p:nvSpPr>
            <p:cNvPr id="73" name="Vrije vorm: vorm 72">
              <a:extLst>
                <a:ext uri="{FF2B5EF4-FFF2-40B4-BE49-F238E27FC236}">
                  <a16:creationId xmlns:a16="http://schemas.microsoft.com/office/drawing/2014/main" id="{D304B2E4-82BE-2B2B-EA48-4CB0B6545178}"/>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4" name="Vrije vorm: vorm 73">
              <a:extLst>
                <a:ext uri="{FF2B5EF4-FFF2-40B4-BE49-F238E27FC236}">
                  <a16:creationId xmlns:a16="http://schemas.microsoft.com/office/drawing/2014/main" id="{71686A18-4191-9582-848A-7D363F57AD6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5" name="Vrije vorm: vorm 74">
              <a:extLst>
                <a:ext uri="{FF2B5EF4-FFF2-40B4-BE49-F238E27FC236}">
                  <a16:creationId xmlns:a16="http://schemas.microsoft.com/office/drawing/2014/main" id="{69810341-4EFB-8DA0-EBEB-0938B643FDEC}"/>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6" name="Vrije vorm: vorm 75">
              <a:extLst>
                <a:ext uri="{FF2B5EF4-FFF2-40B4-BE49-F238E27FC236}">
                  <a16:creationId xmlns:a16="http://schemas.microsoft.com/office/drawing/2014/main" id="{A155166B-D286-BEFF-241C-987072F39585}"/>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7" name="Vrije vorm: vorm 76">
              <a:extLst>
                <a:ext uri="{FF2B5EF4-FFF2-40B4-BE49-F238E27FC236}">
                  <a16:creationId xmlns:a16="http://schemas.microsoft.com/office/drawing/2014/main" id="{707AF01A-D2A9-51DB-8416-4AC78745222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8" name="Vrije vorm: vorm 77">
              <a:extLst>
                <a:ext uri="{FF2B5EF4-FFF2-40B4-BE49-F238E27FC236}">
                  <a16:creationId xmlns:a16="http://schemas.microsoft.com/office/drawing/2014/main" id="{FF3127C7-192C-FD58-2696-ACEA748803F7}"/>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79" name="Vrije vorm: vorm 78">
              <a:extLst>
                <a:ext uri="{FF2B5EF4-FFF2-40B4-BE49-F238E27FC236}">
                  <a16:creationId xmlns:a16="http://schemas.microsoft.com/office/drawing/2014/main" id="{BFC2F9E5-0675-2D66-CEAA-01FA10DDEBE1}"/>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80" name="Rechthoek 79">
            <a:extLst>
              <a:ext uri="{FF2B5EF4-FFF2-40B4-BE49-F238E27FC236}">
                <a16:creationId xmlns:a16="http://schemas.microsoft.com/office/drawing/2014/main" id="{F49C1AEA-DAAE-7E8F-49B6-CD1D2215B6DF}"/>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170440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700" fill="hold"/>
                                        <p:tgtEl>
                                          <p:spTgt spid="55"/>
                                        </p:tgtEl>
                                        <p:attrNameLst>
                                          <p:attrName>ppt_x</p:attrName>
                                        </p:attrNameLst>
                                      </p:cBhvr>
                                      <p:tavLst>
                                        <p:tav tm="0">
                                          <p:val>
                                            <p:strVal val="0-#ppt_w/2"/>
                                          </p:val>
                                        </p:tav>
                                        <p:tav tm="100000">
                                          <p:val>
                                            <p:strVal val="#ppt_x"/>
                                          </p:val>
                                        </p:tav>
                                      </p:tavLst>
                                    </p:anim>
                                    <p:anim calcmode="lin" valueType="num">
                                      <p:cBhvr additive="base">
                                        <p:cTn id="8" dur="7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850" fill="hold"/>
                                        <p:tgtEl>
                                          <p:spTgt spid="54"/>
                                        </p:tgtEl>
                                        <p:attrNameLst>
                                          <p:attrName>ppt_x</p:attrName>
                                        </p:attrNameLst>
                                      </p:cBhvr>
                                      <p:tavLst>
                                        <p:tav tm="0">
                                          <p:val>
                                            <p:strVal val="0-#ppt_w/2"/>
                                          </p:val>
                                        </p:tav>
                                        <p:tav tm="100000">
                                          <p:val>
                                            <p:strVal val="#ppt_x"/>
                                          </p:val>
                                        </p:tav>
                                      </p:tavLst>
                                    </p:anim>
                                    <p:anim calcmode="lin" valueType="num">
                                      <p:cBhvr additive="base">
                                        <p:cTn id="12" dur="85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6" decel="100000" fill="hold" grpId="0" nodeType="withEffect">
                                  <p:stCondLst>
                                    <p:cond delay="50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850" fill="hold"/>
                                        <p:tgtEl>
                                          <p:spTgt spid="51"/>
                                        </p:tgtEl>
                                        <p:attrNameLst>
                                          <p:attrName>ppt_x</p:attrName>
                                        </p:attrNameLst>
                                      </p:cBhvr>
                                      <p:tavLst>
                                        <p:tav tm="0">
                                          <p:val>
                                            <p:strVal val="1+#ppt_w/2"/>
                                          </p:val>
                                        </p:tav>
                                        <p:tav tm="100000">
                                          <p:val>
                                            <p:strVal val="#ppt_x"/>
                                          </p:val>
                                        </p:tav>
                                      </p:tavLst>
                                    </p:anim>
                                    <p:anim calcmode="lin" valueType="num">
                                      <p:cBhvr additive="base">
                                        <p:cTn id="16" dur="85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4" grpId="0"/>
      <p:bldP spid="55" grpId="0" animBg="1">
        <p:tmplLst>
          <p:tmpl>
            <p:tnLst>
              <p:par>
                <p:cTn presetID="2" presetClass="entr" presetSubtype="8" decel="10000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additive="base">
                        <p:cTn dur="700" fill="hold"/>
                        <p:tgtEl>
                          <p:spTgt spid="55"/>
                        </p:tgtEl>
                        <p:attrNameLst>
                          <p:attrName>ppt_x</p:attrName>
                        </p:attrNameLst>
                      </p:cBhvr>
                      <p:tavLst>
                        <p:tav tm="0">
                          <p:val>
                            <p:strVal val="0-#ppt_w/2"/>
                          </p:val>
                        </p:tav>
                        <p:tav tm="100000">
                          <p:val>
                            <p:strVal val="#ppt_x"/>
                          </p:val>
                        </p:tav>
                      </p:tavLst>
                    </p:anim>
                    <p:anim calcmode="lin" valueType="num">
                      <p:cBhvr additive="base">
                        <p:cTn dur="700" fill="hold"/>
                        <p:tgtEl>
                          <p:spTgt spid="5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ofdstuk slide - Lichtblauw">
    <p:bg>
      <p:bgPr>
        <a:solidFill>
          <a:schemeClr val="accent3"/>
        </a:solidFill>
        <a:effectLst/>
      </p:bgPr>
    </p:bg>
    <p:spTree>
      <p:nvGrpSpPr>
        <p:cNvPr id="1" name=""/>
        <p:cNvGrpSpPr/>
        <p:nvPr/>
      </p:nvGrpSpPr>
      <p:grpSpPr>
        <a:xfrm>
          <a:off x="0" y="0"/>
          <a:ext cx="0" cy="0"/>
          <a:chOff x="0" y="0"/>
          <a:chExt cx="0" cy="0"/>
        </a:xfrm>
      </p:grpSpPr>
      <p:sp>
        <p:nvSpPr>
          <p:cNvPr id="51" name="Vrije vorm: vorm 50">
            <a:extLst>
              <a:ext uri="{FF2B5EF4-FFF2-40B4-BE49-F238E27FC236}">
                <a16:creationId xmlns:a16="http://schemas.microsoft.com/office/drawing/2014/main" id="{45A6C908-FFA6-AACB-1341-EBC008FEC354}"/>
              </a:ext>
            </a:extLst>
          </p:cNvPr>
          <p:cNvSpPr/>
          <p:nvPr/>
        </p:nvSpPr>
        <p:spPr>
          <a:xfrm>
            <a:off x="6244743" y="624325"/>
            <a:ext cx="5947257" cy="6233675"/>
          </a:xfrm>
          <a:custGeom>
            <a:avLst/>
            <a:gdLst>
              <a:gd name="connsiteX0" fmla="*/ 3870762 w 6541983"/>
              <a:gd name="connsiteY0" fmla="*/ 5421482 h 6857042"/>
              <a:gd name="connsiteX1" fmla="*/ 4919744 w 6541983"/>
              <a:gd name="connsiteY1" fmla="*/ 6470465 h 6857042"/>
              <a:gd name="connsiteX2" fmla="*/ 4918219 w 6541983"/>
              <a:gd name="connsiteY2" fmla="*/ 6528431 h 6857042"/>
              <a:gd name="connsiteX3" fmla="*/ 4918219 w 6541983"/>
              <a:gd name="connsiteY3" fmla="*/ 6857042 h 6857042"/>
              <a:gd name="connsiteX4" fmla="*/ 2820253 w 6541983"/>
              <a:gd name="connsiteY4" fmla="*/ 6857042 h 6857042"/>
              <a:gd name="connsiteX5" fmla="*/ 2820253 w 6541983"/>
              <a:gd name="connsiteY5" fmla="*/ 6455592 h 6857042"/>
              <a:gd name="connsiteX6" fmla="*/ 2822287 w 6541983"/>
              <a:gd name="connsiteY6" fmla="*/ 6455592 h 6857042"/>
              <a:gd name="connsiteX7" fmla="*/ 3870762 w 6541983"/>
              <a:gd name="connsiteY7" fmla="*/ 5421482 h 6857042"/>
              <a:gd name="connsiteX8" fmla="*/ 6541983 w 6541983"/>
              <a:gd name="connsiteY8" fmla="*/ 3908504 h 6857042"/>
              <a:gd name="connsiteX9" fmla="*/ 6541983 w 6541983"/>
              <a:gd name="connsiteY9" fmla="*/ 6857042 h 6857042"/>
              <a:gd name="connsiteX10" fmla="*/ 5742911 w 6541983"/>
              <a:gd name="connsiteY10" fmla="*/ 6857042 h 6857042"/>
              <a:gd name="connsiteX11" fmla="*/ 5730944 w 6541983"/>
              <a:gd name="connsiteY11" fmla="*/ 6834938 h 6857042"/>
              <a:gd name="connsiteX12" fmla="*/ 5648770 w 6541983"/>
              <a:gd name="connsiteY12" fmla="*/ 6425847 h 6857042"/>
              <a:gd name="connsiteX13" fmla="*/ 5648770 w 6541983"/>
              <a:gd name="connsiteY13" fmla="*/ 6408813 h 6857042"/>
              <a:gd name="connsiteX14" fmla="*/ 5647753 w 6541983"/>
              <a:gd name="connsiteY14" fmla="*/ 6408813 h 6857042"/>
              <a:gd name="connsiteX15" fmla="*/ 5647753 w 6541983"/>
              <a:gd name="connsiteY15" fmla="*/ 4929660 h 6857042"/>
              <a:gd name="connsiteX16" fmla="*/ 5649787 w 6541983"/>
              <a:gd name="connsiteY16" fmla="*/ 4929660 h 6857042"/>
              <a:gd name="connsiteX17" fmla="*/ 6488145 w 6541983"/>
              <a:gd name="connsiteY17" fmla="*/ 3916715 h 6857042"/>
              <a:gd name="connsiteX18" fmla="*/ 1053557 w 6541983"/>
              <a:gd name="connsiteY18" fmla="*/ 3895550 h 6857042"/>
              <a:gd name="connsiteX19" fmla="*/ 2102541 w 6541983"/>
              <a:gd name="connsiteY19" fmla="*/ 4944533 h 6857042"/>
              <a:gd name="connsiteX20" fmla="*/ 2101015 w 6541983"/>
              <a:gd name="connsiteY20" fmla="*/ 5002499 h 6857042"/>
              <a:gd name="connsiteX21" fmla="*/ 2101015 w 6541983"/>
              <a:gd name="connsiteY21" fmla="*/ 6392415 h 6857042"/>
              <a:gd name="connsiteX22" fmla="*/ 2102033 w 6541983"/>
              <a:gd name="connsiteY22" fmla="*/ 6425847 h 6857042"/>
              <a:gd name="connsiteX23" fmla="*/ 2019859 w 6541983"/>
              <a:gd name="connsiteY23" fmla="*/ 6830916 h 6857042"/>
              <a:gd name="connsiteX24" fmla="*/ 2005633 w 6541983"/>
              <a:gd name="connsiteY24" fmla="*/ 6857042 h 6857042"/>
              <a:gd name="connsiteX25" fmla="*/ 98208 w 6541983"/>
              <a:gd name="connsiteY25" fmla="*/ 6857042 h 6857042"/>
              <a:gd name="connsiteX26" fmla="*/ 86241 w 6541983"/>
              <a:gd name="connsiteY26" fmla="*/ 6834938 h 6857042"/>
              <a:gd name="connsiteX27" fmla="*/ 4066 w 6541983"/>
              <a:gd name="connsiteY27" fmla="*/ 6425847 h 6857042"/>
              <a:gd name="connsiteX28" fmla="*/ 4066 w 6541983"/>
              <a:gd name="connsiteY28" fmla="*/ 6408813 h 6857042"/>
              <a:gd name="connsiteX29" fmla="*/ 3049 w 6541983"/>
              <a:gd name="connsiteY29" fmla="*/ 6408813 h 6857042"/>
              <a:gd name="connsiteX30" fmla="*/ 3049 w 6541983"/>
              <a:gd name="connsiteY30" fmla="*/ 4929660 h 6857042"/>
              <a:gd name="connsiteX31" fmla="*/ 5084 w 6541983"/>
              <a:gd name="connsiteY31" fmla="*/ 4929660 h 6857042"/>
              <a:gd name="connsiteX32" fmla="*/ 1053557 w 6541983"/>
              <a:gd name="connsiteY32" fmla="*/ 3895550 h 6857042"/>
              <a:gd name="connsiteX33" fmla="*/ 3870761 w 6541983"/>
              <a:gd name="connsiteY33" fmla="*/ 3033939 h 6857042"/>
              <a:gd name="connsiteX34" fmla="*/ 4924320 w 6541983"/>
              <a:gd name="connsiteY34" fmla="*/ 4087498 h 6857042"/>
              <a:gd name="connsiteX35" fmla="*/ 3870761 w 6541983"/>
              <a:gd name="connsiteY35" fmla="*/ 5141058 h 6857042"/>
              <a:gd name="connsiteX36" fmla="*/ 2817202 w 6541983"/>
              <a:gd name="connsiteY36" fmla="*/ 4087498 h 6857042"/>
              <a:gd name="connsiteX37" fmla="*/ 3870761 w 6541983"/>
              <a:gd name="connsiteY37" fmla="*/ 3033939 h 6857042"/>
              <a:gd name="connsiteX38" fmla="*/ 6541983 w 6541983"/>
              <a:gd name="connsiteY38" fmla="*/ 1511522 h 6857042"/>
              <a:gd name="connsiteX39" fmla="*/ 6541983 w 6541983"/>
              <a:gd name="connsiteY39" fmla="*/ 3593054 h 6857042"/>
              <a:gd name="connsiteX40" fmla="*/ 6485492 w 6541983"/>
              <a:gd name="connsiteY40" fmla="*/ 3584415 h 6857042"/>
              <a:gd name="connsiteX41" fmla="*/ 5644067 w 6541983"/>
              <a:gd name="connsiteY41" fmla="*/ 2552288 h 6857042"/>
              <a:gd name="connsiteX42" fmla="*/ 6485492 w 6541983"/>
              <a:gd name="connsiteY42" fmla="*/ 1520162 h 6857042"/>
              <a:gd name="connsiteX43" fmla="*/ 1053558 w 6541983"/>
              <a:gd name="connsiteY43" fmla="*/ 1498729 h 6857042"/>
              <a:gd name="connsiteX44" fmla="*/ 2107118 w 6541983"/>
              <a:gd name="connsiteY44" fmla="*/ 2552288 h 6857042"/>
              <a:gd name="connsiteX45" fmla="*/ 1053558 w 6541983"/>
              <a:gd name="connsiteY45" fmla="*/ 3605847 h 6857042"/>
              <a:gd name="connsiteX46" fmla="*/ 0 w 6541983"/>
              <a:gd name="connsiteY46" fmla="*/ 2552288 h 6857042"/>
              <a:gd name="connsiteX47" fmla="*/ 1053558 w 6541983"/>
              <a:gd name="connsiteY47" fmla="*/ 1498729 h 6857042"/>
              <a:gd name="connsiteX48" fmla="*/ 3870761 w 6541983"/>
              <a:gd name="connsiteY48" fmla="*/ 0 h 6857042"/>
              <a:gd name="connsiteX49" fmla="*/ 4924320 w 6541983"/>
              <a:gd name="connsiteY49" fmla="*/ 1053559 h 6857042"/>
              <a:gd name="connsiteX50" fmla="*/ 3870761 w 6541983"/>
              <a:gd name="connsiteY50" fmla="*/ 2107119 h 6857042"/>
              <a:gd name="connsiteX51" fmla="*/ 2817202 w 6541983"/>
              <a:gd name="connsiteY51" fmla="*/ 1053559 h 6857042"/>
              <a:gd name="connsiteX52" fmla="*/ 3870761 w 6541983"/>
              <a:gd name="connsiteY52" fmla="*/ 0 h 68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541983" h="6857042">
                <a:moveTo>
                  <a:pt x="3870762" y="5421482"/>
                </a:moveTo>
                <a:cubicBezTo>
                  <a:pt x="4446863" y="5421482"/>
                  <a:pt x="4919744" y="5889278"/>
                  <a:pt x="4919744" y="6470465"/>
                </a:cubicBezTo>
                <a:cubicBezTo>
                  <a:pt x="4919744" y="6489914"/>
                  <a:pt x="4919236" y="6509491"/>
                  <a:pt x="4918219" y="6528431"/>
                </a:cubicBezTo>
                <a:lnTo>
                  <a:pt x="4918219" y="6857042"/>
                </a:lnTo>
                <a:lnTo>
                  <a:pt x="2820253" y="6857042"/>
                </a:lnTo>
                <a:lnTo>
                  <a:pt x="2820253" y="6455592"/>
                </a:lnTo>
                <a:lnTo>
                  <a:pt x="2822287" y="6455592"/>
                </a:lnTo>
                <a:cubicBezTo>
                  <a:pt x="2830550" y="5888262"/>
                  <a:pt x="3294660" y="5421482"/>
                  <a:pt x="3870762" y="5421482"/>
                </a:cubicBezTo>
                <a:close/>
                <a:moveTo>
                  <a:pt x="6541983" y="3908504"/>
                </a:moveTo>
                <a:lnTo>
                  <a:pt x="6541983" y="6857042"/>
                </a:lnTo>
                <a:lnTo>
                  <a:pt x="5742911" y="6857042"/>
                </a:lnTo>
                <a:lnTo>
                  <a:pt x="5730944" y="6834938"/>
                </a:lnTo>
                <a:cubicBezTo>
                  <a:pt x="5678007" y="6709353"/>
                  <a:pt x="5648770" y="6571144"/>
                  <a:pt x="5648770" y="6425847"/>
                </a:cubicBezTo>
                <a:lnTo>
                  <a:pt x="5648770" y="6408813"/>
                </a:lnTo>
                <a:lnTo>
                  <a:pt x="5647753" y="6408813"/>
                </a:lnTo>
                <a:lnTo>
                  <a:pt x="5647753" y="4929660"/>
                </a:lnTo>
                <a:lnTo>
                  <a:pt x="5649787" y="4929660"/>
                </a:lnTo>
                <a:cubicBezTo>
                  <a:pt x="5657017" y="4433247"/>
                  <a:pt x="6013255" y="4013816"/>
                  <a:pt x="6488145" y="3916715"/>
                </a:cubicBezTo>
                <a:close/>
                <a:moveTo>
                  <a:pt x="1053557" y="3895550"/>
                </a:moveTo>
                <a:cubicBezTo>
                  <a:pt x="1629659" y="3895550"/>
                  <a:pt x="2102541" y="4363347"/>
                  <a:pt x="2102541" y="4944533"/>
                </a:cubicBezTo>
                <a:cubicBezTo>
                  <a:pt x="2102541" y="4963982"/>
                  <a:pt x="2102033" y="4983558"/>
                  <a:pt x="2101015" y="5002499"/>
                </a:cubicBezTo>
                <a:lnTo>
                  <a:pt x="2101015" y="6392415"/>
                </a:lnTo>
                <a:cubicBezTo>
                  <a:pt x="2101015" y="6403728"/>
                  <a:pt x="2102033" y="6414533"/>
                  <a:pt x="2102033" y="6425847"/>
                </a:cubicBezTo>
                <a:cubicBezTo>
                  <a:pt x="2102033" y="6569364"/>
                  <a:pt x="2072796" y="6706231"/>
                  <a:pt x="2019859" y="6830916"/>
                </a:cubicBezTo>
                <a:lnTo>
                  <a:pt x="2005633" y="6857042"/>
                </a:lnTo>
                <a:lnTo>
                  <a:pt x="98208" y="6857042"/>
                </a:lnTo>
                <a:lnTo>
                  <a:pt x="86241" y="6834938"/>
                </a:lnTo>
                <a:cubicBezTo>
                  <a:pt x="33304" y="6709353"/>
                  <a:pt x="4066" y="6571144"/>
                  <a:pt x="4066" y="6425847"/>
                </a:cubicBezTo>
                <a:lnTo>
                  <a:pt x="4066" y="6408813"/>
                </a:lnTo>
                <a:lnTo>
                  <a:pt x="3049" y="6408813"/>
                </a:lnTo>
                <a:lnTo>
                  <a:pt x="3049" y="4929660"/>
                </a:lnTo>
                <a:lnTo>
                  <a:pt x="5084" y="4929660"/>
                </a:lnTo>
                <a:cubicBezTo>
                  <a:pt x="13346" y="4362330"/>
                  <a:pt x="477457" y="3895550"/>
                  <a:pt x="1053557" y="3895550"/>
                </a:cubicBezTo>
                <a:close/>
                <a:moveTo>
                  <a:pt x="3870761" y="3033939"/>
                </a:moveTo>
                <a:cubicBezTo>
                  <a:pt x="4451948" y="3033939"/>
                  <a:pt x="4924320" y="3515592"/>
                  <a:pt x="4924320" y="4087498"/>
                </a:cubicBezTo>
                <a:cubicBezTo>
                  <a:pt x="4924320" y="4668685"/>
                  <a:pt x="4451948" y="5141058"/>
                  <a:pt x="3870761" y="5141058"/>
                </a:cubicBezTo>
                <a:cubicBezTo>
                  <a:pt x="3289575" y="5141058"/>
                  <a:pt x="2817202" y="4668685"/>
                  <a:pt x="2817202" y="4087498"/>
                </a:cubicBezTo>
                <a:cubicBezTo>
                  <a:pt x="2817202" y="3506312"/>
                  <a:pt x="3289575" y="3033939"/>
                  <a:pt x="3870761" y="3033939"/>
                </a:cubicBezTo>
                <a:close/>
                <a:moveTo>
                  <a:pt x="6541983" y="1511522"/>
                </a:moveTo>
                <a:lnTo>
                  <a:pt x="6541983" y="3593054"/>
                </a:lnTo>
                <a:lnTo>
                  <a:pt x="6485492" y="3584415"/>
                </a:lnTo>
                <a:cubicBezTo>
                  <a:pt x="6005728" y="3486054"/>
                  <a:pt x="5644067" y="3060827"/>
                  <a:pt x="5644067" y="2552288"/>
                </a:cubicBezTo>
                <a:cubicBezTo>
                  <a:pt x="5644067" y="2043750"/>
                  <a:pt x="6005728" y="1618523"/>
                  <a:pt x="6485492" y="1520162"/>
                </a:cubicBezTo>
                <a:close/>
                <a:moveTo>
                  <a:pt x="1053558" y="1498729"/>
                </a:moveTo>
                <a:cubicBezTo>
                  <a:pt x="1634745" y="1498729"/>
                  <a:pt x="2107118" y="1971102"/>
                  <a:pt x="2107118" y="2552288"/>
                </a:cubicBezTo>
                <a:cubicBezTo>
                  <a:pt x="2107118" y="3133475"/>
                  <a:pt x="1634745" y="3605847"/>
                  <a:pt x="1053558" y="3605847"/>
                </a:cubicBezTo>
                <a:cubicBezTo>
                  <a:pt x="472373" y="3605847"/>
                  <a:pt x="0" y="3133475"/>
                  <a:pt x="0" y="2552288"/>
                </a:cubicBezTo>
                <a:cubicBezTo>
                  <a:pt x="0" y="1971102"/>
                  <a:pt x="472373" y="1498729"/>
                  <a:pt x="1053558" y="1498729"/>
                </a:cubicBezTo>
                <a:close/>
                <a:moveTo>
                  <a:pt x="3870761" y="0"/>
                </a:moveTo>
                <a:cubicBezTo>
                  <a:pt x="4452075" y="0"/>
                  <a:pt x="4924320" y="472372"/>
                  <a:pt x="4924320" y="1053559"/>
                </a:cubicBezTo>
                <a:cubicBezTo>
                  <a:pt x="4924320" y="1634746"/>
                  <a:pt x="4451948" y="2107119"/>
                  <a:pt x="3870761" y="2107119"/>
                </a:cubicBezTo>
                <a:cubicBezTo>
                  <a:pt x="3289575" y="2107119"/>
                  <a:pt x="2817202" y="1634746"/>
                  <a:pt x="2817202" y="1053559"/>
                </a:cubicBezTo>
                <a:cubicBezTo>
                  <a:pt x="2817202" y="472372"/>
                  <a:pt x="3289447" y="0"/>
                  <a:pt x="3870761" y="0"/>
                </a:cubicBezTo>
                <a:close/>
              </a:path>
            </a:pathLst>
          </a:custGeom>
          <a:solidFill>
            <a:srgbClr val="FFFFFF">
              <a:alpha val="10000"/>
            </a:srgbClr>
          </a:solidFill>
          <a:ln w="12703"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B4628F4E-6876-B313-1ED9-66A73087CE72}"/>
              </a:ext>
            </a:extLst>
          </p:cNvPr>
          <p:cNvSpPr/>
          <p:nvPr/>
        </p:nvSpPr>
        <p:spPr>
          <a:xfrm>
            <a:off x="26162" y="-4762"/>
            <a:ext cx="12163093" cy="6841779"/>
          </a:xfrm>
          <a:custGeom>
            <a:avLst/>
            <a:gdLst>
              <a:gd name="connsiteX0" fmla="*/ 0 w 12163093"/>
              <a:gd name="connsiteY0" fmla="*/ 0 h 6841779"/>
              <a:gd name="connsiteX1" fmla="*/ 12163093 w 12163093"/>
              <a:gd name="connsiteY1" fmla="*/ 0 h 6841779"/>
              <a:gd name="connsiteX2" fmla="*/ 12163093 w 12163093"/>
              <a:gd name="connsiteY2" fmla="*/ 6841780 h 6841779"/>
              <a:gd name="connsiteX3" fmla="*/ 0 w 12163093"/>
              <a:gd name="connsiteY3" fmla="*/ 6841780 h 6841779"/>
            </a:gdLst>
            <a:ahLst/>
            <a:cxnLst>
              <a:cxn ang="0">
                <a:pos x="connsiteX0" y="connsiteY0"/>
              </a:cxn>
              <a:cxn ang="0">
                <a:pos x="connsiteX1" y="connsiteY1"/>
              </a:cxn>
              <a:cxn ang="0">
                <a:pos x="connsiteX2" y="connsiteY2"/>
              </a:cxn>
              <a:cxn ang="0">
                <a:pos x="connsiteX3" y="connsiteY3"/>
              </a:cxn>
            </a:cxnLst>
            <a:rect l="l" t="t" r="r" b="b"/>
            <a:pathLst>
              <a:path w="12163093" h="6841779">
                <a:moveTo>
                  <a:pt x="0" y="0"/>
                </a:moveTo>
                <a:lnTo>
                  <a:pt x="12163093" y="0"/>
                </a:lnTo>
                <a:lnTo>
                  <a:pt x="12163093" y="6841780"/>
                </a:lnTo>
                <a:lnTo>
                  <a:pt x="0" y="6841780"/>
                </a:lnTo>
                <a:close/>
              </a:path>
            </a:pathLst>
          </a:custGeom>
          <a:noFill/>
          <a:ln w="12703" cap="flat">
            <a:noFill/>
            <a:prstDash val="solid"/>
            <a:miter/>
          </a:ln>
        </p:spPr>
        <p:txBody>
          <a:bodyPr rtlCol="0" anchor="ctr"/>
          <a:lstStyle/>
          <a:p>
            <a:endParaRPr lang="nl-NL"/>
          </a:p>
        </p:txBody>
      </p:sp>
      <p:sp>
        <p:nvSpPr>
          <p:cNvPr id="54" name="Titel 1">
            <a:extLst>
              <a:ext uri="{FF2B5EF4-FFF2-40B4-BE49-F238E27FC236}">
                <a16:creationId xmlns:a16="http://schemas.microsoft.com/office/drawing/2014/main" id="{4AA6F9A6-B7A0-3CC9-508A-6D8C4E5F8BF4}"/>
              </a:ext>
            </a:extLst>
          </p:cNvPr>
          <p:cNvSpPr>
            <a:spLocks noGrp="1"/>
          </p:cNvSpPr>
          <p:nvPr>
            <p:ph type="title" hasCustomPrompt="1"/>
          </p:nvPr>
        </p:nvSpPr>
        <p:spPr>
          <a:xfrm>
            <a:off x="487390" y="2804652"/>
            <a:ext cx="5608610" cy="2880000"/>
          </a:xfrm>
        </p:spPr>
        <p:txBody>
          <a:bodyPr anchor="t">
            <a:normAutofit/>
          </a:bodyPr>
          <a:lstStyle>
            <a:lvl1pPr>
              <a:lnSpc>
                <a:spcPts val="6000"/>
              </a:lnSpc>
              <a:defRPr sz="5000">
                <a:solidFill>
                  <a:schemeClr val="bg1"/>
                </a:solidFill>
              </a:defRPr>
            </a:lvl1pPr>
          </a:lstStyle>
          <a:p>
            <a:r>
              <a:rPr lang="nl-NL"/>
              <a:t>Klikken om een </a:t>
            </a:r>
            <a:br>
              <a:rPr lang="nl-NL"/>
            </a:br>
            <a:r>
              <a:rPr lang="nl-NL"/>
              <a:t>titel toe te voegen</a:t>
            </a:r>
          </a:p>
        </p:txBody>
      </p:sp>
      <p:sp>
        <p:nvSpPr>
          <p:cNvPr id="55" name="Tijdelijke aanduiding voor tekst 3">
            <a:extLst>
              <a:ext uri="{FF2B5EF4-FFF2-40B4-BE49-F238E27FC236}">
                <a16:creationId xmlns:a16="http://schemas.microsoft.com/office/drawing/2014/main" id="{6080A907-61F2-6B41-D609-CAC408AE4943}"/>
              </a:ext>
            </a:extLst>
          </p:cNvPr>
          <p:cNvSpPr>
            <a:spLocks noGrp="1"/>
          </p:cNvSpPr>
          <p:nvPr>
            <p:ph type="body" sz="quarter" idx="10" hasCustomPrompt="1"/>
          </p:nvPr>
        </p:nvSpPr>
        <p:spPr>
          <a:xfrm>
            <a:off x="487390" y="1856912"/>
            <a:ext cx="2070942" cy="550646"/>
          </a:xfrm>
          <a:prstGeom prst="roundRect">
            <a:avLst>
              <a:gd name="adj" fmla="val 50000"/>
            </a:avLst>
          </a:prstGeom>
          <a:ln w="12700">
            <a:solidFill>
              <a:schemeClr val="bg1"/>
            </a:solidFill>
          </a:ln>
        </p:spPr>
        <p:txBody>
          <a:bodyPr wrap="none" lIns="144000" tIns="28800" rIns="144000" bIns="28800">
            <a:spAutoFit/>
          </a:bodyPr>
          <a:lstStyle>
            <a:lvl1pPr marL="0" indent="0">
              <a:lnSpc>
                <a:spcPts val="2600"/>
              </a:lnSpc>
              <a:buNone/>
              <a:defRPr sz="2200">
                <a:solidFill>
                  <a:schemeClr val="bg1"/>
                </a:solidFill>
              </a:defRPr>
            </a:lvl1pPr>
          </a:lstStyle>
          <a:p>
            <a:pPr lvl="0"/>
            <a:r>
              <a:rPr lang="nl-NL"/>
              <a:t>Hoofdstuk 01</a:t>
            </a:r>
          </a:p>
        </p:txBody>
      </p:sp>
      <p:sp>
        <p:nvSpPr>
          <p:cNvPr id="57" name="Tijdelijke aanduiding voor voettekst 56">
            <a:extLst>
              <a:ext uri="{FF2B5EF4-FFF2-40B4-BE49-F238E27FC236}">
                <a16:creationId xmlns:a16="http://schemas.microsoft.com/office/drawing/2014/main" id="{AC1D4569-5216-42EC-5FB0-C293C26B7CA8}"/>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58" name="Tijdelijke aanduiding voor dianummer 57">
            <a:extLst>
              <a:ext uri="{FF2B5EF4-FFF2-40B4-BE49-F238E27FC236}">
                <a16:creationId xmlns:a16="http://schemas.microsoft.com/office/drawing/2014/main" id="{21DAD122-FA41-969B-184E-D4CAE5F39896}"/>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72" name="Groep 71">
            <a:extLst>
              <a:ext uri="{FF2B5EF4-FFF2-40B4-BE49-F238E27FC236}">
                <a16:creationId xmlns:a16="http://schemas.microsoft.com/office/drawing/2014/main" id="{1C54D5F1-5EC2-E20C-FD6A-3ECD05AC16B8}"/>
              </a:ext>
            </a:extLst>
          </p:cNvPr>
          <p:cNvGrpSpPr/>
          <p:nvPr userDrawn="1"/>
        </p:nvGrpSpPr>
        <p:grpSpPr>
          <a:xfrm>
            <a:off x="11483721" y="6506514"/>
            <a:ext cx="228854" cy="265685"/>
            <a:chOff x="11485244" y="5751611"/>
            <a:chExt cx="228854" cy="265685"/>
          </a:xfrm>
          <a:solidFill>
            <a:schemeClr val="bg1"/>
          </a:solidFill>
        </p:grpSpPr>
        <p:sp>
          <p:nvSpPr>
            <p:cNvPr id="73" name="Vrije vorm: vorm 72">
              <a:extLst>
                <a:ext uri="{FF2B5EF4-FFF2-40B4-BE49-F238E27FC236}">
                  <a16:creationId xmlns:a16="http://schemas.microsoft.com/office/drawing/2014/main" id="{D304B2E4-82BE-2B2B-EA48-4CB0B6545178}"/>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4" name="Vrije vorm: vorm 73">
              <a:extLst>
                <a:ext uri="{FF2B5EF4-FFF2-40B4-BE49-F238E27FC236}">
                  <a16:creationId xmlns:a16="http://schemas.microsoft.com/office/drawing/2014/main" id="{71686A18-4191-9582-848A-7D363F57AD6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5" name="Vrije vorm: vorm 74">
              <a:extLst>
                <a:ext uri="{FF2B5EF4-FFF2-40B4-BE49-F238E27FC236}">
                  <a16:creationId xmlns:a16="http://schemas.microsoft.com/office/drawing/2014/main" id="{69810341-4EFB-8DA0-EBEB-0938B643FDEC}"/>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6" name="Vrije vorm: vorm 75">
              <a:extLst>
                <a:ext uri="{FF2B5EF4-FFF2-40B4-BE49-F238E27FC236}">
                  <a16:creationId xmlns:a16="http://schemas.microsoft.com/office/drawing/2014/main" id="{A155166B-D286-BEFF-241C-987072F39585}"/>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7" name="Vrije vorm: vorm 76">
              <a:extLst>
                <a:ext uri="{FF2B5EF4-FFF2-40B4-BE49-F238E27FC236}">
                  <a16:creationId xmlns:a16="http://schemas.microsoft.com/office/drawing/2014/main" id="{707AF01A-D2A9-51DB-8416-4AC78745222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8" name="Vrije vorm: vorm 77">
              <a:extLst>
                <a:ext uri="{FF2B5EF4-FFF2-40B4-BE49-F238E27FC236}">
                  <a16:creationId xmlns:a16="http://schemas.microsoft.com/office/drawing/2014/main" id="{FF3127C7-192C-FD58-2696-ACEA748803F7}"/>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79" name="Vrije vorm: vorm 78">
              <a:extLst>
                <a:ext uri="{FF2B5EF4-FFF2-40B4-BE49-F238E27FC236}">
                  <a16:creationId xmlns:a16="http://schemas.microsoft.com/office/drawing/2014/main" id="{BFC2F9E5-0675-2D66-CEAA-01FA10DDEBE1}"/>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80" name="Rechthoek 79">
            <a:extLst>
              <a:ext uri="{FF2B5EF4-FFF2-40B4-BE49-F238E27FC236}">
                <a16:creationId xmlns:a16="http://schemas.microsoft.com/office/drawing/2014/main" id="{F49C1AEA-DAAE-7E8F-49B6-CD1D2215B6DF}"/>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622650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700" fill="hold"/>
                                        <p:tgtEl>
                                          <p:spTgt spid="55"/>
                                        </p:tgtEl>
                                        <p:attrNameLst>
                                          <p:attrName>ppt_x</p:attrName>
                                        </p:attrNameLst>
                                      </p:cBhvr>
                                      <p:tavLst>
                                        <p:tav tm="0">
                                          <p:val>
                                            <p:strVal val="0-#ppt_w/2"/>
                                          </p:val>
                                        </p:tav>
                                        <p:tav tm="100000">
                                          <p:val>
                                            <p:strVal val="#ppt_x"/>
                                          </p:val>
                                        </p:tav>
                                      </p:tavLst>
                                    </p:anim>
                                    <p:anim calcmode="lin" valueType="num">
                                      <p:cBhvr additive="base">
                                        <p:cTn id="8" dur="7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850" fill="hold"/>
                                        <p:tgtEl>
                                          <p:spTgt spid="54"/>
                                        </p:tgtEl>
                                        <p:attrNameLst>
                                          <p:attrName>ppt_x</p:attrName>
                                        </p:attrNameLst>
                                      </p:cBhvr>
                                      <p:tavLst>
                                        <p:tav tm="0">
                                          <p:val>
                                            <p:strVal val="0-#ppt_w/2"/>
                                          </p:val>
                                        </p:tav>
                                        <p:tav tm="100000">
                                          <p:val>
                                            <p:strVal val="#ppt_x"/>
                                          </p:val>
                                        </p:tav>
                                      </p:tavLst>
                                    </p:anim>
                                    <p:anim calcmode="lin" valueType="num">
                                      <p:cBhvr additive="base">
                                        <p:cTn id="12" dur="85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6" decel="100000" fill="hold" grpId="0" nodeType="withEffect">
                                  <p:stCondLst>
                                    <p:cond delay="50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850" fill="hold"/>
                                        <p:tgtEl>
                                          <p:spTgt spid="51"/>
                                        </p:tgtEl>
                                        <p:attrNameLst>
                                          <p:attrName>ppt_x</p:attrName>
                                        </p:attrNameLst>
                                      </p:cBhvr>
                                      <p:tavLst>
                                        <p:tav tm="0">
                                          <p:val>
                                            <p:strVal val="1+#ppt_w/2"/>
                                          </p:val>
                                        </p:tav>
                                        <p:tav tm="100000">
                                          <p:val>
                                            <p:strVal val="#ppt_x"/>
                                          </p:val>
                                        </p:tav>
                                      </p:tavLst>
                                    </p:anim>
                                    <p:anim calcmode="lin" valueType="num">
                                      <p:cBhvr additive="base">
                                        <p:cTn id="16" dur="85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4" grpId="0"/>
      <p:bldP spid="55" grpId="0" animBg="1">
        <p:tmplLst>
          <p:tmpl>
            <p:tnLst>
              <p:par>
                <p:cTn presetID="2" presetClass="entr" presetSubtype="8" decel="10000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additive="base">
                        <p:cTn dur="700" fill="hold"/>
                        <p:tgtEl>
                          <p:spTgt spid="55"/>
                        </p:tgtEl>
                        <p:attrNameLst>
                          <p:attrName>ppt_x</p:attrName>
                        </p:attrNameLst>
                      </p:cBhvr>
                      <p:tavLst>
                        <p:tav tm="0">
                          <p:val>
                            <p:strVal val="0-#ppt_w/2"/>
                          </p:val>
                        </p:tav>
                        <p:tav tm="100000">
                          <p:val>
                            <p:strVal val="#ppt_x"/>
                          </p:val>
                        </p:tav>
                      </p:tavLst>
                    </p:anim>
                    <p:anim calcmode="lin" valueType="num">
                      <p:cBhvr additive="base">
                        <p:cTn dur="700" fill="hold"/>
                        <p:tgtEl>
                          <p:spTgt spid="5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oofdstuk slide - Groen">
    <p:bg>
      <p:bgPr>
        <a:solidFill>
          <a:schemeClr val="accent4"/>
        </a:solidFill>
        <a:effectLst/>
      </p:bgPr>
    </p:bg>
    <p:spTree>
      <p:nvGrpSpPr>
        <p:cNvPr id="1" name=""/>
        <p:cNvGrpSpPr/>
        <p:nvPr/>
      </p:nvGrpSpPr>
      <p:grpSpPr>
        <a:xfrm>
          <a:off x="0" y="0"/>
          <a:ext cx="0" cy="0"/>
          <a:chOff x="0" y="0"/>
          <a:chExt cx="0" cy="0"/>
        </a:xfrm>
      </p:grpSpPr>
      <p:sp>
        <p:nvSpPr>
          <p:cNvPr id="51" name="Vrije vorm: vorm 50">
            <a:extLst>
              <a:ext uri="{FF2B5EF4-FFF2-40B4-BE49-F238E27FC236}">
                <a16:creationId xmlns:a16="http://schemas.microsoft.com/office/drawing/2014/main" id="{45A6C908-FFA6-AACB-1341-EBC008FEC354}"/>
              </a:ext>
            </a:extLst>
          </p:cNvPr>
          <p:cNvSpPr/>
          <p:nvPr/>
        </p:nvSpPr>
        <p:spPr>
          <a:xfrm>
            <a:off x="6244743" y="624325"/>
            <a:ext cx="5947257" cy="6233675"/>
          </a:xfrm>
          <a:custGeom>
            <a:avLst/>
            <a:gdLst>
              <a:gd name="connsiteX0" fmla="*/ 3870762 w 6541983"/>
              <a:gd name="connsiteY0" fmla="*/ 5421482 h 6857042"/>
              <a:gd name="connsiteX1" fmla="*/ 4919744 w 6541983"/>
              <a:gd name="connsiteY1" fmla="*/ 6470465 h 6857042"/>
              <a:gd name="connsiteX2" fmla="*/ 4918219 w 6541983"/>
              <a:gd name="connsiteY2" fmla="*/ 6528431 h 6857042"/>
              <a:gd name="connsiteX3" fmla="*/ 4918219 w 6541983"/>
              <a:gd name="connsiteY3" fmla="*/ 6857042 h 6857042"/>
              <a:gd name="connsiteX4" fmla="*/ 2820253 w 6541983"/>
              <a:gd name="connsiteY4" fmla="*/ 6857042 h 6857042"/>
              <a:gd name="connsiteX5" fmla="*/ 2820253 w 6541983"/>
              <a:gd name="connsiteY5" fmla="*/ 6455592 h 6857042"/>
              <a:gd name="connsiteX6" fmla="*/ 2822287 w 6541983"/>
              <a:gd name="connsiteY6" fmla="*/ 6455592 h 6857042"/>
              <a:gd name="connsiteX7" fmla="*/ 3870762 w 6541983"/>
              <a:gd name="connsiteY7" fmla="*/ 5421482 h 6857042"/>
              <a:gd name="connsiteX8" fmla="*/ 6541983 w 6541983"/>
              <a:gd name="connsiteY8" fmla="*/ 3908504 h 6857042"/>
              <a:gd name="connsiteX9" fmla="*/ 6541983 w 6541983"/>
              <a:gd name="connsiteY9" fmla="*/ 6857042 h 6857042"/>
              <a:gd name="connsiteX10" fmla="*/ 5742911 w 6541983"/>
              <a:gd name="connsiteY10" fmla="*/ 6857042 h 6857042"/>
              <a:gd name="connsiteX11" fmla="*/ 5730944 w 6541983"/>
              <a:gd name="connsiteY11" fmla="*/ 6834938 h 6857042"/>
              <a:gd name="connsiteX12" fmla="*/ 5648770 w 6541983"/>
              <a:gd name="connsiteY12" fmla="*/ 6425847 h 6857042"/>
              <a:gd name="connsiteX13" fmla="*/ 5648770 w 6541983"/>
              <a:gd name="connsiteY13" fmla="*/ 6408813 h 6857042"/>
              <a:gd name="connsiteX14" fmla="*/ 5647753 w 6541983"/>
              <a:gd name="connsiteY14" fmla="*/ 6408813 h 6857042"/>
              <a:gd name="connsiteX15" fmla="*/ 5647753 w 6541983"/>
              <a:gd name="connsiteY15" fmla="*/ 4929660 h 6857042"/>
              <a:gd name="connsiteX16" fmla="*/ 5649787 w 6541983"/>
              <a:gd name="connsiteY16" fmla="*/ 4929660 h 6857042"/>
              <a:gd name="connsiteX17" fmla="*/ 6488145 w 6541983"/>
              <a:gd name="connsiteY17" fmla="*/ 3916715 h 6857042"/>
              <a:gd name="connsiteX18" fmla="*/ 1053557 w 6541983"/>
              <a:gd name="connsiteY18" fmla="*/ 3895550 h 6857042"/>
              <a:gd name="connsiteX19" fmla="*/ 2102541 w 6541983"/>
              <a:gd name="connsiteY19" fmla="*/ 4944533 h 6857042"/>
              <a:gd name="connsiteX20" fmla="*/ 2101015 w 6541983"/>
              <a:gd name="connsiteY20" fmla="*/ 5002499 h 6857042"/>
              <a:gd name="connsiteX21" fmla="*/ 2101015 w 6541983"/>
              <a:gd name="connsiteY21" fmla="*/ 6392415 h 6857042"/>
              <a:gd name="connsiteX22" fmla="*/ 2102033 w 6541983"/>
              <a:gd name="connsiteY22" fmla="*/ 6425847 h 6857042"/>
              <a:gd name="connsiteX23" fmla="*/ 2019859 w 6541983"/>
              <a:gd name="connsiteY23" fmla="*/ 6830916 h 6857042"/>
              <a:gd name="connsiteX24" fmla="*/ 2005633 w 6541983"/>
              <a:gd name="connsiteY24" fmla="*/ 6857042 h 6857042"/>
              <a:gd name="connsiteX25" fmla="*/ 98208 w 6541983"/>
              <a:gd name="connsiteY25" fmla="*/ 6857042 h 6857042"/>
              <a:gd name="connsiteX26" fmla="*/ 86241 w 6541983"/>
              <a:gd name="connsiteY26" fmla="*/ 6834938 h 6857042"/>
              <a:gd name="connsiteX27" fmla="*/ 4066 w 6541983"/>
              <a:gd name="connsiteY27" fmla="*/ 6425847 h 6857042"/>
              <a:gd name="connsiteX28" fmla="*/ 4066 w 6541983"/>
              <a:gd name="connsiteY28" fmla="*/ 6408813 h 6857042"/>
              <a:gd name="connsiteX29" fmla="*/ 3049 w 6541983"/>
              <a:gd name="connsiteY29" fmla="*/ 6408813 h 6857042"/>
              <a:gd name="connsiteX30" fmla="*/ 3049 w 6541983"/>
              <a:gd name="connsiteY30" fmla="*/ 4929660 h 6857042"/>
              <a:gd name="connsiteX31" fmla="*/ 5084 w 6541983"/>
              <a:gd name="connsiteY31" fmla="*/ 4929660 h 6857042"/>
              <a:gd name="connsiteX32" fmla="*/ 1053557 w 6541983"/>
              <a:gd name="connsiteY32" fmla="*/ 3895550 h 6857042"/>
              <a:gd name="connsiteX33" fmla="*/ 3870761 w 6541983"/>
              <a:gd name="connsiteY33" fmla="*/ 3033939 h 6857042"/>
              <a:gd name="connsiteX34" fmla="*/ 4924320 w 6541983"/>
              <a:gd name="connsiteY34" fmla="*/ 4087498 h 6857042"/>
              <a:gd name="connsiteX35" fmla="*/ 3870761 w 6541983"/>
              <a:gd name="connsiteY35" fmla="*/ 5141058 h 6857042"/>
              <a:gd name="connsiteX36" fmla="*/ 2817202 w 6541983"/>
              <a:gd name="connsiteY36" fmla="*/ 4087498 h 6857042"/>
              <a:gd name="connsiteX37" fmla="*/ 3870761 w 6541983"/>
              <a:gd name="connsiteY37" fmla="*/ 3033939 h 6857042"/>
              <a:gd name="connsiteX38" fmla="*/ 6541983 w 6541983"/>
              <a:gd name="connsiteY38" fmla="*/ 1511522 h 6857042"/>
              <a:gd name="connsiteX39" fmla="*/ 6541983 w 6541983"/>
              <a:gd name="connsiteY39" fmla="*/ 3593054 h 6857042"/>
              <a:gd name="connsiteX40" fmla="*/ 6485492 w 6541983"/>
              <a:gd name="connsiteY40" fmla="*/ 3584415 h 6857042"/>
              <a:gd name="connsiteX41" fmla="*/ 5644067 w 6541983"/>
              <a:gd name="connsiteY41" fmla="*/ 2552288 h 6857042"/>
              <a:gd name="connsiteX42" fmla="*/ 6485492 w 6541983"/>
              <a:gd name="connsiteY42" fmla="*/ 1520162 h 6857042"/>
              <a:gd name="connsiteX43" fmla="*/ 1053558 w 6541983"/>
              <a:gd name="connsiteY43" fmla="*/ 1498729 h 6857042"/>
              <a:gd name="connsiteX44" fmla="*/ 2107118 w 6541983"/>
              <a:gd name="connsiteY44" fmla="*/ 2552288 h 6857042"/>
              <a:gd name="connsiteX45" fmla="*/ 1053558 w 6541983"/>
              <a:gd name="connsiteY45" fmla="*/ 3605847 h 6857042"/>
              <a:gd name="connsiteX46" fmla="*/ 0 w 6541983"/>
              <a:gd name="connsiteY46" fmla="*/ 2552288 h 6857042"/>
              <a:gd name="connsiteX47" fmla="*/ 1053558 w 6541983"/>
              <a:gd name="connsiteY47" fmla="*/ 1498729 h 6857042"/>
              <a:gd name="connsiteX48" fmla="*/ 3870761 w 6541983"/>
              <a:gd name="connsiteY48" fmla="*/ 0 h 6857042"/>
              <a:gd name="connsiteX49" fmla="*/ 4924320 w 6541983"/>
              <a:gd name="connsiteY49" fmla="*/ 1053559 h 6857042"/>
              <a:gd name="connsiteX50" fmla="*/ 3870761 w 6541983"/>
              <a:gd name="connsiteY50" fmla="*/ 2107119 h 6857042"/>
              <a:gd name="connsiteX51" fmla="*/ 2817202 w 6541983"/>
              <a:gd name="connsiteY51" fmla="*/ 1053559 h 6857042"/>
              <a:gd name="connsiteX52" fmla="*/ 3870761 w 6541983"/>
              <a:gd name="connsiteY52" fmla="*/ 0 h 68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541983" h="6857042">
                <a:moveTo>
                  <a:pt x="3870762" y="5421482"/>
                </a:moveTo>
                <a:cubicBezTo>
                  <a:pt x="4446863" y="5421482"/>
                  <a:pt x="4919744" y="5889278"/>
                  <a:pt x="4919744" y="6470465"/>
                </a:cubicBezTo>
                <a:cubicBezTo>
                  <a:pt x="4919744" y="6489914"/>
                  <a:pt x="4919236" y="6509491"/>
                  <a:pt x="4918219" y="6528431"/>
                </a:cubicBezTo>
                <a:lnTo>
                  <a:pt x="4918219" y="6857042"/>
                </a:lnTo>
                <a:lnTo>
                  <a:pt x="2820253" y="6857042"/>
                </a:lnTo>
                <a:lnTo>
                  <a:pt x="2820253" y="6455592"/>
                </a:lnTo>
                <a:lnTo>
                  <a:pt x="2822287" y="6455592"/>
                </a:lnTo>
                <a:cubicBezTo>
                  <a:pt x="2830550" y="5888262"/>
                  <a:pt x="3294660" y="5421482"/>
                  <a:pt x="3870762" y="5421482"/>
                </a:cubicBezTo>
                <a:close/>
                <a:moveTo>
                  <a:pt x="6541983" y="3908504"/>
                </a:moveTo>
                <a:lnTo>
                  <a:pt x="6541983" y="6857042"/>
                </a:lnTo>
                <a:lnTo>
                  <a:pt x="5742911" y="6857042"/>
                </a:lnTo>
                <a:lnTo>
                  <a:pt x="5730944" y="6834938"/>
                </a:lnTo>
                <a:cubicBezTo>
                  <a:pt x="5678007" y="6709353"/>
                  <a:pt x="5648770" y="6571144"/>
                  <a:pt x="5648770" y="6425847"/>
                </a:cubicBezTo>
                <a:lnTo>
                  <a:pt x="5648770" y="6408813"/>
                </a:lnTo>
                <a:lnTo>
                  <a:pt x="5647753" y="6408813"/>
                </a:lnTo>
                <a:lnTo>
                  <a:pt x="5647753" y="4929660"/>
                </a:lnTo>
                <a:lnTo>
                  <a:pt x="5649787" y="4929660"/>
                </a:lnTo>
                <a:cubicBezTo>
                  <a:pt x="5657017" y="4433247"/>
                  <a:pt x="6013255" y="4013816"/>
                  <a:pt x="6488145" y="3916715"/>
                </a:cubicBezTo>
                <a:close/>
                <a:moveTo>
                  <a:pt x="1053557" y="3895550"/>
                </a:moveTo>
                <a:cubicBezTo>
                  <a:pt x="1629659" y="3895550"/>
                  <a:pt x="2102541" y="4363347"/>
                  <a:pt x="2102541" y="4944533"/>
                </a:cubicBezTo>
                <a:cubicBezTo>
                  <a:pt x="2102541" y="4963982"/>
                  <a:pt x="2102033" y="4983558"/>
                  <a:pt x="2101015" y="5002499"/>
                </a:cubicBezTo>
                <a:lnTo>
                  <a:pt x="2101015" y="6392415"/>
                </a:lnTo>
                <a:cubicBezTo>
                  <a:pt x="2101015" y="6403728"/>
                  <a:pt x="2102033" y="6414533"/>
                  <a:pt x="2102033" y="6425847"/>
                </a:cubicBezTo>
                <a:cubicBezTo>
                  <a:pt x="2102033" y="6569364"/>
                  <a:pt x="2072796" y="6706231"/>
                  <a:pt x="2019859" y="6830916"/>
                </a:cubicBezTo>
                <a:lnTo>
                  <a:pt x="2005633" y="6857042"/>
                </a:lnTo>
                <a:lnTo>
                  <a:pt x="98208" y="6857042"/>
                </a:lnTo>
                <a:lnTo>
                  <a:pt x="86241" y="6834938"/>
                </a:lnTo>
                <a:cubicBezTo>
                  <a:pt x="33304" y="6709353"/>
                  <a:pt x="4066" y="6571144"/>
                  <a:pt x="4066" y="6425847"/>
                </a:cubicBezTo>
                <a:lnTo>
                  <a:pt x="4066" y="6408813"/>
                </a:lnTo>
                <a:lnTo>
                  <a:pt x="3049" y="6408813"/>
                </a:lnTo>
                <a:lnTo>
                  <a:pt x="3049" y="4929660"/>
                </a:lnTo>
                <a:lnTo>
                  <a:pt x="5084" y="4929660"/>
                </a:lnTo>
                <a:cubicBezTo>
                  <a:pt x="13346" y="4362330"/>
                  <a:pt x="477457" y="3895550"/>
                  <a:pt x="1053557" y="3895550"/>
                </a:cubicBezTo>
                <a:close/>
                <a:moveTo>
                  <a:pt x="3870761" y="3033939"/>
                </a:moveTo>
                <a:cubicBezTo>
                  <a:pt x="4451948" y="3033939"/>
                  <a:pt x="4924320" y="3515592"/>
                  <a:pt x="4924320" y="4087498"/>
                </a:cubicBezTo>
                <a:cubicBezTo>
                  <a:pt x="4924320" y="4668685"/>
                  <a:pt x="4451948" y="5141058"/>
                  <a:pt x="3870761" y="5141058"/>
                </a:cubicBezTo>
                <a:cubicBezTo>
                  <a:pt x="3289575" y="5141058"/>
                  <a:pt x="2817202" y="4668685"/>
                  <a:pt x="2817202" y="4087498"/>
                </a:cubicBezTo>
                <a:cubicBezTo>
                  <a:pt x="2817202" y="3506312"/>
                  <a:pt x="3289575" y="3033939"/>
                  <a:pt x="3870761" y="3033939"/>
                </a:cubicBezTo>
                <a:close/>
                <a:moveTo>
                  <a:pt x="6541983" y="1511522"/>
                </a:moveTo>
                <a:lnTo>
                  <a:pt x="6541983" y="3593054"/>
                </a:lnTo>
                <a:lnTo>
                  <a:pt x="6485492" y="3584415"/>
                </a:lnTo>
                <a:cubicBezTo>
                  <a:pt x="6005728" y="3486054"/>
                  <a:pt x="5644067" y="3060827"/>
                  <a:pt x="5644067" y="2552288"/>
                </a:cubicBezTo>
                <a:cubicBezTo>
                  <a:pt x="5644067" y="2043750"/>
                  <a:pt x="6005728" y="1618523"/>
                  <a:pt x="6485492" y="1520162"/>
                </a:cubicBezTo>
                <a:close/>
                <a:moveTo>
                  <a:pt x="1053558" y="1498729"/>
                </a:moveTo>
                <a:cubicBezTo>
                  <a:pt x="1634745" y="1498729"/>
                  <a:pt x="2107118" y="1971102"/>
                  <a:pt x="2107118" y="2552288"/>
                </a:cubicBezTo>
                <a:cubicBezTo>
                  <a:pt x="2107118" y="3133475"/>
                  <a:pt x="1634745" y="3605847"/>
                  <a:pt x="1053558" y="3605847"/>
                </a:cubicBezTo>
                <a:cubicBezTo>
                  <a:pt x="472373" y="3605847"/>
                  <a:pt x="0" y="3133475"/>
                  <a:pt x="0" y="2552288"/>
                </a:cubicBezTo>
                <a:cubicBezTo>
                  <a:pt x="0" y="1971102"/>
                  <a:pt x="472373" y="1498729"/>
                  <a:pt x="1053558" y="1498729"/>
                </a:cubicBezTo>
                <a:close/>
                <a:moveTo>
                  <a:pt x="3870761" y="0"/>
                </a:moveTo>
                <a:cubicBezTo>
                  <a:pt x="4452075" y="0"/>
                  <a:pt x="4924320" y="472372"/>
                  <a:pt x="4924320" y="1053559"/>
                </a:cubicBezTo>
                <a:cubicBezTo>
                  <a:pt x="4924320" y="1634746"/>
                  <a:pt x="4451948" y="2107119"/>
                  <a:pt x="3870761" y="2107119"/>
                </a:cubicBezTo>
                <a:cubicBezTo>
                  <a:pt x="3289575" y="2107119"/>
                  <a:pt x="2817202" y="1634746"/>
                  <a:pt x="2817202" y="1053559"/>
                </a:cubicBezTo>
                <a:cubicBezTo>
                  <a:pt x="2817202" y="472372"/>
                  <a:pt x="3289447" y="0"/>
                  <a:pt x="3870761" y="0"/>
                </a:cubicBezTo>
                <a:close/>
              </a:path>
            </a:pathLst>
          </a:custGeom>
          <a:solidFill>
            <a:srgbClr val="FFFFFF">
              <a:alpha val="10000"/>
            </a:srgbClr>
          </a:solidFill>
          <a:ln w="12703"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B4628F4E-6876-B313-1ED9-66A73087CE72}"/>
              </a:ext>
            </a:extLst>
          </p:cNvPr>
          <p:cNvSpPr/>
          <p:nvPr/>
        </p:nvSpPr>
        <p:spPr>
          <a:xfrm>
            <a:off x="26162" y="-4762"/>
            <a:ext cx="12163093" cy="6841779"/>
          </a:xfrm>
          <a:custGeom>
            <a:avLst/>
            <a:gdLst>
              <a:gd name="connsiteX0" fmla="*/ 0 w 12163093"/>
              <a:gd name="connsiteY0" fmla="*/ 0 h 6841779"/>
              <a:gd name="connsiteX1" fmla="*/ 12163093 w 12163093"/>
              <a:gd name="connsiteY1" fmla="*/ 0 h 6841779"/>
              <a:gd name="connsiteX2" fmla="*/ 12163093 w 12163093"/>
              <a:gd name="connsiteY2" fmla="*/ 6841780 h 6841779"/>
              <a:gd name="connsiteX3" fmla="*/ 0 w 12163093"/>
              <a:gd name="connsiteY3" fmla="*/ 6841780 h 6841779"/>
            </a:gdLst>
            <a:ahLst/>
            <a:cxnLst>
              <a:cxn ang="0">
                <a:pos x="connsiteX0" y="connsiteY0"/>
              </a:cxn>
              <a:cxn ang="0">
                <a:pos x="connsiteX1" y="connsiteY1"/>
              </a:cxn>
              <a:cxn ang="0">
                <a:pos x="connsiteX2" y="connsiteY2"/>
              </a:cxn>
              <a:cxn ang="0">
                <a:pos x="connsiteX3" y="connsiteY3"/>
              </a:cxn>
            </a:cxnLst>
            <a:rect l="l" t="t" r="r" b="b"/>
            <a:pathLst>
              <a:path w="12163093" h="6841779">
                <a:moveTo>
                  <a:pt x="0" y="0"/>
                </a:moveTo>
                <a:lnTo>
                  <a:pt x="12163093" y="0"/>
                </a:lnTo>
                <a:lnTo>
                  <a:pt x="12163093" y="6841780"/>
                </a:lnTo>
                <a:lnTo>
                  <a:pt x="0" y="6841780"/>
                </a:lnTo>
                <a:close/>
              </a:path>
            </a:pathLst>
          </a:custGeom>
          <a:noFill/>
          <a:ln w="12703" cap="flat">
            <a:noFill/>
            <a:prstDash val="solid"/>
            <a:miter/>
          </a:ln>
        </p:spPr>
        <p:txBody>
          <a:bodyPr rtlCol="0" anchor="ctr"/>
          <a:lstStyle/>
          <a:p>
            <a:endParaRPr lang="nl-NL"/>
          </a:p>
        </p:txBody>
      </p:sp>
      <p:sp>
        <p:nvSpPr>
          <p:cNvPr id="54" name="Titel 1">
            <a:extLst>
              <a:ext uri="{FF2B5EF4-FFF2-40B4-BE49-F238E27FC236}">
                <a16:creationId xmlns:a16="http://schemas.microsoft.com/office/drawing/2014/main" id="{4AA6F9A6-B7A0-3CC9-508A-6D8C4E5F8BF4}"/>
              </a:ext>
            </a:extLst>
          </p:cNvPr>
          <p:cNvSpPr>
            <a:spLocks noGrp="1"/>
          </p:cNvSpPr>
          <p:nvPr>
            <p:ph type="title" hasCustomPrompt="1"/>
          </p:nvPr>
        </p:nvSpPr>
        <p:spPr>
          <a:xfrm>
            <a:off x="487390" y="2804652"/>
            <a:ext cx="5608610" cy="2880000"/>
          </a:xfrm>
        </p:spPr>
        <p:txBody>
          <a:bodyPr anchor="t">
            <a:normAutofit/>
          </a:bodyPr>
          <a:lstStyle>
            <a:lvl1pPr>
              <a:lnSpc>
                <a:spcPts val="6000"/>
              </a:lnSpc>
              <a:defRPr sz="5000">
                <a:solidFill>
                  <a:schemeClr val="bg1"/>
                </a:solidFill>
              </a:defRPr>
            </a:lvl1pPr>
          </a:lstStyle>
          <a:p>
            <a:r>
              <a:rPr lang="nl-NL"/>
              <a:t>Klikken om een </a:t>
            </a:r>
            <a:br>
              <a:rPr lang="nl-NL"/>
            </a:br>
            <a:r>
              <a:rPr lang="nl-NL"/>
              <a:t>titel toe te voegen</a:t>
            </a:r>
          </a:p>
        </p:txBody>
      </p:sp>
      <p:sp>
        <p:nvSpPr>
          <p:cNvPr id="55" name="Tijdelijke aanduiding voor tekst 3">
            <a:extLst>
              <a:ext uri="{FF2B5EF4-FFF2-40B4-BE49-F238E27FC236}">
                <a16:creationId xmlns:a16="http://schemas.microsoft.com/office/drawing/2014/main" id="{6080A907-61F2-6B41-D609-CAC408AE4943}"/>
              </a:ext>
            </a:extLst>
          </p:cNvPr>
          <p:cNvSpPr>
            <a:spLocks noGrp="1"/>
          </p:cNvSpPr>
          <p:nvPr>
            <p:ph type="body" sz="quarter" idx="10" hasCustomPrompt="1"/>
          </p:nvPr>
        </p:nvSpPr>
        <p:spPr>
          <a:xfrm>
            <a:off x="487390" y="1856912"/>
            <a:ext cx="2070942" cy="550646"/>
          </a:xfrm>
          <a:prstGeom prst="roundRect">
            <a:avLst>
              <a:gd name="adj" fmla="val 50000"/>
            </a:avLst>
          </a:prstGeom>
          <a:ln w="12700">
            <a:solidFill>
              <a:schemeClr val="bg1"/>
            </a:solidFill>
          </a:ln>
        </p:spPr>
        <p:txBody>
          <a:bodyPr wrap="none" lIns="144000" tIns="28800" rIns="144000" bIns="28800">
            <a:spAutoFit/>
          </a:bodyPr>
          <a:lstStyle>
            <a:lvl1pPr marL="0" indent="0">
              <a:lnSpc>
                <a:spcPts val="2600"/>
              </a:lnSpc>
              <a:buNone/>
              <a:defRPr sz="2200">
                <a:solidFill>
                  <a:schemeClr val="bg1"/>
                </a:solidFill>
              </a:defRPr>
            </a:lvl1pPr>
          </a:lstStyle>
          <a:p>
            <a:pPr lvl="0"/>
            <a:r>
              <a:rPr lang="nl-NL"/>
              <a:t>Hoofdstuk 01</a:t>
            </a:r>
          </a:p>
        </p:txBody>
      </p:sp>
      <p:sp>
        <p:nvSpPr>
          <p:cNvPr id="57" name="Tijdelijke aanduiding voor voettekst 56">
            <a:extLst>
              <a:ext uri="{FF2B5EF4-FFF2-40B4-BE49-F238E27FC236}">
                <a16:creationId xmlns:a16="http://schemas.microsoft.com/office/drawing/2014/main" id="{AC1D4569-5216-42EC-5FB0-C293C26B7CA8}"/>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58" name="Tijdelijke aanduiding voor dianummer 57">
            <a:extLst>
              <a:ext uri="{FF2B5EF4-FFF2-40B4-BE49-F238E27FC236}">
                <a16:creationId xmlns:a16="http://schemas.microsoft.com/office/drawing/2014/main" id="{21DAD122-FA41-969B-184E-D4CAE5F39896}"/>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72" name="Groep 71">
            <a:extLst>
              <a:ext uri="{FF2B5EF4-FFF2-40B4-BE49-F238E27FC236}">
                <a16:creationId xmlns:a16="http://schemas.microsoft.com/office/drawing/2014/main" id="{1C54D5F1-5EC2-E20C-FD6A-3ECD05AC16B8}"/>
              </a:ext>
            </a:extLst>
          </p:cNvPr>
          <p:cNvGrpSpPr/>
          <p:nvPr userDrawn="1"/>
        </p:nvGrpSpPr>
        <p:grpSpPr>
          <a:xfrm>
            <a:off x="11483721" y="6506514"/>
            <a:ext cx="228854" cy="265685"/>
            <a:chOff x="11485244" y="5751611"/>
            <a:chExt cx="228854" cy="265685"/>
          </a:xfrm>
          <a:solidFill>
            <a:schemeClr val="bg1"/>
          </a:solidFill>
        </p:grpSpPr>
        <p:sp>
          <p:nvSpPr>
            <p:cNvPr id="73" name="Vrije vorm: vorm 72">
              <a:extLst>
                <a:ext uri="{FF2B5EF4-FFF2-40B4-BE49-F238E27FC236}">
                  <a16:creationId xmlns:a16="http://schemas.microsoft.com/office/drawing/2014/main" id="{D304B2E4-82BE-2B2B-EA48-4CB0B6545178}"/>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4" name="Vrije vorm: vorm 73">
              <a:extLst>
                <a:ext uri="{FF2B5EF4-FFF2-40B4-BE49-F238E27FC236}">
                  <a16:creationId xmlns:a16="http://schemas.microsoft.com/office/drawing/2014/main" id="{71686A18-4191-9582-848A-7D363F57AD6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5" name="Vrije vorm: vorm 74">
              <a:extLst>
                <a:ext uri="{FF2B5EF4-FFF2-40B4-BE49-F238E27FC236}">
                  <a16:creationId xmlns:a16="http://schemas.microsoft.com/office/drawing/2014/main" id="{69810341-4EFB-8DA0-EBEB-0938B643FDEC}"/>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76" name="Vrije vorm: vorm 75">
              <a:extLst>
                <a:ext uri="{FF2B5EF4-FFF2-40B4-BE49-F238E27FC236}">
                  <a16:creationId xmlns:a16="http://schemas.microsoft.com/office/drawing/2014/main" id="{A155166B-D286-BEFF-241C-987072F39585}"/>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7" name="Vrije vorm: vorm 76">
              <a:extLst>
                <a:ext uri="{FF2B5EF4-FFF2-40B4-BE49-F238E27FC236}">
                  <a16:creationId xmlns:a16="http://schemas.microsoft.com/office/drawing/2014/main" id="{707AF01A-D2A9-51DB-8416-4AC78745222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78" name="Vrije vorm: vorm 77">
              <a:extLst>
                <a:ext uri="{FF2B5EF4-FFF2-40B4-BE49-F238E27FC236}">
                  <a16:creationId xmlns:a16="http://schemas.microsoft.com/office/drawing/2014/main" id="{FF3127C7-192C-FD58-2696-ACEA748803F7}"/>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79" name="Vrije vorm: vorm 78">
              <a:extLst>
                <a:ext uri="{FF2B5EF4-FFF2-40B4-BE49-F238E27FC236}">
                  <a16:creationId xmlns:a16="http://schemas.microsoft.com/office/drawing/2014/main" id="{BFC2F9E5-0675-2D66-CEAA-01FA10DDEBE1}"/>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80" name="Rechthoek 79">
            <a:extLst>
              <a:ext uri="{FF2B5EF4-FFF2-40B4-BE49-F238E27FC236}">
                <a16:creationId xmlns:a16="http://schemas.microsoft.com/office/drawing/2014/main" id="{F49C1AEA-DAAE-7E8F-49B6-CD1D2215B6DF}"/>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644967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700" fill="hold"/>
                                        <p:tgtEl>
                                          <p:spTgt spid="55"/>
                                        </p:tgtEl>
                                        <p:attrNameLst>
                                          <p:attrName>ppt_x</p:attrName>
                                        </p:attrNameLst>
                                      </p:cBhvr>
                                      <p:tavLst>
                                        <p:tav tm="0">
                                          <p:val>
                                            <p:strVal val="0-#ppt_w/2"/>
                                          </p:val>
                                        </p:tav>
                                        <p:tav tm="100000">
                                          <p:val>
                                            <p:strVal val="#ppt_x"/>
                                          </p:val>
                                        </p:tav>
                                      </p:tavLst>
                                    </p:anim>
                                    <p:anim calcmode="lin" valueType="num">
                                      <p:cBhvr additive="base">
                                        <p:cTn id="8" dur="7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850" fill="hold"/>
                                        <p:tgtEl>
                                          <p:spTgt spid="54"/>
                                        </p:tgtEl>
                                        <p:attrNameLst>
                                          <p:attrName>ppt_x</p:attrName>
                                        </p:attrNameLst>
                                      </p:cBhvr>
                                      <p:tavLst>
                                        <p:tav tm="0">
                                          <p:val>
                                            <p:strVal val="0-#ppt_w/2"/>
                                          </p:val>
                                        </p:tav>
                                        <p:tav tm="100000">
                                          <p:val>
                                            <p:strVal val="#ppt_x"/>
                                          </p:val>
                                        </p:tav>
                                      </p:tavLst>
                                    </p:anim>
                                    <p:anim calcmode="lin" valueType="num">
                                      <p:cBhvr additive="base">
                                        <p:cTn id="12" dur="85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6" decel="100000" fill="hold" grpId="0" nodeType="withEffect">
                                  <p:stCondLst>
                                    <p:cond delay="50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850" fill="hold"/>
                                        <p:tgtEl>
                                          <p:spTgt spid="51"/>
                                        </p:tgtEl>
                                        <p:attrNameLst>
                                          <p:attrName>ppt_x</p:attrName>
                                        </p:attrNameLst>
                                      </p:cBhvr>
                                      <p:tavLst>
                                        <p:tav tm="0">
                                          <p:val>
                                            <p:strVal val="1+#ppt_w/2"/>
                                          </p:val>
                                        </p:tav>
                                        <p:tav tm="100000">
                                          <p:val>
                                            <p:strVal val="#ppt_x"/>
                                          </p:val>
                                        </p:tav>
                                      </p:tavLst>
                                    </p:anim>
                                    <p:anim calcmode="lin" valueType="num">
                                      <p:cBhvr additive="base">
                                        <p:cTn id="16" dur="85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4" grpId="0"/>
      <p:bldP spid="55" grpId="0" animBg="1">
        <p:tmplLst>
          <p:tmpl>
            <p:tnLst>
              <p:par>
                <p:cTn presetID="2" presetClass="entr" presetSubtype="8" decel="10000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additive="base">
                        <p:cTn dur="700" fill="hold"/>
                        <p:tgtEl>
                          <p:spTgt spid="55"/>
                        </p:tgtEl>
                        <p:attrNameLst>
                          <p:attrName>ppt_x</p:attrName>
                        </p:attrNameLst>
                      </p:cBhvr>
                      <p:tavLst>
                        <p:tav tm="0">
                          <p:val>
                            <p:strVal val="0-#ppt_w/2"/>
                          </p:val>
                        </p:tav>
                        <p:tav tm="100000">
                          <p:val>
                            <p:strVal val="#ppt_x"/>
                          </p:val>
                        </p:tav>
                      </p:tavLst>
                    </p:anim>
                    <p:anim calcmode="lin" valueType="num">
                      <p:cBhvr additive="base">
                        <p:cTn dur="700" fill="hold"/>
                        <p:tgtEl>
                          <p:spTgt spid="5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oofdstuk slide - Grijs">
    <p:bg>
      <p:bgPr>
        <a:solidFill>
          <a:schemeClr val="bg2"/>
        </a:solidFill>
        <a:effectLst/>
      </p:bgPr>
    </p:bg>
    <p:spTree>
      <p:nvGrpSpPr>
        <p:cNvPr id="1" name=""/>
        <p:cNvGrpSpPr/>
        <p:nvPr/>
      </p:nvGrpSpPr>
      <p:grpSpPr>
        <a:xfrm>
          <a:off x="0" y="0"/>
          <a:ext cx="0" cy="0"/>
          <a:chOff x="0" y="0"/>
          <a:chExt cx="0" cy="0"/>
        </a:xfrm>
      </p:grpSpPr>
      <p:sp>
        <p:nvSpPr>
          <p:cNvPr id="51" name="Vrije vorm: vorm 50">
            <a:extLst>
              <a:ext uri="{FF2B5EF4-FFF2-40B4-BE49-F238E27FC236}">
                <a16:creationId xmlns:a16="http://schemas.microsoft.com/office/drawing/2014/main" id="{45A6C908-FFA6-AACB-1341-EBC008FEC354}"/>
              </a:ext>
            </a:extLst>
          </p:cNvPr>
          <p:cNvSpPr/>
          <p:nvPr/>
        </p:nvSpPr>
        <p:spPr>
          <a:xfrm>
            <a:off x="6244743" y="624325"/>
            <a:ext cx="5947257" cy="6233675"/>
          </a:xfrm>
          <a:custGeom>
            <a:avLst/>
            <a:gdLst>
              <a:gd name="connsiteX0" fmla="*/ 3870762 w 6541983"/>
              <a:gd name="connsiteY0" fmla="*/ 5421482 h 6857042"/>
              <a:gd name="connsiteX1" fmla="*/ 4919744 w 6541983"/>
              <a:gd name="connsiteY1" fmla="*/ 6470465 h 6857042"/>
              <a:gd name="connsiteX2" fmla="*/ 4918219 w 6541983"/>
              <a:gd name="connsiteY2" fmla="*/ 6528431 h 6857042"/>
              <a:gd name="connsiteX3" fmla="*/ 4918219 w 6541983"/>
              <a:gd name="connsiteY3" fmla="*/ 6857042 h 6857042"/>
              <a:gd name="connsiteX4" fmla="*/ 2820253 w 6541983"/>
              <a:gd name="connsiteY4" fmla="*/ 6857042 h 6857042"/>
              <a:gd name="connsiteX5" fmla="*/ 2820253 w 6541983"/>
              <a:gd name="connsiteY5" fmla="*/ 6455592 h 6857042"/>
              <a:gd name="connsiteX6" fmla="*/ 2822287 w 6541983"/>
              <a:gd name="connsiteY6" fmla="*/ 6455592 h 6857042"/>
              <a:gd name="connsiteX7" fmla="*/ 3870762 w 6541983"/>
              <a:gd name="connsiteY7" fmla="*/ 5421482 h 6857042"/>
              <a:gd name="connsiteX8" fmla="*/ 6541983 w 6541983"/>
              <a:gd name="connsiteY8" fmla="*/ 3908504 h 6857042"/>
              <a:gd name="connsiteX9" fmla="*/ 6541983 w 6541983"/>
              <a:gd name="connsiteY9" fmla="*/ 6857042 h 6857042"/>
              <a:gd name="connsiteX10" fmla="*/ 5742911 w 6541983"/>
              <a:gd name="connsiteY10" fmla="*/ 6857042 h 6857042"/>
              <a:gd name="connsiteX11" fmla="*/ 5730944 w 6541983"/>
              <a:gd name="connsiteY11" fmla="*/ 6834938 h 6857042"/>
              <a:gd name="connsiteX12" fmla="*/ 5648770 w 6541983"/>
              <a:gd name="connsiteY12" fmla="*/ 6425847 h 6857042"/>
              <a:gd name="connsiteX13" fmla="*/ 5648770 w 6541983"/>
              <a:gd name="connsiteY13" fmla="*/ 6408813 h 6857042"/>
              <a:gd name="connsiteX14" fmla="*/ 5647753 w 6541983"/>
              <a:gd name="connsiteY14" fmla="*/ 6408813 h 6857042"/>
              <a:gd name="connsiteX15" fmla="*/ 5647753 w 6541983"/>
              <a:gd name="connsiteY15" fmla="*/ 4929660 h 6857042"/>
              <a:gd name="connsiteX16" fmla="*/ 5649787 w 6541983"/>
              <a:gd name="connsiteY16" fmla="*/ 4929660 h 6857042"/>
              <a:gd name="connsiteX17" fmla="*/ 6488145 w 6541983"/>
              <a:gd name="connsiteY17" fmla="*/ 3916715 h 6857042"/>
              <a:gd name="connsiteX18" fmla="*/ 1053557 w 6541983"/>
              <a:gd name="connsiteY18" fmla="*/ 3895550 h 6857042"/>
              <a:gd name="connsiteX19" fmla="*/ 2102541 w 6541983"/>
              <a:gd name="connsiteY19" fmla="*/ 4944533 h 6857042"/>
              <a:gd name="connsiteX20" fmla="*/ 2101015 w 6541983"/>
              <a:gd name="connsiteY20" fmla="*/ 5002499 h 6857042"/>
              <a:gd name="connsiteX21" fmla="*/ 2101015 w 6541983"/>
              <a:gd name="connsiteY21" fmla="*/ 6392415 h 6857042"/>
              <a:gd name="connsiteX22" fmla="*/ 2102033 w 6541983"/>
              <a:gd name="connsiteY22" fmla="*/ 6425847 h 6857042"/>
              <a:gd name="connsiteX23" fmla="*/ 2019859 w 6541983"/>
              <a:gd name="connsiteY23" fmla="*/ 6830916 h 6857042"/>
              <a:gd name="connsiteX24" fmla="*/ 2005633 w 6541983"/>
              <a:gd name="connsiteY24" fmla="*/ 6857042 h 6857042"/>
              <a:gd name="connsiteX25" fmla="*/ 98208 w 6541983"/>
              <a:gd name="connsiteY25" fmla="*/ 6857042 h 6857042"/>
              <a:gd name="connsiteX26" fmla="*/ 86241 w 6541983"/>
              <a:gd name="connsiteY26" fmla="*/ 6834938 h 6857042"/>
              <a:gd name="connsiteX27" fmla="*/ 4066 w 6541983"/>
              <a:gd name="connsiteY27" fmla="*/ 6425847 h 6857042"/>
              <a:gd name="connsiteX28" fmla="*/ 4066 w 6541983"/>
              <a:gd name="connsiteY28" fmla="*/ 6408813 h 6857042"/>
              <a:gd name="connsiteX29" fmla="*/ 3049 w 6541983"/>
              <a:gd name="connsiteY29" fmla="*/ 6408813 h 6857042"/>
              <a:gd name="connsiteX30" fmla="*/ 3049 w 6541983"/>
              <a:gd name="connsiteY30" fmla="*/ 4929660 h 6857042"/>
              <a:gd name="connsiteX31" fmla="*/ 5084 w 6541983"/>
              <a:gd name="connsiteY31" fmla="*/ 4929660 h 6857042"/>
              <a:gd name="connsiteX32" fmla="*/ 1053557 w 6541983"/>
              <a:gd name="connsiteY32" fmla="*/ 3895550 h 6857042"/>
              <a:gd name="connsiteX33" fmla="*/ 3870761 w 6541983"/>
              <a:gd name="connsiteY33" fmla="*/ 3033939 h 6857042"/>
              <a:gd name="connsiteX34" fmla="*/ 4924320 w 6541983"/>
              <a:gd name="connsiteY34" fmla="*/ 4087498 h 6857042"/>
              <a:gd name="connsiteX35" fmla="*/ 3870761 w 6541983"/>
              <a:gd name="connsiteY35" fmla="*/ 5141058 h 6857042"/>
              <a:gd name="connsiteX36" fmla="*/ 2817202 w 6541983"/>
              <a:gd name="connsiteY36" fmla="*/ 4087498 h 6857042"/>
              <a:gd name="connsiteX37" fmla="*/ 3870761 w 6541983"/>
              <a:gd name="connsiteY37" fmla="*/ 3033939 h 6857042"/>
              <a:gd name="connsiteX38" fmla="*/ 6541983 w 6541983"/>
              <a:gd name="connsiteY38" fmla="*/ 1511522 h 6857042"/>
              <a:gd name="connsiteX39" fmla="*/ 6541983 w 6541983"/>
              <a:gd name="connsiteY39" fmla="*/ 3593054 h 6857042"/>
              <a:gd name="connsiteX40" fmla="*/ 6485492 w 6541983"/>
              <a:gd name="connsiteY40" fmla="*/ 3584415 h 6857042"/>
              <a:gd name="connsiteX41" fmla="*/ 5644067 w 6541983"/>
              <a:gd name="connsiteY41" fmla="*/ 2552288 h 6857042"/>
              <a:gd name="connsiteX42" fmla="*/ 6485492 w 6541983"/>
              <a:gd name="connsiteY42" fmla="*/ 1520162 h 6857042"/>
              <a:gd name="connsiteX43" fmla="*/ 1053558 w 6541983"/>
              <a:gd name="connsiteY43" fmla="*/ 1498729 h 6857042"/>
              <a:gd name="connsiteX44" fmla="*/ 2107118 w 6541983"/>
              <a:gd name="connsiteY44" fmla="*/ 2552288 h 6857042"/>
              <a:gd name="connsiteX45" fmla="*/ 1053558 w 6541983"/>
              <a:gd name="connsiteY45" fmla="*/ 3605847 h 6857042"/>
              <a:gd name="connsiteX46" fmla="*/ 0 w 6541983"/>
              <a:gd name="connsiteY46" fmla="*/ 2552288 h 6857042"/>
              <a:gd name="connsiteX47" fmla="*/ 1053558 w 6541983"/>
              <a:gd name="connsiteY47" fmla="*/ 1498729 h 6857042"/>
              <a:gd name="connsiteX48" fmla="*/ 3870761 w 6541983"/>
              <a:gd name="connsiteY48" fmla="*/ 0 h 6857042"/>
              <a:gd name="connsiteX49" fmla="*/ 4924320 w 6541983"/>
              <a:gd name="connsiteY49" fmla="*/ 1053559 h 6857042"/>
              <a:gd name="connsiteX50" fmla="*/ 3870761 w 6541983"/>
              <a:gd name="connsiteY50" fmla="*/ 2107119 h 6857042"/>
              <a:gd name="connsiteX51" fmla="*/ 2817202 w 6541983"/>
              <a:gd name="connsiteY51" fmla="*/ 1053559 h 6857042"/>
              <a:gd name="connsiteX52" fmla="*/ 3870761 w 6541983"/>
              <a:gd name="connsiteY52" fmla="*/ 0 h 68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541983" h="6857042">
                <a:moveTo>
                  <a:pt x="3870762" y="5421482"/>
                </a:moveTo>
                <a:cubicBezTo>
                  <a:pt x="4446863" y="5421482"/>
                  <a:pt x="4919744" y="5889278"/>
                  <a:pt x="4919744" y="6470465"/>
                </a:cubicBezTo>
                <a:cubicBezTo>
                  <a:pt x="4919744" y="6489914"/>
                  <a:pt x="4919236" y="6509491"/>
                  <a:pt x="4918219" y="6528431"/>
                </a:cubicBezTo>
                <a:lnTo>
                  <a:pt x="4918219" y="6857042"/>
                </a:lnTo>
                <a:lnTo>
                  <a:pt x="2820253" y="6857042"/>
                </a:lnTo>
                <a:lnTo>
                  <a:pt x="2820253" y="6455592"/>
                </a:lnTo>
                <a:lnTo>
                  <a:pt x="2822287" y="6455592"/>
                </a:lnTo>
                <a:cubicBezTo>
                  <a:pt x="2830550" y="5888262"/>
                  <a:pt x="3294660" y="5421482"/>
                  <a:pt x="3870762" y="5421482"/>
                </a:cubicBezTo>
                <a:close/>
                <a:moveTo>
                  <a:pt x="6541983" y="3908504"/>
                </a:moveTo>
                <a:lnTo>
                  <a:pt x="6541983" y="6857042"/>
                </a:lnTo>
                <a:lnTo>
                  <a:pt x="5742911" y="6857042"/>
                </a:lnTo>
                <a:lnTo>
                  <a:pt x="5730944" y="6834938"/>
                </a:lnTo>
                <a:cubicBezTo>
                  <a:pt x="5678007" y="6709353"/>
                  <a:pt x="5648770" y="6571144"/>
                  <a:pt x="5648770" y="6425847"/>
                </a:cubicBezTo>
                <a:lnTo>
                  <a:pt x="5648770" y="6408813"/>
                </a:lnTo>
                <a:lnTo>
                  <a:pt x="5647753" y="6408813"/>
                </a:lnTo>
                <a:lnTo>
                  <a:pt x="5647753" y="4929660"/>
                </a:lnTo>
                <a:lnTo>
                  <a:pt x="5649787" y="4929660"/>
                </a:lnTo>
                <a:cubicBezTo>
                  <a:pt x="5657017" y="4433247"/>
                  <a:pt x="6013255" y="4013816"/>
                  <a:pt x="6488145" y="3916715"/>
                </a:cubicBezTo>
                <a:close/>
                <a:moveTo>
                  <a:pt x="1053557" y="3895550"/>
                </a:moveTo>
                <a:cubicBezTo>
                  <a:pt x="1629659" y="3895550"/>
                  <a:pt x="2102541" y="4363347"/>
                  <a:pt x="2102541" y="4944533"/>
                </a:cubicBezTo>
                <a:cubicBezTo>
                  <a:pt x="2102541" y="4963982"/>
                  <a:pt x="2102033" y="4983558"/>
                  <a:pt x="2101015" y="5002499"/>
                </a:cubicBezTo>
                <a:lnTo>
                  <a:pt x="2101015" y="6392415"/>
                </a:lnTo>
                <a:cubicBezTo>
                  <a:pt x="2101015" y="6403728"/>
                  <a:pt x="2102033" y="6414533"/>
                  <a:pt x="2102033" y="6425847"/>
                </a:cubicBezTo>
                <a:cubicBezTo>
                  <a:pt x="2102033" y="6569364"/>
                  <a:pt x="2072796" y="6706231"/>
                  <a:pt x="2019859" y="6830916"/>
                </a:cubicBezTo>
                <a:lnTo>
                  <a:pt x="2005633" y="6857042"/>
                </a:lnTo>
                <a:lnTo>
                  <a:pt x="98208" y="6857042"/>
                </a:lnTo>
                <a:lnTo>
                  <a:pt x="86241" y="6834938"/>
                </a:lnTo>
                <a:cubicBezTo>
                  <a:pt x="33304" y="6709353"/>
                  <a:pt x="4066" y="6571144"/>
                  <a:pt x="4066" y="6425847"/>
                </a:cubicBezTo>
                <a:lnTo>
                  <a:pt x="4066" y="6408813"/>
                </a:lnTo>
                <a:lnTo>
                  <a:pt x="3049" y="6408813"/>
                </a:lnTo>
                <a:lnTo>
                  <a:pt x="3049" y="4929660"/>
                </a:lnTo>
                <a:lnTo>
                  <a:pt x="5084" y="4929660"/>
                </a:lnTo>
                <a:cubicBezTo>
                  <a:pt x="13346" y="4362330"/>
                  <a:pt x="477457" y="3895550"/>
                  <a:pt x="1053557" y="3895550"/>
                </a:cubicBezTo>
                <a:close/>
                <a:moveTo>
                  <a:pt x="3870761" y="3033939"/>
                </a:moveTo>
                <a:cubicBezTo>
                  <a:pt x="4451948" y="3033939"/>
                  <a:pt x="4924320" y="3515592"/>
                  <a:pt x="4924320" y="4087498"/>
                </a:cubicBezTo>
                <a:cubicBezTo>
                  <a:pt x="4924320" y="4668685"/>
                  <a:pt x="4451948" y="5141058"/>
                  <a:pt x="3870761" y="5141058"/>
                </a:cubicBezTo>
                <a:cubicBezTo>
                  <a:pt x="3289575" y="5141058"/>
                  <a:pt x="2817202" y="4668685"/>
                  <a:pt x="2817202" y="4087498"/>
                </a:cubicBezTo>
                <a:cubicBezTo>
                  <a:pt x="2817202" y="3506312"/>
                  <a:pt x="3289575" y="3033939"/>
                  <a:pt x="3870761" y="3033939"/>
                </a:cubicBezTo>
                <a:close/>
                <a:moveTo>
                  <a:pt x="6541983" y="1511522"/>
                </a:moveTo>
                <a:lnTo>
                  <a:pt x="6541983" y="3593054"/>
                </a:lnTo>
                <a:lnTo>
                  <a:pt x="6485492" y="3584415"/>
                </a:lnTo>
                <a:cubicBezTo>
                  <a:pt x="6005728" y="3486054"/>
                  <a:pt x="5644067" y="3060827"/>
                  <a:pt x="5644067" y="2552288"/>
                </a:cubicBezTo>
                <a:cubicBezTo>
                  <a:pt x="5644067" y="2043750"/>
                  <a:pt x="6005728" y="1618523"/>
                  <a:pt x="6485492" y="1520162"/>
                </a:cubicBezTo>
                <a:close/>
                <a:moveTo>
                  <a:pt x="1053558" y="1498729"/>
                </a:moveTo>
                <a:cubicBezTo>
                  <a:pt x="1634745" y="1498729"/>
                  <a:pt x="2107118" y="1971102"/>
                  <a:pt x="2107118" y="2552288"/>
                </a:cubicBezTo>
                <a:cubicBezTo>
                  <a:pt x="2107118" y="3133475"/>
                  <a:pt x="1634745" y="3605847"/>
                  <a:pt x="1053558" y="3605847"/>
                </a:cubicBezTo>
                <a:cubicBezTo>
                  <a:pt x="472373" y="3605847"/>
                  <a:pt x="0" y="3133475"/>
                  <a:pt x="0" y="2552288"/>
                </a:cubicBezTo>
                <a:cubicBezTo>
                  <a:pt x="0" y="1971102"/>
                  <a:pt x="472373" y="1498729"/>
                  <a:pt x="1053558" y="1498729"/>
                </a:cubicBezTo>
                <a:close/>
                <a:moveTo>
                  <a:pt x="3870761" y="0"/>
                </a:moveTo>
                <a:cubicBezTo>
                  <a:pt x="4452075" y="0"/>
                  <a:pt x="4924320" y="472372"/>
                  <a:pt x="4924320" y="1053559"/>
                </a:cubicBezTo>
                <a:cubicBezTo>
                  <a:pt x="4924320" y="1634746"/>
                  <a:pt x="4451948" y="2107119"/>
                  <a:pt x="3870761" y="2107119"/>
                </a:cubicBezTo>
                <a:cubicBezTo>
                  <a:pt x="3289575" y="2107119"/>
                  <a:pt x="2817202" y="1634746"/>
                  <a:pt x="2817202" y="1053559"/>
                </a:cubicBezTo>
                <a:cubicBezTo>
                  <a:pt x="2817202" y="472372"/>
                  <a:pt x="3289447" y="0"/>
                  <a:pt x="3870761" y="0"/>
                </a:cubicBezTo>
                <a:close/>
              </a:path>
            </a:pathLst>
          </a:custGeom>
          <a:solidFill>
            <a:srgbClr val="FFFFFF">
              <a:alpha val="25000"/>
            </a:srgbClr>
          </a:solidFill>
          <a:ln w="12703"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B4628F4E-6876-B313-1ED9-66A73087CE72}"/>
              </a:ext>
            </a:extLst>
          </p:cNvPr>
          <p:cNvSpPr/>
          <p:nvPr/>
        </p:nvSpPr>
        <p:spPr>
          <a:xfrm>
            <a:off x="26162" y="-4762"/>
            <a:ext cx="12163093" cy="6841779"/>
          </a:xfrm>
          <a:custGeom>
            <a:avLst/>
            <a:gdLst>
              <a:gd name="connsiteX0" fmla="*/ 0 w 12163093"/>
              <a:gd name="connsiteY0" fmla="*/ 0 h 6841779"/>
              <a:gd name="connsiteX1" fmla="*/ 12163093 w 12163093"/>
              <a:gd name="connsiteY1" fmla="*/ 0 h 6841779"/>
              <a:gd name="connsiteX2" fmla="*/ 12163093 w 12163093"/>
              <a:gd name="connsiteY2" fmla="*/ 6841780 h 6841779"/>
              <a:gd name="connsiteX3" fmla="*/ 0 w 12163093"/>
              <a:gd name="connsiteY3" fmla="*/ 6841780 h 6841779"/>
            </a:gdLst>
            <a:ahLst/>
            <a:cxnLst>
              <a:cxn ang="0">
                <a:pos x="connsiteX0" y="connsiteY0"/>
              </a:cxn>
              <a:cxn ang="0">
                <a:pos x="connsiteX1" y="connsiteY1"/>
              </a:cxn>
              <a:cxn ang="0">
                <a:pos x="connsiteX2" y="connsiteY2"/>
              </a:cxn>
              <a:cxn ang="0">
                <a:pos x="connsiteX3" y="connsiteY3"/>
              </a:cxn>
            </a:cxnLst>
            <a:rect l="l" t="t" r="r" b="b"/>
            <a:pathLst>
              <a:path w="12163093" h="6841779">
                <a:moveTo>
                  <a:pt x="0" y="0"/>
                </a:moveTo>
                <a:lnTo>
                  <a:pt x="12163093" y="0"/>
                </a:lnTo>
                <a:lnTo>
                  <a:pt x="12163093" y="6841780"/>
                </a:lnTo>
                <a:lnTo>
                  <a:pt x="0" y="6841780"/>
                </a:lnTo>
                <a:close/>
              </a:path>
            </a:pathLst>
          </a:custGeom>
          <a:noFill/>
          <a:ln w="12703" cap="flat">
            <a:noFill/>
            <a:prstDash val="solid"/>
            <a:miter/>
          </a:ln>
        </p:spPr>
        <p:txBody>
          <a:bodyPr rtlCol="0" anchor="ctr"/>
          <a:lstStyle/>
          <a:p>
            <a:endParaRPr lang="nl-NL"/>
          </a:p>
        </p:txBody>
      </p:sp>
      <p:sp>
        <p:nvSpPr>
          <p:cNvPr id="54" name="Titel 1">
            <a:extLst>
              <a:ext uri="{FF2B5EF4-FFF2-40B4-BE49-F238E27FC236}">
                <a16:creationId xmlns:a16="http://schemas.microsoft.com/office/drawing/2014/main" id="{4AA6F9A6-B7A0-3CC9-508A-6D8C4E5F8BF4}"/>
              </a:ext>
            </a:extLst>
          </p:cNvPr>
          <p:cNvSpPr>
            <a:spLocks noGrp="1"/>
          </p:cNvSpPr>
          <p:nvPr>
            <p:ph type="title" hasCustomPrompt="1"/>
          </p:nvPr>
        </p:nvSpPr>
        <p:spPr>
          <a:xfrm>
            <a:off x="487390" y="2804652"/>
            <a:ext cx="5608610" cy="2880000"/>
          </a:xfrm>
        </p:spPr>
        <p:txBody>
          <a:bodyPr anchor="t">
            <a:normAutofit/>
          </a:bodyPr>
          <a:lstStyle>
            <a:lvl1pPr>
              <a:lnSpc>
                <a:spcPts val="6000"/>
              </a:lnSpc>
              <a:defRPr sz="5000">
                <a:solidFill>
                  <a:schemeClr val="tx2"/>
                </a:solidFill>
              </a:defRPr>
            </a:lvl1pPr>
          </a:lstStyle>
          <a:p>
            <a:r>
              <a:rPr lang="nl-NL"/>
              <a:t>Klikken om een </a:t>
            </a:r>
            <a:br>
              <a:rPr lang="nl-NL"/>
            </a:br>
            <a:r>
              <a:rPr lang="nl-NL"/>
              <a:t>titel toe te voegen</a:t>
            </a:r>
          </a:p>
        </p:txBody>
      </p:sp>
      <p:sp>
        <p:nvSpPr>
          <p:cNvPr id="55" name="Tijdelijke aanduiding voor tekst 3">
            <a:extLst>
              <a:ext uri="{FF2B5EF4-FFF2-40B4-BE49-F238E27FC236}">
                <a16:creationId xmlns:a16="http://schemas.microsoft.com/office/drawing/2014/main" id="{6080A907-61F2-6B41-D609-CAC408AE4943}"/>
              </a:ext>
            </a:extLst>
          </p:cNvPr>
          <p:cNvSpPr>
            <a:spLocks noGrp="1"/>
          </p:cNvSpPr>
          <p:nvPr>
            <p:ph type="body" sz="quarter" idx="10" hasCustomPrompt="1"/>
          </p:nvPr>
        </p:nvSpPr>
        <p:spPr>
          <a:xfrm>
            <a:off x="487390" y="1856912"/>
            <a:ext cx="2070942" cy="550646"/>
          </a:xfrm>
          <a:prstGeom prst="roundRect">
            <a:avLst>
              <a:gd name="adj" fmla="val 50000"/>
            </a:avLst>
          </a:prstGeom>
          <a:ln w="12700">
            <a:solidFill>
              <a:schemeClr val="accent1"/>
            </a:solidFill>
          </a:ln>
        </p:spPr>
        <p:txBody>
          <a:bodyPr wrap="none" lIns="144000" tIns="28800" rIns="144000" bIns="28800">
            <a:spAutoFit/>
          </a:bodyPr>
          <a:lstStyle>
            <a:lvl1pPr marL="0" indent="0">
              <a:lnSpc>
                <a:spcPts val="2600"/>
              </a:lnSpc>
              <a:buNone/>
              <a:defRPr sz="2200">
                <a:solidFill>
                  <a:schemeClr val="tx2"/>
                </a:solidFill>
              </a:defRPr>
            </a:lvl1pPr>
          </a:lstStyle>
          <a:p>
            <a:pPr lvl="0"/>
            <a:r>
              <a:rPr lang="nl-NL"/>
              <a:t>Hoofdstuk 01</a:t>
            </a:r>
          </a:p>
        </p:txBody>
      </p:sp>
      <p:sp>
        <p:nvSpPr>
          <p:cNvPr id="57" name="Tijdelijke aanduiding voor voettekst 56">
            <a:extLst>
              <a:ext uri="{FF2B5EF4-FFF2-40B4-BE49-F238E27FC236}">
                <a16:creationId xmlns:a16="http://schemas.microsoft.com/office/drawing/2014/main" id="{AC1D4569-5216-42EC-5FB0-C293C26B7CA8}"/>
              </a:ext>
            </a:extLst>
          </p:cNvPr>
          <p:cNvSpPr>
            <a:spLocks noGrp="1"/>
          </p:cNvSpPr>
          <p:nvPr>
            <p:ph type="ftr" sz="quarter" idx="12"/>
          </p:nvPr>
        </p:nvSpPr>
        <p:spPr/>
        <p:txBody>
          <a:bodyPr/>
          <a:lstStyle>
            <a:lvl1pPr>
              <a:defRPr>
                <a:solidFill>
                  <a:schemeClr val="tx2"/>
                </a:solidFill>
              </a:defRPr>
            </a:lvl1pPr>
          </a:lstStyle>
          <a:p>
            <a:r>
              <a:rPr lang="nl-NL"/>
              <a:t>Presentatie titel</a:t>
            </a:r>
          </a:p>
        </p:txBody>
      </p:sp>
      <p:sp>
        <p:nvSpPr>
          <p:cNvPr id="58" name="Tijdelijke aanduiding voor dianummer 57">
            <a:extLst>
              <a:ext uri="{FF2B5EF4-FFF2-40B4-BE49-F238E27FC236}">
                <a16:creationId xmlns:a16="http://schemas.microsoft.com/office/drawing/2014/main" id="{21DAD122-FA41-969B-184E-D4CAE5F39896}"/>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80" name="Rechthoek 79">
            <a:extLst>
              <a:ext uri="{FF2B5EF4-FFF2-40B4-BE49-F238E27FC236}">
                <a16:creationId xmlns:a16="http://schemas.microsoft.com/office/drawing/2014/main" id="{F49C1AEA-DAAE-7E8F-49B6-CD1D2215B6DF}"/>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 name="Groep 1">
            <a:extLst>
              <a:ext uri="{FF2B5EF4-FFF2-40B4-BE49-F238E27FC236}">
                <a16:creationId xmlns:a16="http://schemas.microsoft.com/office/drawing/2014/main" id="{E5000A94-C778-892E-5DF5-AF8107DFB119}"/>
              </a:ext>
            </a:extLst>
          </p:cNvPr>
          <p:cNvGrpSpPr/>
          <p:nvPr userDrawn="1"/>
        </p:nvGrpSpPr>
        <p:grpSpPr>
          <a:xfrm>
            <a:off x="11483721" y="6506514"/>
            <a:ext cx="228854" cy="265685"/>
            <a:chOff x="11485244" y="5751611"/>
            <a:chExt cx="228854" cy="265685"/>
          </a:xfrm>
        </p:grpSpPr>
        <p:sp>
          <p:nvSpPr>
            <p:cNvPr id="3" name="Vrije vorm: vorm 2">
              <a:extLst>
                <a:ext uri="{FF2B5EF4-FFF2-40B4-BE49-F238E27FC236}">
                  <a16:creationId xmlns:a16="http://schemas.microsoft.com/office/drawing/2014/main" id="{04C1FEA2-A85B-494F-F695-92863CD352D9}"/>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4" name="Vrije vorm: vorm 3">
              <a:extLst>
                <a:ext uri="{FF2B5EF4-FFF2-40B4-BE49-F238E27FC236}">
                  <a16:creationId xmlns:a16="http://schemas.microsoft.com/office/drawing/2014/main" id="{182B735E-8734-E484-6DDF-F0EA989D203B}"/>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5" name="Vrije vorm: vorm 4">
              <a:extLst>
                <a:ext uri="{FF2B5EF4-FFF2-40B4-BE49-F238E27FC236}">
                  <a16:creationId xmlns:a16="http://schemas.microsoft.com/office/drawing/2014/main" id="{39F63184-C9FE-FECF-FAE5-61C6579EB4B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8FF2F20D-FECE-0AB2-0DB0-7EFEF910693A}"/>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92C57DC9-54AE-3114-0D02-F65158D205D2}"/>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CEBA1969-E587-C26B-18AE-9087601186F8}"/>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942A320D-872B-3681-7000-F03115E23BA3}"/>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322128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700" fill="hold"/>
                                        <p:tgtEl>
                                          <p:spTgt spid="55"/>
                                        </p:tgtEl>
                                        <p:attrNameLst>
                                          <p:attrName>ppt_x</p:attrName>
                                        </p:attrNameLst>
                                      </p:cBhvr>
                                      <p:tavLst>
                                        <p:tav tm="0">
                                          <p:val>
                                            <p:strVal val="0-#ppt_w/2"/>
                                          </p:val>
                                        </p:tav>
                                        <p:tav tm="100000">
                                          <p:val>
                                            <p:strVal val="#ppt_x"/>
                                          </p:val>
                                        </p:tav>
                                      </p:tavLst>
                                    </p:anim>
                                    <p:anim calcmode="lin" valueType="num">
                                      <p:cBhvr additive="base">
                                        <p:cTn id="8" dur="7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850" fill="hold"/>
                                        <p:tgtEl>
                                          <p:spTgt spid="54"/>
                                        </p:tgtEl>
                                        <p:attrNameLst>
                                          <p:attrName>ppt_x</p:attrName>
                                        </p:attrNameLst>
                                      </p:cBhvr>
                                      <p:tavLst>
                                        <p:tav tm="0">
                                          <p:val>
                                            <p:strVal val="0-#ppt_w/2"/>
                                          </p:val>
                                        </p:tav>
                                        <p:tav tm="100000">
                                          <p:val>
                                            <p:strVal val="#ppt_x"/>
                                          </p:val>
                                        </p:tav>
                                      </p:tavLst>
                                    </p:anim>
                                    <p:anim calcmode="lin" valueType="num">
                                      <p:cBhvr additive="base">
                                        <p:cTn id="12" dur="85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6" decel="100000" fill="hold" grpId="0" nodeType="withEffect">
                                  <p:stCondLst>
                                    <p:cond delay="50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850" fill="hold"/>
                                        <p:tgtEl>
                                          <p:spTgt spid="51"/>
                                        </p:tgtEl>
                                        <p:attrNameLst>
                                          <p:attrName>ppt_x</p:attrName>
                                        </p:attrNameLst>
                                      </p:cBhvr>
                                      <p:tavLst>
                                        <p:tav tm="0">
                                          <p:val>
                                            <p:strVal val="1+#ppt_w/2"/>
                                          </p:val>
                                        </p:tav>
                                        <p:tav tm="100000">
                                          <p:val>
                                            <p:strVal val="#ppt_x"/>
                                          </p:val>
                                        </p:tav>
                                      </p:tavLst>
                                    </p:anim>
                                    <p:anim calcmode="lin" valueType="num">
                                      <p:cBhvr additive="base">
                                        <p:cTn id="16" dur="85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4" grpId="0"/>
      <p:bldP spid="55" grpId="0" animBg="1">
        <p:tmplLst>
          <p:tmpl>
            <p:tnLst>
              <p:par>
                <p:cTn presetID="2" presetClass="entr" presetSubtype="8" decel="10000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additive="base">
                        <p:cTn dur="700" fill="hold"/>
                        <p:tgtEl>
                          <p:spTgt spid="55"/>
                        </p:tgtEl>
                        <p:attrNameLst>
                          <p:attrName>ppt_x</p:attrName>
                        </p:attrNameLst>
                      </p:cBhvr>
                      <p:tavLst>
                        <p:tav tm="0">
                          <p:val>
                            <p:strVal val="0-#ppt_w/2"/>
                          </p:val>
                        </p:tav>
                        <p:tav tm="100000">
                          <p:val>
                            <p:strVal val="#ppt_x"/>
                          </p:val>
                        </p:tav>
                      </p:tavLst>
                    </p:anim>
                    <p:anim calcmode="lin" valueType="num">
                      <p:cBhvr additive="base">
                        <p:cTn dur="700" fill="hold"/>
                        <p:tgtEl>
                          <p:spTgt spid="5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grpSp>
        <p:nvGrpSpPr>
          <p:cNvPr id="80" name="Groep 79">
            <a:extLst>
              <a:ext uri="{FF2B5EF4-FFF2-40B4-BE49-F238E27FC236}">
                <a16:creationId xmlns:a16="http://schemas.microsoft.com/office/drawing/2014/main" id="{496905ED-E3FB-632A-BC52-8D66BD3D2A23}"/>
              </a:ext>
            </a:extLst>
          </p:cNvPr>
          <p:cNvGrpSpPr/>
          <p:nvPr userDrawn="1"/>
        </p:nvGrpSpPr>
        <p:grpSpPr>
          <a:xfrm>
            <a:off x="11483721" y="6506514"/>
            <a:ext cx="228854" cy="265685"/>
            <a:chOff x="11485244" y="5751611"/>
            <a:chExt cx="228854" cy="265685"/>
          </a:xfrm>
        </p:grpSpPr>
        <p:sp>
          <p:nvSpPr>
            <p:cNvPr id="65" name="Vrije vorm: vorm 64">
              <a:extLst>
                <a:ext uri="{FF2B5EF4-FFF2-40B4-BE49-F238E27FC236}">
                  <a16:creationId xmlns:a16="http://schemas.microsoft.com/office/drawing/2014/main" id="{E7C3E008-B822-61CB-5D2C-78C305EF3803}"/>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6" name="Vrije vorm: vorm 65">
              <a:extLst>
                <a:ext uri="{FF2B5EF4-FFF2-40B4-BE49-F238E27FC236}">
                  <a16:creationId xmlns:a16="http://schemas.microsoft.com/office/drawing/2014/main" id="{3171D966-3869-BFE3-225A-78A2E8C8EC81}"/>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7" name="Vrije vorm: vorm 66">
              <a:extLst>
                <a:ext uri="{FF2B5EF4-FFF2-40B4-BE49-F238E27FC236}">
                  <a16:creationId xmlns:a16="http://schemas.microsoft.com/office/drawing/2014/main" id="{851838B2-6A47-B656-5688-11885EEBF28E}"/>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8" name="Vrije vorm: vorm 67">
              <a:extLst>
                <a:ext uri="{FF2B5EF4-FFF2-40B4-BE49-F238E27FC236}">
                  <a16:creationId xmlns:a16="http://schemas.microsoft.com/office/drawing/2014/main" id="{752765A6-E2C1-D448-77A9-1AAA1A5FA95F}"/>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9" name="Vrije vorm: vorm 68">
              <a:extLst>
                <a:ext uri="{FF2B5EF4-FFF2-40B4-BE49-F238E27FC236}">
                  <a16:creationId xmlns:a16="http://schemas.microsoft.com/office/drawing/2014/main" id="{57EDB2D2-F591-728E-FFC5-5016571125BC}"/>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70" name="Vrije vorm: vorm 69">
              <a:extLst>
                <a:ext uri="{FF2B5EF4-FFF2-40B4-BE49-F238E27FC236}">
                  <a16:creationId xmlns:a16="http://schemas.microsoft.com/office/drawing/2014/main" id="{E0EFA500-8D22-1BE0-E68F-9C1B87B988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71" name="Vrije vorm: vorm 70">
              <a:extLst>
                <a:ext uri="{FF2B5EF4-FFF2-40B4-BE49-F238E27FC236}">
                  <a16:creationId xmlns:a16="http://schemas.microsoft.com/office/drawing/2014/main" id="{38444E75-A5BF-66AE-6670-366CE11E25BC}"/>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p>
            <a:fld id="{9021CF68-021E-4707-B555-85969415FCE5}" type="slidenum">
              <a:rPr lang="nl-NL" smtClean="0"/>
              <a:pPr/>
              <a:t>‹#›</a:t>
            </a:fld>
            <a:endParaRPr lang="nl-NL"/>
          </a:p>
        </p:txBody>
      </p:sp>
      <p:sp>
        <p:nvSpPr>
          <p:cNvPr id="81" name="Rechthoek 80">
            <a:extLst>
              <a:ext uri="{FF2B5EF4-FFF2-40B4-BE49-F238E27FC236}">
                <a16:creationId xmlns:a16="http://schemas.microsoft.com/office/drawing/2014/main" id="{7CF7FDCC-0A29-7457-4AA2-9E9C4AA081C6}"/>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02426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leen titel - Grijs">
    <p:bg>
      <p:bgPr>
        <a:solidFill>
          <a:schemeClr val="bg2"/>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572F5B51-949E-5175-B785-590C96537FC6}"/>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 name="Titel 3">
            <a:extLst>
              <a:ext uri="{FF2B5EF4-FFF2-40B4-BE49-F238E27FC236}">
                <a16:creationId xmlns:a16="http://schemas.microsoft.com/office/drawing/2014/main" id="{A773BB96-27A7-4520-D1BF-0AF2662BEF7F}"/>
              </a:ext>
            </a:extLst>
          </p:cNvPr>
          <p:cNvSpPr>
            <a:spLocks noGrp="1"/>
          </p:cNvSpPr>
          <p:nvPr>
            <p:ph type="title"/>
          </p:nvPr>
        </p:nvSpPr>
        <p:spPr>
          <a:xfrm>
            <a:off x="479425" y="476514"/>
            <a:ext cx="9214338" cy="576000"/>
          </a:xfrm>
        </p:spPr>
        <p:txBody>
          <a:bodyPr/>
          <a:lstStyle>
            <a:lvl1pPr>
              <a:defRPr>
                <a:solidFill>
                  <a:schemeClr val="tx2"/>
                </a:solidFill>
              </a:defRPr>
            </a:lvl1pPr>
          </a:lstStyle>
          <a:p>
            <a:r>
              <a:rPr lang="nl-NL"/>
              <a:t>Klik om stijl te bewerken</a:t>
            </a:r>
          </a:p>
        </p:txBody>
      </p:sp>
      <p:sp>
        <p:nvSpPr>
          <p:cNvPr id="7" name="Tijdelijke aanduiding voor tekst 3">
            <a:extLst>
              <a:ext uri="{FF2B5EF4-FFF2-40B4-BE49-F238E27FC236}">
                <a16:creationId xmlns:a16="http://schemas.microsoft.com/office/drawing/2014/main" id="{243A8F87-A138-042B-5038-15F98D3D9517}"/>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tx2"/>
                </a:solidFill>
              </a:defRPr>
            </a:lvl1pPr>
          </a:lstStyle>
          <a:p>
            <a:pPr lvl="0"/>
            <a:r>
              <a:rPr lang="nl-NL"/>
              <a:t>Klikken om een subtitel toe te voegen</a:t>
            </a:r>
          </a:p>
        </p:txBody>
      </p:sp>
      <p:grpSp>
        <p:nvGrpSpPr>
          <p:cNvPr id="8" name="Groep 7">
            <a:extLst>
              <a:ext uri="{FF2B5EF4-FFF2-40B4-BE49-F238E27FC236}">
                <a16:creationId xmlns:a16="http://schemas.microsoft.com/office/drawing/2014/main" id="{41DAA08F-0ADA-B58D-6B29-A86CE8B773B4}"/>
              </a:ext>
            </a:extLst>
          </p:cNvPr>
          <p:cNvGrpSpPr/>
          <p:nvPr userDrawn="1"/>
        </p:nvGrpSpPr>
        <p:grpSpPr>
          <a:xfrm>
            <a:off x="11483721" y="6506514"/>
            <a:ext cx="228854" cy="265685"/>
            <a:chOff x="11485244" y="5751611"/>
            <a:chExt cx="228854" cy="265685"/>
          </a:xfrm>
        </p:grpSpPr>
        <p:sp>
          <p:nvSpPr>
            <p:cNvPr id="9" name="Vrije vorm: vorm 8">
              <a:extLst>
                <a:ext uri="{FF2B5EF4-FFF2-40B4-BE49-F238E27FC236}">
                  <a16:creationId xmlns:a16="http://schemas.microsoft.com/office/drawing/2014/main" id="{637AB67E-323D-D811-354F-1A2E0D98201B}"/>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3B9B6E30-C48E-6A8A-D14A-F78F5172F7E9}"/>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7BE42770-03B2-5109-83B7-DA0E6FADE584}"/>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A2521579-5A19-76B1-ABA6-110F2809B46D}"/>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B1D1C121-611E-C78F-EF9A-CF9ADED8F5D1}"/>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23256B85-2341-8F32-9FAB-CC41E765E0A6}"/>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9D1FDCBC-CA89-A68B-8C8E-BEEE524A07F5}"/>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16" name="Tijdelijke aanduiding voor voettekst 77">
            <a:extLst>
              <a:ext uri="{FF2B5EF4-FFF2-40B4-BE49-F238E27FC236}">
                <a16:creationId xmlns:a16="http://schemas.microsoft.com/office/drawing/2014/main" id="{A33D8443-37B4-E1B8-7531-FC2DD29B30B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17" name="Tijdelijke aanduiding voor dianummer 78">
            <a:extLst>
              <a:ext uri="{FF2B5EF4-FFF2-40B4-BE49-F238E27FC236}">
                <a16:creationId xmlns:a16="http://schemas.microsoft.com/office/drawing/2014/main" id="{C0E4A911-F3C1-590A-0CD9-2578DC29BA20}"/>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18" name="Rechthoek 17">
            <a:extLst>
              <a:ext uri="{FF2B5EF4-FFF2-40B4-BE49-F238E27FC236}">
                <a16:creationId xmlns:a16="http://schemas.microsoft.com/office/drawing/2014/main" id="{40ACC0C0-0078-5E53-2F8A-0D63417635A1}"/>
              </a:ext>
            </a:extLst>
          </p:cNvPr>
          <p:cNvSpPr/>
          <p:nvPr userDrawn="1"/>
        </p:nvSpPr>
        <p:spPr>
          <a:xfrm>
            <a:off x="11376847" y="6526543"/>
            <a:ext cx="10800" cy="2253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932933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65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7">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600" fill="hold"/>
                                        <p:tgtEl>
                                          <p:spTgt spid="6"/>
                                        </p:tgtEl>
                                        <p:attrNameLst>
                                          <p:attrName>ppt_x</p:attrName>
                                        </p:attrNameLst>
                                      </p:cBhvr>
                                      <p:tavLst>
                                        <p:tav tm="0">
                                          <p:val>
                                            <p:strVal val="#ppt_x"/>
                                          </p:val>
                                        </p:tav>
                                        <p:tav tm="100000">
                                          <p:val>
                                            <p:strVal val="#ppt_x"/>
                                          </p:val>
                                        </p:tav>
                                      </p:tavLst>
                                    </p:anim>
                                    <p:anim calcmode="lin" valueType="num">
                                      <p:cBhvr additive="base">
                                        <p:cTn id="12" dur="6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bui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grpSp>
        <p:nvGrpSpPr>
          <p:cNvPr id="80" name="Groep 79">
            <a:extLst>
              <a:ext uri="{FF2B5EF4-FFF2-40B4-BE49-F238E27FC236}">
                <a16:creationId xmlns:a16="http://schemas.microsoft.com/office/drawing/2014/main" id="{496905ED-E3FB-632A-BC52-8D66BD3D2A23}"/>
              </a:ext>
            </a:extLst>
          </p:cNvPr>
          <p:cNvGrpSpPr/>
          <p:nvPr userDrawn="1"/>
        </p:nvGrpSpPr>
        <p:grpSpPr>
          <a:xfrm>
            <a:off x="11483721" y="6506514"/>
            <a:ext cx="228854" cy="265685"/>
            <a:chOff x="11485244" y="5751611"/>
            <a:chExt cx="228854" cy="265685"/>
          </a:xfrm>
        </p:grpSpPr>
        <p:sp>
          <p:nvSpPr>
            <p:cNvPr id="65" name="Vrije vorm: vorm 64">
              <a:extLst>
                <a:ext uri="{FF2B5EF4-FFF2-40B4-BE49-F238E27FC236}">
                  <a16:creationId xmlns:a16="http://schemas.microsoft.com/office/drawing/2014/main" id="{E7C3E008-B822-61CB-5D2C-78C305EF3803}"/>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6" name="Vrije vorm: vorm 65">
              <a:extLst>
                <a:ext uri="{FF2B5EF4-FFF2-40B4-BE49-F238E27FC236}">
                  <a16:creationId xmlns:a16="http://schemas.microsoft.com/office/drawing/2014/main" id="{3171D966-3869-BFE3-225A-78A2E8C8EC81}"/>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7" name="Vrije vorm: vorm 66">
              <a:extLst>
                <a:ext uri="{FF2B5EF4-FFF2-40B4-BE49-F238E27FC236}">
                  <a16:creationId xmlns:a16="http://schemas.microsoft.com/office/drawing/2014/main" id="{851838B2-6A47-B656-5688-11885EEBF28E}"/>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8" name="Vrije vorm: vorm 67">
              <a:extLst>
                <a:ext uri="{FF2B5EF4-FFF2-40B4-BE49-F238E27FC236}">
                  <a16:creationId xmlns:a16="http://schemas.microsoft.com/office/drawing/2014/main" id="{752765A6-E2C1-D448-77A9-1AAA1A5FA95F}"/>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9" name="Vrije vorm: vorm 68">
              <a:extLst>
                <a:ext uri="{FF2B5EF4-FFF2-40B4-BE49-F238E27FC236}">
                  <a16:creationId xmlns:a16="http://schemas.microsoft.com/office/drawing/2014/main" id="{57EDB2D2-F591-728E-FFC5-5016571125BC}"/>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70" name="Vrije vorm: vorm 69">
              <a:extLst>
                <a:ext uri="{FF2B5EF4-FFF2-40B4-BE49-F238E27FC236}">
                  <a16:creationId xmlns:a16="http://schemas.microsoft.com/office/drawing/2014/main" id="{E0EFA500-8D22-1BE0-E68F-9C1B87B988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71" name="Vrije vorm: vorm 70">
              <a:extLst>
                <a:ext uri="{FF2B5EF4-FFF2-40B4-BE49-F238E27FC236}">
                  <a16:creationId xmlns:a16="http://schemas.microsoft.com/office/drawing/2014/main" id="{38444E75-A5BF-66AE-6670-366CE11E25BC}"/>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p>
            <a:fld id="{9021CF68-021E-4707-B555-85969415FCE5}" type="slidenum">
              <a:rPr lang="nl-NL" smtClean="0"/>
              <a:pPr/>
              <a:t>‹#›</a:t>
            </a:fld>
            <a:endParaRPr lang="nl-NL"/>
          </a:p>
        </p:txBody>
      </p:sp>
      <p:sp>
        <p:nvSpPr>
          <p:cNvPr id="81" name="Rechthoek 80">
            <a:extLst>
              <a:ext uri="{FF2B5EF4-FFF2-40B4-BE49-F238E27FC236}">
                <a16:creationId xmlns:a16="http://schemas.microsoft.com/office/drawing/2014/main" id="{7CF7FDCC-0A29-7457-4AA2-9E9C4AA081C6}"/>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jdelijke aanduiding voor tekst 106">
            <a:extLst>
              <a:ext uri="{FF2B5EF4-FFF2-40B4-BE49-F238E27FC236}">
                <a16:creationId xmlns:a16="http://schemas.microsoft.com/office/drawing/2014/main" id="{4773E76C-9848-77B3-B609-E5EB0BAF5674}"/>
              </a:ext>
            </a:extLst>
          </p:cNvPr>
          <p:cNvSpPr>
            <a:spLocks noGrp="1"/>
          </p:cNvSpPr>
          <p:nvPr>
            <p:ph type="body" sz="quarter" idx="15"/>
          </p:nvPr>
        </p:nvSpPr>
        <p:spPr>
          <a:xfrm>
            <a:off x="479426" y="1814765"/>
            <a:ext cx="11233022" cy="416099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620813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100" fill="hold"/>
                                        <p:tgtEl>
                                          <p:spTgt spid="2"/>
                                        </p:tgtEl>
                                        <p:attrNameLst>
                                          <p:attrName>ppt_x</p:attrName>
                                        </p:attrNameLst>
                                      </p:cBhvr>
                                      <p:tavLst>
                                        <p:tav tm="0">
                                          <p:val>
                                            <p:strVal val="1+#ppt_w/2"/>
                                          </p:val>
                                        </p:tav>
                                        <p:tav tm="100000">
                                          <p:val>
                                            <p:strVal val="#ppt_x"/>
                                          </p:val>
                                        </p:tav>
                                      </p:tavLst>
                                    </p:anim>
                                    <p:anim calcmode="lin" valueType="num">
                                      <p:cBhvr additive="base">
                                        <p:cTn id="16" dur="11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tmplLst>
          <p:tmpl lvl="1">
            <p:tnLst>
              <p:par>
                <p:cTn presetID="2" presetClass="entr" presetSubtype="1" decel="100000"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650" fill="hold"/>
                        <p:tgtEl>
                          <p:spTgt spid="6"/>
                        </p:tgtEl>
                        <p:attrNameLst>
                          <p:attrName>ppt_x</p:attrName>
                        </p:attrNameLst>
                      </p:cBhvr>
                      <p:tavLst>
                        <p:tav tm="0">
                          <p:val>
                            <p:strVal val="#ppt_x"/>
                          </p:val>
                        </p:tav>
                        <p:tav tm="100000">
                          <p:val>
                            <p:strVal val="#ppt_x"/>
                          </p:val>
                        </p:tav>
                      </p:tavLst>
                    </p:anim>
                    <p:anim calcmode="lin" valueType="num">
                      <p:cBhvr additive="base">
                        <p:cTn dur="650" fill="hold"/>
                        <p:tgtEl>
                          <p:spTgt spid="6"/>
                        </p:tgtEl>
                        <p:attrNameLst>
                          <p:attrName>ppt_y</p:attrName>
                        </p:attrNameLst>
                      </p:cBhvr>
                      <p:tavLst>
                        <p:tav tm="0">
                          <p:val>
                            <p:strVal val="0-#ppt_h/2"/>
                          </p:val>
                        </p:tav>
                        <p:tav tm="100000">
                          <p:val>
                            <p:strVal val="#ppt_y"/>
                          </p:val>
                        </p:tav>
                      </p:tavLst>
                    </p:anim>
                  </p:childTnLst>
                </p:cTn>
              </p:par>
            </p:tnLst>
          </p:tmpl>
        </p:tmplLst>
      </p:bldP>
      <p:bldP spid="2" grpId="0">
        <p:tmplLst>
          <p:tmpl>
            <p:tnLst>
              <p:par>
                <p:cTn presetID="2" presetClass="entr" presetSubtype="2" decel="100000" fill="hold" nodeType="withEffect">
                  <p:stCondLst>
                    <p:cond delay="250"/>
                  </p:stCondLst>
                  <p:childTnLst>
                    <p:set>
                      <p:cBhvr>
                        <p:cTn dur="1" fill="hold">
                          <p:stCondLst>
                            <p:cond delay="0"/>
                          </p:stCondLst>
                        </p:cTn>
                        <p:tgtEl>
                          <p:spTgt spid="2"/>
                        </p:tgtEl>
                        <p:attrNameLst>
                          <p:attrName>style.visibility</p:attrName>
                        </p:attrNameLst>
                      </p:cBhvr>
                      <p:to>
                        <p:strVal val="visible"/>
                      </p:to>
                    </p:set>
                    <p:anim calcmode="lin" valueType="num">
                      <p:cBhvr additive="base">
                        <p:cTn dur="1100" fill="hold"/>
                        <p:tgtEl>
                          <p:spTgt spid="2"/>
                        </p:tgtEl>
                        <p:attrNameLst>
                          <p:attrName>ppt_x</p:attrName>
                        </p:attrNameLst>
                      </p:cBhvr>
                      <p:tavLst>
                        <p:tav tm="0">
                          <p:val>
                            <p:strVal val="1+#ppt_w/2"/>
                          </p:val>
                        </p:tav>
                        <p:tav tm="100000">
                          <p:val>
                            <p:strVal val="#ppt_x"/>
                          </p:val>
                        </p:tav>
                      </p:tavLst>
                    </p:anim>
                    <p:anim calcmode="lin" valueType="num">
                      <p:cBhvr additive="base">
                        <p:cTn dur="1100" fill="hold"/>
                        <p:tgtEl>
                          <p:spTgt spid="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tekst - Donkerblauw">
    <p:bg>
      <p:bgPr>
        <a:solidFill>
          <a:schemeClr val="tx2"/>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8100000"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810000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9900000"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8" name="Tijdelijke aanduiding voor voettekst 77">
            <a:extLst>
              <a:ext uri="{FF2B5EF4-FFF2-40B4-BE49-F238E27FC236}">
                <a16:creationId xmlns:a16="http://schemas.microsoft.com/office/drawing/2014/main" id="{869D2427-B433-8DDE-0D6F-90536BDC7893}"/>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5" name="Tijdelijke aanduiding voor dianummer 78">
            <a:extLst>
              <a:ext uri="{FF2B5EF4-FFF2-40B4-BE49-F238E27FC236}">
                <a16:creationId xmlns:a16="http://schemas.microsoft.com/office/drawing/2014/main" id="{17F19DAF-4CB4-0828-0393-77A1793E6EC2}"/>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6" name="Groep 15">
            <a:extLst>
              <a:ext uri="{FF2B5EF4-FFF2-40B4-BE49-F238E27FC236}">
                <a16:creationId xmlns:a16="http://schemas.microsoft.com/office/drawing/2014/main" id="{C6E59FFB-3A50-FEB6-470C-A932D79A8EE4}"/>
              </a:ext>
            </a:extLst>
          </p:cNvPr>
          <p:cNvGrpSpPr/>
          <p:nvPr userDrawn="1"/>
        </p:nvGrpSpPr>
        <p:grpSpPr>
          <a:xfrm>
            <a:off x="11483721" y="6506514"/>
            <a:ext cx="228854" cy="265685"/>
            <a:chOff x="11485244" y="5751611"/>
            <a:chExt cx="228854" cy="265685"/>
          </a:xfrm>
          <a:solidFill>
            <a:schemeClr val="bg1"/>
          </a:solidFill>
        </p:grpSpPr>
        <p:sp>
          <p:nvSpPr>
            <p:cNvPr id="17" name="Vrije vorm: vorm 16">
              <a:extLst>
                <a:ext uri="{FF2B5EF4-FFF2-40B4-BE49-F238E27FC236}">
                  <a16:creationId xmlns:a16="http://schemas.microsoft.com/office/drawing/2014/main" id="{653B942F-CD40-ABF6-C2F6-87826610016B}"/>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050F8EC1-58C1-584C-27F7-CFF746E99CA6}"/>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7FED2FE2-42F8-F3BF-4175-DB07139DFE7D}"/>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36F96A1F-9203-2348-B65D-7C9DF2B2B235}"/>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A91F30AD-8348-0FF8-75C0-2680B5AB34EF}"/>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03BE559C-5645-8B71-7BDA-7268E237A447}"/>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61A9616C-63C2-872F-FDC3-592465D4CC2D}"/>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4" name="Rechthoek 23">
            <a:extLst>
              <a:ext uri="{FF2B5EF4-FFF2-40B4-BE49-F238E27FC236}">
                <a16:creationId xmlns:a16="http://schemas.microsoft.com/office/drawing/2014/main" id="{FA9D8FF3-6FE9-58EE-DBE8-11D215E57C46}"/>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66272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1+#ppt_w/2"/>
                                          </p:val>
                                        </p:tav>
                                        <p:tav tm="100000">
                                          <p:val>
                                            <p:strVal val="#ppt_x"/>
                                          </p:val>
                                        </p:tav>
                                      </p:tavLst>
                                    </p:anim>
                                    <p:anim calcmode="lin" valueType="num">
                                      <p:cBhvr additive="base">
                                        <p:cTn id="20"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tekst - Roze">
    <p:bg>
      <p:bgPr>
        <a:solidFill>
          <a:schemeClr val="accent2"/>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8100000"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810000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9900000"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8" name="Tijdelijke aanduiding voor voettekst 77">
            <a:extLst>
              <a:ext uri="{FF2B5EF4-FFF2-40B4-BE49-F238E27FC236}">
                <a16:creationId xmlns:a16="http://schemas.microsoft.com/office/drawing/2014/main" id="{04E1B945-5CC5-08F4-6524-61636D9399AB}"/>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5" name="Tijdelijke aanduiding voor dianummer 78">
            <a:extLst>
              <a:ext uri="{FF2B5EF4-FFF2-40B4-BE49-F238E27FC236}">
                <a16:creationId xmlns:a16="http://schemas.microsoft.com/office/drawing/2014/main" id="{A6E47530-4A78-03F5-0F7C-03DE0E70AD6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6" name="Groep 15">
            <a:extLst>
              <a:ext uri="{FF2B5EF4-FFF2-40B4-BE49-F238E27FC236}">
                <a16:creationId xmlns:a16="http://schemas.microsoft.com/office/drawing/2014/main" id="{948FFE41-4EB9-F4A2-8ACE-DC1B6E2BEE85}"/>
              </a:ext>
            </a:extLst>
          </p:cNvPr>
          <p:cNvGrpSpPr/>
          <p:nvPr userDrawn="1"/>
        </p:nvGrpSpPr>
        <p:grpSpPr>
          <a:xfrm>
            <a:off x="11483721" y="6506514"/>
            <a:ext cx="228854" cy="265685"/>
            <a:chOff x="11485244" y="5751611"/>
            <a:chExt cx="228854" cy="265685"/>
          </a:xfrm>
          <a:solidFill>
            <a:schemeClr val="bg1"/>
          </a:solidFill>
        </p:grpSpPr>
        <p:sp>
          <p:nvSpPr>
            <p:cNvPr id="17" name="Vrije vorm: vorm 16">
              <a:extLst>
                <a:ext uri="{FF2B5EF4-FFF2-40B4-BE49-F238E27FC236}">
                  <a16:creationId xmlns:a16="http://schemas.microsoft.com/office/drawing/2014/main" id="{E9C2CF6B-B627-F973-583E-94EB8C863B6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A2BA98E7-6CE8-2909-42AE-0515D9B4EBA8}"/>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5C63B41A-A368-DB5C-395C-4546B72639A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94813227-6D9C-D1C0-BB72-3797E93398F6}"/>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405FC390-25B4-42A7-F0BE-7D03B67BC9FA}"/>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A8521F28-BC88-0402-5B27-D27EA67E689D}"/>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B737E4A2-C14E-B54B-5E24-0221A054320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4" name="Rechthoek 23">
            <a:extLst>
              <a:ext uri="{FF2B5EF4-FFF2-40B4-BE49-F238E27FC236}">
                <a16:creationId xmlns:a16="http://schemas.microsoft.com/office/drawing/2014/main" id="{40161A1C-926B-FD2F-BC4B-22E2592C6944}"/>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826561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1+#ppt_w/2"/>
                                          </p:val>
                                        </p:tav>
                                        <p:tav tm="100000">
                                          <p:val>
                                            <p:strVal val="#ppt_x"/>
                                          </p:val>
                                        </p:tav>
                                      </p:tavLst>
                                    </p:anim>
                                    <p:anim calcmode="lin" valueType="num">
                                      <p:cBhvr additive="base">
                                        <p:cTn id="20"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tekst - Lichtblauw">
    <p:bg>
      <p:bgPr>
        <a:solidFill>
          <a:schemeClr val="accent3"/>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3A3CA638-7D50-BB1B-1470-8ADED82A1479}"/>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8100000"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810000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9900000"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9" name="Tijdelijke aanduiding voor voettekst 77">
            <a:extLst>
              <a:ext uri="{FF2B5EF4-FFF2-40B4-BE49-F238E27FC236}">
                <a16:creationId xmlns:a16="http://schemas.microsoft.com/office/drawing/2014/main" id="{D07B0F66-E186-C156-2AE8-D2D8C258BEB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70" name="Tijdelijke aanduiding voor dianummer 78">
            <a:extLst>
              <a:ext uri="{FF2B5EF4-FFF2-40B4-BE49-F238E27FC236}">
                <a16:creationId xmlns:a16="http://schemas.microsoft.com/office/drawing/2014/main" id="{45C351B9-CA65-367E-F561-F7B6861BEA70}"/>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71" name="Groep 170">
            <a:extLst>
              <a:ext uri="{FF2B5EF4-FFF2-40B4-BE49-F238E27FC236}">
                <a16:creationId xmlns:a16="http://schemas.microsoft.com/office/drawing/2014/main" id="{34F77FF2-0BCA-C776-D2D4-9F7C39A21337}"/>
              </a:ext>
            </a:extLst>
          </p:cNvPr>
          <p:cNvGrpSpPr/>
          <p:nvPr userDrawn="1"/>
        </p:nvGrpSpPr>
        <p:grpSpPr>
          <a:xfrm>
            <a:off x="11483721" y="6506514"/>
            <a:ext cx="228854" cy="265685"/>
            <a:chOff x="11485244" y="5751611"/>
            <a:chExt cx="228854" cy="265685"/>
          </a:xfrm>
          <a:solidFill>
            <a:schemeClr val="bg1"/>
          </a:solidFill>
        </p:grpSpPr>
        <p:sp>
          <p:nvSpPr>
            <p:cNvPr id="172" name="Vrije vorm: vorm 171">
              <a:extLst>
                <a:ext uri="{FF2B5EF4-FFF2-40B4-BE49-F238E27FC236}">
                  <a16:creationId xmlns:a16="http://schemas.microsoft.com/office/drawing/2014/main" id="{7689125B-1117-2BE8-AC6C-5E7D23FAAD35}"/>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73" name="Vrije vorm: vorm 172">
              <a:extLst>
                <a:ext uri="{FF2B5EF4-FFF2-40B4-BE49-F238E27FC236}">
                  <a16:creationId xmlns:a16="http://schemas.microsoft.com/office/drawing/2014/main" id="{8EF27468-59F4-203B-5793-7FD1BFE4C36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4" name="Vrije vorm: vorm 173">
              <a:extLst>
                <a:ext uri="{FF2B5EF4-FFF2-40B4-BE49-F238E27FC236}">
                  <a16:creationId xmlns:a16="http://schemas.microsoft.com/office/drawing/2014/main" id="{D6CF7EBE-0C49-08B6-89FB-965778C57380}"/>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5" name="Vrije vorm: vorm 174">
              <a:extLst>
                <a:ext uri="{FF2B5EF4-FFF2-40B4-BE49-F238E27FC236}">
                  <a16:creationId xmlns:a16="http://schemas.microsoft.com/office/drawing/2014/main" id="{406A8B0A-CD4E-4E50-4DC7-82CCCE2166DD}"/>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76" name="Vrije vorm: vorm 175">
              <a:extLst>
                <a:ext uri="{FF2B5EF4-FFF2-40B4-BE49-F238E27FC236}">
                  <a16:creationId xmlns:a16="http://schemas.microsoft.com/office/drawing/2014/main" id="{B2C8932A-4ACE-DF95-019D-5C510713F538}"/>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77" name="Vrije vorm: vorm 176">
              <a:extLst>
                <a:ext uri="{FF2B5EF4-FFF2-40B4-BE49-F238E27FC236}">
                  <a16:creationId xmlns:a16="http://schemas.microsoft.com/office/drawing/2014/main" id="{C37E2873-64D3-804A-B49E-55978FC59E7A}"/>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178" name="Vrije vorm: vorm 177">
              <a:extLst>
                <a:ext uri="{FF2B5EF4-FFF2-40B4-BE49-F238E27FC236}">
                  <a16:creationId xmlns:a16="http://schemas.microsoft.com/office/drawing/2014/main" id="{55721656-BF38-9F99-FB4B-A9021CDC9038}"/>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179" name="Rechthoek 178">
            <a:extLst>
              <a:ext uri="{FF2B5EF4-FFF2-40B4-BE49-F238E27FC236}">
                <a16:creationId xmlns:a16="http://schemas.microsoft.com/office/drawing/2014/main" id="{F5018888-939A-F352-50F1-305B632DE3AC}"/>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17258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750" fill="hold"/>
                                        <p:tgtEl>
                                          <p:spTgt spid="2"/>
                                        </p:tgtEl>
                                        <p:attrNameLst>
                                          <p:attrName>ppt_x</p:attrName>
                                        </p:attrNameLst>
                                      </p:cBhvr>
                                      <p:tavLst>
                                        <p:tav tm="0">
                                          <p:val>
                                            <p:strVal val="1+#ppt_w/2"/>
                                          </p:val>
                                        </p:tav>
                                        <p:tav tm="100000">
                                          <p:val>
                                            <p:strVal val="#ppt_x"/>
                                          </p:val>
                                        </p:tav>
                                      </p:tavLst>
                                    </p:anim>
                                    <p:anim calcmode="lin" valueType="num">
                                      <p:cBhvr additive="base">
                                        <p:cTn id="20"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tekst - Groen">
    <p:bg>
      <p:bgPr>
        <a:solidFill>
          <a:schemeClr val="accent4"/>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8100000"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810000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9900000"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8" name="Tijdelijke aanduiding voor voettekst 77">
            <a:extLst>
              <a:ext uri="{FF2B5EF4-FFF2-40B4-BE49-F238E27FC236}">
                <a16:creationId xmlns:a16="http://schemas.microsoft.com/office/drawing/2014/main" id="{47D134F6-E38F-469A-5FFE-7290DBAC3940}"/>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5" name="Tijdelijke aanduiding voor dianummer 78">
            <a:extLst>
              <a:ext uri="{FF2B5EF4-FFF2-40B4-BE49-F238E27FC236}">
                <a16:creationId xmlns:a16="http://schemas.microsoft.com/office/drawing/2014/main" id="{AE2E2C8B-D67F-C771-5216-9B794BDFB663}"/>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6" name="Groep 15">
            <a:extLst>
              <a:ext uri="{FF2B5EF4-FFF2-40B4-BE49-F238E27FC236}">
                <a16:creationId xmlns:a16="http://schemas.microsoft.com/office/drawing/2014/main" id="{DF2319E3-2703-F5C6-E9D3-F510CBFCB3F7}"/>
              </a:ext>
            </a:extLst>
          </p:cNvPr>
          <p:cNvGrpSpPr/>
          <p:nvPr userDrawn="1"/>
        </p:nvGrpSpPr>
        <p:grpSpPr>
          <a:xfrm>
            <a:off x="11483721" y="6506514"/>
            <a:ext cx="228854" cy="265685"/>
            <a:chOff x="11485244" y="5751611"/>
            <a:chExt cx="228854" cy="265685"/>
          </a:xfrm>
          <a:solidFill>
            <a:schemeClr val="bg1"/>
          </a:solidFill>
        </p:grpSpPr>
        <p:sp>
          <p:nvSpPr>
            <p:cNvPr id="17" name="Vrije vorm: vorm 16">
              <a:extLst>
                <a:ext uri="{FF2B5EF4-FFF2-40B4-BE49-F238E27FC236}">
                  <a16:creationId xmlns:a16="http://schemas.microsoft.com/office/drawing/2014/main" id="{B6727560-3496-87EA-494C-9FC8823BF6D2}"/>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11E9DE09-A478-4565-2706-EB34476393AB}"/>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4539D8B3-BB9F-663F-7D1F-A61DB8C20191}"/>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D76FD210-402C-29C6-69D1-11B32054C1F2}"/>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1CD289A3-6846-EFB0-D1D3-E035B67E3A41}"/>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C0CE9513-7AEB-5552-88BD-8E854BBF50BD}"/>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DF3169F7-F00A-91CE-8F87-CDB73C4CC08E}"/>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4" name="Rechthoek 23">
            <a:extLst>
              <a:ext uri="{FF2B5EF4-FFF2-40B4-BE49-F238E27FC236}">
                <a16:creationId xmlns:a16="http://schemas.microsoft.com/office/drawing/2014/main" id="{73AA2F17-1F6E-9CDD-E3D2-E41510698649}"/>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09166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1+#ppt_w/2"/>
                                          </p:val>
                                        </p:tav>
                                        <p:tav tm="100000">
                                          <p:val>
                                            <p:strVal val="#ppt_x"/>
                                          </p:val>
                                        </p:tav>
                                      </p:tavLst>
                                    </p:anim>
                                    <p:anim calcmode="lin" valueType="num">
                                      <p:cBhvr additive="base">
                                        <p:cTn id="20"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tekst - Grijs">
    <p:bg>
      <p:bgPr>
        <a:solidFill>
          <a:schemeClr val="bg2"/>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8100000" cy="956999"/>
          </a:xfrm>
        </p:spPr>
        <p:txBody>
          <a:bodyPr/>
          <a:lstStyle>
            <a:lvl1pPr>
              <a:defRPr>
                <a:solidFill>
                  <a:schemeClr val="accent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8100000" cy="360000"/>
          </a:xfrm>
        </p:spPr>
        <p:txBody>
          <a:bodyPr>
            <a:normAutofit/>
          </a:bodyPr>
          <a:lstStyle>
            <a:lvl1pPr marL="0" indent="0">
              <a:buNone/>
              <a:defRPr sz="1800">
                <a:solidFill>
                  <a:schemeClr val="accent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9900000" cy="37800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9" name="Tijdelijke aanduiding voor voettekst 77">
            <a:extLst>
              <a:ext uri="{FF2B5EF4-FFF2-40B4-BE49-F238E27FC236}">
                <a16:creationId xmlns:a16="http://schemas.microsoft.com/office/drawing/2014/main" id="{D07B0F66-E186-C156-2AE8-D2D8C258BEBC}"/>
              </a:ext>
            </a:extLst>
          </p:cNvPr>
          <p:cNvSpPr>
            <a:spLocks noGrp="1"/>
          </p:cNvSpPr>
          <p:nvPr>
            <p:ph type="ftr" sz="quarter" idx="12"/>
          </p:nvPr>
        </p:nvSpPr>
        <p:spPr>
          <a:xfrm>
            <a:off x="479424" y="6549232"/>
            <a:ext cx="5616575" cy="180000"/>
          </a:xfrm>
        </p:spPr>
        <p:txBody>
          <a:bodyPr/>
          <a:lstStyle>
            <a:lvl1pPr>
              <a:defRPr>
                <a:solidFill>
                  <a:schemeClr val="accent1"/>
                </a:solidFill>
              </a:defRPr>
            </a:lvl1pPr>
          </a:lstStyle>
          <a:p>
            <a:r>
              <a:rPr lang="nl-NL"/>
              <a:t>Presentatie titel</a:t>
            </a:r>
          </a:p>
        </p:txBody>
      </p:sp>
      <p:sp>
        <p:nvSpPr>
          <p:cNvPr id="170" name="Tijdelijke aanduiding voor dianummer 78">
            <a:extLst>
              <a:ext uri="{FF2B5EF4-FFF2-40B4-BE49-F238E27FC236}">
                <a16:creationId xmlns:a16="http://schemas.microsoft.com/office/drawing/2014/main" id="{45C351B9-CA65-367E-F561-F7B6861BEA70}"/>
              </a:ext>
            </a:extLst>
          </p:cNvPr>
          <p:cNvSpPr>
            <a:spLocks noGrp="1"/>
          </p:cNvSpPr>
          <p:nvPr>
            <p:ph type="sldNum" sz="quarter" idx="13"/>
          </p:nvPr>
        </p:nvSpPr>
        <p:spPr>
          <a:xfrm>
            <a:off x="10587037" y="6549232"/>
            <a:ext cx="693737" cy="180000"/>
          </a:xfrm>
        </p:spPr>
        <p:txBody>
          <a:bodyPr/>
          <a:lstStyle>
            <a:lvl1pPr>
              <a:defRPr>
                <a:solidFill>
                  <a:schemeClr val="accent1"/>
                </a:solidFill>
              </a:defRPr>
            </a:lvl1pPr>
          </a:lstStyle>
          <a:p>
            <a:fld id="{9021CF68-021E-4707-B555-85969415FCE5}" type="slidenum">
              <a:rPr lang="nl-NL" smtClean="0"/>
              <a:pPr/>
              <a:t>‹#›</a:t>
            </a:fld>
            <a:endParaRPr lang="nl-NL"/>
          </a:p>
        </p:txBody>
      </p:sp>
      <p:sp>
        <p:nvSpPr>
          <p:cNvPr id="179" name="Rechthoek 178">
            <a:extLst>
              <a:ext uri="{FF2B5EF4-FFF2-40B4-BE49-F238E27FC236}">
                <a16:creationId xmlns:a16="http://schemas.microsoft.com/office/drawing/2014/main" id="{F5018888-939A-F352-50F1-305B632DE3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2" name="Groep 1">
            <a:extLst>
              <a:ext uri="{FF2B5EF4-FFF2-40B4-BE49-F238E27FC236}">
                <a16:creationId xmlns:a16="http://schemas.microsoft.com/office/drawing/2014/main" id="{16737C0B-38DE-8439-1978-AB5959427B7E}"/>
              </a:ext>
            </a:extLst>
          </p:cNvPr>
          <p:cNvGrpSpPr/>
          <p:nvPr userDrawn="1"/>
        </p:nvGrpSpPr>
        <p:grpSpPr>
          <a:xfrm>
            <a:off x="11483721" y="6506514"/>
            <a:ext cx="228854" cy="265685"/>
            <a:chOff x="11485244" y="5751611"/>
            <a:chExt cx="228854" cy="265685"/>
          </a:xfrm>
        </p:grpSpPr>
        <p:sp>
          <p:nvSpPr>
            <p:cNvPr id="3" name="Vrije vorm: vorm 2">
              <a:extLst>
                <a:ext uri="{FF2B5EF4-FFF2-40B4-BE49-F238E27FC236}">
                  <a16:creationId xmlns:a16="http://schemas.microsoft.com/office/drawing/2014/main" id="{252BC662-5D60-A4EA-BC25-314C2EA3EEAF}"/>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C019B8F-C1D1-BDC9-D1C6-E4E3B3E771EE}"/>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7CD5E69-EE1D-2D1F-DFA4-81548D47849A}"/>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CAC2BF8F-6478-67E9-A4B7-E82C0D0F45B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78135466-E480-27A1-5FCE-467D7CF3880F}"/>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8B753019-AE9A-C513-1D35-1FB80FB19FE2}"/>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CD1B92B4-E18B-FD15-3E2E-209DD372D36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2101445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1+#ppt_w/2"/>
                                          </p:val>
                                        </p:tav>
                                        <p:tav tm="100000">
                                          <p:val>
                                            <p:strVal val="#ppt_x"/>
                                          </p:val>
                                        </p:tav>
                                      </p:tavLst>
                                    </p:anim>
                                    <p:anim calcmode="lin" valueType="num">
                                      <p:cBhvr additive="base">
                                        <p:cTn id="20"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tekst 50% - Tekst 50% - Donkerblauw">
    <p:spTree>
      <p:nvGrpSpPr>
        <p:cNvPr id="1" name=""/>
        <p:cNvGrpSpPr/>
        <p:nvPr/>
      </p:nvGrpSpPr>
      <p:grpSpPr>
        <a:xfrm>
          <a:off x="0" y="0"/>
          <a:ext cx="0" cy="0"/>
          <a:chOff x="0" y="0"/>
          <a:chExt cx="0" cy="0"/>
        </a:xfrm>
      </p:grpSpPr>
      <p:grpSp>
        <p:nvGrpSpPr>
          <p:cNvPr id="323" name="Groep 322">
            <a:extLst>
              <a:ext uri="{FF2B5EF4-FFF2-40B4-BE49-F238E27FC236}">
                <a16:creationId xmlns:a16="http://schemas.microsoft.com/office/drawing/2014/main" id="{B4C88BD2-2BA0-8FD0-9B72-7020C266D18C}"/>
              </a:ext>
            </a:extLst>
          </p:cNvPr>
          <p:cNvGrpSpPr/>
          <p:nvPr userDrawn="1"/>
        </p:nvGrpSpPr>
        <p:grpSpPr>
          <a:xfrm>
            <a:off x="6095999" y="-1"/>
            <a:ext cx="6096001" cy="6412485"/>
            <a:chOff x="6096000" y="0"/>
            <a:chExt cx="6096000" cy="6412484"/>
          </a:xfrm>
        </p:grpSpPr>
        <p:sp>
          <p:nvSpPr>
            <p:cNvPr id="11" name="Vrije vorm: vorm 10">
              <a:extLst>
                <a:ext uri="{FF2B5EF4-FFF2-40B4-BE49-F238E27FC236}">
                  <a16:creationId xmlns:a16="http://schemas.microsoft.com/office/drawing/2014/main" id="{DB1484E1-CE1B-2106-F5D6-B838CA70564C}"/>
                </a:ext>
              </a:extLst>
            </p:cNvPr>
            <p:cNvSpPr/>
            <p:nvPr/>
          </p:nvSpPr>
          <p:spPr>
            <a:xfrm>
              <a:off x="6096000" y="0"/>
              <a:ext cx="6096000" cy="6412484"/>
            </a:xfrm>
            <a:custGeom>
              <a:avLst/>
              <a:gdLst>
                <a:gd name="connsiteX0" fmla="*/ 6096000 w 6096000"/>
                <a:gd name="connsiteY0" fmla="*/ 0 h 6412484"/>
                <a:gd name="connsiteX1" fmla="*/ 6096000 w 6096000"/>
                <a:gd name="connsiteY1" fmla="*/ 6412484 h 6412484"/>
                <a:gd name="connsiteX2" fmla="*/ 508000 w 6096000"/>
                <a:gd name="connsiteY2" fmla="*/ 6412484 h 6412484"/>
                <a:gd name="connsiteX3" fmla="*/ 0 w 6096000"/>
                <a:gd name="connsiteY3" fmla="*/ 5904484 h 6412484"/>
                <a:gd name="connsiteX4" fmla="*/ 0 w 6096000"/>
                <a:gd name="connsiteY4" fmla="*/ 0 h 6412484"/>
                <a:gd name="connsiteX5" fmla="*/ 6096000 w 6096000"/>
                <a:gd name="connsiteY5" fmla="*/ 0 h 641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412484">
                  <a:moveTo>
                    <a:pt x="6096000" y="0"/>
                  </a:moveTo>
                  <a:lnTo>
                    <a:pt x="6096000" y="6412484"/>
                  </a:lnTo>
                  <a:lnTo>
                    <a:pt x="508000" y="6412484"/>
                  </a:lnTo>
                  <a:cubicBezTo>
                    <a:pt x="227457" y="6412484"/>
                    <a:pt x="0" y="6185027"/>
                    <a:pt x="0" y="5904484"/>
                  </a:cubicBezTo>
                  <a:lnTo>
                    <a:pt x="0" y="0"/>
                  </a:lnTo>
                  <a:lnTo>
                    <a:pt x="6096000" y="0"/>
                  </a:lnTo>
                  <a:close/>
                </a:path>
              </a:pathLst>
            </a:custGeom>
            <a:solidFill>
              <a:schemeClr val="accent1"/>
            </a:solidFill>
            <a:ln w="12700" cap="flat">
              <a:noFill/>
              <a:prstDash val="solid"/>
              <a:miter/>
            </a:ln>
          </p:spPr>
          <p:txBody>
            <a:bodyPr rtlCol="0" anchor="ctr"/>
            <a:lstStyle/>
            <a:p>
              <a:endParaRPr lang="nl-NL"/>
            </a:p>
          </p:txBody>
        </p:sp>
        <p:sp>
          <p:nvSpPr>
            <p:cNvPr id="150" name="Vrije vorm: vorm 149">
              <a:extLst>
                <a:ext uri="{FF2B5EF4-FFF2-40B4-BE49-F238E27FC236}">
                  <a16:creationId xmlns:a16="http://schemas.microsoft.com/office/drawing/2014/main" id="{F25F54FB-76DF-A6E4-B47C-E2D6C8E37ACF}"/>
                </a:ext>
              </a:extLst>
            </p:cNvPr>
            <p:cNvSpPr/>
            <p:nvPr/>
          </p:nvSpPr>
          <p:spPr>
            <a:xfrm>
              <a:off x="8674735" y="4020312"/>
              <a:ext cx="3517265" cy="2392172"/>
            </a:xfrm>
            <a:custGeom>
              <a:avLst/>
              <a:gdLst>
                <a:gd name="connsiteX0" fmla="*/ 3517265 w 3517265"/>
                <a:gd name="connsiteY0" fmla="*/ 0 h 2392172"/>
                <a:gd name="connsiteX1" fmla="*/ 3517265 w 3517265"/>
                <a:gd name="connsiteY1" fmla="*/ 2392172 h 2392172"/>
                <a:gd name="connsiteX2" fmla="*/ 0 w 3517265"/>
                <a:gd name="connsiteY2" fmla="*/ 2392172 h 2392172"/>
                <a:gd name="connsiteX3" fmla="*/ 3517265 w 3517265"/>
                <a:gd name="connsiteY3" fmla="*/ 0 h 2392172"/>
              </a:gdLst>
              <a:ahLst/>
              <a:cxnLst>
                <a:cxn ang="0">
                  <a:pos x="connsiteX0" y="connsiteY0"/>
                </a:cxn>
                <a:cxn ang="0">
                  <a:pos x="connsiteX1" y="connsiteY1"/>
                </a:cxn>
                <a:cxn ang="0">
                  <a:pos x="connsiteX2" y="connsiteY2"/>
                </a:cxn>
                <a:cxn ang="0">
                  <a:pos x="connsiteX3" y="connsiteY3"/>
                </a:cxn>
              </a:cxnLst>
              <a:rect l="l" t="t" r="r" b="b"/>
              <a:pathLst>
                <a:path w="3517265" h="2392172">
                  <a:moveTo>
                    <a:pt x="3517265" y="0"/>
                  </a:moveTo>
                  <a:lnTo>
                    <a:pt x="3517265" y="2392172"/>
                  </a:lnTo>
                  <a:lnTo>
                    <a:pt x="0" y="2392172"/>
                  </a:lnTo>
                  <a:cubicBezTo>
                    <a:pt x="712597" y="1112266"/>
                    <a:pt x="2002282" y="197612"/>
                    <a:pt x="3517265" y="0"/>
                  </a:cubicBezTo>
                  <a:close/>
                </a:path>
              </a:pathLst>
            </a:custGeom>
            <a:solidFill>
              <a:srgbClr val="FFFFFF">
                <a:alpha val="10000"/>
              </a:srgbClr>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C29C13B1-2418-7DC1-4069-B3892B71CC45}"/>
              </a:ext>
            </a:extLst>
          </p:cNvPr>
          <p:cNvSpPr>
            <a:spLocks noGrp="1"/>
          </p:cNvSpPr>
          <p:nvPr>
            <p:ph type="title" hasCustomPrompt="1"/>
          </p:nvPr>
        </p:nvSpPr>
        <p:spPr>
          <a:xfrm>
            <a:off x="479425" y="476513"/>
            <a:ext cx="5137147"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898878E0-13FA-6269-1C6C-AA3F6F5CB3A9}"/>
              </a:ext>
            </a:extLst>
          </p:cNvPr>
          <p:cNvSpPr>
            <a:spLocks noGrp="1"/>
          </p:cNvSpPr>
          <p:nvPr>
            <p:ph type="body" sz="quarter" idx="10" hasCustomPrompt="1"/>
          </p:nvPr>
        </p:nvSpPr>
        <p:spPr>
          <a:xfrm>
            <a:off x="479426" y="1487388"/>
            <a:ext cx="5137147"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 name="Tijdelijke aanduiding voor tekst 106">
            <a:extLst>
              <a:ext uri="{FF2B5EF4-FFF2-40B4-BE49-F238E27FC236}">
                <a16:creationId xmlns:a16="http://schemas.microsoft.com/office/drawing/2014/main" id="{0E8213B1-CFB3-6028-56FE-464C48446C33}"/>
              </a:ext>
            </a:extLst>
          </p:cNvPr>
          <p:cNvSpPr>
            <a:spLocks noGrp="1"/>
          </p:cNvSpPr>
          <p:nvPr>
            <p:ph type="body" sz="quarter" idx="15"/>
          </p:nvPr>
        </p:nvSpPr>
        <p:spPr>
          <a:xfrm>
            <a:off x="479426" y="2195763"/>
            <a:ext cx="5137147"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tekst 106">
            <a:extLst>
              <a:ext uri="{FF2B5EF4-FFF2-40B4-BE49-F238E27FC236}">
                <a16:creationId xmlns:a16="http://schemas.microsoft.com/office/drawing/2014/main" id="{353E63B2-42B2-2C83-D59F-F986E8005769}"/>
              </a:ext>
            </a:extLst>
          </p:cNvPr>
          <p:cNvSpPr>
            <a:spLocks noGrp="1"/>
          </p:cNvSpPr>
          <p:nvPr>
            <p:ph type="body" sz="quarter" idx="16"/>
          </p:nvPr>
        </p:nvSpPr>
        <p:spPr>
          <a:xfrm>
            <a:off x="6575424" y="2195763"/>
            <a:ext cx="513715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09" name="Groep 308">
            <a:extLst>
              <a:ext uri="{FF2B5EF4-FFF2-40B4-BE49-F238E27FC236}">
                <a16:creationId xmlns:a16="http://schemas.microsoft.com/office/drawing/2014/main" id="{C115B938-0668-EEE4-7701-9AD6E87409C2}"/>
              </a:ext>
            </a:extLst>
          </p:cNvPr>
          <p:cNvGrpSpPr/>
          <p:nvPr userDrawn="1"/>
        </p:nvGrpSpPr>
        <p:grpSpPr>
          <a:xfrm>
            <a:off x="11483721" y="6506514"/>
            <a:ext cx="228854" cy="265685"/>
            <a:chOff x="11485244" y="5751611"/>
            <a:chExt cx="228854" cy="265685"/>
          </a:xfrm>
        </p:grpSpPr>
        <p:sp>
          <p:nvSpPr>
            <p:cNvPr id="310" name="Vrije vorm: vorm 309">
              <a:extLst>
                <a:ext uri="{FF2B5EF4-FFF2-40B4-BE49-F238E27FC236}">
                  <a16:creationId xmlns:a16="http://schemas.microsoft.com/office/drawing/2014/main" id="{318FA10D-1150-19FD-84D0-C897353DAA79}"/>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311" name="Vrije vorm: vorm 310">
              <a:extLst>
                <a:ext uri="{FF2B5EF4-FFF2-40B4-BE49-F238E27FC236}">
                  <a16:creationId xmlns:a16="http://schemas.microsoft.com/office/drawing/2014/main" id="{420FA025-6124-011A-A94A-AAB66B1D9E7C}"/>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312" name="Vrije vorm: vorm 311">
              <a:extLst>
                <a:ext uri="{FF2B5EF4-FFF2-40B4-BE49-F238E27FC236}">
                  <a16:creationId xmlns:a16="http://schemas.microsoft.com/office/drawing/2014/main" id="{35823877-1F3A-A21E-B5AC-82B15956EC2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313" name="Vrije vorm: vorm 312">
              <a:extLst>
                <a:ext uri="{FF2B5EF4-FFF2-40B4-BE49-F238E27FC236}">
                  <a16:creationId xmlns:a16="http://schemas.microsoft.com/office/drawing/2014/main" id="{44A3F127-AC7F-2AF4-31CF-EE95394D884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314" name="Vrije vorm: vorm 313">
              <a:extLst>
                <a:ext uri="{FF2B5EF4-FFF2-40B4-BE49-F238E27FC236}">
                  <a16:creationId xmlns:a16="http://schemas.microsoft.com/office/drawing/2014/main" id="{FCC270F8-453F-2777-1C6A-E2F4E1CF4FEB}"/>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315" name="Vrije vorm: vorm 314">
              <a:extLst>
                <a:ext uri="{FF2B5EF4-FFF2-40B4-BE49-F238E27FC236}">
                  <a16:creationId xmlns:a16="http://schemas.microsoft.com/office/drawing/2014/main" id="{DD9145FB-AF3D-68E4-4111-33B95C8BE0EC}"/>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316" name="Vrije vorm: vorm 315">
              <a:extLst>
                <a:ext uri="{FF2B5EF4-FFF2-40B4-BE49-F238E27FC236}">
                  <a16:creationId xmlns:a16="http://schemas.microsoft.com/office/drawing/2014/main" id="{A123A1EF-937C-368D-8AD7-7ABBA5924A7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318" name="Tijdelijke aanduiding voor voettekst 77">
            <a:extLst>
              <a:ext uri="{FF2B5EF4-FFF2-40B4-BE49-F238E27FC236}">
                <a16:creationId xmlns:a16="http://schemas.microsoft.com/office/drawing/2014/main" id="{35906306-C011-AFA0-A7DD-5B13DF1EC1D4}"/>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319" name="Tijdelijke aanduiding voor dianummer 78">
            <a:extLst>
              <a:ext uri="{FF2B5EF4-FFF2-40B4-BE49-F238E27FC236}">
                <a16:creationId xmlns:a16="http://schemas.microsoft.com/office/drawing/2014/main" id="{F6F95A0D-F874-81D6-A97A-0BFA183F75F3}"/>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321" name="Rechthoek 320">
            <a:extLst>
              <a:ext uri="{FF2B5EF4-FFF2-40B4-BE49-F238E27FC236}">
                <a16:creationId xmlns:a16="http://schemas.microsoft.com/office/drawing/2014/main" id="{7C9E6224-A6C6-B7C0-E105-44D022A95607}"/>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5182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7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70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50" fill="hold"/>
                                        <p:tgtEl>
                                          <p:spTgt spid="4"/>
                                        </p:tgtEl>
                                        <p:attrNameLst>
                                          <p:attrName>ppt_x</p:attrName>
                                        </p:attrNameLst>
                                      </p:cBhvr>
                                      <p:tavLst>
                                        <p:tav tm="0">
                                          <p:val>
                                            <p:strVal val="#ppt_x"/>
                                          </p:val>
                                        </p:tav>
                                        <p:tav tm="100000">
                                          <p:val>
                                            <p:strVal val="#ppt_x"/>
                                          </p:val>
                                        </p:tav>
                                      </p:tavLst>
                                    </p:anim>
                                    <p:anim calcmode="lin" valueType="num">
                                      <p:cBhvr additive="base">
                                        <p:cTn id="12" dur="65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850" fill="hold"/>
                                        <p:tgtEl>
                                          <p:spTgt spid="7"/>
                                        </p:tgtEl>
                                        <p:attrNameLst>
                                          <p:attrName>ppt_x</p:attrName>
                                        </p:attrNameLst>
                                      </p:cBhvr>
                                      <p:tavLst>
                                        <p:tav tm="0">
                                          <p:val>
                                            <p:strVal val="0-#ppt_w/2"/>
                                          </p:val>
                                        </p:tav>
                                        <p:tav tm="100000">
                                          <p:val>
                                            <p:strVal val="#ppt_x"/>
                                          </p:val>
                                        </p:tav>
                                      </p:tavLst>
                                    </p:anim>
                                    <p:anim calcmode="lin" valueType="num">
                                      <p:cBhvr additive="base">
                                        <p:cTn id="16" dur="8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323"/>
                                        </p:tgtEl>
                                        <p:attrNameLst>
                                          <p:attrName>style.visibility</p:attrName>
                                        </p:attrNameLst>
                                      </p:cBhvr>
                                      <p:to>
                                        <p:strVal val="visible"/>
                                      </p:to>
                                    </p:set>
                                    <p:anim calcmode="lin" valueType="num">
                                      <p:cBhvr additive="base">
                                        <p:cTn id="19" dur="850" fill="hold"/>
                                        <p:tgtEl>
                                          <p:spTgt spid="323"/>
                                        </p:tgtEl>
                                        <p:attrNameLst>
                                          <p:attrName>ppt_x</p:attrName>
                                        </p:attrNameLst>
                                      </p:cBhvr>
                                      <p:tavLst>
                                        <p:tav tm="0">
                                          <p:val>
                                            <p:strVal val="1+#ppt_w/2"/>
                                          </p:val>
                                        </p:tav>
                                        <p:tav tm="100000">
                                          <p:val>
                                            <p:strVal val="#ppt_x"/>
                                          </p:val>
                                        </p:tav>
                                      </p:tavLst>
                                    </p:anim>
                                    <p:anim calcmode="lin" valueType="num">
                                      <p:cBhvr additive="base">
                                        <p:cTn id="20" dur="850" fill="hold"/>
                                        <p:tgtEl>
                                          <p:spTgt spid="3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6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850" fill="hold"/>
                                        <p:tgtEl>
                                          <p:spTgt spid="9"/>
                                        </p:tgtEl>
                                        <p:attrNameLst>
                                          <p:attrName>ppt_x</p:attrName>
                                        </p:attrNameLst>
                                      </p:cBhvr>
                                      <p:tavLst>
                                        <p:tav tm="0">
                                          <p:val>
                                            <p:strVal val="1+#ppt_w/2"/>
                                          </p:val>
                                        </p:tav>
                                        <p:tav tm="100000">
                                          <p:val>
                                            <p:strVal val="#ppt_x"/>
                                          </p:val>
                                        </p:tav>
                                      </p:tavLst>
                                    </p:anim>
                                    <p:anim calcmode="lin" valueType="num">
                                      <p:cBhvr additive="base">
                                        <p:cTn id="24" dur="8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tmplLst>
          <p:tmpl lvl="1">
            <p:tnLst>
              <p:par>
                <p:cTn presetID="2" presetClass="entr" presetSubtype="1" decel="100000"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700" fill="hold"/>
                        <p:tgtEl>
                          <p:spTgt spid="5"/>
                        </p:tgtEl>
                        <p:attrNameLst>
                          <p:attrName>ppt_x</p:attrName>
                        </p:attrNameLst>
                      </p:cBhvr>
                      <p:tavLst>
                        <p:tav tm="0">
                          <p:val>
                            <p:strVal val="#ppt_x"/>
                          </p:val>
                        </p:tav>
                        <p:tav tm="100000">
                          <p:val>
                            <p:strVal val="#ppt_x"/>
                          </p:val>
                        </p:tav>
                      </p:tavLst>
                    </p:anim>
                    <p:anim calcmode="lin" valueType="num">
                      <p:cBhvr additive="base">
                        <p:cTn dur="700" fill="hold"/>
                        <p:tgtEl>
                          <p:spTgt spid="5"/>
                        </p:tgtEl>
                        <p:attrNameLst>
                          <p:attrName>ppt_y</p:attrName>
                        </p:attrNameLst>
                      </p:cBhvr>
                      <p:tavLst>
                        <p:tav tm="0">
                          <p:val>
                            <p:strVal val="0-#ppt_h/2"/>
                          </p:val>
                        </p:tav>
                        <p:tav tm="100000">
                          <p:val>
                            <p:strVal val="#ppt_y"/>
                          </p:val>
                        </p:tav>
                      </p:tavLst>
                    </p:anim>
                  </p:childTnLst>
                </p:cTn>
              </p:par>
            </p:tnLst>
          </p:tmpl>
        </p:tmplLst>
      </p:bldP>
      <p:bldP spid="7" grpId="0">
        <p:tmplLst>
          <p:tmpl>
            <p:tnLst>
              <p:par>
                <p:cTn presetID="2" presetClass="entr" presetSubtype="8" decel="100000" fill="hold" nodeType="withEffect">
                  <p:stCondLst>
                    <p:cond delay="3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850" fill="hold"/>
                        <p:tgtEl>
                          <p:spTgt spid="7"/>
                        </p:tgtEl>
                        <p:attrNameLst>
                          <p:attrName>ppt_x</p:attrName>
                        </p:attrNameLst>
                      </p:cBhvr>
                      <p:tavLst>
                        <p:tav tm="0">
                          <p:val>
                            <p:strVal val="0-#ppt_w/2"/>
                          </p:val>
                        </p:tav>
                        <p:tav tm="100000">
                          <p:val>
                            <p:strVal val="#ppt_x"/>
                          </p:val>
                        </p:tav>
                      </p:tavLst>
                    </p:anim>
                    <p:anim calcmode="lin" valueType="num">
                      <p:cBhvr additive="base">
                        <p:cTn dur="850" fill="hold"/>
                        <p:tgtEl>
                          <p:spTgt spid="7"/>
                        </p:tgtEl>
                        <p:attrNameLst>
                          <p:attrName>ppt_y</p:attrName>
                        </p:attrNameLst>
                      </p:cBhvr>
                      <p:tavLst>
                        <p:tav tm="0">
                          <p:val>
                            <p:strVal val="#ppt_y"/>
                          </p:val>
                        </p:tav>
                        <p:tav tm="100000">
                          <p:val>
                            <p:strVal val="#ppt_y"/>
                          </p:val>
                        </p:tav>
                      </p:tavLst>
                    </p:anim>
                  </p:childTnLst>
                </p:cTn>
              </p:par>
            </p:tnLst>
          </p:tmpl>
        </p:tmplLst>
      </p:bldP>
      <p:bldP spid="9" grpId="0">
        <p:tmplLst>
          <p:tmpl>
            <p:tnLst>
              <p:par>
                <p:cTn presetID="2" presetClass="entr" presetSubtype="2" decel="100000" fill="hold" nodeType="withEffect">
                  <p:stCondLst>
                    <p:cond delay="6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850" fill="hold"/>
                        <p:tgtEl>
                          <p:spTgt spid="9"/>
                        </p:tgtEl>
                        <p:attrNameLst>
                          <p:attrName>ppt_x</p:attrName>
                        </p:attrNameLst>
                      </p:cBhvr>
                      <p:tavLst>
                        <p:tav tm="0">
                          <p:val>
                            <p:strVal val="1+#ppt_w/2"/>
                          </p:val>
                        </p:tav>
                        <p:tav tm="100000">
                          <p:val>
                            <p:strVal val="#ppt_x"/>
                          </p:val>
                        </p:tav>
                      </p:tavLst>
                    </p:anim>
                    <p:anim calcmode="lin" valueType="num">
                      <p:cBhvr additive="base">
                        <p:cTn dur="85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tekst 50% - Tekst 50% - Magenta">
    <p:spTree>
      <p:nvGrpSpPr>
        <p:cNvPr id="1" name=""/>
        <p:cNvGrpSpPr/>
        <p:nvPr/>
      </p:nvGrpSpPr>
      <p:grpSpPr>
        <a:xfrm>
          <a:off x="0" y="0"/>
          <a:ext cx="0" cy="0"/>
          <a:chOff x="0" y="0"/>
          <a:chExt cx="0" cy="0"/>
        </a:xfrm>
      </p:grpSpPr>
      <p:grpSp>
        <p:nvGrpSpPr>
          <p:cNvPr id="323" name="Groep 322">
            <a:extLst>
              <a:ext uri="{FF2B5EF4-FFF2-40B4-BE49-F238E27FC236}">
                <a16:creationId xmlns:a16="http://schemas.microsoft.com/office/drawing/2014/main" id="{B4C88BD2-2BA0-8FD0-9B72-7020C266D18C}"/>
              </a:ext>
            </a:extLst>
          </p:cNvPr>
          <p:cNvGrpSpPr/>
          <p:nvPr userDrawn="1"/>
        </p:nvGrpSpPr>
        <p:grpSpPr>
          <a:xfrm>
            <a:off x="6095999" y="-1"/>
            <a:ext cx="6096001" cy="6412485"/>
            <a:chOff x="6096000" y="0"/>
            <a:chExt cx="6096000" cy="6412484"/>
          </a:xfrm>
        </p:grpSpPr>
        <p:sp>
          <p:nvSpPr>
            <p:cNvPr id="11" name="Vrije vorm: vorm 10">
              <a:extLst>
                <a:ext uri="{FF2B5EF4-FFF2-40B4-BE49-F238E27FC236}">
                  <a16:creationId xmlns:a16="http://schemas.microsoft.com/office/drawing/2014/main" id="{DB1484E1-CE1B-2106-F5D6-B838CA70564C}"/>
                </a:ext>
              </a:extLst>
            </p:cNvPr>
            <p:cNvSpPr/>
            <p:nvPr/>
          </p:nvSpPr>
          <p:spPr>
            <a:xfrm>
              <a:off x="6096000" y="0"/>
              <a:ext cx="6096000" cy="6412484"/>
            </a:xfrm>
            <a:custGeom>
              <a:avLst/>
              <a:gdLst>
                <a:gd name="connsiteX0" fmla="*/ 6096000 w 6096000"/>
                <a:gd name="connsiteY0" fmla="*/ 0 h 6412484"/>
                <a:gd name="connsiteX1" fmla="*/ 6096000 w 6096000"/>
                <a:gd name="connsiteY1" fmla="*/ 6412484 h 6412484"/>
                <a:gd name="connsiteX2" fmla="*/ 508000 w 6096000"/>
                <a:gd name="connsiteY2" fmla="*/ 6412484 h 6412484"/>
                <a:gd name="connsiteX3" fmla="*/ 0 w 6096000"/>
                <a:gd name="connsiteY3" fmla="*/ 5904484 h 6412484"/>
                <a:gd name="connsiteX4" fmla="*/ 0 w 6096000"/>
                <a:gd name="connsiteY4" fmla="*/ 0 h 6412484"/>
                <a:gd name="connsiteX5" fmla="*/ 6096000 w 6096000"/>
                <a:gd name="connsiteY5" fmla="*/ 0 h 641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412484">
                  <a:moveTo>
                    <a:pt x="6096000" y="0"/>
                  </a:moveTo>
                  <a:lnTo>
                    <a:pt x="6096000" y="6412484"/>
                  </a:lnTo>
                  <a:lnTo>
                    <a:pt x="508000" y="6412484"/>
                  </a:lnTo>
                  <a:cubicBezTo>
                    <a:pt x="227457" y="6412484"/>
                    <a:pt x="0" y="6185027"/>
                    <a:pt x="0" y="5904484"/>
                  </a:cubicBezTo>
                  <a:lnTo>
                    <a:pt x="0" y="0"/>
                  </a:lnTo>
                  <a:lnTo>
                    <a:pt x="6096000" y="0"/>
                  </a:lnTo>
                  <a:close/>
                </a:path>
              </a:pathLst>
            </a:custGeom>
            <a:solidFill>
              <a:schemeClr val="accent2"/>
            </a:solidFill>
            <a:ln w="12700" cap="flat">
              <a:noFill/>
              <a:prstDash val="solid"/>
              <a:miter/>
            </a:ln>
          </p:spPr>
          <p:txBody>
            <a:bodyPr rtlCol="0" anchor="ctr"/>
            <a:lstStyle/>
            <a:p>
              <a:endParaRPr lang="nl-NL"/>
            </a:p>
          </p:txBody>
        </p:sp>
        <p:sp>
          <p:nvSpPr>
            <p:cNvPr id="150" name="Vrije vorm: vorm 149">
              <a:extLst>
                <a:ext uri="{FF2B5EF4-FFF2-40B4-BE49-F238E27FC236}">
                  <a16:creationId xmlns:a16="http://schemas.microsoft.com/office/drawing/2014/main" id="{F25F54FB-76DF-A6E4-B47C-E2D6C8E37ACF}"/>
                </a:ext>
              </a:extLst>
            </p:cNvPr>
            <p:cNvSpPr/>
            <p:nvPr/>
          </p:nvSpPr>
          <p:spPr>
            <a:xfrm>
              <a:off x="8674735" y="4020312"/>
              <a:ext cx="3517265" cy="2392172"/>
            </a:xfrm>
            <a:custGeom>
              <a:avLst/>
              <a:gdLst>
                <a:gd name="connsiteX0" fmla="*/ 3517265 w 3517265"/>
                <a:gd name="connsiteY0" fmla="*/ 0 h 2392172"/>
                <a:gd name="connsiteX1" fmla="*/ 3517265 w 3517265"/>
                <a:gd name="connsiteY1" fmla="*/ 2392172 h 2392172"/>
                <a:gd name="connsiteX2" fmla="*/ 0 w 3517265"/>
                <a:gd name="connsiteY2" fmla="*/ 2392172 h 2392172"/>
                <a:gd name="connsiteX3" fmla="*/ 3517265 w 3517265"/>
                <a:gd name="connsiteY3" fmla="*/ 0 h 2392172"/>
              </a:gdLst>
              <a:ahLst/>
              <a:cxnLst>
                <a:cxn ang="0">
                  <a:pos x="connsiteX0" y="connsiteY0"/>
                </a:cxn>
                <a:cxn ang="0">
                  <a:pos x="connsiteX1" y="connsiteY1"/>
                </a:cxn>
                <a:cxn ang="0">
                  <a:pos x="connsiteX2" y="connsiteY2"/>
                </a:cxn>
                <a:cxn ang="0">
                  <a:pos x="connsiteX3" y="connsiteY3"/>
                </a:cxn>
              </a:cxnLst>
              <a:rect l="l" t="t" r="r" b="b"/>
              <a:pathLst>
                <a:path w="3517265" h="2392172">
                  <a:moveTo>
                    <a:pt x="3517265" y="0"/>
                  </a:moveTo>
                  <a:lnTo>
                    <a:pt x="3517265" y="2392172"/>
                  </a:lnTo>
                  <a:lnTo>
                    <a:pt x="0" y="2392172"/>
                  </a:lnTo>
                  <a:cubicBezTo>
                    <a:pt x="712597" y="1112266"/>
                    <a:pt x="2002282" y="197612"/>
                    <a:pt x="3517265" y="0"/>
                  </a:cubicBezTo>
                  <a:close/>
                </a:path>
              </a:pathLst>
            </a:custGeom>
            <a:solidFill>
              <a:srgbClr val="FFFFFF">
                <a:alpha val="10000"/>
              </a:srgbClr>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C29C13B1-2418-7DC1-4069-B3892B71CC45}"/>
              </a:ext>
            </a:extLst>
          </p:cNvPr>
          <p:cNvSpPr>
            <a:spLocks noGrp="1"/>
          </p:cNvSpPr>
          <p:nvPr>
            <p:ph type="title" hasCustomPrompt="1"/>
          </p:nvPr>
        </p:nvSpPr>
        <p:spPr>
          <a:xfrm>
            <a:off x="479425" y="476513"/>
            <a:ext cx="5137147"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898878E0-13FA-6269-1C6C-AA3F6F5CB3A9}"/>
              </a:ext>
            </a:extLst>
          </p:cNvPr>
          <p:cNvSpPr>
            <a:spLocks noGrp="1"/>
          </p:cNvSpPr>
          <p:nvPr>
            <p:ph type="body" sz="quarter" idx="10" hasCustomPrompt="1"/>
          </p:nvPr>
        </p:nvSpPr>
        <p:spPr>
          <a:xfrm>
            <a:off x="479426" y="1487388"/>
            <a:ext cx="5137147"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 name="Tijdelijke aanduiding voor tekst 106">
            <a:extLst>
              <a:ext uri="{FF2B5EF4-FFF2-40B4-BE49-F238E27FC236}">
                <a16:creationId xmlns:a16="http://schemas.microsoft.com/office/drawing/2014/main" id="{0E8213B1-CFB3-6028-56FE-464C48446C33}"/>
              </a:ext>
            </a:extLst>
          </p:cNvPr>
          <p:cNvSpPr>
            <a:spLocks noGrp="1"/>
          </p:cNvSpPr>
          <p:nvPr>
            <p:ph type="body" sz="quarter" idx="15"/>
          </p:nvPr>
        </p:nvSpPr>
        <p:spPr>
          <a:xfrm>
            <a:off x="479426" y="2195763"/>
            <a:ext cx="5137147"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tekst 106">
            <a:extLst>
              <a:ext uri="{FF2B5EF4-FFF2-40B4-BE49-F238E27FC236}">
                <a16:creationId xmlns:a16="http://schemas.microsoft.com/office/drawing/2014/main" id="{353E63B2-42B2-2C83-D59F-F986E8005769}"/>
              </a:ext>
            </a:extLst>
          </p:cNvPr>
          <p:cNvSpPr>
            <a:spLocks noGrp="1"/>
          </p:cNvSpPr>
          <p:nvPr>
            <p:ph type="body" sz="quarter" idx="16"/>
          </p:nvPr>
        </p:nvSpPr>
        <p:spPr>
          <a:xfrm>
            <a:off x="6575424" y="2195763"/>
            <a:ext cx="513715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09" name="Groep 308">
            <a:extLst>
              <a:ext uri="{FF2B5EF4-FFF2-40B4-BE49-F238E27FC236}">
                <a16:creationId xmlns:a16="http://schemas.microsoft.com/office/drawing/2014/main" id="{C115B938-0668-EEE4-7701-9AD6E87409C2}"/>
              </a:ext>
            </a:extLst>
          </p:cNvPr>
          <p:cNvGrpSpPr/>
          <p:nvPr userDrawn="1"/>
        </p:nvGrpSpPr>
        <p:grpSpPr>
          <a:xfrm>
            <a:off x="11483721" y="6506514"/>
            <a:ext cx="228854" cy="265685"/>
            <a:chOff x="11485244" y="5751611"/>
            <a:chExt cx="228854" cy="265685"/>
          </a:xfrm>
        </p:grpSpPr>
        <p:sp>
          <p:nvSpPr>
            <p:cNvPr id="310" name="Vrije vorm: vorm 309">
              <a:extLst>
                <a:ext uri="{FF2B5EF4-FFF2-40B4-BE49-F238E27FC236}">
                  <a16:creationId xmlns:a16="http://schemas.microsoft.com/office/drawing/2014/main" id="{318FA10D-1150-19FD-84D0-C897353DAA79}"/>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311" name="Vrije vorm: vorm 310">
              <a:extLst>
                <a:ext uri="{FF2B5EF4-FFF2-40B4-BE49-F238E27FC236}">
                  <a16:creationId xmlns:a16="http://schemas.microsoft.com/office/drawing/2014/main" id="{420FA025-6124-011A-A94A-AAB66B1D9E7C}"/>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312" name="Vrije vorm: vorm 311">
              <a:extLst>
                <a:ext uri="{FF2B5EF4-FFF2-40B4-BE49-F238E27FC236}">
                  <a16:creationId xmlns:a16="http://schemas.microsoft.com/office/drawing/2014/main" id="{35823877-1F3A-A21E-B5AC-82B15956EC2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313" name="Vrije vorm: vorm 312">
              <a:extLst>
                <a:ext uri="{FF2B5EF4-FFF2-40B4-BE49-F238E27FC236}">
                  <a16:creationId xmlns:a16="http://schemas.microsoft.com/office/drawing/2014/main" id="{44A3F127-AC7F-2AF4-31CF-EE95394D884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314" name="Vrije vorm: vorm 313">
              <a:extLst>
                <a:ext uri="{FF2B5EF4-FFF2-40B4-BE49-F238E27FC236}">
                  <a16:creationId xmlns:a16="http://schemas.microsoft.com/office/drawing/2014/main" id="{FCC270F8-453F-2777-1C6A-E2F4E1CF4FEB}"/>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315" name="Vrije vorm: vorm 314">
              <a:extLst>
                <a:ext uri="{FF2B5EF4-FFF2-40B4-BE49-F238E27FC236}">
                  <a16:creationId xmlns:a16="http://schemas.microsoft.com/office/drawing/2014/main" id="{DD9145FB-AF3D-68E4-4111-33B95C8BE0EC}"/>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316" name="Vrije vorm: vorm 315">
              <a:extLst>
                <a:ext uri="{FF2B5EF4-FFF2-40B4-BE49-F238E27FC236}">
                  <a16:creationId xmlns:a16="http://schemas.microsoft.com/office/drawing/2014/main" id="{A123A1EF-937C-368D-8AD7-7ABBA5924A7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318" name="Tijdelijke aanduiding voor voettekst 77">
            <a:extLst>
              <a:ext uri="{FF2B5EF4-FFF2-40B4-BE49-F238E27FC236}">
                <a16:creationId xmlns:a16="http://schemas.microsoft.com/office/drawing/2014/main" id="{35906306-C011-AFA0-A7DD-5B13DF1EC1D4}"/>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319" name="Tijdelijke aanduiding voor dianummer 78">
            <a:extLst>
              <a:ext uri="{FF2B5EF4-FFF2-40B4-BE49-F238E27FC236}">
                <a16:creationId xmlns:a16="http://schemas.microsoft.com/office/drawing/2014/main" id="{F6F95A0D-F874-81D6-A97A-0BFA183F75F3}"/>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321" name="Rechthoek 320">
            <a:extLst>
              <a:ext uri="{FF2B5EF4-FFF2-40B4-BE49-F238E27FC236}">
                <a16:creationId xmlns:a16="http://schemas.microsoft.com/office/drawing/2014/main" id="{7C9E6224-A6C6-B7C0-E105-44D022A95607}"/>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65681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850" fill="hold"/>
                                        <p:tgtEl>
                                          <p:spTgt spid="7"/>
                                        </p:tgtEl>
                                        <p:attrNameLst>
                                          <p:attrName>ppt_x</p:attrName>
                                        </p:attrNameLst>
                                      </p:cBhvr>
                                      <p:tavLst>
                                        <p:tav tm="0">
                                          <p:val>
                                            <p:strVal val="0-#ppt_w/2"/>
                                          </p:val>
                                        </p:tav>
                                        <p:tav tm="100000">
                                          <p:val>
                                            <p:strVal val="#ppt_x"/>
                                          </p:val>
                                        </p:tav>
                                      </p:tavLst>
                                    </p:anim>
                                    <p:anim calcmode="lin" valueType="num">
                                      <p:cBhvr additive="base">
                                        <p:cTn id="16" dur="8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323"/>
                                        </p:tgtEl>
                                        <p:attrNameLst>
                                          <p:attrName>style.visibility</p:attrName>
                                        </p:attrNameLst>
                                      </p:cBhvr>
                                      <p:to>
                                        <p:strVal val="visible"/>
                                      </p:to>
                                    </p:set>
                                    <p:anim calcmode="lin" valueType="num">
                                      <p:cBhvr additive="base">
                                        <p:cTn id="19" dur="850" fill="hold"/>
                                        <p:tgtEl>
                                          <p:spTgt spid="323"/>
                                        </p:tgtEl>
                                        <p:attrNameLst>
                                          <p:attrName>ppt_x</p:attrName>
                                        </p:attrNameLst>
                                      </p:cBhvr>
                                      <p:tavLst>
                                        <p:tav tm="0">
                                          <p:val>
                                            <p:strVal val="1+#ppt_w/2"/>
                                          </p:val>
                                        </p:tav>
                                        <p:tav tm="100000">
                                          <p:val>
                                            <p:strVal val="#ppt_x"/>
                                          </p:val>
                                        </p:tav>
                                      </p:tavLst>
                                    </p:anim>
                                    <p:anim calcmode="lin" valueType="num">
                                      <p:cBhvr additive="base">
                                        <p:cTn id="20" dur="850" fill="hold"/>
                                        <p:tgtEl>
                                          <p:spTgt spid="3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6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850" fill="hold"/>
                                        <p:tgtEl>
                                          <p:spTgt spid="9"/>
                                        </p:tgtEl>
                                        <p:attrNameLst>
                                          <p:attrName>ppt_x</p:attrName>
                                        </p:attrNameLst>
                                      </p:cBhvr>
                                      <p:tavLst>
                                        <p:tav tm="0">
                                          <p:val>
                                            <p:strVal val="1+#ppt_w/2"/>
                                          </p:val>
                                        </p:tav>
                                        <p:tav tm="100000">
                                          <p:val>
                                            <p:strVal val="#ppt_x"/>
                                          </p:val>
                                        </p:tav>
                                      </p:tavLst>
                                    </p:anim>
                                    <p:anim calcmode="lin" valueType="num">
                                      <p:cBhvr additive="base">
                                        <p:cTn id="24" dur="8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7" grpId="0">
        <p:tmplLst>
          <p:tmpl>
            <p:tnLst>
              <p:par>
                <p:cTn presetID="2" presetClass="entr" presetSubtype="8" decel="100000" fill="hold" nodeType="withEffect">
                  <p:stCondLst>
                    <p:cond delay="3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850" fill="hold"/>
                        <p:tgtEl>
                          <p:spTgt spid="7"/>
                        </p:tgtEl>
                        <p:attrNameLst>
                          <p:attrName>ppt_x</p:attrName>
                        </p:attrNameLst>
                      </p:cBhvr>
                      <p:tavLst>
                        <p:tav tm="0">
                          <p:val>
                            <p:strVal val="0-#ppt_w/2"/>
                          </p:val>
                        </p:tav>
                        <p:tav tm="100000">
                          <p:val>
                            <p:strVal val="#ppt_x"/>
                          </p:val>
                        </p:tav>
                      </p:tavLst>
                    </p:anim>
                    <p:anim calcmode="lin" valueType="num">
                      <p:cBhvr additive="base">
                        <p:cTn dur="850" fill="hold"/>
                        <p:tgtEl>
                          <p:spTgt spid="7"/>
                        </p:tgtEl>
                        <p:attrNameLst>
                          <p:attrName>ppt_y</p:attrName>
                        </p:attrNameLst>
                      </p:cBhvr>
                      <p:tavLst>
                        <p:tav tm="0">
                          <p:val>
                            <p:strVal val="#ppt_y"/>
                          </p:val>
                        </p:tav>
                        <p:tav tm="100000">
                          <p:val>
                            <p:strVal val="#ppt_y"/>
                          </p:val>
                        </p:tav>
                      </p:tavLst>
                    </p:anim>
                  </p:childTnLst>
                </p:cTn>
              </p:par>
            </p:tnLst>
          </p:tmpl>
        </p:tmplLst>
      </p:bldP>
      <p:bldP spid="9" grpId="0">
        <p:tmplLst>
          <p:tmpl>
            <p:tnLst>
              <p:par>
                <p:cTn presetID="2" presetClass="entr" presetSubtype="2" decel="100000" fill="hold" nodeType="withEffect">
                  <p:stCondLst>
                    <p:cond delay="6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850" fill="hold"/>
                        <p:tgtEl>
                          <p:spTgt spid="9"/>
                        </p:tgtEl>
                        <p:attrNameLst>
                          <p:attrName>ppt_x</p:attrName>
                        </p:attrNameLst>
                      </p:cBhvr>
                      <p:tavLst>
                        <p:tav tm="0">
                          <p:val>
                            <p:strVal val="1+#ppt_w/2"/>
                          </p:val>
                        </p:tav>
                        <p:tav tm="100000">
                          <p:val>
                            <p:strVal val="#ppt_x"/>
                          </p:val>
                        </p:tav>
                      </p:tavLst>
                    </p:anim>
                    <p:anim calcmode="lin" valueType="num">
                      <p:cBhvr additive="base">
                        <p:cTn dur="85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tekst 50% - Tekst 50% - Lichtblauw">
    <p:spTree>
      <p:nvGrpSpPr>
        <p:cNvPr id="1" name=""/>
        <p:cNvGrpSpPr/>
        <p:nvPr/>
      </p:nvGrpSpPr>
      <p:grpSpPr>
        <a:xfrm>
          <a:off x="0" y="0"/>
          <a:ext cx="0" cy="0"/>
          <a:chOff x="0" y="0"/>
          <a:chExt cx="0" cy="0"/>
        </a:xfrm>
      </p:grpSpPr>
      <p:grpSp>
        <p:nvGrpSpPr>
          <p:cNvPr id="323" name="Groep 322">
            <a:extLst>
              <a:ext uri="{FF2B5EF4-FFF2-40B4-BE49-F238E27FC236}">
                <a16:creationId xmlns:a16="http://schemas.microsoft.com/office/drawing/2014/main" id="{B4C88BD2-2BA0-8FD0-9B72-7020C266D18C}"/>
              </a:ext>
            </a:extLst>
          </p:cNvPr>
          <p:cNvGrpSpPr/>
          <p:nvPr userDrawn="1"/>
        </p:nvGrpSpPr>
        <p:grpSpPr>
          <a:xfrm>
            <a:off x="6095999" y="-1"/>
            <a:ext cx="6096001" cy="6412485"/>
            <a:chOff x="6096000" y="0"/>
            <a:chExt cx="6096000" cy="6412484"/>
          </a:xfrm>
        </p:grpSpPr>
        <p:sp>
          <p:nvSpPr>
            <p:cNvPr id="11" name="Vrije vorm: vorm 10">
              <a:extLst>
                <a:ext uri="{FF2B5EF4-FFF2-40B4-BE49-F238E27FC236}">
                  <a16:creationId xmlns:a16="http://schemas.microsoft.com/office/drawing/2014/main" id="{DB1484E1-CE1B-2106-F5D6-B838CA70564C}"/>
                </a:ext>
              </a:extLst>
            </p:cNvPr>
            <p:cNvSpPr/>
            <p:nvPr/>
          </p:nvSpPr>
          <p:spPr>
            <a:xfrm>
              <a:off x="6096000" y="0"/>
              <a:ext cx="6096000" cy="6412484"/>
            </a:xfrm>
            <a:custGeom>
              <a:avLst/>
              <a:gdLst>
                <a:gd name="connsiteX0" fmla="*/ 6096000 w 6096000"/>
                <a:gd name="connsiteY0" fmla="*/ 0 h 6412484"/>
                <a:gd name="connsiteX1" fmla="*/ 6096000 w 6096000"/>
                <a:gd name="connsiteY1" fmla="*/ 6412484 h 6412484"/>
                <a:gd name="connsiteX2" fmla="*/ 508000 w 6096000"/>
                <a:gd name="connsiteY2" fmla="*/ 6412484 h 6412484"/>
                <a:gd name="connsiteX3" fmla="*/ 0 w 6096000"/>
                <a:gd name="connsiteY3" fmla="*/ 5904484 h 6412484"/>
                <a:gd name="connsiteX4" fmla="*/ 0 w 6096000"/>
                <a:gd name="connsiteY4" fmla="*/ 0 h 6412484"/>
                <a:gd name="connsiteX5" fmla="*/ 6096000 w 6096000"/>
                <a:gd name="connsiteY5" fmla="*/ 0 h 641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412484">
                  <a:moveTo>
                    <a:pt x="6096000" y="0"/>
                  </a:moveTo>
                  <a:lnTo>
                    <a:pt x="6096000" y="6412484"/>
                  </a:lnTo>
                  <a:lnTo>
                    <a:pt x="508000" y="6412484"/>
                  </a:lnTo>
                  <a:cubicBezTo>
                    <a:pt x="227457" y="6412484"/>
                    <a:pt x="0" y="6185027"/>
                    <a:pt x="0" y="5904484"/>
                  </a:cubicBezTo>
                  <a:lnTo>
                    <a:pt x="0" y="0"/>
                  </a:lnTo>
                  <a:lnTo>
                    <a:pt x="6096000" y="0"/>
                  </a:lnTo>
                  <a:close/>
                </a:path>
              </a:pathLst>
            </a:custGeom>
            <a:solidFill>
              <a:schemeClr val="accent3"/>
            </a:solidFill>
            <a:ln w="12700" cap="flat">
              <a:noFill/>
              <a:prstDash val="solid"/>
              <a:miter/>
            </a:ln>
          </p:spPr>
          <p:txBody>
            <a:bodyPr rtlCol="0" anchor="ctr"/>
            <a:lstStyle/>
            <a:p>
              <a:endParaRPr lang="nl-NL"/>
            </a:p>
          </p:txBody>
        </p:sp>
        <p:sp>
          <p:nvSpPr>
            <p:cNvPr id="150" name="Vrije vorm: vorm 149">
              <a:extLst>
                <a:ext uri="{FF2B5EF4-FFF2-40B4-BE49-F238E27FC236}">
                  <a16:creationId xmlns:a16="http://schemas.microsoft.com/office/drawing/2014/main" id="{F25F54FB-76DF-A6E4-B47C-E2D6C8E37ACF}"/>
                </a:ext>
              </a:extLst>
            </p:cNvPr>
            <p:cNvSpPr/>
            <p:nvPr/>
          </p:nvSpPr>
          <p:spPr>
            <a:xfrm>
              <a:off x="8674735" y="4020312"/>
              <a:ext cx="3517265" cy="2392172"/>
            </a:xfrm>
            <a:custGeom>
              <a:avLst/>
              <a:gdLst>
                <a:gd name="connsiteX0" fmla="*/ 3517265 w 3517265"/>
                <a:gd name="connsiteY0" fmla="*/ 0 h 2392172"/>
                <a:gd name="connsiteX1" fmla="*/ 3517265 w 3517265"/>
                <a:gd name="connsiteY1" fmla="*/ 2392172 h 2392172"/>
                <a:gd name="connsiteX2" fmla="*/ 0 w 3517265"/>
                <a:gd name="connsiteY2" fmla="*/ 2392172 h 2392172"/>
                <a:gd name="connsiteX3" fmla="*/ 3517265 w 3517265"/>
                <a:gd name="connsiteY3" fmla="*/ 0 h 2392172"/>
              </a:gdLst>
              <a:ahLst/>
              <a:cxnLst>
                <a:cxn ang="0">
                  <a:pos x="connsiteX0" y="connsiteY0"/>
                </a:cxn>
                <a:cxn ang="0">
                  <a:pos x="connsiteX1" y="connsiteY1"/>
                </a:cxn>
                <a:cxn ang="0">
                  <a:pos x="connsiteX2" y="connsiteY2"/>
                </a:cxn>
                <a:cxn ang="0">
                  <a:pos x="connsiteX3" y="connsiteY3"/>
                </a:cxn>
              </a:cxnLst>
              <a:rect l="l" t="t" r="r" b="b"/>
              <a:pathLst>
                <a:path w="3517265" h="2392172">
                  <a:moveTo>
                    <a:pt x="3517265" y="0"/>
                  </a:moveTo>
                  <a:lnTo>
                    <a:pt x="3517265" y="2392172"/>
                  </a:lnTo>
                  <a:lnTo>
                    <a:pt x="0" y="2392172"/>
                  </a:lnTo>
                  <a:cubicBezTo>
                    <a:pt x="712597" y="1112266"/>
                    <a:pt x="2002282" y="197612"/>
                    <a:pt x="3517265" y="0"/>
                  </a:cubicBezTo>
                  <a:close/>
                </a:path>
              </a:pathLst>
            </a:custGeom>
            <a:solidFill>
              <a:srgbClr val="FFFFFF">
                <a:alpha val="10000"/>
              </a:srgbClr>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C29C13B1-2418-7DC1-4069-B3892B71CC45}"/>
              </a:ext>
            </a:extLst>
          </p:cNvPr>
          <p:cNvSpPr>
            <a:spLocks noGrp="1"/>
          </p:cNvSpPr>
          <p:nvPr>
            <p:ph type="title" hasCustomPrompt="1"/>
          </p:nvPr>
        </p:nvSpPr>
        <p:spPr>
          <a:xfrm>
            <a:off x="479425" y="476513"/>
            <a:ext cx="5137147"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898878E0-13FA-6269-1C6C-AA3F6F5CB3A9}"/>
              </a:ext>
            </a:extLst>
          </p:cNvPr>
          <p:cNvSpPr>
            <a:spLocks noGrp="1"/>
          </p:cNvSpPr>
          <p:nvPr>
            <p:ph type="body" sz="quarter" idx="10" hasCustomPrompt="1"/>
          </p:nvPr>
        </p:nvSpPr>
        <p:spPr>
          <a:xfrm>
            <a:off x="479426" y="1487388"/>
            <a:ext cx="5137147"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 name="Tijdelijke aanduiding voor tekst 106">
            <a:extLst>
              <a:ext uri="{FF2B5EF4-FFF2-40B4-BE49-F238E27FC236}">
                <a16:creationId xmlns:a16="http://schemas.microsoft.com/office/drawing/2014/main" id="{0E8213B1-CFB3-6028-56FE-464C48446C33}"/>
              </a:ext>
            </a:extLst>
          </p:cNvPr>
          <p:cNvSpPr>
            <a:spLocks noGrp="1"/>
          </p:cNvSpPr>
          <p:nvPr>
            <p:ph type="body" sz="quarter" idx="15"/>
          </p:nvPr>
        </p:nvSpPr>
        <p:spPr>
          <a:xfrm>
            <a:off x="479426" y="2195763"/>
            <a:ext cx="5137147"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tekst 106">
            <a:extLst>
              <a:ext uri="{FF2B5EF4-FFF2-40B4-BE49-F238E27FC236}">
                <a16:creationId xmlns:a16="http://schemas.microsoft.com/office/drawing/2014/main" id="{353E63B2-42B2-2C83-D59F-F986E8005769}"/>
              </a:ext>
            </a:extLst>
          </p:cNvPr>
          <p:cNvSpPr>
            <a:spLocks noGrp="1"/>
          </p:cNvSpPr>
          <p:nvPr>
            <p:ph type="body" sz="quarter" idx="16"/>
          </p:nvPr>
        </p:nvSpPr>
        <p:spPr>
          <a:xfrm>
            <a:off x="6575424" y="2195763"/>
            <a:ext cx="513715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09" name="Groep 308">
            <a:extLst>
              <a:ext uri="{FF2B5EF4-FFF2-40B4-BE49-F238E27FC236}">
                <a16:creationId xmlns:a16="http://schemas.microsoft.com/office/drawing/2014/main" id="{C115B938-0668-EEE4-7701-9AD6E87409C2}"/>
              </a:ext>
            </a:extLst>
          </p:cNvPr>
          <p:cNvGrpSpPr/>
          <p:nvPr userDrawn="1"/>
        </p:nvGrpSpPr>
        <p:grpSpPr>
          <a:xfrm>
            <a:off x="11483721" y="6506514"/>
            <a:ext cx="228854" cy="265685"/>
            <a:chOff x="11485244" y="5751611"/>
            <a:chExt cx="228854" cy="265685"/>
          </a:xfrm>
        </p:grpSpPr>
        <p:sp>
          <p:nvSpPr>
            <p:cNvPr id="310" name="Vrije vorm: vorm 309">
              <a:extLst>
                <a:ext uri="{FF2B5EF4-FFF2-40B4-BE49-F238E27FC236}">
                  <a16:creationId xmlns:a16="http://schemas.microsoft.com/office/drawing/2014/main" id="{318FA10D-1150-19FD-84D0-C897353DAA79}"/>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311" name="Vrije vorm: vorm 310">
              <a:extLst>
                <a:ext uri="{FF2B5EF4-FFF2-40B4-BE49-F238E27FC236}">
                  <a16:creationId xmlns:a16="http://schemas.microsoft.com/office/drawing/2014/main" id="{420FA025-6124-011A-A94A-AAB66B1D9E7C}"/>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312" name="Vrije vorm: vorm 311">
              <a:extLst>
                <a:ext uri="{FF2B5EF4-FFF2-40B4-BE49-F238E27FC236}">
                  <a16:creationId xmlns:a16="http://schemas.microsoft.com/office/drawing/2014/main" id="{35823877-1F3A-A21E-B5AC-82B15956EC2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313" name="Vrije vorm: vorm 312">
              <a:extLst>
                <a:ext uri="{FF2B5EF4-FFF2-40B4-BE49-F238E27FC236}">
                  <a16:creationId xmlns:a16="http://schemas.microsoft.com/office/drawing/2014/main" id="{44A3F127-AC7F-2AF4-31CF-EE95394D884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314" name="Vrije vorm: vorm 313">
              <a:extLst>
                <a:ext uri="{FF2B5EF4-FFF2-40B4-BE49-F238E27FC236}">
                  <a16:creationId xmlns:a16="http://schemas.microsoft.com/office/drawing/2014/main" id="{FCC270F8-453F-2777-1C6A-E2F4E1CF4FEB}"/>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315" name="Vrije vorm: vorm 314">
              <a:extLst>
                <a:ext uri="{FF2B5EF4-FFF2-40B4-BE49-F238E27FC236}">
                  <a16:creationId xmlns:a16="http://schemas.microsoft.com/office/drawing/2014/main" id="{DD9145FB-AF3D-68E4-4111-33B95C8BE0EC}"/>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316" name="Vrije vorm: vorm 315">
              <a:extLst>
                <a:ext uri="{FF2B5EF4-FFF2-40B4-BE49-F238E27FC236}">
                  <a16:creationId xmlns:a16="http://schemas.microsoft.com/office/drawing/2014/main" id="{A123A1EF-937C-368D-8AD7-7ABBA5924A7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318" name="Tijdelijke aanduiding voor voettekst 77">
            <a:extLst>
              <a:ext uri="{FF2B5EF4-FFF2-40B4-BE49-F238E27FC236}">
                <a16:creationId xmlns:a16="http://schemas.microsoft.com/office/drawing/2014/main" id="{35906306-C011-AFA0-A7DD-5B13DF1EC1D4}"/>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319" name="Tijdelijke aanduiding voor dianummer 78">
            <a:extLst>
              <a:ext uri="{FF2B5EF4-FFF2-40B4-BE49-F238E27FC236}">
                <a16:creationId xmlns:a16="http://schemas.microsoft.com/office/drawing/2014/main" id="{F6F95A0D-F874-81D6-A97A-0BFA183F75F3}"/>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321" name="Rechthoek 320">
            <a:extLst>
              <a:ext uri="{FF2B5EF4-FFF2-40B4-BE49-F238E27FC236}">
                <a16:creationId xmlns:a16="http://schemas.microsoft.com/office/drawing/2014/main" id="{7C9E6224-A6C6-B7C0-E105-44D022A95607}"/>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81851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7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70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50" fill="hold"/>
                                        <p:tgtEl>
                                          <p:spTgt spid="4"/>
                                        </p:tgtEl>
                                        <p:attrNameLst>
                                          <p:attrName>ppt_x</p:attrName>
                                        </p:attrNameLst>
                                      </p:cBhvr>
                                      <p:tavLst>
                                        <p:tav tm="0">
                                          <p:val>
                                            <p:strVal val="#ppt_x"/>
                                          </p:val>
                                        </p:tav>
                                        <p:tav tm="100000">
                                          <p:val>
                                            <p:strVal val="#ppt_x"/>
                                          </p:val>
                                        </p:tav>
                                      </p:tavLst>
                                    </p:anim>
                                    <p:anim calcmode="lin" valueType="num">
                                      <p:cBhvr additive="base">
                                        <p:cTn id="12" dur="65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850" fill="hold"/>
                                        <p:tgtEl>
                                          <p:spTgt spid="7"/>
                                        </p:tgtEl>
                                        <p:attrNameLst>
                                          <p:attrName>ppt_x</p:attrName>
                                        </p:attrNameLst>
                                      </p:cBhvr>
                                      <p:tavLst>
                                        <p:tav tm="0">
                                          <p:val>
                                            <p:strVal val="0-#ppt_w/2"/>
                                          </p:val>
                                        </p:tav>
                                        <p:tav tm="100000">
                                          <p:val>
                                            <p:strVal val="#ppt_x"/>
                                          </p:val>
                                        </p:tav>
                                      </p:tavLst>
                                    </p:anim>
                                    <p:anim calcmode="lin" valueType="num">
                                      <p:cBhvr additive="base">
                                        <p:cTn id="16" dur="8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323"/>
                                        </p:tgtEl>
                                        <p:attrNameLst>
                                          <p:attrName>style.visibility</p:attrName>
                                        </p:attrNameLst>
                                      </p:cBhvr>
                                      <p:to>
                                        <p:strVal val="visible"/>
                                      </p:to>
                                    </p:set>
                                    <p:anim calcmode="lin" valueType="num">
                                      <p:cBhvr additive="base">
                                        <p:cTn id="19" dur="850" fill="hold"/>
                                        <p:tgtEl>
                                          <p:spTgt spid="323"/>
                                        </p:tgtEl>
                                        <p:attrNameLst>
                                          <p:attrName>ppt_x</p:attrName>
                                        </p:attrNameLst>
                                      </p:cBhvr>
                                      <p:tavLst>
                                        <p:tav tm="0">
                                          <p:val>
                                            <p:strVal val="1+#ppt_w/2"/>
                                          </p:val>
                                        </p:tav>
                                        <p:tav tm="100000">
                                          <p:val>
                                            <p:strVal val="#ppt_x"/>
                                          </p:val>
                                        </p:tav>
                                      </p:tavLst>
                                    </p:anim>
                                    <p:anim calcmode="lin" valueType="num">
                                      <p:cBhvr additive="base">
                                        <p:cTn id="20" dur="850" fill="hold"/>
                                        <p:tgtEl>
                                          <p:spTgt spid="3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6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850" fill="hold"/>
                                        <p:tgtEl>
                                          <p:spTgt spid="9"/>
                                        </p:tgtEl>
                                        <p:attrNameLst>
                                          <p:attrName>ppt_x</p:attrName>
                                        </p:attrNameLst>
                                      </p:cBhvr>
                                      <p:tavLst>
                                        <p:tav tm="0">
                                          <p:val>
                                            <p:strVal val="1+#ppt_w/2"/>
                                          </p:val>
                                        </p:tav>
                                        <p:tav tm="100000">
                                          <p:val>
                                            <p:strVal val="#ppt_x"/>
                                          </p:val>
                                        </p:tav>
                                      </p:tavLst>
                                    </p:anim>
                                    <p:anim calcmode="lin" valueType="num">
                                      <p:cBhvr additive="base">
                                        <p:cTn id="24" dur="8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tmplLst>
          <p:tmpl lvl="1">
            <p:tnLst>
              <p:par>
                <p:cTn presetID="2" presetClass="entr" presetSubtype="1" decel="100000"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700" fill="hold"/>
                        <p:tgtEl>
                          <p:spTgt spid="5"/>
                        </p:tgtEl>
                        <p:attrNameLst>
                          <p:attrName>ppt_x</p:attrName>
                        </p:attrNameLst>
                      </p:cBhvr>
                      <p:tavLst>
                        <p:tav tm="0">
                          <p:val>
                            <p:strVal val="#ppt_x"/>
                          </p:val>
                        </p:tav>
                        <p:tav tm="100000">
                          <p:val>
                            <p:strVal val="#ppt_x"/>
                          </p:val>
                        </p:tav>
                      </p:tavLst>
                    </p:anim>
                    <p:anim calcmode="lin" valueType="num">
                      <p:cBhvr additive="base">
                        <p:cTn dur="700" fill="hold"/>
                        <p:tgtEl>
                          <p:spTgt spid="5"/>
                        </p:tgtEl>
                        <p:attrNameLst>
                          <p:attrName>ppt_y</p:attrName>
                        </p:attrNameLst>
                      </p:cBhvr>
                      <p:tavLst>
                        <p:tav tm="0">
                          <p:val>
                            <p:strVal val="0-#ppt_h/2"/>
                          </p:val>
                        </p:tav>
                        <p:tav tm="100000">
                          <p:val>
                            <p:strVal val="#ppt_y"/>
                          </p:val>
                        </p:tav>
                      </p:tavLst>
                    </p:anim>
                  </p:childTnLst>
                </p:cTn>
              </p:par>
            </p:tnLst>
          </p:tmpl>
        </p:tmplLst>
      </p:bldP>
      <p:bldP spid="7" grpId="0">
        <p:tmplLst>
          <p:tmpl>
            <p:tnLst>
              <p:par>
                <p:cTn presetID="2" presetClass="entr" presetSubtype="8" decel="100000" fill="hold" nodeType="withEffect">
                  <p:stCondLst>
                    <p:cond delay="3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850" fill="hold"/>
                        <p:tgtEl>
                          <p:spTgt spid="7"/>
                        </p:tgtEl>
                        <p:attrNameLst>
                          <p:attrName>ppt_x</p:attrName>
                        </p:attrNameLst>
                      </p:cBhvr>
                      <p:tavLst>
                        <p:tav tm="0">
                          <p:val>
                            <p:strVal val="0-#ppt_w/2"/>
                          </p:val>
                        </p:tav>
                        <p:tav tm="100000">
                          <p:val>
                            <p:strVal val="#ppt_x"/>
                          </p:val>
                        </p:tav>
                      </p:tavLst>
                    </p:anim>
                    <p:anim calcmode="lin" valueType="num">
                      <p:cBhvr additive="base">
                        <p:cTn dur="850" fill="hold"/>
                        <p:tgtEl>
                          <p:spTgt spid="7"/>
                        </p:tgtEl>
                        <p:attrNameLst>
                          <p:attrName>ppt_y</p:attrName>
                        </p:attrNameLst>
                      </p:cBhvr>
                      <p:tavLst>
                        <p:tav tm="0">
                          <p:val>
                            <p:strVal val="#ppt_y"/>
                          </p:val>
                        </p:tav>
                        <p:tav tm="100000">
                          <p:val>
                            <p:strVal val="#ppt_y"/>
                          </p:val>
                        </p:tav>
                      </p:tavLst>
                    </p:anim>
                  </p:childTnLst>
                </p:cTn>
              </p:par>
            </p:tnLst>
          </p:tmpl>
        </p:tmplLst>
      </p:bldP>
      <p:bldP spid="9" grpId="0">
        <p:tmplLst>
          <p:tmpl>
            <p:tnLst>
              <p:par>
                <p:cTn presetID="2" presetClass="entr" presetSubtype="2" decel="100000" fill="hold" nodeType="withEffect">
                  <p:stCondLst>
                    <p:cond delay="6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850" fill="hold"/>
                        <p:tgtEl>
                          <p:spTgt spid="9"/>
                        </p:tgtEl>
                        <p:attrNameLst>
                          <p:attrName>ppt_x</p:attrName>
                        </p:attrNameLst>
                      </p:cBhvr>
                      <p:tavLst>
                        <p:tav tm="0">
                          <p:val>
                            <p:strVal val="1+#ppt_w/2"/>
                          </p:val>
                        </p:tav>
                        <p:tav tm="100000">
                          <p:val>
                            <p:strVal val="#ppt_x"/>
                          </p:val>
                        </p:tav>
                      </p:tavLst>
                    </p:anim>
                    <p:anim calcmode="lin" valueType="num">
                      <p:cBhvr additive="base">
                        <p:cTn dur="85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tekst 50% - Tekst 50% - Groen">
    <p:spTree>
      <p:nvGrpSpPr>
        <p:cNvPr id="1" name=""/>
        <p:cNvGrpSpPr/>
        <p:nvPr/>
      </p:nvGrpSpPr>
      <p:grpSpPr>
        <a:xfrm>
          <a:off x="0" y="0"/>
          <a:ext cx="0" cy="0"/>
          <a:chOff x="0" y="0"/>
          <a:chExt cx="0" cy="0"/>
        </a:xfrm>
      </p:grpSpPr>
      <p:grpSp>
        <p:nvGrpSpPr>
          <p:cNvPr id="323" name="Groep 322">
            <a:extLst>
              <a:ext uri="{FF2B5EF4-FFF2-40B4-BE49-F238E27FC236}">
                <a16:creationId xmlns:a16="http://schemas.microsoft.com/office/drawing/2014/main" id="{B4C88BD2-2BA0-8FD0-9B72-7020C266D18C}"/>
              </a:ext>
            </a:extLst>
          </p:cNvPr>
          <p:cNvGrpSpPr/>
          <p:nvPr userDrawn="1"/>
        </p:nvGrpSpPr>
        <p:grpSpPr>
          <a:xfrm>
            <a:off x="6095999" y="-1"/>
            <a:ext cx="6096001" cy="6412485"/>
            <a:chOff x="6096000" y="0"/>
            <a:chExt cx="6096000" cy="6412484"/>
          </a:xfrm>
        </p:grpSpPr>
        <p:sp>
          <p:nvSpPr>
            <p:cNvPr id="11" name="Vrije vorm: vorm 10">
              <a:extLst>
                <a:ext uri="{FF2B5EF4-FFF2-40B4-BE49-F238E27FC236}">
                  <a16:creationId xmlns:a16="http://schemas.microsoft.com/office/drawing/2014/main" id="{DB1484E1-CE1B-2106-F5D6-B838CA70564C}"/>
                </a:ext>
              </a:extLst>
            </p:cNvPr>
            <p:cNvSpPr/>
            <p:nvPr/>
          </p:nvSpPr>
          <p:spPr>
            <a:xfrm>
              <a:off x="6096000" y="0"/>
              <a:ext cx="6096000" cy="6412484"/>
            </a:xfrm>
            <a:custGeom>
              <a:avLst/>
              <a:gdLst>
                <a:gd name="connsiteX0" fmla="*/ 6096000 w 6096000"/>
                <a:gd name="connsiteY0" fmla="*/ 0 h 6412484"/>
                <a:gd name="connsiteX1" fmla="*/ 6096000 w 6096000"/>
                <a:gd name="connsiteY1" fmla="*/ 6412484 h 6412484"/>
                <a:gd name="connsiteX2" fmla="*/ 508000 w 6096000"/>
                <a:gd name="connsiteY2" fmla="*/ 6412484 h 6412484"/>
                <a:gd name="connsiteX3" fmla="*/ 0 w 6096000"/>
                <a:gd name="connsiteY3" fmla="*/ 5904484 h 6412484"/>
                <a:gd name="connsiteX4" fmla="*/ 0 w 6096000"/>
                <a:gd name="connsiteY4" fmla="*/ 0 h 6412484"/>
                <a:gd name="connsiteX5" fmla="*/ 6096000 w 6096000"/>
                <a:gd name="connsiteY5" fmla="*/ 0 h 641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412484">
                  <a:moveTo>
                    <a:pt x="6096000" y="0"/>
                  </a:moveTo>
                  <a:lnTo>
                    <a:pt x="6096000" y="6412484"/>
                  </a:lnTo>
                  <a:lnTo>
                    <a:pt x="508000" y="6412484"/>
                  </a:lnTo>
                  <a:cubicBezTo>
                    <a:pt x="227457" y="6412484"/>
                    <a:pt x="0" y="6185027"/>
                    <a:pt x="0" y="5904484"/>
                  </a:cubicBezTo>
                  <a:lnTo>
                    <a:pt x="0" y="0"/>
                  </a:lnTo>
                  <a:lnTo>
                    <a:pt x="6096000" y="0"/>
                  </a:lnTo>
                  <a:close/>
                </a:path>
              </a:pathLst>
            </a:custGeom>
            <a:solidFill>
              <a:schemeClr val="accent4"/>
            </a:solidFill>
            <a:ln w="12700" cap="flat">
              <a:noFill/>
              <a:prstDash val="solid"/>
              <a:miter/>
            </a:ln>
          </p:spPr>
          <p:txBody>
            <a:bodyPr rtlCol="0" anchor="ctr"/>
            <a:lstStyle/>
            <a:p>
              <a:endParaRPr lang="nl-NL"/>
            </a:p>
          </p:txBody>
        </p:sp>
        <p:sp>
          <p:nvSpPr>
            <p:cNvPr id="150" name="Vrije vorm: vorm 149">
              <a:extLst>
                <a:ext uri="{FF2B5EF4-FFF2-40B4-BE49-F238E27FC236}">
                  <a16:creationId xmlns:a16="http://schemas.microsoft.com/office/drawing/2014/main" id="{F25F54FB-76DF-A6E4-B47C-E2D6C8E37ACF}"/>
                </a:ext>
              </a:extLst>
            </p:cNvPr>
            <p:cNvSpPr/>
            <p:nvPr/>
          </p:nvSpPr>
          <p:spPr>
            <a:xfrm>
              <a:off x="8674735" y="4020312"/>
              <a:ext cx="3517265" cy="2392172"/>
            </a:xfrm>
            <a:custGeom>
              <a:avLst/>
              <a:gdLst>
                <a:gd name="connsiteX0" fmla="*/ 3517265 w 3517265"/>
                <a:gd name="connsiteY0" fmla="*/ 0 h 2392172"/>
                <a:gd name="connsiteX1" fmla="*/ 3517265 w 3517265"/>
                <a:gd name="connsiteY1" fmla="*/ 2392172 h 2392172"/>
                <a:gd name="connsiteX2" fmla="*/ 0 w 3517265"/>
                <a:gd name="connsiteY2" fmla="*/ 2392172 h 2392172"/>
                <a:gd name="connsiteX3" fmla="*/ 3517265 w 3517265"/>
                <a:gd name="connsiteY3" fmla="*/ 0 h 2392172"/>
              </a:gdLst>
              <a:ahLst/>
              <a:cxnLst>
                <a:cxn ang="0">
                  <a:pos x="connsiteX0" y="connsiteY0"/>
                </a:cxn>
                <a:cxn ang="0">
                  <a:pos x="connsiteX1" y="connsiteY1"/>
                </a:cxn>
                <a:cxn ang="0">
                  <a:pos x="connsiteX2" y="connsiteY2"/>
                </a:cxn>
                <a:cxn ang="0">
                  <a:pos x="connsiteX3" y="connsiteY3"/>
                </a:cxn>
              </a:cxnLst>
              <a:rect l="l" t="t" r="r" b="b"/>
              <a:pathLst>
                <a:path w="3517265" h="2392172">
                  <a:moveTo>
                    <a:pt x="3517265" y="0"/>
                  </a:moveTo>
                  <a:lnTo>
                    <a:pt x="3517265" y="2392172"/>
                  </a:lnTo>
                  <a:lnTo>
                    <a:pt x="0" y="2392172"/>
                  </a:lnTo>
                  <a:cubicBezTo>
                    <a:pt x="712597" y="1112266"/>
                    <a:pt x="2002282" y="197612"/>
                    <a:pt x="3517265" y="0"/>
                  </a:cubicBezTo>
                  <a:close/>
                </a:path>
              </a:pathLst>
            </a:custGeom>
            <a:solidFill>
              <a:srgbClr val="FFFFFF">
                <a:alpha val="10000"/>
              </a:srgbClr>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C29C13B1-2418-7DC1-4069-B3892B71CC45}"/>
              </a:ext>
            </a:extLst>
          </p:cNvPr>
          <p:cNvSpPr>
            <a:spLocks noGrp="1"/>
          </p:cNvSpPr>
          <p:nvPr>
            <p:ph type="title" hasCustomPrompt="1"/>
          </p:nvPr>
        </p:nvSpPr>
        <p:spPr>
          <a:xfrm>
            <a:off x="479425" y="476513"/>
            <a:ext cx="5137147"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898878E0-13FA-6269-1C6C-AA3F6F5CB3A9}"/>
              </a:ext>
            </a:extLst>
          </p:cNvPr>
          <p:cNvSpPr>
            <a:spLocks noGrp="1"/>
          </p:cNvSpPr>
          <p:nvPr>
            <p:ph type="body" sz="quarter" idx="10" hasCustomPrompt="1"/>
          </p:nvPr>
        </p:nvSpPr>
        <p:spPr>
          <a:xfrm>
            <a:off x="479426" y="1487388"/>
            <a:ext cx="5137147"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 name="Tijdelijke aanduiding voor tekst 106">
            <a:extLst>
              <a:ext uri="{FF2B5EF4-FFF2-40B4-BE49-F238E27FC236}">
                <a16:creationId xmlns:a16="http://schemas.microsoft.com/office/drawing/2014/main" id="{0E8213B1-CFB3-6028-56FE-464C48446C33}"/>
              </a:ext>
            </a:extLst>
          </p:cNvPr>
          <p:cNvSpPr>
            <a:spLocks noGrp="1"/>
          </p:cNvSpPr>
          <p:nvPr>
            <p:ph type="body" sz="quarter" idx="15"/>
          </p:nvPr>
        </p:nvSpPr>
        <p:spPr>
          <a:xfrm>
            <a:off x="479426" y="2195763"/>
            <a:ext cx="5137147"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tekst 106">
            <a:extLst>
              <a:ext uri="{FF2B5EF4-FFF2-40B4-BE49-F238E27FC236}">
                <a16:creationId xmlns:a16="http://schemas.microsoft.com/office/drawing/2014/main" id="{353E63B2-42B2-2C83-D59F-F986E8005769}"/>
              </a:ext>
            </a:extLst>
          </p:cNvPr>
          <p:cNvSpPr>
            <a:spLocks noGrp="1"/>
          </p:cNvSpPr>
          <p:nvPr>
            <p:ph type="body" sz="quarter" idx="16"/>
          </p:nvPr>
        </p:nvSpPr>
        <p:spPr>
          <a:xfrm>
            <a:off x="6575424" y="2195763"/>
            <a:ext cx="513715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09" name="Groep 308">
            <a:extLst>
              <a:ext uri="{FF2B5EF4-FFF2-40B4-BE49-F238E27FC236}">
                <a16:creationId xmlns:a16="http://schemas.microsoft.com/office/drawing/2014/main" id="{C115B938-0668-EEE4-7701-9AD6E87409C2}"/>
              </a:ext>
            </a:extLst>
          </p:cNvPr>
          <p:cNvGrpSpPr/>
          <p:nvPr userDrawn="1"/>
        </p:nvGrpSpPr>
        <p:grpSpPr>
          <a:xfrm>
            <a:off x="11483721" y="6506514"/>
            <a:ext cx="228854" cy="265685"/>
            <a:chOff x="11485244" y="5751611"/>
            <a:chExt cx="228854" cy="265685"/>
          </a:xfrm>
        </p:grpSpPr>
        <p:sp>
          <p:nvSpPr>
            <p:cNvPr id="310" name="Vrije vorm: vorm 309">
              <a:extLst>
                <a:ext uri="{FF2B5EF4-FFF2-40B4-BE49-F238E27FC236}">
                  <a16:creationId xmlns:a16="http://schemas.microsoft.com/office/drawing/2014/main" id="{318FA10D-1150-19FD-84D0-C897353DAA79}"/>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311" name="Vrije vorm: vorm 310">
              <a:extLst>
                <a:ext uri="{FF2B5EF4-FFF2-40B4-BE49-F238E27FC236}">
                  <a16:creationId xmlns:a16="http://schemas.microsoft.com/office/drawing/2014/main" id="{420FA025-6124-011A-A94A-AAB66B1D9E7C}"/>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312" name="Vrije vorm: vorm 311">
              <a:extLst>
                <a:ext uri="{FF2B5EF4-FFF2-40B4-BE49-F238E27FC236}">
                  <a16:creationId xmlns:a16="http://schemas.microsoft.com/office/drawing/2014/main" id="{35823877-1F3A-A21E-B5AC-82B15956EC2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313" name="Vrije vorm: vorm 312">
              <a:extLst>
                <a:ext uri="{FF2B5EF4-FFF2-40B4-BE49-F238E27FC236}">
                  <a16:creationId xmlns:a16="http://schemas.microsoft.com/office/drawing/2014/main" id="{44A3F127-AC7F-2AF4-31CF-EE95394D884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314" name="Vrije vorm: vorm 313">
              <a:extLst>
                <a:ext uri="{FF2B5EF4-FFF2-40B4-BE49-F238E27FC236}">
                  <a16:creationId xmlns:a16="http://schemas.microsoft.com/office/drawing/2014/main" id="{FCC270F8-453F-2777-1C6A-E2F4E1CF4FEB}"/>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315" name="Vrije vorm: vorm 314">
              <a:extLst>
                <a:ext uri="{FF2B5EF4-FFF2-40B4-BE49-F238E27FC236}">
                  <a16:creationId xmlns:a16="http://schemas.microsoft.com/office/drawing/2014/main" id="{DD9145FB-AF3D-68E4-4111-33B95C8BE0EC}"/>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316" name="Vrije vorm: vorm 315">
              <a:extLst>
                <a:ext uri="{FF2B5EF4-FFF2-40B4-BE49-F238E27FC236}">
                  <a16:creationId xmlns:a16="http://schemas.microsoft.com/office/drawing/2014/main" id="{A123A1EF-937C-368D-8AD7-7ABBA5924A7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318" name="Tijdelijke aanduiding voor voettekst 77">
            <a:extLst>
              <a:ext uri="{FF2B5EF4-FFF2-40B4-BE49-F238E27FC236}">
                <a16:creationId xmlns:a16="http://schemas.microsoft.com/office/drawing/2014/main" id="{35906306-C011-AFA0-A7DD-5B13DF1EC1D4}"/>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319" name="Tijdelijke aanduiding voor dianummer 78">
            <a:extLst>
              <a:ext uri="{FF2B5EF4-FFF2-40B4-BE49-F238E27FC236}">
                <a16:creationId xmlns:a16="http://schemas.microsoft.com/office/drawing/2014/main" id="{F6F95A0D-F874-81D6-A97A-0BFA183F75F3}"/>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321" name="Rechthoek 320">
            <a:extLst>
              <a:ext uri="{FF2B5EF4-FFF2-40B4-BE49-F238E27FC236}">
                <a16:creationId xmlns:a16="http://schemas.microsoft.com/office/drawing/2014/main" id="{7C9E6224-A6C6-B7C0-E105-44D022A95607}"/>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968634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850" fill="hold"/>
                                        <p:tgtEl>
                                          <p:spTgt spid="7"/>
                                        </p:tgtEl>
                                        <p:attrNameLst>
                                          <p:attrName>ppt_x</p:attrName>
                                        </p:attrNameLst>
                                      </p:cBhvr>
                                      <p:tavLst>
                                        <p:tav tm="0">
                                          <p:val>
                                            <p:strVal val="0-#ppt_w/2"/>
                                          </p:val>
                                        </p:tav>
                                        <p:tav tm="100000">
                                          <p:val>
                                            <p:strVal val="#ppt_x"/>
                                          </p:val>
                                        </p:tav>
                                      </p:tavLst>
                                    </p:anim>
                                    <p:anim calcmode="lin" valueType="num">
                                      <p:cBhvr additive="base">
                                        <p:cTn id="16" dur="8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323"/>
                                        </p:tgtEl>
                                        <p:attrNameLst>
                                          <p:attrName>style.visibility</p:attrName>
                                        </p:attrNameLst>
                                      </p:cBhvr>
                                      <p:to>
                                        <p:strVal val="visible"/>
                                      </p:to>
                                    </p:set>
                                    <p:anim calcmode="lin" valueType="num">
                                      <p:cBhvr additive="base">
                                        <p:cTn id="19" dur="850" fill="hold"/>
                                        <p:tgtEl>
                                          <p:spTgt spid="323"/>
                                        </p:tgtEl>
                                        <p:attrNameLst>
                                          <p:attrName>ppt_x</p:attrName>
                                        </p:attrNameLst>
                                      </p:cBhvr>
                                      <p:tavLst>
                                        <p:tav tm="0">
                                          <p:val>
                                            <p:strVal val="1+#ppt_w/2"/>
                                          </p:val>
                                        </p:tav>
                                        <p:tav tm="100000">
                                          <p:val>
                                            <p:strVal val="#ppt_x"/>
                                          </p:val>
                                        </p:tav>
                                      </p:tavLst>
                                    </p:anim>
                                    <p:anim calcmode="lin" valueType="num">
                                      <p:cBhvr additive="base">
                                        <p:cTn id="20" dur="850" fill="hold"/>
                                        <p:tgtEl>
                                          <p:spTgt spid="3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6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850" fill="hold"/>
                                        <p:tgtEl>
                                          <p:spTgt spid="9"/>
                                        </p:tgtEl>
                                        <p:attrNameLst>
                                          <p:attrName>ppt_x</p:attrName>
                                        </p:attrNameLst>
                                      </p:cBhvr>
                                      <p:tavLst>
                                        <p:tav tm="0">
                                          <p:val>
                                            <p:strVal val="1+#ppt_w/2"/>
                                          </p:val>
                                        </p:tav>
                                        <p:tav tm="100000">
                                          <p:val>
                                            <p:strVal val="#ppt_x"/>
                                          </p:val>
                                        </p:tav>
                                      </p:tavLst>
                                    </p:anim>
                                    <p:anim calcmode="lin" valueType="num">
                                      <p:cBhvr additive="base">
                                        <p:cTn id="24" dur="8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7" grpId="0">
        <p:tmplLst>
          <p:tmpl>
            <p:tnLst>
              <p:par>
                <p:cTn presetID="2" presetClass="entr" presetSubtype="8" decel="100000" fill="hold" nodeType="withEffect">
                  <p:stCondLst>
                    <p:cond delay="3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850" fill="hold"/>
                        <p:tgtEl>
                          <p:spTgt spid="7"/>
                        </p:tgtEl>
                        <p:attrNameLst>
                          <p:attrName>ppt_x</p:attrName>
                        </p:attrNameLst>
                      </p:cBhvr>
                      <p:tavLst>
                        <p:tav tm="0">
                          <p:val>
                            <p:strVal val="0-#ppt_w/2"/>
                          </p:val>
                        </p:tav>
                        <p:tav tm="100000">
                          <p:val>
                            <p:strVal val="#ppt_x"/>
                          </p:val>
                        </p:tav>
                      </p:tavLst>
                    </p:anim>
                    <p:anim calcmode="lin" valueType="num">
                      <p:cBhvr additive="base">
                        <p:cTn dur="850" fill="hold"/>
                        <p:tgtEl>
                          <p:spTgt spid="7"/>
                        </p:tgtEl>
                        <p:attrNameLst>
                          <p:attrName>ppt_y</p:attrName>
                        </p:attrNameLst>
                      </p:cBhvr>
                      <p:tavLst>
                        <p:tav tm="0">
                          <p:val>
                            <p:strVal val="#ppt_y"/>
                          </p:val>
                        </p:tav>
                        <p:tav tm="100000">
                          <p:val>
                            <p:strVal val="#ppt_y"/>
                          </p:val>
                        </p:tav>
                      </p:tavLst>
                    </p:anim>
                  </p:childTnLst>
                </p:cTn>
              </p:par>
            </p:tnLst>
          </p:tmpl>
        </p:tmplLst>
      </p:bldP>
      <p:bldP spid="9" grpId="0">
        <p:tmplLst>
          <p:tmpl>
            <p:tnLst>
              <p:par>
                <p:cTn presetID="2" presetClass="entr" presetSubtype="2" decel="100000" fill="hold" nodeType="withEffect">
                  <p:stCondLst>
                    <p:cond delay="6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850" fill="hold"/>
                        <p:tgtEl>
                          <p:spTgt spid="9"/>
                        </p:tgtEl>
                        <p:attrNameLst>
                          <p:attrName>ppt_x</p:attrName>
                        </p:attrNameLst>
                      </p:cBhvr>
                      <p:tavLst>
                        <p:tav tm="0">
                          <p:val>
                            <p:strVal val="1+#ppt_w/2"/>
                          </p:val>
                        </p:tav>
                        <p:tav tm="100000">
                          <p:val>
                            <p:strVal val="#ppt_x"/>
                          </p:val>
                        </p:tav>
                      </p:tavLst>
                    </p:anim>
                    <p:anim calcmode="lin" valueType="num">
                      <p:cBhvr additive="base">
                        <p:cTn dur="85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tekst 50% - Tekst 50% - Grijs">
    <p:spTree>
      <p:nvGrpSpPr>
        <p:cNvPr id="1" name=""/>
        <p:cNvGrpSpPr/>
        <p:nvPr/>
      </p:nvGrpSpPr>
      <p:grpSpPr>
        <a:xfrm>
          <a:off x="0" y="0"/>
          <a:ext cx="0" cy="0"/>
          <a:chOff x="0" y="0"/>
          <a:chExt cx="0" cy="0"/>
        </a:xfrm>
      </p:grpSpPr>
      <p:grpSp>
        <p:nvGrpSpPr>
          <p:cNvPr id="323" name="Groep 322">
            <a:extLst>
              <a:ext uri="{FF2B5EF4-FFF2-40B4-BE49-F238E27FC236}">
                <a16:creationId xmlns:a16="http://schemas.microsoft.com/office/drawing/2014/main" id="{B4C88BD2-2BA0-8FD0-9B72-7020C266D18C}"/>
              </a:ext>
            </a:extLst>
          </p:cNvPr>
          <p:cNvGrpSpPr/>
          <p:nvPr userDrawn="1"/>
        </p:nvGrpSpPr>
        <p:grpSpPr>
          <a:xfrm>
            <a:off x="6095999" y="-1"/>
            <a:ext cx="6096001" cy="6412485"/>
            <a:chOff x="6096000" y="0"/>
            <a:chExt cx="6096000" cy="6412484"/>
          </a:xfrm>
        </p:grpSpPr>
        <p:sp>
          <p:nvSpPr>
            <p:cNvPr id="11" name="Vrije vorm: vorm 10">
              <a:extLst>
                <a:ext uri="{FF2B5EF4-FFF2-40B4-BE49-F238E27FC236}">
                  <a16:creationId xmlns:a16="http://schemas.microsoft.com/office/drawing/2014/main" id="{DB1484E1-CE1B-2106-F5D6-B838CA70564C}"/>
                </a:ext>
              </a:extLst>
            </p:cNvPr>
            <p:cNvSpPr/>
            <p:nvPr/>
          </p:nvSpPr>
          <p:spPr>
            <a:xfrm>
              <a:off x="6096000" y="0"/>
              <a:ext cx="6096000" cy="6412484"/>
            </a:xfrm>
            <a:custGeom>
              <a:avLst/>
              <a:gdLst>
                <a:gd name="connsiteX0" fmla="*/ 6096000 w 6096000"/>
                <a:gd name="connsiteY0" fmla="*/ 0 h 6412484"/>
                <a:gd name="connsiteX1" fmla="*/ 6096000 w 6096000"/>
                <a:gd name="connsiteY1" fmla="*/ 6412484 h 6412484"/>
                <a:gd name="connsiteX2" fmla="*/ 508000 w 6096000"/>
                <a:gd name="connsiteY2" fmla="*/ 6412484 h 6412484"/>
                <a:gd name="connsiteX3" fmla="*/ 0 w 6096000"/>
                <a:gd name="connsiteY3" fmla="*/ 5904484 h 6412484"/>
                <a:gd name="connsiteX4" fmla="*/ 0 w 6096000"/>
                <a:gd name="connsiteY4" fmla="*/ 0 h 6412484"/>
                <a:gd name="connsiteX5" fmla="*/ 6096000 w 6096000"/>
                <a:gd name="connsiteY5" fmla="*/ 0 h 641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412484">
                  <a:moveTo>
                    <a:pt x="6096000" y="0"/>
                  </a:moveTo>
                  <a:lnTo>
                    <a:pt x="6096000" y="6412484"/>
                  </a:lnTo>
                  <a:lnTo>
                    <a:pt x="508000" y="6412484"/>
                  </a:lnTo>
                  <a:cubicBezTo>
                    <a:pt x="227457" y="6412484"/>
                    <a:pt x="0" y="6185027"/>
                    <a:pt x="0" y="5904484"/>
                  </a:cubicBezTo>
                  <a:lnTo>
                    <a:pt x="0" y="0"/>
                  </a:lnTo>
                  <a:lnTo>
                    <a:pt x="6096000" y="0"/>
                  </a:lnTo>
                  <a:close/>
                </a:path>
              </a:pathLst>
            </a:custGeom>
            <a:solidFill>
              <a:schemeClr val="bg2"/>
            </a:solidFill>
            <a:ln w="12700" cap="flat">
              <a:noFill/>
              <a:prstDash val="solid"/>
              <a:miter/>
            </a:ln>
          </p:spPr>
          <p:txBody>
            <a:bodyPr rtlCol="0" anchor="ctr"/>
            <a:lstStyle/>
            <a:p>
              <a:endParaRPr lang="nl-NL"/>
            </a:p>
          </p:txBody>
        </p:sp>
        <p:sp>
          <p:nvSpPr>
            <p:cNvPr id="150" name="Vrije vorm: vorm 149">
              <a:extLst>
                <a:ext uri="{FF2B5EF4-FFF2-40B4-BE49-F238E27FC236}">
                  <a16:creationId xmlns:a16="http://schemas.microsoft.com/office/drawing/2014/main" id="{F25F54FB-76DF-A6E4-B47C-E2D6C8E37ACF}"/>
                </a:ext>
              </a:extLst>
            </p:cNvPr>
            <p:cNvSpPr/>
            <p:nvPr/>
          </p:nvSpPr>
          <p:spPr>
            <a:xfrm>
              <a:off x="8674735" y="4020312"/>
              <a:ext cx="3517265" cy="2392172"/>
            </a:xfrm>
            <a:custGeom>
              <a:avLst/>
              <a:gdLst>
                <a:gd name="connsiteX0" fmla="*/ 3517265 w 3517265"/>
                <a:gd name="connsiteY0" fmla="*/ 0 h 2392172"/>
                <a:gd name="connsiteX1" fmla="*/ 3517265 w 3517265"/>
                <a:gd name="connsiteY1" fmla="*/ 2392172 h 2392172"/>
                <a:gd name="connsiteX2" fmla="*/ 0 w 3517265"/>
                <a:gd name="connsiteY2" fmla="*/ 2392172 h 2392172"/>
                <a:gd name="connsiteX3" fmla="*/ 3517265 w 3517265"/>
                <a:gd name="connsiteY3" fmla="*/ 0 h 2392172"/>
              </a:gdLst>
              <a:ahLst/>
              <a:cxnLst>
                <a:cxn ang="0">
                  <a:pos x="connsiteX0" y="connsiteY0"/>
                </a:cxn>
                <a:cxn ang="0">
                  <a:pos x="connsiteX1" y="connsiteY1"/>
                </a:cxn>
                <a:cxn ang="0">
                  <a:pos x="connsiteX2" y="connsiteY2"/>
                </a:cxn>
                <a:cxn ang="0">
                  <a:pos x="connsiteX3" y="connsiteY3"/>
                </a:cxn>
              </a:cxnLst>
              <a:rect l="l" t="t" r="r" b="b"/>
              <a:pathLst>
                <a:path w="3517265" h="2392172">
                  <a:moveTo>
                    <a:pt x="3517265" y="0"/>
                  </a:moveTo>
                  <a:lnTo>
                    <a:pt x="3517265" y="2392172"/>
                  </a:lnTo>
                  <a:lnTo>
                    <a:pt x="0" y="2392172"/>
                  </a:lnTo>
                  <a:cubicBezTo>
                    <a:pt x="712597" y="1112266"/>
                    <a:pt x="2002282" y="197612"/>
                    <a:pt x="3517265" y="0"/>
                  </a:cubicBezTo>
                  <a:close/>
                </a:path>
              </a:pathLst>
            </a:custGeom>
            <a:solidFill>
              <a:srgbClr val="FFFFFF">
                <a:alpha val="10000"/>
              </a:srgbClr>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C29C13B1-2418-7DC1-4069-B3892B71CC45}"/>
              </a:ext>
            </a:extLst>
          </p:cNvPr>
          <p:cNvSpPr>
            <a:spLocks noGrp="1"/>
          </p:cNvSpPr>
          <p:nvPr>
            <p:ph type="title" hasCustomPrompt="1"/>
          </p:nvPr>
        </p:nvSpPr>
        <p:spPr>
          <a:xfrm>
            <a:off x="479425" y="476513"/>
            <a:ext cx="5137147"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898878E0-13FA-6269-1C6C-AA3F6F5CB3A9}"/>
              </a:ext>
            </a:extLst>
          </p:cNvPr>
          <p:cNvSpPr>
            <a:spLocks noGrp="1"/>
          </p:cNvSpPr>
          <p:nvPr>
            <p:ph type="body" sz="quarter" idx="10" hasCustomPrompt="1"/>
          </p:nvPr>
        </p:nvSpPr>
        <p:spPr>
          <a:xfrm>
            <a:off x="479426" y="1487388"/>
            <a:ext cx="5137147"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 name="Tijdelijke aanduiding voor tekst 106">
            <a:extLst>
              <a:ext uri="{FF2B5EF4-FFF2-40B4-BE49-F238E27FC236}">
                <a16:creationId xmlns:a16="http://schemas.microsoft.com/office/drawing/2014/main" id="{0E8213B1-CFB3-6028-56FE-464C48446C33}"/>
              </a:ext>
            </a:extLst>
          </p:cNvPr>
          <p:cNvSpPr>
            <a:spLocks noGrp="1"/>
          </p:cNvSpPr>
          <p:nvPr>
            <p:ph type="body" sz="quarter" idx="15"/>
          </p:nvPr>
        </p:nvSpPr>
        <p:spPr>
          <a:xfrm>
            <a:off x="479426" y="2195763"/>
            <a:ext cx="5137147"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tekst 106">
            <a:extLst>
              <a:ext uri="{FF2B5EF4-FFF2-40B4-BE49-F238E27FC236}">
                <a16:creationId xmlns:a16="http://schemas.microsoft.com/office/drawing/2014/main" id="{353E63B2-42B2-2C83-D59F-F986E8005769}"/>
              </a:ext>
            </a:extLst>
          </p:cNvPr>
          <p:cNvSpPr>
            <a:spLocks noGrp="1"/>
          </p:cNvSpPr>
          <p:nvPr>
            <p:ph type="body" sz="quarter" idx="16"/>
          </p:nvPr>
        </p:nvSpPr>
        <p:spPr>
          <a:xfrm>
            <a:off x="6575424" y="2195763"/>
            <a:ext cx="5137152" cy="378000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09" name="Groep 308">
            <a:extLst>
              <a:ext uri="{FF2B5EF4-FFF2-40B4-BE49-F238E27FC236}">
                <a16:creationId xmlns:a16="http://schemas.microsoft.com/office/drawing/2014/main" id="{C115B938-0668-EEE4-7701-9AD6E87409C2}"/>
              </a:ext>
            </a:extLst>
          </p:cNvPr>
          <p:cNvGrpSpPr/>
          <p:nvPr userDrawn="1"/>
        </p:nvGrpSpPr>
        <p:grpSpPr>
          <a:xfrm>
            <a:off x="11483721" y="6506514"/>
            <a:ext cx="228854" cy="265685"/>
            <a:chOff x="11485244" y="5751611"/>
            <a:chExt cx="228854" cy="265685"/>
          </a:xfrm>
        </p:grpSpPr>
        <p:sp>
          <p:nvSpPr>
            <p:cNvPr id="310" name="Vrije vorm: vorm 309">
              <a:extLst>
                <a:ext uri="{FF2B5EF4-FFF2-40B4-BE49-F238E27FC236}">
                  <a16:creationId xmlns:a16="http://schemas.microsoft.com/office/drawing/2014/main" id="{318FA10D-1150-19FD-84D0-C897353DAA79}"/>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311" name="Vrije vorm: vorm 310">
              <a:extLst>
                <a:ext uri="{FF2B5EF4-FFF2-40B4-BE49-F238E27FC236}">
                  <a16:creationId xmlns:a16="http://schemas.microsoft.com/office/drawing/2014/main" id="{420FA025-6124-011A-A94A-AAB66B1D9E7C}"/>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312" name="Vrije vorm: vorm 311">
              <a:extLst>
                <a:ext uri="{FF2B5EF4-FFF2-40B4-BE49-F238E27FC236}">
                  <a16:creationId xmlns:a16="http://schemas.microsoft.com/office/drawing/2014/main" id="{35823877-1F3A-A21E-B5AC-82B15956EC2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313" name="Vrije vorm: vorm 312">
              <a:extLst>
                <a:ext uri="{FF2B5EF4-FFF2-40B4-BE49-F238E27FC236}">
                  <a16:creationId xmlns:a16="http://schemas.microsoft.com/office/drawing/2014/main" id="{44A3F127-AC7F-2AF4-31CF-EE95394D884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314" name="Vrije vorm: vorm 313">
              <a:extLst>
                <a:ext uri="{FF2B5EF4-FFF2-40B4-BE49-F238E27FC236}">
                  <a16:creationId xmlns:a16="http://schemas.microsoft.com/office/drawing/2014/main" id="{FCC270F8-453F-2777-1C6A-E2F4E1CF4FEB}"/>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315" name="Vrije vorm: vorm 314">
              <a:extLst>
                <a:ext uri="{FF2B5EF4-FFF2-40B4-BE49-F238E27FC236}">
                  <a16:creationId xmlns:a16="http://schemas.microsoft.com/office/drawing/2014/main" id="{DD9145FB-AF3D-68E4-4111-33B95C8BE0EC}"/>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316" name="Vrije vorm: vorm 315">
              <a:extLst>
                <a:ext uri="{FF2B5EF4-FFF2-40B4-BE49-F238E27FC236}">
                  <a16:creationId xmlns:a16="http://schemas.microsoft.com/office/drawing/2014/main" id="{A123A1EF-937C-368D-8AD7-7ABBA5924A7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318" name="Tijdelijke aanduiding voor voettekst 77">
            <a:extLst>
              <a:ext uri="{FF2B5EF4-FFF2-40B4-BE49-F238E27FC236}">
                <a16:creationId xmlns:a16="http://schemas.microsoft.com/office/drawing/2014/main" id="{35906306-C011-AFA0-A7DD-5B13DF1EC1D4}"/>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319" name="Tijdelijke aanduiding voor dianummer 78">
            <a:extLst>
              <a:ext uri="{FF2B5EF4-FFF2-40B4-BE49-F238E27FC236}">
                <a16:creationId xmlns:a16="http://schemas.microsoft.com/office/drawing/2014/main" id="{F6F95A0D-F874-81D6-A97A-0BFA183F75F3}"/>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321" name="Rechthoek 320">
            <a:extLst>
              <a:ext uri="{FF2B5EF4-FFF2-40B4-BE49-F238E27FC236}">
                <a16:creationId xmlns:a16="http://schemas.microsoft.com/office/drawing/2014/main" id="{7C9E6224-A6C6-B7C0-E105-44D022A95607}"/>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16015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850" fill="hold"/>
                                        <p:tgtEl>
                                          <p:spTgt spid="7"/>
                                        </p:tgtEl>
                                        <p:attrNameLst>
                                          <p:attrName>ppt_x</p:attrName>
                                        </p:attrNameLst>
                                      </p:cBhvr>
                                      <p:tavLst>
                                        <p:tav tm="0">
                                          <p:val>
                                            <p:strVal val="0-#ppt_w/2"/>
                                          </p:val>
                                        </p:tav>
                                        <p:tav tm="100000">
                                          <p:val>
                                            <p:strVal val="#ppt_x"/>
                                          </p:val>
                                        </p:tav>
                                      </p:tavLst>
                                    </p:anim>
                                    <p:anim calcmode="lin" valueType="num">
                                      <p:cBhvr additive="base">
                                        <p:cTn id="16" dur="8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323"/>
                                        </p:tgtEl>
                                        <p:attrNameLst>
                                          <p:attrName>style.visibility</p:attrName>
                                        </p:attrNameLst>
                                      </p:cBhvr>
                                      <p:to>
                                        <p:strVal val="visible"/>
                                      </p:to>
                                    </p:set>
                                    <p:anim calcmode="lin" valueType="num">
                                      <p:cBhvr additive="base">
                                        <p:cTn id="19" dur="850" fill="hold"/>
                                        <p:tgtEl>
                                          <p:spTgt spid="323"/>
                                        </p:tgtEl>
                                        <p:attrNameLst>
                                          <p:attrName>ppt_x</p:attrName>
                                        </p:attrNameLst>
                                      </p:cBhvr>
                                      <p:tavLst>
                                        <p:tav tm="0">
                                          <p:val>
                                            <p:strVal val="1+#ppt_w/2"/>
                                          </p:val>
                                        </p:tav>
                                        <p:tav tm="100000">
                                          <p:val>
                                            <p:strVal val="#ppt_x"/>
                                          </p:val>
                                        </p:tav>
                                      </p:tavLst>
                                    </p:anim>
                                    <p:anim calcmode="lin" valueType="num">
                                      <p:cBhvr additive="base">
                                        <p:cTn id="20" dur="850" fill="hold"/>
                                        <p:tgtEl>
                                          <p:spTgt spid="3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6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850" fill="hold"/>
                                        <p:tgtEl>
                                          <p:spTgt spid="9"/>
                                        </p:tgtEl>
                                        <p:attrNameLst>
                                          <p:attrName>ppt_x</p:attrName>
                                        </p:attrNameLst>
                                      </p:cBhvr>
                                      <p:tavLst>
                                        <p:tav tm="0">
                                          <p:val>
                                            <p:strVal val="1+#ppt_w/2"/>
                                          </p:val>
                                        </p:tav>
                                        <p:tav tm="100000">
                                          <p:val>
                                            <p:strVal val="#ppt_x"/>
                                          </p:val>
                                        </p:tav>
                                      </p:tavLst>
                                    </p:anim>
                                    <p:anim calcmode="lin" valueType="num">
                                      <p:cBhvr additive="base">
                                        <p:cTn id="24" dur="8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7" grpId="0">
        <p:tmplLst>
          <p:tmpl>
            <p:tnLst>
              <p:par>
                <p:cTn presetID="2" presetClass="entr" presetSubtype="8" decel="100000" fill="hold" nodeType="withEffect">
                  <p:stCondLst>
                    <p:cond delay="3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850" fill="hold"/>
                        <p:tgtEl>
                          <p:spTgt spid="7"/>
                        </p:tgtEl>
                        <p:attrNameLst>
                          <p:attrName>ppt_x</p:attrName>
                        </p:attrNameLst>
                      </p:cBhvr>
                      <p:tavLst>
                        <p:tav tm="0">
                          <p:val>
                            <p:strVal val="0-#ppt_w/2"/>
                          </p:val>
                        </p:tav>
                        <p:tav tm="100000">
                          <p:val>
                            <p:strVal val="#ppt_x"/>
                          </p:val>
                        </p:tav>
                      </p:tavLst>
                    </p:anim>
                    <p:anim calcmode="lin" valueType="num">
                      <p:cBhvr additive="base">
                        <p:cTn dur="850" fill="hold"/>
                        <p:tgtEl>
                          <p:spTgt spid="7"/>
                        </p:tgtEl>
                        <p:attrNameLst>
                          <p:attrName>ppt_y</p:attrName>
                        </p:attrNameLst>
                      </p:cBhvr>
                      <p:tavLst>
                        <p:tav tm="0">
                          <p:val>
                            <p:strVal val="#ppt_y"/>
                          </p:val>
                        </p:tav>
                        <p:tav tm="100000">
                          <p:val>
                            <p:strVal val="#ppt_y"/>
                          </p:val>
                        </p:tav>
                      </p:tavLst>
                    </p:anim>
                  </p:childTnLst>
                </p:cTn>
              </p:par>
            </p:tnLst>
          </p:tmpl>
        </p:tmplLst>
      </p:bldP>
      <p:bldP spid="9" grpId="0">
        <p:tmplLst>
          <p:tmpl>
            <p:tnLst>
              <p:par>
                <p:cTn presetID="2" presetClass="entr" presetSubtype="2" decel="100000" fill="hold" nodeType="withEffect">
                  <p:stCondLst>
                    <p:cond delay="6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850" fill="hold"/>
                        <p:tgtEl>
                          <p:spTgt spid="9"/>
                        </p:tgtEl>
                        <p:attrNameLst>
                          <p:attrName>ppt_x</p:attrName>
                        </p:attrNameLst>
                      </p:cBhvr>
                      <p:tavLst>
                        <p:tav tm="0">
                          <p:val>
                            <p:strVal val="1+#ppt_w/2"/>
                          </p:val>
                        </p:tav>
                        <p:tav tm="100000">
                          <p:val>
                            <p:strVal val="#ppt_x"/>
                          </p:val>
                        </p:tav>
                      </p:tavLst>
                    </p:anim>
                    <p:anim calcmode="lin" valueType="num">
                      <p:cBhvr additive="base">
                        <p:cTn dur="85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tekst 75% - Afbeelding 25% - Donkerblauw">
    <p:bg>
      <p:bgPr>
        <a:solidFill>
          <a:schemeClr val="accent1"/>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62CCFB7F-D1E8-4B90-D12E-18849413841F}"/>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 name="Tijdelijke aanduiding voor afbeelding 56">
            <a:extLst>
              <a:ext uri="{FF2B5EF4-FFF2-40B4-BE49-F238E27FC236}">
                <a16:creationId xmlns:a16="http://schemas.microsoft.com/office/drawing/2014/main" id="{162E9F9A-DDEB-1555-AED7-2609F141AAA6}"/>
              </a:ext>
            </a:extLst>
          </p:cNvPr>
          <p:cNvSpPr>
            <a:spLocks noGrp="1"/>
          </p:cNvSpPr>
          <p:nvPr>
            <p:ph type="pic" sz="quarter" idx="11"/>
          </p:nvPr>
        </p:nvSpPr>
        <p:spPr>
          <a:xfrm>
            <a:off x="8623300" y="438973"/>
            <a:ext cx="3089274" cy="5780196"/>
          </a:xfrm>
          <a:prstGeom prst="roundRect">
            <a:avLst>
              <a:gd name="adj" fmla="val 8222"/>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
        <p:nvSpPr>
          <p:cNvPr id="8" name="Titel 3">
            <a:extLst>
              <a:ext uri="{FF2B5EF4-FFF2-40B4-BE49-F238E27FC236}">
                <a16:creationId xmlns:a16="http://schemas.microsoft.com/office/drawing/2014/main" id="{C8C2B298-5D26-6997-6DCA-26E89419451A}"/>
              </a:ext>
            </a:extLst>
          </p:cNvPr>
          <p:cNvSpPr>
            <a:spLocks noGrp="1"/>
          </p:cNvSpPr>
          <p:nvPr>
            <p:ph type="title" hasCustomPrompt="1"/>
          </p:nvPr>
        </p:nvSpPr>
        <p:spPr>
          <a:xfrm>
            <a:off x="479425" y="476513"/>
            <a:ext cx="7664448" cy="956999"/>
          </a:xfrm>
        </p:spPr>
        <p:txBody>
          <a:bodyPr/>
          <a:lstStyle>
            <a:lvl1pPr>
              <a:defRPr>
                <a:solidFill>
                  <a:schemeClr val="bg1"/>
                </a:solidFill>
              </a:defRPr>
            </a:lvl1pPr>
          </a:lstStyle>
          <a:p>
            <a:r>
              <a:rPr lang="nl-NL"/>
              <a:t>Klikken om een titel toe te voegen op twee regels</a:t>
            </a:r>
          </a:p>
        </p:txBody>
      </p:sp>
      <p:sp>
        <p:nvSpPr>
          <p:cNvPr id="9" name="Tijdelijke aanduiding voor tekst 3">
            <a:extLst>
              <a:ext uri="{FF2B5EF4-FFF2-40B4-BE49-F238E27FC236}">
                <a16:creationId xmlns:a16="http://schemas.microsoft.com/office/drawing/2014/main" id="{620201B0-E78F-93CB-554F-CF3C532EE15B}"/>
              </a:ext>
            </a:extLst>
          </p:cNvPr>
          <p:cNvSpPr>
            <a:spLocks noGrp="1"/>
          </p:cNvSpPr>
          <p:nvPr>
            <p:ph type="body" sz="quarter" idx="10" hasCustomPrompt="1"/>
          </p:nvPr>
        </p:nvSpPr>
        <p:spPr>
          <a:xfrm>
            <a:off x="479426" y="1487388"/>
            <a:ext cx="766444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10" name="Tijdelijke aanduiding voor tekst 106">
            <a:extLst>
              <a:ext uri="{FF2B5EF4-FFF2-40B4-BE49-F238E27FC236}">
                <a16:creationId xmlns:a16="http://schemas.microsoft.com/office/drawing/2014/main" id="{D300A928-87F3-029A-7ED3-F0DB9BCDD7FB}"/>
              </a:ext>
            </a:extLst>
          </p:cNvPr>
          <p:cNvSpPr>
            <a:spLocks noGrp="1"/>
          </p:cNvSpPr>
          <p:nvPr>
            <p:ph type="body" sz="quarter" idx="15"/>
          </p:nvPr>
        </p:nvSpPr>
        <p:spPr>
          <a:xfrm>
            <a:off x="479426" y="2195763"/>
            <a:ext cx="7664448"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2" name="Groep 21">
            <a:extLst>
              <a:ext uri="{FF2B5EF4-FFF2-40B4-BE49-F238E27FC236}">
                <a16:creationId xmlns:a16="http://schemas.microsoft.com/office/drawing/2014/main" id="{E67DBF55-38B0-C1E3-2E7C-FCAC3F7BDD73}"/>
              </a:ext>
            </a:extLst>
          </p:cNvPr>
          <p:cNvGrpSpPr/>
          <p:nvPr userDrawn="1"/>
        </p:nvGrpSpPr>
        <p:grpSpPr>
          <a:xfrm>
            <a:off x="-3620530" y="0"/>
            <a:ext cx="3527668" cy="3899322"/>
            <a:chOff x="-3913429" y="2864654"/>
            <a:chExt cx="3820567" cy="3899322"/>
          </a:xfrm>
        </p:grpSpPr>
        <p:sp>
          <p:nvSpPr>
            <p:cNvPr id="23" name="Rechthoek: afgeronde hoeken 22">
              <a:extLst>
                <a:ext uri="{FF2B5EF4-FFF2-40B4-BE49-F238E27FC236}">
                  <a16:creationId xmlns:a16="http://schemas.microsoft.com/office/drawing/2014/main" id="{A535E58A-EFA6-FCFB-AF2C-E34CA780EA2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24" name="Rechthoek: afgeronde hoeken 23">
              <a:extLst>
                <a:ext uri="{FF2B5EF4-FFF2-40B4-BE49-F238E27FC236}">
                  <a16:creationId xmlns:a16="http://schemas.microsoft.com/office/drawing/2014/main" id="{8C53348B-7F5B-65F5-80A3-E165B2686CBE}"/>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20586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950" fill="hold"/>
                                        <p:tgtEl>
                                          <p:spTgt spid="10"/>
                                        </p:tgtEl>
                                        <p:attrNameLst>
                                          <p:attrName>ppt_x</p:attrName>
                                        </p:attrNameLst>
                                      </p:cBhvr>
                                      <p:tavLst>
                                        <p:tav tm="0">
                                          <p:val>
                                            <p:strVal val="0-#ppt_w/2"/>
                                          </p:val>
                                        </p:tav>
                                        <p:tav tm="100000">
                                          <p:val>
                                            <p:strVal val="#ppt_x"/>
                                          </p:val>
                                        </p:tav>
                                      </p:tavLst>
                                    </p:anim>
                                    <p:anim calcmode="lin" valueType="num">
                                      <p:cBhvr additive="base">
                                        <p:cTn id="16" dur="9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00" fill="hold"/>
                                        <p:tgtEl>
                                          <p:spTgt spid="6"/>
                                        </p:tgtEl>
                                        <p:attrNameLst>
                                          <p:attrName>ppt_x</p:attrName>
                                        </p:attrNameLst>
                                      </p:cBhvr>
                                      <p:tavLst>
                                        <p:tav tm="0">
                                          <p:val>
                                            <p:strVal val="1+#ppt_w/2"/>
                                          </p:val>
                                        </p:tav>
                                        <p:tav tm="100000">
                                          <p:val>
                                            <p:strVal val="#ppt_x"/>
                                          </p:val>
                                        </p:tav>
                                      </p:tavLst>
                                    </p:anim>
                                    <p:anim calcmode="lin" valueType="num">
                                      <p:cBhvr additive="base">
                                        <p:cTn id="20" dur="7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P spid="9" grpId="0" build="p"/>
      <p:bldP spid="10" grpId="0">
        <p:tmplLst>
          <p:tmpl>
            <p:tnLst>
              <p:par>
                <p:cTn presetID="2" presetClass="entr" presetSubtype="8" decel="100000" fill="hold" nodeType="withEffect">
                  <p:stCondLst>
                    <p:cond delay="3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950" fill="hold"/>
                        <p:tgtEl>
                          <p:spTgt spid="10"/>
                        </p:tgtEl>
                        <p:attrNameLst>
                          <p:attrName>ppt_x</p:attrName>
                        </p:attrNameLst>
                      </p:cBhvr>
                      <p:tavLst>
                        <p:tav tm="0">
                          <p:val>
                            <p:strVal val="0-#ppt_w/2"/>
                          </p:val>
                        </p:tav>
                        <p:tav tm="100000">
                          <p:val>
                            <p:strVal val="#ppt_x"/>
                          </p:val>
                        </p:tav>
                      </p:tavLst>
                    </p:anim>
                    <p:anim calcmode="lin" valueType="num">
                      <p:cBhvr additive="base">
                        <p:cTn dur="950" fill="hold"/>
                        <p:tgtEl>
                          <p:spTgt spid="1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tekst 75% - Afbeelding 25% - Roze">
    <p:bg>
      <p:bgPr>
        <a:solidFill>
          <a:schemeClr val="accent2"/>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62CCFB7F-D1E8-4B90-D12E-18849413841F}"/>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 name="Tijdelijke aanduiding voor afbeelding 56">
            <a:extLst>
              <a:ext uri="{FF2B5EF4-FFF2-40B4-BE49-F238E27FC236}">
                <a16:creationId xmlns:a16="http://schemas.microsoft.com/office/drawing/2014/main" id="{162E9F9A-DDEB-1555-AED7-2609F141AAA6}"/>
              </a:ext>
            </a:extLst>
          </p:cNvPr>
          <p:cNvSpPr>
            <a:spLocks noGrp="1"/>
          </p:cNvSpPr>
          <p:nvPr>
            <p:ph type="pic" sz="quarter" idx="11"/>
          </p:nvPr>
        </p:nvSpPr>
        <p:spPr>
          <a:xfrm>
            <a:off x="8623300" y="438973"/>
            <a:ext cx="3089274" cy="5780196"/>
          </a:xfrm>
          <a:prstGeom prst="roundRect">
            <a:avLst>
              <a:gd name="adj" fmla="val 8222"/>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
        <p:nvSpPr>
          <p:cNvPr id="8" name="Titel 3">
            <a:extLst>
              <a:ext uri="{FF2B5EF4-FFF2-40B4-BE49-F238E27FC236}">
                <a16:creationId xmlns:a16="http://schemas.microsoft.com/office/drawing/2014/main" id="{C8C2B298-5D26-6997-6DCA-26E89419451A}"/>
              </a:ext>
            </a:extLst>
          </p:cNvPr>
          <p:cNvSpPr>
            <a:spLocks noGrp="1"/>
          </p:cNvSpPr>
          <p:nvPr>
            <p:ph type="title" hasCustomPrompt="1"/>
          </p:nvPr>
        </p:nvSpPr>
        <p:spPr>
          <a:xfrm>
            <a:off x="479425" y="476513"/>
            <a:ext cx="7664448" cy="956999"/>
          </a:xfrm>
        </p:spPr>
        <p:txBody>
          <a:bodyPr/>
          <a:lstStyle>
            <a:lvl1pPr>
              <a:defRPr>
                <a:solidFill>
                  <a:schemeClr val="bg1"/>
                </a:solidFill>
              </a:defRPr>
            </a:lvl1pPr>
          </a:lstStyle>
          <a:p>
            <a:r>
              <a:rPr lang="nl-NL"/>
              <a:t>Klikken om een titel toe te voegen op twee regels</a:t>
            </a:r>
          </a:p>
        </p:txBody>
      </p:sp>
      <p:sp>
        <p:nvSpPr>
          <p:cNvPr id="9" name="Tijdelijke aanduiding voor tekst 3">
            <a:extLst>
              <a:ext uri="{FF2B5EF4-FFF2-40B4-BE49-F238E27FC236}">
                <a16:creationId xmlns:a16="http://schemas.microsoft.com/office/drawing/2014/main" id="{620201B0-E78F-93CB-554F-CF3C532EE15B}"/>
              </a:ext>
            </a:extLst>
          </p:cNvPr>
          <p:cNvSpPr>
            <a:spLocks noGrp="1"/>
          </p:cNvSpPr>
          <p:nvPr>
            <p:ph type="body" sz="quarter" idx="10" hasCustomPrompt="1"/>
          </p:nvPr>
        </p:nvSpPr>
        <p:spPr>
          <a:xfrm>
            <a:off x="479426" y="1487388"/>
            <a:ext cx="766444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10" name="Tijdelijke aanduiding voor tekst 106">
            <a:extLst>
              <a:ext uri="{FF2B5EF4-FFF2-40B4-BE49-F238E27FC236}">
                <a16:creationId xmlns:a16="http://schemas.microsoft.com/office/drawing/2014/main" id="{D300A928-87F3-029A-7ED3-F0DB9BCDD7FB}"/>
              </a:ext>
            </a:extLst>
          </p:cNvPr>
          <p:cNvSpPr>
            <a:spLocks noGrp="1"/>
          </p:cNvSpPr>
          <p:nvPr>
            <p:ph type="body" sz="quarter" idx="15"/>
          </p:nvPr>
        </p:nvSpPr>
        <p:spPr>
          <a:xfrm>
            <a:off x="479426" y="2195763"/>
            <a:ext cx="7664448"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2" name="Groep 21">
            <a:extLst>
              <a:ext uri="{FF2B5EF4-FFF2-40B4-BE49-F238E27FC236}">
                <a16:creationId xmlns:a16="http://schemas.microsoft.com/office/drawing/2014/main" id="{E67DBF55-38B0-C1E3-2E7C-FCAC3F7BDD73}"/>
              </a:ext>
            </a:extLst>
          </p:cNvPr>
          <p:cNvGrpSpPr/>
          <p:nvPr userDrawn="1"/>
        </p:nvGrpSpPr>
        <p:grpSpPr>
          <a:xfrm>
            <a:off x="-3620530" y="0"/>
            <a:ext cx="3527668" cy="3899322"/>
            <a:chOff x="-3913429" y="2864654"/>
            <a:chExt cx="3820567" cy="3899322"/>
          </a:xfrm>
        </p:grpSpPr>
        <p:sp>
          <p:nvSpPr>
            <p:cNvPr id="23" name="Rechthoek: afgeronde hoeken 22">
              <a:extLst>
                <a:ext uri="{FF2B5EF4-FFF2-40B4-BE49-F238E27FC236}">
                  <a16:creationId xmlns:a16="http://schemas.microsoft.com/office/drawing/2014/main" id="{A535E58A-EFA6-FCFB-AF2C-E34CA780EA2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24" name="Rechthoek: afgeronde hoeken 23">
              <a:extLst>
                <a:ext uri="{FF2B5EF4-FFF2-40B4-BE49-F238E27FC236}">
                  <a16:creationId xmlns:a16="http://schemas.microsoft.com/office/drawing/2014/main" id="{8C53348B-7F5B-65F5-80A3-E165B2686CBE}"/>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7546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950" fill="hold"/>
                                        <p:tgtEl>
                                          <p:spTgt spid="10"/>
                                        </p:tgtEl>
                                        <p:attrNameLst>
                                          <p:attrName>ppt_x</p:attrName>
                                        </p:attrNameLst>
                                      </p:cBhvr>
                                      <p:tavLst>
                                        <p:tav tm="0">
                                          <p:val>
                                            <p:strVal val="0-#ppt_w/2"/>
                                          </p:val>
                                        </p:tav>
                                        <p:tav tm="100000">
                                          <p:val>
                                            <p:strVal val="#ppt_x"/>
                                          </p:val>
                                        </p:tav>
                                      </p:tavLst>
                                    </p:anim>
                                    <p:anim calcmode="lin" valueType="num">
                                      <p:cBhvr additive="base">
                                        <p:cTn id="16" dur="9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00" fill="hold"/>
                                        <p:tgtEl>
                                          <p:spTgt spid="6"/>
                                        </p:tgtEl>
                                        <p:attrNameLst>
                                          <p:attrName>ppt_x</p:attrName>
                                        </p:attrNameLst>
                                      </p:cBhvr>
                                      <p:tavLst>
                                        <p:tav tm="0">
                                          <p:val>
                                            <p:strVal val="1+#ppt_w/2"/>
                                          </p:val>
                                        </p:tav>
                                        <p:tav tm="100000">
                                          <p:val>
                                            <p:strVal val="#ppt_x"/>
                                          </p:val>
                                        </p:tav>
                                      </p:tavLst>
                                    </p:anim>
                                    <p:anim calcmode="lin" valueType="num">
                                      <p:cBhvr additive="base">
                                        <p:cTn id="20" dur="7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P spid="9" grpId="0" build="p"/>
      <p:bldP spid="10" grpId="0">
        <p:tmplLst>
          <p:tmpl>
            <p:tnLst>
              <p:par>
                <p:cTn presetID="2" presetClass="entr" presetSubtype="8" decel="100000" fill="hold" nodeType="withEffect">
                  <p:stCondLst>
                    <p:cond delay="3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950" fill="hold"/>
                        <p:tgtEl>
                          <p:spTgt spid="10"/>
                        </p:tgtEl>
                        <p:attrNameLst>
                          <p:attrName>ppt_x</p:attrName>
                        </p:attrNameLst>
                      </p:cBhvr>
                      <p:tavLst>
                        <p:tav tm="0">
                          <p:val>
                            <p:strVal val="0-#ppt_w/2"/>
                          </p:val>
                        </p:tav>
                        <p:tav tm="100000">
                          <p:val>
                            <p:strVal val="#ppt_x"/>
                          </p:val>
                        </p:tav>
                      </p:tavLst>
                    </p:anim>
                    <p:anim calcmode="lin" valueType="num">
                      <p:cBhvr additive="base">
                        <p:cTn dur="950" fill="hold"/>
                        <p:tgtEl>
                          <p:spTgt spid="1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tekst 75% - Afbeelding 25% - Lichtblauw">
    <p:bg>
      <p:bgPr>
        <a:solidFill>
          <a:schemeClr val="accent3"/>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62CCFB7F-D1E8-4B90-D12E-18849413841F}"/>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 name="Tijdelijke aanduiding voor afbeelding 56">
            <a:extLst>
              <a:ext uri="{FF2B5EF4-FFF2-40B4-BE49-F238E27FC236}">
                <a16:creationId xmlns:a16="http://schemas.microsoft.com/office/drawing/2014/main" id="{162E9F9A-DDEB-1555-AED7-2609F141AAA6}"/>
              </a:ext>
            </a:extLst>
          </p:cNvPr>
          <p:cNvSpPr>
            <a:spLocks noGrp="1"/>
          </p:cNvSpPr>
          <p:nvPr>
            <p:ph type="pic" sz="quarter" idx="11"/>
          </p:nvPr>
        </p:nvSpPr>
        <p:spPr>
          <a:xfrm>
            <a:off x="8623300" y="438973"/>
            <a:ext cx="3089274" cy="5780196"/>
          </a:xfrm>
          <a:prstGeom prst="roundRect">
            <a:avLst>
              <a:gd name="adj" fmla="val 8222"/>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
        <p:nvSpPr>
          <p:cNvPr id="8" name="Titel 3">
            <a:extLst>
              <a:ext uri="{FF2B5EF4-FFF2-40B4-BE49-F238E27FC236}">
                <a16:creationId xmlns:a16="http://schemas.microsoft.com/office/drawing/2014/main" id="{C8C2B298-5D26-6997-6DCA-26E89419451A}"/>
              </a:ext>
            </a:extLst>
          </p:cNvPr>
          <p:cNvSpPr>
            <a:spLocks noGrp="1"/>
          </p:cNvSpPr>
          <p:nvPr>
            <p:ph type="title" hasCustomPrompt="1"/>
          </p:nvPr>
        </p:nvSpPr>
        <p:spPr>
          <a:xfrm>
            <a:off x="479425" y="476513"/>
            <a:ext cx="7664448" cy="956999"/>
          </a:xfrm>
        </p:spPr>
        <p:txBody>
          <a:bodyPr/>
          <a:lstStyle>
            <a:lvl1pPr>
              <a:defRPr>
                <a:solidFill>
                  <a:schemeClr val="bg1"/>
                </a:solidFill>
              </a:defRPr>
            </a:lvl1pPr>
          </a:lstStyle>
          <a:p>
            <a:r>
              <a:rPr lang="nl-NL"/>
              <a:t>Klikken om een titel toe te voegen op twee regels</a:t>
            </a:r>
          </a:p>
        </p:txBody>
      </p:sp>
      <p:sp>
        <p:nvSpPr>
          <p:cNvPr id="9" name="Tijdelijke aanduiding voor tekst 3">
            <a:extLst>
              <a:ext uri="{FF2B5EF4-FFF2-40B4-BE49-F238E27FC236}">
                <a16:creationId xmlns:a16="http://schemas.microsoft.com/office/drawing/2014/main" id="{620201B0-E78F-93CB-554F-CF3C532EE15B}"/>
              </a:ext>
            </a:extLst>
          </p:cNvPr>
          <p:cNvSpPr>
            <a:spLocks noGrp="1"/>
          </p:cNvSpPr>
          <p:nvPr>
            <p:ph type="body" sz="quarter" idx="10" hasCustomPrompt="1"/>
          </p:nvPr>
        </p:nvSpPr>
        <p:spPr>
          <a:xfrm>
            <a:off x="479426" y="1487388"/>
            <a:ext cx="766444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10" name="Tijdelijke aanduiding voor tekst 106">
            <a:extLst>
              <a:ext uri="{FF2B5EF4-FFF2-40B4-BE49-F238E27FC236}">
                <a16:creationId xmlns:a16="http://schemas.microsoft.com/office/drawing/2014/main" id="{D300A928-87F3-029A-7ED3-F0DB9BCDD7FB}"/>
              </a:ext>
            </a:extLst>
          </p:cNvPr>
          <p:cNvSpPr>
            <a:spLocks noGrp="1"/>
          </p:cNvSpPr>
          <p:nvPr>
            <p:ph type="body" sz="quarter" idx="15"/>
          </p:nvPr>
        </p:nvSpPr>
        <p:spPr>
          <a:xfrm>
            <a:off x="479426" y="2195763"/>
            <a:ext cx="7664448"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2" name="Groep 21">
            <a:extLst>
              <a:ext uri="{FF2B5EF4-FFF2-40B4-BE49-F238E27FC236}">
                <a16:creationId xmlns:a16="http://schemas.microsoft.com/office/drawing/2014/main" id="{E67DBF55-38B0-C1E3-2E7C-FCAC3F7BDD73}"/>
              </a:ext>
            </a:extLst>
          </p:cNvPr>
          <p:cNvGrpSpPr/>
          <p:nvPr userDrawn="1"/>
        </p:nvGrpSpPr>
        <p:grpSpPr>
          <a:xfrm>
            <a:off x="-3620530" y="0"/>
            <a:ext cx="3527668" cy="3899322"/>
            <a:chOff x="-3913429" y="2864654"/>
            <a:chExt cx="3820567" cy="3899322"/>
          </a:xfrm>
        </p:grpSpPr>
        <p:sp>
          <p:nvSpPr>
            <p:cNvPr id="23" name="Rechthoek: afgeronde hoeken 22">
              <a:extLst>
                <a:ext uri="{FF2B5EF4-FFF2-40B4-BE49-F238E27FC236}">
                  <a16:creationId xmlns:a16="http://schemas.microsoft.com/office/drawing/2014/main" id="{A535E58A-EFA6-FCFB-AF2C-E34CA780EA2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24" name="Rechthoek: afgeronde hoeken 23">
              <a:extLst>
                <a:ext uri="{FF2B5EF4-FFF2-40B4-BE49-F238E27FC236}">
                  <a16:creationId xmlns:a16="http://schemas.microsoft.com/office/drawing/2014/main" id="{8C53348B-7F5B-65F5-80A3-E165B2686CBE}"/>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1675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950" fill="hold"/>
                                        <p:tgtEl>
                                          <p:spTgt spid="10"/>
                                        </p:tgtEl>
                                        <p:attrNameLst>
                                          <p:attrName>ppt_x</p:attrName>
                                        </p:attrNameLst>
                                      </p:cBhvr>
                                      <p:tavLst>
                                        <p:tav tm="0">
                                          <p:val>
                                            <p:strVal val="0-#ppt_w/2"/>
                                          </p:val>
                                        </p:tav>
                                        <p:tav tm="100000">
                                          <p:val>
                                            <p:strVal val="#ppt_x"/>
                                          </p:val>
                                        </p:tav>
                                      </p:tavLst>
                                    </p:anim>
                                    <p:anim calcmode="lin" valueType="num">
                                      <p:cBhvr additive="base">
                                        <p:cTn id="16" dur="9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00" fill="hold"/>
                                        <p:tgtEl>
                                          <p:spTgt spid="6"/>
                                        </p:tgtEl>
                                        <p:attrNameLst>
                                          <p:attrName>ppt_x</p:attrName>
                                        </p:attrNameLst>
                                      </p:cBhvr>
                                      <p:tavLst>
                                        <p:tav tm="0">
                                          <p:val>
                                            <p:strVal val="1+#ppt_w/2"/>
                                          </p:val>
                                        </p:tav>
                                        <p:tav tm="100000">
                                          <p:val>
                                            <p:strVal val="#ppt_x"/>
                                          </p:val>
                                        </p:tav>
                                      </p:tavLst>
                                    </p:anim>
                                    <p:anim calcmode="lin" valueType="num">
                                      <p:cBhvr additive="base">
                                        <p:cTn id="20" dur="7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P spid="9" grpId="0" build="p"/>
      <p:bldP spid="10" grpId="0">
        <p:tmplLst>
          <p:tmpl>
            <p:tnLst>
              <p:par>
                <p:cTn presetID="2" presetClass="entr" presetSubtype="8" decel="100000" fill="hold" nodeType="withEffect">
                  <p:stCondLst>
                    <p:cond delay="3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950" fill="hold"/>
                        <p:tgtEl>
                          <p:spTgt spid="10"/>
                        </p:tgtEl>
                        <p:attrNameLst>
                          <p:attrName>ppt_x</p:attrName>
                        </p:attrNameLst>
                      </p:cBhvr>
                      <p:tavLst>
                        <p:tav tm="0">
                          <p:val>
                            <p:strVal val="0-#ppt_w/2"/>
                          </p:val>
                        </p:tav>
                        <p:tav tm="100000">
                          <p:val>
                            <p:strVal val="#ppt_x"/>
                          </p:val>
                        </p:tav>
                      </p:tavLst>
                    </p:anim>
                    <p:anim calcmode="lin" valueType="num">
                      <p:cBhvr additive="base">
                        <p:cTn dur="950" fill="hold"/>
                        <p:tgtEl>
                          <p:spTgt spid="1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tekst 75% - Afbeelding 25% - Groen">
    <p:bg>
      <p:bgPr>
        <a:solidFill>
          <a:schemeClr val="accent4"/>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DBDA982A-F86D-F5F3-B15F-F8CD54FB0B01}"/>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 name="Tijdelijke aanduiding voor afbeelding 56">
            <a:extLst>
              <a:ext uri="{FF2B5EF4-FFF2-40B4-BE49-F238E27FC236}">
                <a16:creationId xmlns:a16="http://schemas.microsoft.com/office/drawing/2014/main" id="{162E9F9A-DDEB-1555-AED7-2609F141AAA6}"/>
              </a:ext>
            </a:extLst>
          </p:cNvPr>
          <p:cNvSpPr>
            <a:spLocks noGrp="1"/>
          </p:cNvSpPr>
          <p:nvPr>
            <p:ph type="pic" sz="quarter" idx="11"/>
          </p:nvPr>
        </p:nvSpPr>
        <p:spPr>
          <a:xfrm>
            <a:off x="8623300" y="438973"/>
            <a:ext cx="3089274" cy="5780196"/>
          </a:xfrm>
          <a:prstGeom prst="roundRect">
            <a:avLst>
              <a:gd name="adj" fmla="val 8222"/>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
        <p:nvSpPr>
          <p:cNvPr id="8" name="Titel 3">
            <a:extLst>
              <a:ext uri="{FF2B5EF4-FFF2-40B4-BE49-F238E27FC236}">
                <a16:creationId xmlns:a16="http://schemas.microsoft.com/office/drawing/2014/main" id="{C8C2B298-5D26-6997-6DCA-26E89419451A}"/>
              </a:ext>
            </a:extLst>
          </p:cNvPr>
          <p:cNvSpPr>
            <a:spLocks noGrp="1"/>
          </p:cNvSpPr>
          <p:nvPr>
            <p:ph type="title" hasCustomPrompt="1"/>
          </p:nvPr>
        </p:nvSpPr>
        <p:spPr>
          <a:xfrm>
            <a:off x="479425" y="476513"/>
            <a:ext cx="7664448" cy="956999"/>
          </a:xfrm>
        </p:spPr>
        <p:txBody>
          <a:bodyPr/>
          <a:lstStyle>
            <a:lvl1pPr>
              <a:defRPr>
                <a:solidFill>
                  <a:schemeClr val="bg1"/>
                </a:solidFill>
              </a:defRPr>
            </a:lvl1pPr>
          </a:lstStyle>
          <a:p>
            <a:r>
              <a:rPr lang="nl-NL"/>
              <a:t>Klikken om een titel toe te voegen op twee regels</a:t>
            </a:r>
          </a:p>
        </p:txBody>
      </p:sp>
      <p:sp>
        <p:nvSpPr>
          <p:cNvPr id="9" name="Tijdelijke aanduiding voor tekst 3">
            <a:extLst>
              <a:ext uri="{FF2B5EF4-FFF2-40B4-BE49-F238E27FC236}">
                <a16:creationId xmlns:a16="http://schemas.microsoft.com/office/drawing/2014/main" id="{620201B0-E78F-93CB-554F-CF3C532EE15B}"/>
              </a:ext>
            </a:extLst>
          </p:cNvPr>
          <p:cNvSpPr>
            <a:spLocks noGrp="1"/>
          </p:cNvSpPr>
          <p:nvPr>
            <p:ph type="body" sz="quarter" idx="10" hasCustomPrompt="1"/>
          </p:nvPr>
        </p:nvSpPr>
        <p:spPr>
          <a:xfrm>
            <a:off x="479426" y="1487388"/>
            <a:ext cx="766444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10" name="Tijdelijke aanduiding voor tekst 106">
            <a:extLst>
              <a:ext uri="{FF2B5EF4-FFF2-40B4-BE49-F238E27FC236}">
                <a16:creationId xmlns:a16="http://schemas.microsoft.com/office/drawing/2014/main" id="{D300A928-87F3-029A-7ED3-F0DB9BCDD7FB}"/>
              </a:ext>
            </a:extLst>
          </p:cNvPr>
          <p:cNvSpPr>
            <a:spLocks noGrp="1"/>
          </p:cNvSpPr>
          <p:nvPr>
            <p:ph type="body" sz="quarter" idx="15"/>
          </p:nvPr>
        </p:nvSpPr>
        <p:spPr>
          <a:xfrm>
            <a:off x="479426" y="2195763"/>
            <a:ext cx="7664448"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2" name="Groep 21">
            <a:extLst>
              <a:ext uri="{FF2B5EF4-FFF2-40B4-BE49-F238E27FC236}">
                <a16:creationId xmlns:a16="http://schemas.microsoft.com/office/drawing/2014/main" id="{E67DBF55-38B0-C1E3-2E7C-FCAC3F7BDD73}"/>
              </a:ext>
            </a:extLst>
          </p:cNvPr>
          <p:cNvGrpSpPr/>
          <p:nvPr userDrawn="1"/>
        </p:nvGrpSpPr>
        <p:grpSpPr>
          <a:xfrm>
            <a:off x="-3620530" y="0"/>
            <a:ext cx="3527668" cy="3899322"/>
            <a:chOff x="-3913429" y="2864654"/>
            <a:chExt cx="3820567" cy="3899322"/>
          </a:xfrm>
        </p:grpSpPr>
        <p:sp>
          <p:nvSpPr>
            <p:cNvPr id="23" name="Rechthoek: afgeronde hoeken 22">
              <a:extLst>
                <a:ext uri="{FF2B5EF4-FFF2-40B4-BE49-F238E27FC236}">
                  <a16:creationId xmlns:a16="http://schemas.microsoft.com/office/drawing/2014/main" id="{A535E58A-EFA6-FCFB-AF2C-E34CA780EA2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24" name="Rechthoek: afgeronde hoeken 23">
              <a:extLst>
                <a:ext uri="{FF2B5EF4-FFF2-40B4-BE49-F238E27FC236}">
                  <a16:creationId xmlns:a16="http://schemas.microsoft.com/office/drawing/2014/main" id="{8C53348B-7F5B-65F5-80A3-E165B2686CBE}"/>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64109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950" fill="hold"/>
                                        <p:tgtEl>
                                          <p:spTgt spid="10"/>
                                        </p:tgtEl>
                                        <p:attrNameLst>
                                          <p:attrName>ppt_x</p:attrName>
                                        </p:attrNameLst>
                                      </p:cBhvr>
                                      <p:tavLst>
                                        <p:tav tm="0">
                                          <p:val>
                                            <p:strVal val="0-#ppt_w/2"/>
                                          </p:val>
                                        </p:tav>
                                        <p:tav tm="100000">
                                          <p:val>
                                            <p:strVal val="#ppt_x"/>
                                          </p:val>
                                        </p:tav>
                                      </p:tavLst>
                                    </p:anim>
                                    <p:anim calcmode="lin" valueType="num">
                                      <p:cBhvr additive="base">
                                        <p:cTn id="16" dur="9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00" fill="hold"/>
                                        <p:tgtEl>
                                          <p:spTgt spid="6"/>
                                        </p:tgtEl>
                                        <p:attrNameLst>
                                          <p:attrName>ppt_x</p:attrName>
                                        </p:attrNameLst>
                                      </p:cBhvr>
                                      <p:tavLst>
                                        <p:tav tm="0">
                                          <p:val>
                                            <p:strVal val="1+#ppt_w/2"/>
                                          </p:val>
                                        </p:tav>
                                        <p:tav tm="100000">
                                          <p:val>
                                            <p:strVal val="#ppt_x"/>
                                          </p:val>
                                        </p:tav>
                                      </p:tavLst>
                                    </p:anim>
                                    <p:anim calcmode="lin" valueType="num">
                                      <p:cBhvr additive="base">
                                        <p:cTn id="20" dur="7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P spid="9" grpId="0" build="p"/>
      <p:bldP spid="10" grpId="0">
        <p:tmplLst>
          <p:tmpl>
            <p:tnLst>
              <p:par>
                <p:cTn presetID="2" presetClass="entr" presetSubtype="8" decel="100000" fill="hold" nodeType="withEffect">
                  <p:stCondLst>
                    <p:cond delay="3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950" fill="hold"/>
                        <p:tgtEl>
                          <p:spTgt spid="10"/>
                        </p:tgtEl>
                        <p:attrNameLst>
                          <p:attrName>ppt_x</p:attrName>
                        </p:attrNameLst>
                      </p:cBhvr>
                      <p:tavLst>
                        <p:tav tm="0">
                          <p:val>
                            <p:strVal val="0-#ppt_w/2"/>
                          </p:val>
                        </p:tav>
                        <p:tav tm="100000">
                          <p:val>
                            <p:strVal val="#ppt_x"/>
                          </p:val>
                        </p:tav>
                      </p:tavLst>
                    </p:anim>
                    <p:anim calcmode="lin" valueType="num">
                      <p:cBhvr additive="base">
                        <p:cTn dur="950" fill="hold"/>
                        <p:tgtEl>
                          <p:spTgt spid="1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tekst 75% - Afbeelding 25% - Grijs">
    <p:bg>
      <p:bgPr>
        <a:solidFill>
          <a:schemeClr val="bg2"/>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DBDA982A-F86D-F5F3-B15F-F8CD54FB0B01}"/>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6" name="Tijdelijke aanduiding voor afbeelding 56">
            <a:extLst>
              <a:ext uri="{FF2B5EF4-FFF2-40B4-BE49-F238E27FC236}">
                <a16:creationId xmlns:a16="http://schemas.microsoft.com/office/drawing/2014/main" id="{162E9F9A-DDEB-1555-AED7-2609F141AAA6}"/>
              </a:ext>
            </a:extLst>
          </p:cNvPr>
          <p:cNvSpPr>
            <a:spLocks noGrp="1"/>
          </p:cNvSpPr>
          <p:nvPr>
            <p:ph type="pic" sz="quarter" idx="11"/>
          </p:nvPr>
        </p:nvSpPr>
        <p:spPr>
          <a:xfrm>
            <a:off x="8623300" y="438973"/>
            <a:ext cx="3089274" cy="5780196"/>
          </a:xfrm>
          <a:prstGeom prst="roundRect">
            <a:avLst>
              <a:gd name="adj" fmla="val 8222"/>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
        <p:nvSpPr>
          <p:cNvPr id="8" name="Titel 3">
            <a:extLst>
              <a:ext uri="{FF2B5EF4-FFF2-40B4-BE49-F238E27FC236}">
                <a16:creationId xmlns:a16="http://schemas.microsoft.com/office/drawing/2014/main" id="{C8C2B298-5D26-6997-6DCA-26E89419451A}"/>
              </a:ext>
            </a:extLst>
          </p:cNvPr>
          <p:cNvSpPr>
            <a:spLocks noGrp="1"/>
          </p:cNvSpPr>
          <p:nvPr>
            <p:ph type="title" hasCustomPrompt="1"/>
          </p:nvPr>
        </p:nvSpPr>
        <p:spPr>
          <a:xfrm>
            <a:off x="479425" y="476513"/>
            <a:ext cx="7664448" cy="956999"/>
          </a:xfrm>
        </p:spPr>
        <p:txBody>
          <a:bodyPr/>
          <a:lstStyle>
            <a:lvl1pPr>
              <a:defRPr>
                <a:solidFill>
                  <a:schemeClr val="tx2"/>
                </a:solidFill>
              </a:defRPr>
            </a:lvl1pPr>
          </a:lstStyle>
          <a:p>
            <a:r>
              <a:rPr lang="nl-NL"/>
              <a:t>Klikken om een titel toe te voegen op twee regels</a:t>
            </a:r>
          </a:p>
        </p:txBody>
      </p:sp>
      <p:sp>
        <p:nvSpPr>
          <p:cNvPr id="9" name="Tijdelijke aanduiding voor tekst 3">
            <a:extLst>
              <a:ext uri="{FF2B5EF4-FFF2-40B4-BE49-F238E27FC236}">
                <a16:creationId xmlns:a16="http://schemas.microsoft.com/office/drawing/2014/main" id="{620201B0-E78F-93CB-554F-CF3C532EE15B}"/>
              </a:ext>
            </a:extLst>
          </p:cNvPr>
          <p:cNvSpPr>
            <a:spLocks noGrp="1"/>
          </p:cNvSpPr>
          <p:nvPr>
            <p:ph type="body" sz="quarter" idx="10" hasCustomPrompt="1"/>
          </p:nvPr>
        </p:nvSpPr>
        <p:spPr>
          <a:xfrm>
            <a:off x="479426" y="1487388"/>
            <a:ext cx="7664448"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10" name="Tijdelijke aanduiding voor tekst 106">
            <a:extLst>
              <a:ext uri="{FF2B5EF4-FFF2-40B4-BE49-F238E27FC236}">
                <a16:creationId xmlns:a16="http://schemas.microsoft.com/office/drawing/2014/main" id="{D300A928-87F3-029A-7ED3-F0DB9BCDD7FB}"/>
              </a:ext>
            </a:extLst>
          </p:cNvPr>
          <p:cNvSpPr>
            <a:spLocks noGrp="1"/>
          </p:cNvSpPr>
          <p:nvPr>
            <p:ph type="body" sz="quarter" idx="15"/>
          </p:nvPr>
        </p:nvSpPr>
        <p:spPr>
          <a:xfrm>
            <a:off x="479426" y="2195763"/>
            <a:ext cx="7664448" cy="378000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22" name="Groep 21">
            <a:extLst>
              <a:ext uri="{FF2B5EF4-FFF2-40B4-BE49-F238E27FC236}">
                <a16:creationId xmlns:a16="http://schemas.microsoft.com/office/drawing/2014/main" id="{E67DBF55-38B0-C1E3-2E7C-FCAC3F7BDD73}"/>
              </a:ext>
            </a:extLst>
          </p:cNvPr>
          <p:cNvGrpSpPr/>
          <p:nvPr userDrawn="1"/>
        </p:nvGrpSpPr>
        <p:grpSpPr>
          <a:xfrm>
            <a:off x="-3620530" y="0"/>
            <a:ext cx="3527668" cy="3899322"/>
            <a:chOff x="-3913429" y="2864654"/>
            <a:chExt cx="3820567" cy="3899322"/>
          </a:xfrm>
        </p:grpSpPr>
        <p:sp>
          <p:nvSpPr>
            <p:cNvPr id="23" name="Rechthoek: afgeronde hoeken 22">
              <a:extLst>
                <a:ext uri="{FF2B5EF4-FFF2-40B4-BE49-F238E27FC236}">
                  <a16:creationId xmlns:a16="http://schemas.microsoft.com/office/drawing/2014/main" id="{A535E58A-EFA6-FCFB-AF2C-E34CA780EA2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24" name="Rechthoek: afgeronde hoeken 23">
              <a:extLst>
                <a:ext uri="{FF2B5EF4-FFF2-40B4-BE49-F238E27FC236}">
                  <a16:creationId xmlns:a16="http://schemas.microsoft.com/office/drawing/2014/main" id="{8C53348B-7F5B-65F5-80A3-E165B2686CBE}"/>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3" name="Tijdelijke aanduiding voor voettekst 77">
            <a:extLst>
              <a:ext uri="{FF2B5EF4-FFF2-40B4-BE49-F238E27FC236}">
                <a16:creationId xmlns:a16="http://schemas.microsoft.com/office/drawing/2014/main" id="{C8C1B44D-25AA-F5C7-EB16-1CBF56080D52}"/>
              </a:ext>
            </a:extLst>
          </p:cNvPr>
          <p:cNvSpPr>
            <a:spLocks noGrp="1"/>
          </p:cNvSpPr>
          <p:nvPr>
            <p:ph type="ftr" sz="quarter" idx="12"/>
          </p:nvPr>
        </p:nvSpPr>
        <p:spPr>
          <a:xfrm>
            <a:off x="479424" y="6549232"/>
            <a:ext cx="5616575" cy="180000"/>
          </a:xfrm>
        </p:spPr>
        <p:txBody>
          <a:bodyPr/>
          <a:lstStyle>
            <a:lvl1pPr>
              <a:defRPr>
                <a:solidFill>
                  <a:schemeClr val="accent1"/>
                </a:solidFill>
              </a:defRPr>
            </a:lvl1pPr>
          </a:lstStyle>
          <a:p>
            <a:r>
              <a:rPr lang="nl-NL"/>
              <a:t>Presentatie titel</a:t>
            </a:r>
          </a:p>
        </p:txBody>
      </p:sp>
      <p:sp>
        <p:nvSpPr>
          <p:cNvPr id="4" name="Tijdelijke aanduiding voor dianummer 78">
            <a:extLst>
              <a:ext uri="{FF2B5EF4-FFF2-40B4-BE49-F238E27FC236}">
                <a16:creationId xmlns:a16="http://schemas.microsoft.com/office/drawing/2014/main" id="{69EAD860-82E4-1FB2-C109-4A21B4867D3C}"/>
              </a:ext>
            </a:extLst>
          </p:cNvPr>
          <p:cNvSpPr>
            <a:spLocks noGrp="1"/>
          </p:cNvSpPr>
          <p:nvPr>
            <p:ph type="sldNum" sz="quarter" idx="13"/>
          </p:nvPr>
        </p:nvSpPr>
        <p:spPr>
          <a:xfrm>
            <a:off x="10587037" y="6549232"/>
            <a:ext cx="693737" cy="180000"/>
          </a:xfrm>
        </p:spPr>
        <p:txBody>
          <a:bodyPr/>
          <a:lstStyle>
            <a:lvl1pPr>
              <a:defRPr>
                <a:solidFill>
                  <a:schemeClr val="accent1"/>
                </a:solidFill>
              </a:defRPr>
            </a:lvl1pPr>
          </a:lstStyle>
          <a:p>
            <a:fld id="{9021CF68-021E-4707-B555-85969415FCE5}" type="slidenum">
              <a:rPr lang="nl-NL" smtClean="0"/>
              <a:pPr/>
              <a:t>‹#›</a:t>
            </a:fld>
            <a:endParaRPr lang="nl-NL"/>
          </a:p>
        </p:txBody>
      </p:sp>
      <p:sp>
        <p:nvSpPr>
          <p:cNvPr id="5" name="Rechthoek 4">
            <a:extLst>
              <a:ext uri="{FF2B5EF4-FFF2-40B4-BE49-F238E27FC236}">
                <a16:creationId xmlns:a16="http://schemas.microsoft.com/office/drawing/2014/main" id="{F64477FF-D188-DA1A-FE98-DEABD927FD23}"/>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 name="Groep 6">
            <a:extLst>
              <a:ext uri="{FF2B5EF4-FFF2-40B4-BE49-F238E27FC236}">
                <a16:creationId xmlns:a16="http://schemas.microsoft.com/office/drawing/2014/main" id="{D030182B-AD1B-5AB7-0415-D1191E699AB9}"/>
              </a:ext>
            </a:extLst>
          </p:cNvPr>
          <p:cNvGrpSpPr/>
          <p:nvPr userDrawn="1"/>
        </p:nvGrpSpPr>
        <p:grpSpPr>
          <a:xfrm>
            <a:off x="11483721" y="6506514"/>
            <a:ext cx="228854" cy="265685"/>
            <a:chOff x="11485244" y="5751611"/>
            <a:chExt cx="228854" cy="265685"/>
          </a:xfrm>
        </p:grpSpPr>
        <p:sp>
          <p:nvSpPr>
            <p:cNvPr id="25" name="Vrije vorm: vorm 24">
              <a:extLst>
                <a:ext uri="{FF2B5EF4-FFF2-40B4-BE49-F238E27FC236}">
                  <a16:creationId xmlns:a16="http://schemas.microsoft.com/office/drawing/2014/main" id="{FA018112-C361-ADF0-5E9F-DBE69103AA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5E88FC47-3BAF-60D3-6606-5261C34558C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449DAFFF-C8F9-395D-1E9D-1A0B67821184}"/>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3C17F73C-B73B-ECC3-7649-CCA10CCDCA99}"/>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29" name="Vrije vorm: vorm 28">
              <a:extLst>
                <a:ext uri="{FF2B5EF4-FFF2-40B4-BE49-F238E27FC236}">
                  <a16:creationId xmlns:a16="http://schemas.microsoft.com/office/drawing/2014/main" id="{5CAED11D-8D53-0748-B63F-2566B4AA336D}"/>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30" name="Vrije vorm: vorm 29">
              <a:extLst>
                <a:ext uri="{FF2B5EF4-FFF2-40B4-BE49-F238E27FC236}">
                  <a16:creationId xmlns:a16="http://schemas.microsoft.com/office/drawing/2014/main" id="{6492B584-CCAD-EA53-16D3-EA1043BD5735}"/>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31" name="Vrije vorm: vorm 30">
              <a:extLst>
                <a:ext uri="{FF2B5EF4-FFF2-40B4-BE49-F238E27FC236}">
                  <a16:creationId xmlns:a16="http://schemas.microsoft.com/office/drawing/2014/main" id="{5F9A2F92-FF5D-08A6-D8D7-3F8E3A251D07}"/>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746582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950" fill="hold"/>
                                        <p:tgtEl>
                                          <p:spTgt spid="10"/>
                                        </p:tgtEl>
                                        <p:attrNameLst>
                                          <p:attrName>ppt_x</p:attrName>
                                        </p:attrNameLst>
                                      </p:cBhvr>
                                      <p:tavLst>
                                        <p:tav tm="0">
                                          <p:val>
                                            <p:strVal val="0-#ppt_w/2"/>
                                          </p:val>
                                        </p:tav>
                                        <p:tav tm="100000">
                                          <p:val>
                                            <p:strVal val="#ppt_x"/>
                                          </p:val>
                                        </p:tav>
                                      </p:tavLst>
                                    </p:anim>
                                    <p:anim calcmode="lin" valueType="num">
                                      <p:cBhvr additive="base">
                                        <p:cTn id="16" dur="9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00" fill="hold"/>
                                        <p:tgtEl>
                                          <p:spTgt spid="6"/>
                                        </p:tgtEl>
                                        <p:attrNameLst>
                                          <p:attrName>ppt_x</p:attrName>
                                        </p:attrNameLst>
                                      </p:cBhvr>
                                      <p:tavLst>
                                        <p:tav tm="0">
                                          <p:val>
                                            <p:strVal val="1+#ppt_w/2"/>
                                          </p:val>
                                        </p:tav>
                                        <p:tav tm="100000">
                                          <p:val>
                                            <p:strVal val="#ppt_x"/>
                                          </p:val>
                                        </p:tav>
                                      </p:tavLst>
                                    </p:anim>
                                    <p:anim calcmode="lin" valueType="num">
                                      <p:cBhvr additive="base">
                                        <p:cTn id="20" dur="7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P spid="9" grpId="0" build="p"/>
      <p:bldP spid="10" grpId="0">
        <p:tmplLst>
          <p:tmpl>
            <p:tnLst>
              <p:par>
                <p:cTn presetID="2" presetClass="entr" presetSubtype="8" decel="100000" fill="hold" nodeType="withEffect">
                  <p:stCondLst>
                    <p:cond delay="3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950" fill="hold"/>
                        <p:tgtEl>
                          <p:spTgt spid="10"/>
                        </p:tgtEl>
                        <p:attrNameLst>
                          <p:attrName>ppt_x</p:attrName>
                        </p:attrNameLst>
                      </p:cBhvr>
                      <p:tavLst>
                        <p:tav tm="0">
                          <p:val>
                            <p:strVal val="0-#ppt_w/2"/>
                          </p:val>
                        </p:tav>
                        <p:tav tm="100000">
                          <p:val>
                            <p:strVal val="#ppt_x"/>
                          </p:val>
                        </p:tav>
                      </p:tavLst>
                    </p:anim>
                    <p:anim calcmode="lin" valueType="num">
                      <p:cBhvr additive="base">
                        <p:cTn dur="950" fill="hold"/>
                        <p:tgtEl>
                          <p:spTgt spid="1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el, tekst 40% - Afbeelding 50% - Donkerblauw">
    <p:bg>
      <p:bgPr>
        <a:solidFill>
          <a:schemeClr val="tx2"/>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4993722"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4993722"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499372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8" name="Tijdelijke aanduiding voor afbeelding 56">
            <a:extLst>
              <a:ext uri="{FF2B5EF4-FFF2-40B4-BE49-F238E27FC236}">
                <a16:creationId xmlns:a16="http://schemas.microsoft.com/office/drawing/2014/main" id="{D12470BE-3F96-BE33-2F6B-35258C619A54}"/>
              </a:ext>
            </a:extLst>
          </p:cNvPr>
          <p:cNvSpPr>
            <a:spLocks noGrp="1"/>
          </p:cNvSpPr>
          <p:nvPr>
            <p:ph type="pic" sz="quarter" idx="11"/>
          </p:nvPr>
        </p:nvSpPr>
        <p:spPr>
          <a:xfrm>
            <a:off x="5952574" y="438973"/>
            <a:ext cx="5760000" cy="5780196"/>
          </a:xfrm>
          <a:prstGeom prst="roundRect">
            <a:avLst>
              <a:gd name="adj" fmla="val 4410"/>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8" name="Tijdelijke aanduiding voor voettekst 77">
            <a:extLst>
              <a:ext uri="{FF2B5EF4-FFF2-40B4-BE49-F238E27FC236}">
                <a16:creationId xmlns:a16="http://schemas.microsoft.com/office/drawing/2014/main" id="{92E8456B-38FA-07BE-5FC6-40A5DDEE8832}"/>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5" name="Tijdelijke aanduiding voor dianummer 78">
            <a:extLst>
              <a:ext uri="{FF2B5EF4-FFF2-40B4-BE49-F238E27FC236}">
                <a16:creationId xmlns:a16="http://schemas.microsoft.com/office/drawing/2014/main" id="{F97EDF40-0BB5-CB85-429C-F41A4504021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6" name="Groep 15">
            <a:extLst>
              <a:ext uri="{FF2B5EF4-FFF2-40B4-BE49-F238E27FC236}">
                <a16:creationId xmlns:a16="http://schemas.microsoft.com/office/drawing/2014/main" id="{0061F7A9-C442-20A1-A65C-22F35AE8C47F}"/>
              </a:ext>
            </a:extLst>
          </p:cNvPr>
          <p:cNvGrpSpPr/>
          <p:nvPr userDrawn="1"/>
        </p:nvGrpSpPr>
        <p:grpSpPr>
          <a:xfrm>
            <a:off x="11483721" y="6506514"/>
            <a:ext cx="228854" cy="265685"/>
            <a:chOff x="11485244" y="5751611"/>
            <a:chExt cx="228854" cy="265685"/>
          </a:xfrm>
          <a:solidFill>
            <a:schemeClr val="bg1"/>
          </a:solidFill>
        </p:grpSpPr>
        <p:sp>
          <p:nvSpPr>
            <p:cNvPr id="17" name="Vrije vorm: vorm 16">
              <a:extLst>
                <a:ext uri="{FF2B5EF4-FFF2-40B4-BE49-F238E27FC236}">
                  <a16:creationId xmlns:a16="http://schemas.microsoft.com/office/drawing/2014/main" id="{B92E92EC-454D-F784-EC5E-61B60F104C20}"/>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7720EB03-974C-704B-8813-43CD5141F679}"/>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80BDEF27-FAE3-5CB7-D357-EFC4865AE1AA}"/>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4717B521-3A8F-8016-A95D-EEE9757C198A}"/>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A1372092-62BD-2850-C14F-E48A4B3E9766}"/>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D3CDE416-53E5-CB33-5C84-FE06AB6FC03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B85A1C4F-5278-2106-59AC-F681E0D19D4C}"/>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4" name="Rechthoek 23">
            <a:extLst>
              <a:ext uri="{FF2B5EF4-FFF2-40B4-BE49-F238E27FC236}">
                <a16:creationId xmlns:a16="http://schemas.microsoft.com/office/drawing/2014/main" id="{AB87721F-DA11-AEE6-9EB0-F034FDA69548}"/>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05194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68"/>
                                        </p:tgtEl>
                                        <p:attrNameLst>
                                          <p:attrName>style.visibility</p:attrName>
                                        </p:attrNameLst>
                                      </p:cBhvr>
                                      <p:to>
                                        <p:strVal val="visible"/>
                                      </p:to>
                                    </p:set>
                                    <p:anim calcmode="lin" valueType="num">
                                      <p:cBhvr additive="base">
                                        <p:cTn id="19" dur="850" fill="hold"/>
                                        <p:tgtEl>
                                          <p:spTgt spid="168"/>
                                        </p:tgtEl>
                                        <p:attrNameLst>
                                          <p:attrName>ppt_x</p:attrName>
                                        </p:attrNameLst>
                                      </p:cBhvr>
                                      <p:tavLst>
                                        <p:tav tm="0">
                                          <p:val>
                                            <p:strVal val="1+#ppt_w/2"/>
                                          </p:val>
                                        </p:tav>
                                        <p:tav tm="100000">
                                          <p:val>
                                            <p:strVal val="#ppt_x"/>
                                          </p:val>
                                        </p:tav>
                                      </p:tavLst>
                                    </p:anim>
                                    <p:anim calcmode="lin" valueType="num">
                                      <p:cBhvr additive="base">
                                        <p:cTn id="20" dur="850" fill="hold"/>
                                        <p:tgtEl>
                                          <p:spTgt spid="168"/>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1+#ppt_w/2"/>
                                          </p:val>
                                        </p:tav>
                                        <p:tav tm="100000">
                                          <p:val>
                                            <p:strVal val="#ppt_x"/>
                                          </p:val>
                                        </p:tav>
                                      </p:tavLst>
                                    </p:anim>
                                    <p:anim calcmode="lin" valueType="num">
                                      <p:cBhvr additive="base">
                                        <p:cTn id="24"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68"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 tekst 40% - Afbeelding 50% - Roze">
    <p:bg>
      <p:bgPr>
        <a:solidFill>
          <a:schemeClr val="accent2"/>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4993722"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4993722"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499372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8" name="Tijdelijke aanduiding voor afbeelding 56">
            <a:extLst>
              <a:ext uri="{FF2B5EF4-FFF2-40B4-BE49-F238E27FC236}">
                <a16:creationId xmlns:a16="http://schemas.microsoft.com/office/drawing/2014/main" id="{D12470BE-3F96-BE33-2F6B-35258C619A54}"/>
              </a:ext>
            </a:extLst>
          </p:cNvPr>
          <p:cNvSpPr>
            <a:spLocks noGrp="1"/>
          </p:cNvSpPr>
          <p:nvPr>
            <p:ph type="pic" sz="quarter" idx="11"/>
          </p:nvPr>
        </p:nvSpPr>
        <p:spPr>
          <a:xfrm>
            <a:off x="5952574" y="438973"/>
            <a:ext cx="5760000" cy="5780196"/>
          </a:xfrm>
          <a:prstGeom prst="roundRect">
            <a:avLst>
              <a:gd name="adj" fmla="val 4410"/>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8" name="Tijdelijke aanduiding voor voettekst 77">
            <a:extLst>
              <a:ext uri="{FF2B5EF4-FFF2-40B4-BE49-F238E27FC236}">
                <a16:creationId xmlns:a16="http://schemas.microsoft.com/office/drawing/2014/main" id="{9A4462EF-6B45-51F0-E9F4-26285465CC9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5" name="Tijdelijke aanduiding voor dianummer 78">
            <a:extLst>
              <a:ext uri="{FF2B5EF4-FFF2-40B4-BE49-F238E27FC236}">
                <a16:creationId xmlns:a16="http://schemas.microsoft.com/office/drawing/2014/main" id="{241E2A6A-BB10-749F-2831-94846D0B2C28}"/>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6" name="Groep 15">
            <a:extLst>
              <a:ext uri="{FF2B5EF4-FFF2-40B4-BE49-F238E27FC236}">
                <a16:creationId xmlns:a16="http://schemas.microsoft.com/office/drawing/2014/main" id="{E01DFD4C-283C-3BEF-B439-4B9BA45DAEFF}"/>
              </a:ext>
            </a:extLst>
          </p:cNvPr>
          <p:cNvGrpSpPr/>
          <p:nvPr userDrawn="1"/>
        </p:nvGrpSpPr>
        <p:grpSpPr>
          <a:xfrm>
            <a:off x="11483721" y="6506514"/>
            <a:ext cx="228854" cy="265685"/>
            <a:chOff x="11485244" y="5751611"/>
            <a:chExt cx="228854" cy="265685"/>
          </a:xfrm>
          <a:solidFill>
            <a:schemeClr val="bg1"/>
          </a:solidFill>
        </p:grpSpPr>
        <p:sp>
          <p:nvSpPr>
            <p:cNvPr id="17" name="Vrije vorm: vorm 16">
              <a:extLst>
                <a:ext uri="{FF2B5EF4-FFF2-40B4-BE49-F238E27FC236}">
                  <a16:creationId xmlns:a16="http://schemas.microsoft.com/office/drawing/2014/main" id="{A08919DD-C40B-01B3-F757-471DBE795225}"/>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9CF3A1F7-B521-E726-77E6-3DDDAB0F6C0B}"/>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5DCC99E4-D224-8CF3-5B01-51F189D6993B}"/>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FAE8E33F-E0DE-9683-F35E-9786595848FC}"/>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038D7C97-4FE7-3D2C-EA4C-CA452C7DA56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DFC36AE0-EF6B-39F7-E5C6-5CA67F48342D}"/>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52AA2B68-8AB9-23EE-205A-74C7FDFE2729}"/>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4" name="Rechthoek 23">
            <a:extLst>
              <a:ext uri="{FF2B5EF4-FFF2-40B4-BE49-F238E27FC236}">
                <a16:creationId xmlns:a16="http://schemas.microsoft.com/office/drawing/2014/main" id="{7F1AB75C-268B-8EBE-765B-6AAF4ACC2FB6}"/>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653583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68"/>
                                        </p:tgtEl>
                                        <p:attrNameLst>
                                          <p:attrName>style.visibility</p:attrName>
                                        </p:attrNameLst>
                                      </p:cBhvr>
                                      <p:to>
                                        <p:strVal val="visible"/>
                                      </p:to>
                                    </p:set>
                                    <p:anim calcmode="lin" valueType="num">
                                      <p:cBhvr additive="base">
                                        <p:cTn id="19" dur="850" fill="hold"/>
                                        <p:tgtEl>
                                          <p:spTgt spid="168"/>
                                        </p:tgtEl>
                                        <p:attrNameLst>
                                          <p:attrName>ppt_x</p:attrName>
                                        </p:attrNameLst>
                                      </p:cBhvr>
                                      <p:tavLst>
                                        <p:tav tm="0">
                                          <p:val>
                                            <p:strVal val="1+#ppt_w/2"/>
                                          </p:val>
                                        </p:tav>
                                        <p:tav tm="100000">
                                          <p:val>
                                            <p:strVal val="#ppt_x"/>
                                          </p:val>
                                        </p:tav>
                                      </p:tavLst>
                                    </p:anim>
                                    <p:anim calcmode="lin" valueType="num">
                                      <p:cBhvr additive="base">
                                        <p:cTn id="20" dur="850" fill="hold"/>
                                        <p:tgtEl>
                                          <p:spTgt spid="168"/>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1+#ppt_w/2"/>
                                          </p:val>
                                        </p:tav>
                                        <p:tav tm="100000">
                                          <p:val>
                                            <p:strVal val="#ppt_x"/>
                                          </p:val>
                                        </p:tav>
                                      </p:tavLst>
                                    </p:anim>
                                    <p:anim calcmode="lin" valueType="num">
                                      <p:cBhvr additive="base">
                                        <p:cTn id="24"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68"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tekst 40% - Afbeelding 50% - Lichtblauw">
    <p:bg>
      <p:bgPr>
        <a:solidFill>
          <a:schemeClr val="accent3"/>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3A3CA638-7D50-BB1B-1470-8ADED82A1479}"/>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4993722"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4993722"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499372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8" name="Tijdelijke aanduiding voor afbeelding 56">
            <a:extLst>
              <a:ext uri="{FF2B5EF4-FFF2-40B4-BE49-F238E27FC236}">
                <a16:creationId xmlns:a16="http://schemas.microsoft.com/office/drawing/2014/main" id="{D12470BE-3F96-BE33-2F6B-35258C619A54}"/>
              </a:ext>
            </a:extLst>
          </p:cNvPr>
          <p:cNvSpPr>
            <a:spLocks noGrp="1"/>
          </p:cNvSpPr>
          <p:nvPr>
            <p:ph type="pic" sz="quarter" idx="11"/>
          </p:nvPr>
        </p:nvSpPr>
        <p:spPr>
          <a:xfrm>
            <a:off x="5952574" y="438973"/>
            <a:ext cx="5760000" cy="5780196"/>
          </a:xfrm>
          <a:prstGeom prst="roundRect">
            <a:avLst>
              <a:gd name="adj" fmla="val 4410"/>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sp>
        <p:nvSpPr>
          <p:cNvPr id="169" name="Tijdelijke aanduiding voor voettekst 77">
            <a:extLst>
              <a:ext uri="{FF2B5EF4-FFF2-40B4-BE49-F238E27FC236}">
                <a16:creationId xmlns:a16="http://schemas.microsoft.com/office/drawing/2014/main" id="{D07B0F66-E186-C156-2AE8-D2D8C258BEB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70" name="Tijdelijke aanduiding voor dianummer 78">
            <a:extLst>
              <a:ext uri="{FF2B5EF4-FFF2-40B4-BE49-F238E27FC236}">
                <a16:creationId xmlns:a16="http://schemas.microsoft.com/office/drawing/2014/main" id="{45C351B9-CA65-367E-F561-F7B6861BEA70}"/>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71" name="Groep 170">
            <a:extLst>
              <a:ext uri="{FF2B5EF4-FFF2-40B4-BE49-F238E27FC236}">
                <a16:creationId xmlns:a16="http://schemas.microsoft.com/office/drawing/2014/main" id="{34F77FF2-0BCA-C776-D2D4-9F7C39A21337}"/>
              </a:ext>
            </a:extLst>
          </p:cNvPr>
          <p:cNvGrpSpPr/>
          <p:nvPr userDrawn="1"/>
        </p:nvGrpSpPr>
        <p:grpSpPr>
          <a:xfrm>
            <a:off x="11483721" y="6506514"/>
            <a:ext cx="228854" cy="265685"/>
            <a:chOff x="11485244" y="5751611"/>
            <a:chExt cx="228854" cy="265685"/>
          </a:xfrm>
          <a:solidFill>
            <a:schemeClr val="bg1"/>
          </a:solidFill>
        </p:grpSpPr>
        <p:sp>
          <p:nvSpPr>
            <p:cNvPr id="172" name="Vrije vorm: vorm 171">
              <a:extLst>
                <a:ext uri="{FF2B5EF4-FFF2-40B4-BE49-F238E27FC236}">
                  <a16:creationId xmlns:a16="http://schemas.microsoft.com/office/drawing/2014/main" id="{7689125B-1117-2BE8-AC6C-5E7D23FAAD35}"/>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73" name="Vrije vorm: vorm 172">
              <a:extLst>
                <a:ext uri="{FF2B5EF4-FFF2-40B4-BE49-F238E27FC236}">
                  <a16:creationId xmlns:a16="http://schemas.microsoft.com/office/drawing/2014/main" id="{8EF27468-59F4-203B-5793-7FD1BFE4C36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4" name="Vrije vorm: vorm 173">
              <a:extLst>
                <a:ext uri="{FF2B5EF4-FFF2-40B4-BE49-F238E27FC236}">
                  <a16:creationId xmlns:a16="http://schemas.microsoft.com/office/drawing/2014/main" id="{D6CF7EBE-0C49-08B6-89FB-965778C57380}"/>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5" name="Vrije vorm: vorm 174">
              <a:extLst>
                <a:ext uri="{FF2B5EF4-FFF2-40B4-BE49-F238E27FC236}">
                  <a16:creationId xmlns:a16="http://schemas.microsoft.com/office/drawing/2014/main" id="{406A8B0A-CD4E-4E50-4DC7-82CCCE2166DD}"/>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76" name="Vrije vorm: vorm 175">
              <a:extLst>
                <a:ext uri="{FF2B5EF4-FFF2-40B4-BE49-F238E27FC236}">
                  <a16:creationId xmlns:a16="http://schemas.microsoft.com/office/drawing/2014/main" id="{B2C8932A-4ACE-DF95-019D-5C510713F538}"/>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77" name="Vrije vorm: vorm 176">
              <a:extLst>
                <a:ext uri="{FF2B5EF4-FFF2-40B4-BE49-F238E27FC236}">
                  <a16:creationId xmlns:a16="http://schemas.microsoft.com/office/drawing/2014/main" id="{C37E2873-64D3-804A-B49E-55978FC59E7A}"/>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178" name="Vrije vorm: vorm 177">
              <a:extLst>
                <a:ext uri="{FF2B5EF4-FFF2-40B4-BE49-F238E27FC236}">
                  <a16:creationId xmlns:a16="http://schemas.microsoft.com/office/drawing/2014/main" id="{55721656-BF38-9F99-FB4B-A9021CDC9038}"/>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179" name="Rechthoek 178">
            <a:extLst>
              <a:ext uri="{FF2B5EF4-FFF2-40B4-BE49-F238E27FC236}">
                <a16:creationId xmlns:a16="http://schemas.microsoft.com/office/drawing/2014/main" id="{F5018888-939A-F352-50F1-305B632DE3AC}"/>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709785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68"/>
                                        </p:tgtEl>
                                        <p:attrNameLst>
                                          <p:attrName>style.visibility</p:attrName>
                                        </p:attrNameLst>
                                      </p:cBhvr>
                                      <p:to>
                                        <p:strVal val="visible"/>
                                      </p:to>
                                    </p:set>
                                    <p:anim calcmode="lin" valueType="num">
                                      <p:cBhvr additive="base">
                                        <p:cTn id="19" dur="850" fill="hold"/>
                                        <p:tgtEl>
                                          <p:spTgt spid="168"/>
                                        </p:tgtEl>
                                        <p:attrNameLst>
                                          <p:attrName>ppt_x</p:attrName>
                                        </p:attrNameLst>
                                      </p:cBhvr>
                                      <p:tavLst>
                                        <p:tav tm="0">
                                          <p:val>
                                            <p:strVal val="1+#ppt_w/2"/>
                                          </p:val>
                                        </p:tav>
                                        <p:tav tm="100000">
                                          <p:val>
                                            <p:strVal val="#ppt_x"/>
                                          </p:val>
                                        </p:tav>
                                      </p:tavLst>
                                    </p:anim>
                                    <p:anim calcmode="lin" valueType="num">
                                      <p:cBhvr additive="base">
                                        <p:cTn id="20" dur="850" fill="hold"/>
                                        <p:tgtEl>
                                          <p:spTgt spid="168"/>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68"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el, tekst 40% - Afbeelding 50% - Groen">
    <p:bg>
      <p:bgPr>
        <a:solidFill>
          <a:schemeClr val="accent4"/>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4993722" cy="956999"/>
          </a:xfrm>
        </p:spPr>
        <p:txBody>
          <a:bodyPr/>
          <a:lstStyle>
            <a:lvl1pPr>
              <a:defRPr>
                <a:solidFill>
                  <a:schemeClr val="bg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4993722"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4993722" cy="37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8" name="Tijdelijke aanduiding voor afbeelding 56">
            <a:extLst>
              <a:ext uri="{FF2B5EF4-FFF2-40B4-BE49-F238E27FC236}">
                <a16:creationId xmlns:a16="http://schemas.microsoft.com/office/drawing/2014/main" id="{D12470BE-3F96-BE33-2F6B-35258C619A54}"/>
              </a:ext>
            </a:extLst>
          </p:cNvPr>
          <p:cNvSpPr>
            <a:spLocks noGrp="1"/>
          </p:cNvSpPr>
          <p:nvPr>
            <p:ph type="pic" sz="quarter" idx="11"/>
          </p:nvPr>
        </p:nvSpPr>
        <p:spPr>
          <a:xfrm>
            <a:off x="5952574" y="438973"/>
            <a:ext cx="5760000" cy="5780196"/>
          </a:xfrm>
          <a:prstGeom prst="roundRect">
            <a:avLst>
              <a:gd name="adj" fmla="val 4410"/>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
        <p:nvSpPr>
          <p:cNvPr id="8" name="Tijdelijke aanduiding voor voettekst 77">
            <a:extLst>
              <a:ext uri="{FF2B5EF4-FFF2-40B4-BE49-F238E27FC236}">
                <a16:creationId xmlns:a16="http://schemas.microsoft.com/office/drawing/2014/main" id="{AF60BDF7-2189-1781-C650-363088046BEB}"/>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5" name="Tijdelijke aanduiding voor dianummer 78">
            <a:extLst>
              <a:ext uri="{FF2B5EF4-FFF2-40B4-BE49-F238E27FC236}">
                <a16:creationId xmlns:a16="http://schemas.microsoft.com/office/drawing/2014/main" id="{EB3D7C12-B717-E50F-7288-2C31508D12B8}"/>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6" name="Groep 15">
            <a:extLst>
              <a:ext uri="{FF2B5EF4-FFF2-40B4-BE49-F238E27FC236}">
                <a16:creationId xmlns:a16="http://schemas.microsoft.com/office/drawing/2014/main" id="{2814D78D-98F9-0604-5710-BD4726892F03}"/>
              </a:ext>
            </a:extLst>
          </p:cNvPr>
          <p:cNvGrpSpPr/>
          <p:nvPr userDrawn="1"/>
        </p:nvGrpSpPr>
        <p:grpSpPr>
          <a:xfrm>
            <a:off x="11483721" y="6506514"/>
            <a:ext cx="228854" cy="265685"/>
            <a:chOff x="11485244" y="5751611"/>
            <a:chExt cx="228854" cy="265685"/>
          </a:xfrm>
          <a:solidFill>
            <a:schemeClr val="bg1"/>
          </a:solidFill>
        </p:grpSpPr>
        <p:sp>
          <p:nvSpPr>
            <p:cNvPr id="17" name="Vrije vorm: vorm 16">
              <a:extLst>
                <a:ext uri="{FF2B5EF4-FFF2-40B4-BE49-F238E27FC236}">
                  <a16:creationId xmlns:a16="http://schemas.microsoft.com/office/drawing/2014/main" id="{44B45654-4091-0745-134E-BA3B37AE45CF}"/>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39488941-FDBC-B9C2-C806-F78AF87AAF3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D94F0D35-6836-0207-0C60-83BAD2C4427A}"/>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B757DA7E-A199-C467-1DD9-66690D16DDBC}"/>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ECB48933-9DC6-AAE0-6CAB-9311D5C50D8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927FD7D8-A735-55D1-912B-DD73F35FAECC}"/>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6F045CA0-0509-79F6-75FE-CA598C28F7D9}"/>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4" name="Rechthoek 23">
            <a:extLst>
              <a:ext uri="{FF2B5EF4-FFF2-40B4-BE49-F238E27FC236}">
                <a16:creationId xmlns:a16="http://schemas.microsoft.com/office/drawing/2014/main" id="{FDE72EF8-FC77-A4F7-7DA6-988BD4DC63C4}"/>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03516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68"/>
                                        </p:tgtEl>
                                        <p:attrNameLst>
                                          <p:attrName>style.visibility</p:attrName>
                                        </p:attrNameLst>
                                      </p:cBhvr>
                                      <p:to>
                                        <p:strVal val="visible"/>
                                      </p:to>
                                    </p:set>
                                    <p:anim calcmode="lin" valueType="num">
                                      <p:cBhvr additive="base">
                                        <p:cTn id="19" dur="850" fill="hold"/>
                                        <p:tgtEl>
                                          <p:spTgt spid="168"/>
                                        </p:tgtEl>
                                        <p:attrNameLst>
                                          <p:attrName>ppt_x</p:attrName>
                                        </p:attrNameLst>
                                      </p:cBhvr>
                                      <p:tavLst>
                                        <p:tav tm="0">
                                          <p:val>
                                            <p:strVal val="1+#ppt_w/2"/>
                                          </p:val>
                                        </p:tav>
                                        <p:tav tm="100000">
                                          <p:val>
                                            <p:strVal val="#ppt_x"/>
                                          </p:val>
                                        </p:tav>
                                      </p:tavLst>
                                    </p:anim>
                                    <p:anim calcmode="lin" valueType="num">
                                      <p:cBhvr additive="base">
                                        <p:cTn id="20" dur="850" fill="hold"/>
                                        <p:tgtEl>
                                          <p:spTgt spid="168"/>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1+#ppt_w/2"/>
                                          </p:val>
                                        </p:tav>
                                        <p:tav tm="100000">
                                          <p:val>
                                            <p:strVal val="#ppt_x"/>
                                          </p:val>
                                        </p:tav>
                                      </p:tavLst>
                                    </p:anim>
                                    <p:anim calcmode="lin" valueType="num">
                                      <p:cBhvr additive="base">
                                        <p:cTn id="24"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68"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el, tekst 40% - Afbeelding 50% - Grijs">
    <p:bg>
      <p:bgPr>
        <a:solidFill>
          <a:schemeClr val="bg2"/>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7E569950-D824-9DF8-FEAD-A40A1252AB2D}"/>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4993722" cy="956999"/>
          </a:xfrm>
        </p:spPr>
        <p:txBody>
          <a:bodyPr/>
          <a:lstStyle>
            <a:lvl1pPr>
              <a:defRPr>
                <a:solidFill>
                  <a:schemeClr val="accent1"/>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4993722" cy="360000"/>
          </a:xfrm>
        </p:spPr>
        <p:txBody>
          <a:bodyPr>
            <a:normAutofit/>
          </a:bodyPr>
          <a:lstStyle>
            <a:lvl1pPr marL="0" indent="0">
              <a:buNone/>
              <a:defRPr sz="1800">
                <a:solidFill>
                  <a:schemeClr val="accent1"/>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4993722" cy="378000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8" name="Tijdelijke aanduiding voor afbeelding 56">
            <a:extLst>
              <a:ext uri="{FF2B5EF4-FFF2-40B4-BE49-F238E27FC236}">
                <a16:creationId xmlns:a16="http://schemas.microsoft.com/office/drawing/2014/main" id="{D12470BE-3F96-BE33-2F6B-35258C619A54}"/>
              </a:ext>
            </a:extLst>
          </p:cNvPr>
          <p:cNvSpPr>
            <a:spLocks noGrp="1"/>
          </p:cNvSpPr>
          <p:nvPr>
            <p:ph type="pic" sz="quarter" idx="11"/>
          </p:nvPr>
        </p:nvSpPr>
        <p:spPr>
          <a:xfrm>
            <a:off x="5952574" y="438973"/>
            <a:ext cx="5760000" cy="5780196"/>
          </a:xfrm>
          <a:prstGeom prst="roundRect">
            <a:avLst>
              <a:gd name="adj" fmla="val 4410"/>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sp>
        <p:nvSpPr>
          <p:cNvPr id="169" name="Tijdelijke aanduiding voor voettekst 77">
            <a:extLst>
              <a:ext uri="{FF2B5EF4-FFF2-40B4-BE49-F238E27FC236}">
                <a16:creationId xmlns:a16="http://schemas.microsoft.com/office/drawing/2014/main" id="{D07B0F66-E186-C156-2AE8-D2D8C258BEBC}"/>
              </a:ext>
            </a:extLst>
          </p:cNvPr>
          <p:cNvSpPr>
            <a:spLocks noGrp="1"/>
          </p:cNvSpPr>
          <p:nvPr>
            <p:ph type="ftr" sz="quarter" idx="12"/>
          </p:nvPr>
        </p:nvSpPr>
        <p:spPr>
          <a:xfrm>
            <a:off x="479424" y="6549232"/>
            <a:ext cx="5616575" cy="180000"/>
          </a:xfrm>
        </p:spPr>
        <p:txBody>
          <a:bodyPr/>
          <a:lstStyle>
            <a:lvl1pPr>
              <a:defRPr>
                <a:solidFill>
                  <a:schemeClr val="accent1"/>
                </a:solidFill>
              </a:defRPr>
            </a:lvl1pPr>
          </a:lstStyle>
          <a:p>
            <a:r>
              <a:rPr lang="nl-NL"/>
              <a:t>Presentatie titel</a:t>
            </a:r>
          </a:p>
        </p:txBody>
      </p:sp>
      <p:sp>
        <p:nvSpPr>
          <p:cNvPr id="170" name="Tijdelijke aanduiding voor dianummer 78">
            <a:extLst>
              <a:ext uri="{FF2B5EF4-FFF2-40B4-BE49-F238E27FC236}">
                <a16:creationId xmlns:a16="http://schemas.microsoft.com/office/drawing/2014/main" id="{45C351B9-CA65-367E-F561-F7B6861BEA70}"/>
              </a:ext>
            </a:extLst>
          </p:cNvPr>
          <p:cNvSpPr>
            <a:spLocks noGrp="1"/>
          </p:cNvSpPr>
          <p:nvPr>
            <p:ph type="sldNum" sz="quarter" idx="13"/>
          </p:nvPr>
        </p:nvSpPr>
        <p:spPr>
          <a:xfrm>
            <a:off x="10587037" y="6549232"/>
            <a:ext cx="693737" cy="180000"/>
          </a:xfrm>
        </p:spPr>
        <p:txBody>
          <a:bodyPr/>
          <a:lstStyle>
            <a:lvl1pPr>
              <a:defRPr>
                <a:solidFill>
                  <a:schemeClr val="accent1"/>
                </a:solidFill>
              </a:defRPr>
            </a:lvl1pPr>
          </a:lstStyle>
          <a:p>
            <a:fld id="{9021CF68-021E-4707-B555-85969415FCE5}" type="slidenum">
              <a:rPr lang="nl-NL" smtClean="0"/>
              <a:pPr/>
              <a:t>‹#›</a:t>
            </a:fld>
            <a:endParaRPr lang="nl-NL"/>
          </a:p>
        </p:txBody>
      </p:sp>
      <p:sp>
        <p:nvSpPr>
          <p:cNvPr id="179" name="Rechthoek 178">
            <a:extLst>
              <a:ext uri="{FF2B5EF4-FFF2-40B4-BE49-F238E27FC236}">
                <a16:creationId xmlns:a16="http://schemas.microsoft.com/office/drawing/2014/main" id="{F5018888-939A-F352-50F1-305B632DE3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2" name="Groep 1">
            <a:extLst>
              <a:ext uri="{FF2B5EF4-FFF2-40B4-BE49-F238E27FC236}">
                <a16:creationId xmlns:a16="http://schemas.microsoft.com/office/drawing/2014/main" id="{16737C0B-38DE-8439-1978-AB5959427B7E}"/>
              </a:ext>
            </a:extLst>
          </p:cNvPr>
          <p:cNvGrpSpPr/>
          <p:nvPr userDrawn="1"/>
        </p:nvGrpSpPr>
        <p:grpSpPr>
          <a:xfrm>
            <a:off x="11483721" y="6506514"/>
            <a:ext cx="228854" cy="265685"/>
            <a:chOff x="11485244" y="5751611"/>
            <a:chExt cx="228854" cy="265685"/>
          </a:xfrm>
        </p:grpSpPr>
        <p:sp>
          <p:nvSpPr>
            <p:cNvPr id="3" name="Vrije vorm: vorm 2">
              <a:extLst>
                <a:ext uri="{FF2B5EF4-FFF2-40B4-BE49-F238E27FC236}">
                  <a16:creationId xmlns:a16="http://schemas.microsoft.com/office/drawing/2014/main" id="{252BC662-5D60-A4EA-BC25-314C2EA3EEAF}"/>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C019B8F-C1D1-BDC9-D1C6-E4E3B3E771EE}"/>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7CD5E69-EE1D-2D1F-DFA4-81548D47849A}"/>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CAC2BF8F-6478-67E9-A4B7-E82C0D0F45B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78135466-E480-27A1-5FCE-467D7CF3880F}"/>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8B753019-AE9A-C513-1D35-1FB80FB19FE2}"/>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CD1B92B4-E18B-FD15-3E2E-209DD372D36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1473897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68"/>
                                        </p:tgtEl>
                                        <p:attrNameLst>
                                          <p:attrName>style.visibility</p:attrName>
                                        </p:attrNameLst>
                                      </p:cBhvr>
                                      <p:to>
                                        <p:strVal val="visible"/>
                                      </p:to>
                                    </p:set>
                                    <p:anim calcmode="lin" valueType="num">
                                      <p:cBhvr additive="base">
                                        <p:cTn id="19" dur="850" fill="hold"/>
                                        <p:tgtEl>
                                          <p:spTgt spid="168"/>
                                        </p:tgtEl>
                                        <p:attrNameLst>
                                          <p:attrName>ppt_x</p:attrName>
                                        </p:attrNameLst>
                                      </p:cBhvr>
                                      <p:tavLst>
                                        <p:tav tm="0">
                                          <p:val>
                                            <p:strVal val="1+#ppt_w/2"/>
                                          </p:val>
                                        </p:tav>
                                        <p:tav tm="100000">
                                          <p:val>
                                            <p:strVal val="#ppt_x"/>
                                          </p:val>
                                        </p:tav>
                                      </p:tavLst>
                                    </p:anim>
                                    <p:anim calcmode="lin" valueType="num">
                                      <p:cBhvr additive="base">
                                        <p:cTn id="20" dur="850" fill="hold"/>
                                        <p:tgtEl>
                                          <p:spTgt spid="168"/>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25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1+#ppt_w/2"/>
                                          </p:val>
                                        </p:tav>
                                        <p:tav tm="100000">
                                          <p:val>
                                            <p:strVal val="#ppt_x"/>
                                          </p:val>
                                        </p:tav>
                                      </p:tavLst>
                                    </p:anim>
                                    <p:anim calcmode="lin" valueType="num">
                                      <p:cBhvr additive="base">
                                        <p:cTn id="24"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68"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el, tekst 25% - Afbeelding 75%">
    <p:spTree>
      <p:nvGrpSpPr>
        <p:cNvPr id="1" name=""/>
        <p:cNvGrpSpPr/>
        <p:nvPr/>
      </p:nvGrpSpPr>
      <p:grpSpPr>
        <a:xfrm>
          <a:off x="0" y="0"/>
          <a:ext cx="0" cy="0"/>
          <a:chOff x="0" y="0"/>
          <a:chExt cx="0" cy="0"/>
        </a:xfrm>
      </p:grpSpPr>
      <p:sp>
        <p:nvSpPr>
          <p:cNvPr id="7" name="Titel 3">
            <a:extLst>
              <a:ext uri="{FF2B5EF4-FFF2-40B4-BE49-F238E27FC236}">
                <a16:creationId xmlns:a16="http://schemas.microsoft.com/office/drawing/2014/main" id="{A9A07484-4359-4735-8350-AC3868185B9D}"/>
              </a:ext>
            </a:extLst>
          </p:cNvPr>
          <p:cNvSpPr>
            <a:spLocks noGrp="1"/>
          </p:cNvSpPr>
          <p:nvPr>
            <p:ph type="title" hasCustomPrompt="1"/>
          </p:nvPr>
        </p:nvSpPr>
        <p:spPr>
          <a:xfrm>
            <a:off x="479425" y="476513"/>
            <a:ext cx="4088352" cy="956999"/>
          </a:xfrm>
        </p:spPr>
        <p:txBody>
          <a:bodyPr/>
          <a:lstStyle>
            <a:lvl1pPr>
              <a:defRPr>
                <a:solidFill>
                  <a:schemeClr val="tx2"/>
                </a:solidFill>
              </a:defRPr>
            </a:lvl1pPr>
          </a:lstStyle>
          <a:p>
            <a:r>
              <a:rPr lang="nl-NL"/>
              <a:t>Klikken om titel toe te voegen op twee regels</a:t>
            </a:r>
          </a:p>
        </p:txBody>
      </p:sp>
      <p:sp>
        <p:nvSpPr>
          <p:cNvPr id="8" name="Tijdelijke aanduiding voor tekst 3">
            <a:extLst>
              <a:ext uri="{FF2B5EF4-FFF2-40B4-BE49-F238E27FC236}">
                <a16:creationId xmlns:a16="http://schemas.microsoft.com/office/drawing/2014/main" id="{CF18E9B9-36FC-ED2D-0416-AE1F102DD431}"/>
              </a:ext>
            </a:extLst>
          </p:cNvPr>
          <p:cNvSpPr>
            <a:spLocks noGrp="1"/>
          </p:cNvSpPr>
          <p:nvPr>
            <p:ph type="body" sz="quarter" idx="10" hasCustomPrompt="1"/>
          </p:nvPr>
        </p:nvSpPr>
        <p:spPr>
          <a:xfrm>
            <a:off x="479426" y="1487388"/>
            <a:ext cx="4088352"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9" name="Tijdelijke aanduiding voor tekst 106">
            <a:extLst>
              <a:ext uri="{FF2B5EF4-FFF2-40B4-BE49-F238E27FC236}">
                <a16:creationId xmlns:a16="http://schemas.microsoft.com/office/drawing/2014/main" id="{69444E67-E522-099C-BA4B-E7FE16FF0391}"/>
              </a:ext>
            </a:extLst>
          </p:cNvPr>
          <p:cNvSpPr>
            <a:spLocks noGrp="1"/>
          </p:cNvSpPr>
          <p:nvPr>
            <p:ph type="body" sz="quarter" idx="15"/>
          </p:nvPr>
        </p:nvSpPr>
        <p:spPr>
          <a:xfrm>
            <a:off x="479426" y="2195763"/>
            <a:ext cx="4088352"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70" name="Tijdelijke aanduiding voor afbeelding 169">
            <a:extLst>
              <a:ext uri="{FF2B5EF4-FFF2-40B4-BE49-F238E27FC236}">
                <a16:creationId xmlns:a16="http://schemas.microsoft.com/office/drawing/2014/main" id="{D4AD79FC-A31D-C867-B529-503BB7ECA950}"/>
              </a:ext>
            </a:extLst>
          </p:cNvPr>
          <p:cNvSpPr>
            <a:spLocks noGrp="1"/>
          </p:cNvSpPr>
          <p:nvPr>
            <p:ph type="pic" sz="quarter" idx="11"/>
          </p:nvPr>
        </p:nvSpPr>
        <p:spPr>
          <a:xfrm>
            <a:off x="4555618" y="0"/>
            <a:ext cx="7636383" cy="6858000"/>
          </a:xfrm>
          <a:custGeom>
            <a:avLst/>
            <a:gdLst>
              <a:gd name="connsiteX0" fmla="*/ 0 w 7636383"/>
              <a:gd name="connsiteY0" fmla="*/ 0 h 6858000"/>
              <a:gd name="connsiteX1" fmla="*/ 7636383 w 7636383"/>
              <a:gd name="connsiteY1" fmla="*/ 0 h 6858000"/>
              <a:gd name="connsiteX2" fmla="*/ 7636383 w 7636383"/>
              <a:gd name="connsiteY2" fmla="*/ 6858000 h 6858000"/>
              <a:gd name="connsiteX3" fmla="*/ 503682 w 7636383"/>
              <a:gd name="connsiteY3" fmla="*/ 6858000 h 6858000"/>
              <a:gd name="connsiteX4" fmla="*/ 503682 w 7636383"/>
              <a:gd name="connsiteY4" fmla="*/ 503682 h 6858000"/>
              <a:gd name="connsiteX5" fmla="*/ 0 w 7636383"/>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36383" h="6858000">
                <a:moveTo>
                  <a:pt x="0" y="0"/>
                </a:moveTo>
                <a:lnTo>
                  <a:pt x="7636383" y="0"/>
                </a:lnTo>
                <a:lnTo>
                  <a:pt x="7636383" y="6858000"/>
                </a:lnTo>
                <a:lnTo>
                  <a:pt x="503682" y="6858000"/>
                </a:lnTo>
                <a:lnTo>
                  <a:pt x="503682" y="503682"/>
                </a:lnTo>
                <a:cubicBezTo>
                  <a:pt x="503682" y="225679"/>
                  <a:pt x="278003" y="0"/>
                  <a:pt x="0" y="0"/>
                </a:cubicBezTo>
                <a:close/>
              </a:path>
            </a:pathLst>
          </a:custGeom>
          <a:solidFill>
            <a:schemeClr val="bg1">
              <a:lumMod val="85000"/>
            </a:schemeClr>
          </a:solidFill>
        </p:spPr>
        <p:txBody>
          <a:bodyPr wrap="square">
            <a:noAutofit/>
          </a:bodyPr>
          <a:lstStyle/>
          <a:p>
            <a:endParaRPr lang="nl-NL"/>
          </a:p>
        </p:txBody>
      </p:sp>
      <p:sp>
        <p:nvSpPr>
          <p:cNvPr id="171" name="Tijdelijke aanduiding voor dianummer 78">
            <a:extLst>
              <a:ext uri="{FF2B5EF4-FFF2-40B4-BE49-F238E27FC236}">
                <a16:creationId xmlns:a16="http://schemas.microsoft.com/office/drawing/2014/main" id="{8E43D5D7-DD96-2438-AF24-341D7BF4CA0E}"/>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sp>
        <p:nvSpPr>
          <p:cNvPr id="181" name="Tijdelijke aanduiding voor voettekst 77">
            <a:extLst>
              <a:ext uri="{FF2B5EF4-FFF2-40B4-BE49-F238E27FC236}">
                <a16:creationId xmlns:a16="http://schemas.microsoft.com/office/drawing/2014/main" id="{7705CC1C-D404-9100-F7DA-112B69655938}"/>
              </a:ext>
            </a:extLst>
          </p:cNvPr>
          <p:cNvSpPr>
            <a:spLocks noGrp="1"/>
          </p:cNvSpPr>
          <p:nvPr userDrawn="1">
            <p:ph type="ftr" sz="quarter" idx="12"/>
          </p:nvPr>
        </p:nvSpPr>
        <p:spPr>
          <a:xfrm>
            <a:off x="479425" y="6549232"/>
            <a:ext cx="4088352" cy="180000"/>
          </a:xfrm>
        </p:spPr>
        <p:txBody>
          <a:bodyPr/>
          <a:lstStyle>
            <a:lvl1pPr>
              <a:defRPr>
                <a:solidFill>
                  <a:schemeClr val="tx2"/>
                </a:solidFill>
              </a:defRPr>
            </a:lvl1pPr>
          </a:lstStyle>
          <a:p>
            <a:r>
              <a:rPr lang="nl-NL"/>
              <a:t>Presentatie titel</a:t>
            </a:r>
          </a:p>
        </p:txBody>
      </p:sp>
      <p:sp>
        <p:nvSpPr>
          <p:cNvPr id="185" name="Tijdelijke aanduiding voor tekst 184">
            <a:extLst>
              <a:ext uri="{FF2B5EF4-FFF2-40B4-BE49-F238E27FC236}">
                <a16:creationId xmlns:a16="http://schemas.microsoft.com/office/drawing/2014/main" id="{D9B7DD17-4BAE-49FD-EAA0-9BFEB2E4ECEA}"/>
              </a:ext>
            </a:extLst>
          </p:cNvPr>
          <p:cNvSpPr>
            <a:spLocks noGrp="1"/>
          </p:cNvSpPr>
          <p:nvPr userDrawn="1">
            <p:ph type="body" sz="quarter" idx="16" hasCustomPrompt="1"/>
          </p:nvPr>
        </p:nvSpPr>
        <p:spPr>
          <a:xfrm>
            <a:off x="11483721" y="6506515"/>
            <a:ext cx="228854" cy="265685"/>
          </a:xfrm>
          <a:custGeom>
            <a:avLst/>
            <a:gdLst>
              <a:gd name="connsiteX0" fmla="*/ 114300 w 228854"/>
              <a:gd name="connsiteY0" fmla="*/ 160021 h 265685"/>
              <a:gd name="connsiteX1" fmla="*/ 145288 w 228854"/>
              <a:gd name="connsiteY1" fmla="*/ 191009 h 265685"/>
              <a:gd name="connsiteX2" fmla="*/ 145288 w 228854"/>
              <a:gd name="connsiteY2" fmla="*/ 192660 h 265685"/>
              <a:gd name="connsiteX3" fmla="*/ 145288 w 228854"/>
              <a:gd name="connsiteY3" fmla="*/ 233681 h 265685"/>
              <a:gd name="connsiteX4" fmla="*/ 145288 w 228854"/>
              <a:gd name="connsiteY4" fmla="*/ 234697 h 265685"/>
              <a:gd name="connsiteX5" fmla="*/ 114300 w 228854"/>
              <a:gd name="connsiteY5" fmla="*/ 265685 h 265685"/>
              <a:gd name="connsiteX6" fmla="*/ 83312 w 228854"/>
              <a:gd name="connsiteY6" fmla="*/ 234697 h 265685"/>
              <a:gd name="connsiteX7" fmla="*/ 83312 w 228854"/>
              <a:gd name="connsiteY7" fmla="*/ 234189 h 265685"/>
              <a:gd name="connsiteX8" fmla="*/ 83312 w 228854"/>
              <a:gd name="connsiteY8" fmla="*/ 190501 h 265685"/>
              <a:gd name="connsiteX9" fmla="*/ 114300 w 228854"/>
              <a:gd name="connsiteY9" fmla="*/ 160021 h 265685"/>
              <a:gd name="connsiteX10" fmla="*/ 197739 w 228854"/>
              <a:gd name="connsiteY10" fmla="*/ 114935 h 265685"/>
              <a:gd name="connsiteX11" fmla="*/ 228727 w 228854"/>
              <a:gd name="connsiteY11" fmla="*/ 145923 h 265685"/>
              <a:gd name="connsiteX12" fmla="*/ 228727 w 228854"/>
              <a:gd name="connsiteY12" fmla="*/ 147574 h 265685"/>
              <a:gd name="connsiteX13" fmla="*/ 228727 w 228854"/>
              <a:gd name="connsiteY13" fmla="*/ 188595 h 265685"/>
              <a:gd name="connsiteX14" fmla="*/ 228727 w 228854"/>
              <a:gd name="connsiteY14" fmla="*/ 189611 h 265685"/>
              <a:gd name="connsiteX15" fmla="*/ 197739 w 228854"/>
              <a:gd name="connsiteY15" fmla="*/ 220599 h 265685"/>
              <a:gd name="connsiteX16" fmla="*/ 166751 w 228854"/>
              <a:gd name="connsiteY16" fmla="*/ 189611 h 265685"/>
              <a:gd name="connsiteX17" fmla="*/ 166751 w 228854"/>
              <a:gd name="connsiteY17" fmla="*/ 189103 h 265685"/>
              <a:gd name="connsiteX18" fmla="*/ 166751 w 228854"/>
              <a:gd name="connsiteY18" fmla="*/ 145415 h 265685"/>
              <a:gd name="connsiteX19" fmla="*/ 197739 w 228854"/>
              <a:gd name="connsiteY19" fmla="*/ 114935 h 265685"/>
              <a:gd name="connsiteX20" fmla="*/ 31242 w 228854"/>
              <a:gd name="connsiteY20" fmla="*/ 114935 h 265685"/>
              <a:gd name="connsiteX21" fmla="*/ 62230 w 228854"/>
              <a:gd name="connsiteY21" fmla="*/ 145923 h 265685"/>
              <a:gd name="connsiteX22" fmla="*/ 62230 w 228854"/>
              <a:gd name="connsiteY22" fmla="*/ 147574 h 265685"/>
              <a:gd name="connsiteX23" fmla="*/ 62230 w 228854"/>
              <a:gd name="connsiteY23" fmla="*/ 188595 h 265685"/>
              <a:gd name="connsiteX24" fmla="*/ 62230 w 228854"/>
              <a:gd name="connsiteY24" fmla="*/ 189611 h 265685"/>
              <a:gd name="connsiteX25" fmla="*/ 31242 w 228854"/>
              <a:gd name="connsiteY25" fmla="*/ 220599 h 265685"/>
              <a:gd name="connsiteX26" fmla="*/ 254 w 228854"/>
              <a:gd name="connsiteY26" fmla="*/ 189611 h 265685"/>
              <a:gd name="connsiteX27" fmla="*/ 254 w 228854"/>
              <a:gd name="connsiteY27" fmla="*/ 189103 h 265685"/>
              <a:gd name="connsiteX28" fmla="*/ 254 w 228854"/>
              <a:gd name="connsiteY28" fmla="*/ 145415 h 265685"/>
              <a:gd name="connsiteX29" fmla="*/ 31242 w 228854"/>
              <a:gd name="connsiteY29" fmla="*/ 114935 h 265685"/>
              <a:gd name="connsiteX30" fmla="*/ 114300 w 228854"/>
              <a:gd name="connsiteY30" fmla="*/ 89535 h 265685"/>
              <a:gd name="connsiteX31" fmla="*/ 145416 w 228854"/>
              <a:gd name="connsiteY31" fmla="*/ 120650 h 265685"/>
              <a:gd name="connsiteX32" fmla="*/ 114300 w 228854"/>
              <a:gd name="connsiteY32" fmla="*/ 151765 h 265685"/>
              <a:gd name="connsiteX33" fmla="*/ 83186 w 228854"/>
              <a:gd name="connsiteY33" fmla="*/ 120650 h 265685"/>
              <a:gd name="connsiteX34" fmla="*/ 114300 w 228854"/>
              <a:gd name="connsiteY34" fmla="*/ 89535 h 265685"/>
              <a:gd name="connsiteX35" fmla="*/ 197739 w 228854"/>
              <a:gd name="connsiteY35" fmla="*/ 44197 h 265685"/>
              <a:gd name="connsiteX36" fmla="*/ 228854 w 228854"/>
              <a:gd name="connsiteY36" fmla="*/ 75312 h 265685"/>
              <a:gd name="connsiteX37" fmla="*/ 197739 w 228854"/>
              <a:gd name="connsiteY37" fmla="*/ 106427 h 265685"/>
              <a:gd name="connsiteX38" fmla="*/ 166624 w 228854"/>
              <a:gd name="connsiteY38" fmla="*/ 75312 h 265685"/>
              <a:gd name="connsiteX39" fmla="*/ 197739 w 228854"/>
              <a:gd name="connsiteY39" fmla="*/ 44197 h 265685"/>
              <a:gd name="connsiteX40" fmla="*/ 31115 w 228854"/>
              <a:gd name="connsiteY40" fmla="*/ 44197 h 265685"/>
              <a:gd name="connsiteX41" fmla="*/ 62230 w 228854"/>
              <a:gd name="connsiteY41" fmla="*/ 75312 h 265685"/>
              <a:gd name="connsiteX42" fmla="*/ 31115 w 228854"/>
              <a:gd name="connsiteY42" fmla="*/ 106427 h 265685"/>
              <a:gd name="connsiteX43" fmla="*/ 0 w 228854"/>
              <a:gd name="connsiteY43" fmla="*/ 75312 h 265685"/>
              <a:gd name="connsiteX44" fmla="*/ 31115 w 228854"/>
              <a:gd name="connsiteY44" fmla="*/ 44197 h 265685"/>
              <a:gd name="connsiteX45" fmla="*/ 114300 w 228854"/>
              <a:gd name="connsiteY45" fmla="*/ 0 h 265685"/>
              <a:gd name="connsiteX46" fmla="*/ 145416 w 228854"/>
              <a:gd name="connsiteY46" fmla="*/ 31115 h 265685"/>
              <a:gd name="connsiteX47" fmla="*/ 114300 w 228854"/>
              <a:gd name="connsiteY47" fmla="*/ 62230 h 265685"/>
              <a:gd name="connsiteX48" fmla="*/ 83186 w 228854"/>
              <a:gd name="connsiteY48" fmla="*/ 31115 h 265685"/>
              <a:gd name="connsiteX49" fmla="*/ 114300 w 228854"/>
              <a:gd name="connsiteY49" fmla="*/ 0 h 265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28854" h="265685">
                <a:moveTo>
                  <a:pt x="114300" y="160021"/>
                </a:moveTo>
                <a:cubicBezTo>
                  <a:pt x="131318" y="160021"/>
                  <a:pt x="145288" y="173864"/>
                  <a:pt x="145288" y="191009"/>
                </a:cubicBezTo>
                <a:cubicBezTo>
                  <a:pt x="145288" y="191644"/>
                  <a:pt x="145288" y="192152"/>
                  <a:pt x="145288" y="192660"/>
                </a:cubicBezTo>
                <a:lnTo>
                  <a:pt x="145288" y="233681"/>
                </a:lnTo>
                <a:cubicBezTo>
                  <a:pt x="145288" y="233681"/>
                  <a:pt x="145288" y="234316"/>
                  <a:pt x="145288" y="234697"/>
                </a:cubicBezTo>
                <a:cubicBezTo>
                  <a:pt x="145288" y="251588"/>
                  <a:pt x="131445" y="265431"/>
                  <a:pt x="114300" y="265685"/>
                </a:cubicBezTo>
                <a:cubicBezTo>
                  <a:pt x="97155" y="265685"/>
                  <a:pt x="83312" y="251842"/>
                  <a:pt x="83312" y="234697"/>
                </a:cubicBezTo>
                <a:lnTo>
                  <a:pt x="83312" y="234189"/>
                </a:lnTo>
                <a:lnTo>
                  <a:pt x="83312" y="190501"/>
                </a:lnTo>
                <a:cubicBezTo>
                  <a:pt x="83566" y="173737"/>
                  <a:pt x="97282" y="160021"/>
                  <a:pt x="114300" y="160021"/>
                </a:cubicBezTo>
                <a:close/>
                <a:moveTo>
                  <a:pt x="197739" y="114935"/>
                </a:moveTo>
                <a:cubicBezTo>
                  <a:pt x="214757" y="114935"/>
                  <a:pt x="228727" y="128778"/>
                  <a:pt x="228727" y="145923"/>
                </a:cubicBezTo>
                <a:cubicBezTo>
                  <a:pt x="228727" y="146558"/>
                  <a:pt x="228727" y="147066"/>
                  <a:pt x="228727" y="147574"/>
                </a:cubicBezTo>
                <a:lnTo>
                  <a:pt x="228727" y="188595"/>
                </a:lnTo>
                <a:cubicBezTo>
                  <a:pt x="228727" y="188595"/>
                  <a:pt x="228727" y="189230"/>
                  <a:pt x="228727" y="189611"/>
                </a:cubicBezTo>
                <a:cubicBezTo>
                  <a:pt x="228727" y="206502"/>
                  <a:pt x="214884" y="220345"/>
                  <a:pt x="197739" y="220599"/>
                </a:cubicBezTo>
                <a:cubicBezTo>
                  <a:pt x="180594" y="220599"/>
                  <a:pt x="166751" y="206756"/>
                  <a:pt x="166751" y="189611"/>
                </a:cubicBezTo>
                <a:lnTo>
                  <a:pt x="166751" y="189103"/>
                </a:lnTo>
                <a:lnTo>
                  <a:pt x="166751" y="145415"/>
                </a:lnTo>
                <a:cubicBezTo>
                  <a:pt x="167005" y="128651"/>
                  <a:pt x="180721" y="114935"/>
                  <a:pt x="197739" y="114935"/>
                </a:cubicBezTo>
                <a:close/>
                <a:moveTo>
                  <a:pt x="31242" y="114935"/>
                </a:moveTo>
                <a:cubicBezTo>
                  <a:pt x="48260" y="114935"/>
                  <a:pt x="62230" y="128778"/>
                  <a:pt x="62230" y="145923"/>
                </a:cubicBezTo>
                <a:cubicBezTo>
                  <a:pt x="62230" y="146558"/>
                  <a:pt x="62230" y="147066"/>
                  <a:pt x="62230" y="147574"/>
                </a:cubicBezTo>
                <a:lnTo>
                  <a:pt x="62230" y="188595"/>
                </a:lnTo>
                <a:cubicBezTo>
                  <a:pt x="62230" y="188595"/>
                  <a:pt x="62230" y="189230"/>
                  <a:pt x="62230" y="189611"/>
                </a:cubicBezTo>
                <a:cubicBezTo>
                  <a:pt x="62230" y="206502"/>
                  <a:pt x="48387" y="220345"/>
                  <a:pt x="31242" y="220599"/>
                </a:cubicBezTo>
                <a:cubicBezTo>
                  <a:pt x="14097" y="220599"/>
                  <a:pt x="254" y="206756"/>
                  <a:pt x="254" y="189611"/>
                </a:cubicBezTo>
                <a:lnTo>
                  <a:pt x="254" y="189103"/>
                </a:lnTo>
                <a:lnTo>
                  <a:pt x="254" y="145415"/>
                </a:lnTo>
                <a:cubicBezTo>
                  <a:pt x="508" y="128651"/>
                  <a:pt x="14224" y="114935"/>
                  <a:pt x="31242" y="114935"/>
                </a:cubicBezTo>
                <a:close/>
                <a:moveTo>
                  <a:pt x="114300" y="89535"/>
                </a:moveTo>
                <a:cubicBezTo>
                  <a:pt x="131446" y="89535"/>
                  <a:pt x="145416" y="103759"/>
                  <a:pt x="145416" y="120650"/>
                </a:cubicBezTo>
                <a:cubicBezTo>
                  <a:pt x="145416" y="137795"/>
                  <a:pt x="131446" y="151765"/>
                  <a:pt x="114300" y="151765"/>
                </a:cubicBezTo>
                <a:cubicBezTo>
                  <a:pt x="97156" y="151765"/>
                  <a:pt x="83186" y="137795"/>
                  <a:pt x="83186" y="120650"/>
                </a:cubicBezTo>
                <a:cubicBezTo>
                  <a:pt x="83186" y="103505"/>
                  <a:pt x="97156" y="89535"/>
                  <a:pt x="114300" y="89535"/>
                </a:cubicBezTo>
                <a:close/>
                <a:moveTo>
                  <a:pt x="197739" y="44197"/>
                </a:moveTo>
                <a:cubicBezTo>
                  <a:pt x="214885" y="44197"/>
                  <a:pt x="228854" y="58167"/>
                  <a:pt x="228854" y="75312"/>
                </a:cubicBezTo>
                <a:cubicBezTo>
                  <a:pt x="228854" y="92457"/>
                  <a:pt x="214885" y="106427"/>
                  <a:pt x="197739" y="106427"/>
                </a:cubicBezTo>
                <a:cubicBezTo>
                  <a:pt x="180594" y="106427"/>
                  <a:pt x="166624" y="92457"/>
                  <a:pt x="166624" y="75312"/>
                </a:cubicBezTo>
                <a:cubicBezTo>
                  <a:pt x="166624" y="58167"/>
                  <a:pt x="180594" y="44197"/>
                  <a:pt x="197739" y="44197"/>
                </a:cubicBezTo>
                <a:close/>
                <a:moveTo>
                  <a:pt x="31115" y="44197"/>
                </a:moveTo>
                <a:cubicBezTo>
                  <a:pt x="48261" y="44197"/>
                  <a:pt x="62230" y="58167"/>
                  <a:pt x="62230" y="75312"/>
                </a:cubicBezTo>
                <a:cubicBezTo>
                  <a:pt x="62230" y="92457"/>
                  <a:pt x="48261" y="106427"/>
                  <a:pt x="31115" y="106427"/>
                </a:cubicBezTo>
                <a:cubicBezTo>
                  <a:pt x="13970" y="106427"/>
                  <a:pt x="0" y="92457"/>
                  <a:pt x="0" y="75312"/>
                </a:cubicBezTo>
                <a:cubicBezTo>
                  <a:pt x="0" y="58167"/>
                  <a:pt x="13970" y="44197"/>
                  <a:pt x="31115" y="44197"/>
                </a:cubicBezTo>
                <a:close/>
                <a:moveTo>
                  <a:pt x="114300" y="0"/>
                </a:moveTo>
                <a:cubicBezTo>
                  <a:pt x="131446" y="0"/>
                  <a:pt x="145416" y="13970"/>
                  <a:pt x="145416" y="31115"/>
                </a:cubicBezTo>
                <a:cubicBezTo>
                  <a:pt x="145416" y="48260"/>
                  <a:pt x="131446" y="62230"/>
                  <a:pt x="114300" y="62230"/>
                </a:cubicBezTo>
                <a:cubicBezTo>
                  <a:pt x="97156" y="62230"/>
                  <a:pt x="83186" y="48260"/>
                  <a:pt x="83186" y="31115"/>
                </a:cubicBezTo>
                <a:cubicBezTo>
                  <a:pt x="83186" y="13970"/>
                  <a:pt x="97156" y="0"/>
                  <a:pt x="114300" y="0"/>
                </a:cubicBezTo>
                <a:close/>
              </a:path>
            </a:pathLst>
          </a:custGeom>
          <a:solidFill>
            <a:schemeClr val="bg1"/>
          </a:solidFill>
        </p:spPr>
        <p:txBody>
          <a:bodyPr wrap="square">
            <a:noAutofit/>
          </a:bodyPr>
          <a:lstStyle>
            <a:lvl1pPr marL="0" indent="0">
              <a:buNone/>
              <a:defRPr/>
            </a:lvl1pPr>
          </a:lstStyle>
          <a:p>
            <a:pPr lvl="0"/>
            <a:r>
              <a:rPr lang="nl-NL"/>
              <a:t> </a:t>
            </a:r>
          </a:p>
        </p:txBody>
      </p:sp>
      <p:sp>
        <p:nvSpPr>
          <p:cNvPr id="190" name="Tijdelijke aanduiding voor tekst 189">
            <a:extLst>
              <a:ext uri="{FF2B5EF4-FFF2-40B4-BE49-F238E27FC236}">
                <a16:creationId xmlns:a16="http://schemas.microsoft.com/office/drawing/2014/main" id="{08AA7FEC-F5A5-93EB-663A-9AA5FAF3EDCB}"/>
              </a:ext>
            </a:extLst>
          </p:cNvPr>
          <p:cNvSpPr>
            <a:spLocks noGrp="1"/>
          </p:cNvSpPr>
          <p:nvPr>
            <p:ph type="body" sz="quarter" idx="17" hasCustomPrompt="1"/>
          </p:nvPr>
        </p:nvSpPr>
        <p:spPr>
          <a:xfrm>
            <a:off x="11376847" y="6526544"/>
            <a:ext cx="10800" cy="225381"/>
          </a:xfrm>
          <a:custGeom>
            <a:avLst/>
            <a:gdLst>
              <a:gd name="connsiteX0" fmla="*/ 0 w 14400"/>
              <a:gd name="connsiteY0" fmla="*/ 0 h 225381"/>
              <a:gd name="connsiteX1" fmla="*/ 14400 w 14400"/>
              <a:gd name="connsiteY1" fmla="*/ 0 h 225381"/>
              <a:gd name="connsiteX2" fmla="*/ 14400 w 14400"/>
              <a:gd name="connsiteY2" fmla="*/ 225381 h 225381"/>
              <a:gd name="connsiteX3" fmla="*/ 0 w 14400"/>
              <a:gd name="connsiteY3" fmla="*/ 225381 h 225381"/>
            </a:gdLst>
            <a:ahLst/>
            <a:cxnLst>
              <a:cxn ang="0">
                <a:pos x="connsiteX0" y="connsiteY0"/>
              </a:cxn>
              <a:cxn ang="0">
                <a:pos x="connsiteX1" y="connsiteY1"/>
              </a:cxn>
              <a:cxn ang="0">
                <a:pos x="connsiteX2" y="connsiteY2"/>
              </a:cxn>
              <a:cxn ang="0">
                <a:pos x="connsiteX3" y="connsiteY3"/>
              </a:cxn>
            </a:cxnLst>
            <a:rect l="l" t="t" r="r" b="b"/>
            <a:pathLst>
              <a:path w="14400" h="225381">
                <a:moveTo>
                  <a:pt x="0" y="0"/>
                </a:moveTo>
                <a:lnTo>
                  <a:pt x="14400" y="0"/>
                </a:lnTo>
                <a:lnTo>
                  <a:pt x="14400" y="225381"/>
                </a:lnTo>
                <a:lnTo>
                  <a:pt x="0" y="225381"/>
                </a:lnTo>
                <a:close/>
              </a:path>
            </a:pathLst>
          </a:custGeom>
          <a:solidFill>
            <a:schemeClr val="bg1"/>
          </a:solidFill>
        </p:spPr>
        <p:txBody>
          <a:bodyPr wrap="square">
            <a:noAutofit/>
          </a:bodyPr>
          <a:lstStyle>
            <a:lvl1pPr marL="0" indent="0">
              <a:buNone/>
              <a:defRPr/>
            </a:lvl1pPr>
          </a:lstStyle>
          <a:p>
            <a:pPr lvl="0"/>
            <a:r>
              <a:rPr lang="nl-NL"/>
              <a:t> </a:t>
            </a:r>
          </a:p>
        </p:txBody>
      </p:sp>
      <p:grpSp>
        <p:nvGrpSpPr>
          <p:cNvPr id="193" name="Groep 192">
            <a:extLst>
              <a:ext uri="{FF2B5EF4-FFF2-40B4-BE49-F238E27FC236}">
                <a16:creationId xmlns:a16="http://schemas.microsoft.com/office/drawing/2014/main" id="{B86D743F-2A4A-C76D-6843-95B55DDF1A7F}"/>
              </a:ext>
            </a:extLst>
          </p:cNvPr>
          <p:cNvGrpSpPr/>
          <p:nvPr userDrawn="1"/>
        </p:nvGrpSpPr>
        <p:grpSpPr>
          <a:xfrm>
            <a:off x="-3620530" y="0"/>
            <a:ext cx="3527668" cy="3899322"/>
            <a:chOff x="-3913429" y="2864654"/>
            <a:chExt cx="3820567" cy="3899322"/>
          </a:xfrm>
        </p:grpSpPr>
        <p:sp>
          <p:nvSpPr>
            <p:cNvPr id="194" name="Rechthoek: afgeronde hoeken 193">
              <a:extLst>
                <a:ext uri="{FF2B5EF4-FFF2-40B4-BE49-F238E27FC236}">
                  <a16:creationId xmlns:a16="http://schemas.microsoft.com/office/drawing/2014/main" id="{DFACCE60-5003-E325-27FD-6FAD8F7D39B6}"/>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95" name="Rechthoek: afgeronde hoeken 194">
              <a:extLst>
                <a:ext uri="{FF2B5EF4-FFF2-40B4-BE49-F238E27FC236}">
                  <a16:creationId xmlns:a16="http://schemas.microsoft.com/office/drawing/2014/main" id="{043CB977-BD13-776E-3A82-D034EADBE7B1}"/>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8698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65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8">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600" fill="hold"/>
                                        <p:tgtEl>
                                          <p:spTgt spid="7"/>
                                        </p:tgtEl>
                                        <p:attrNameLst>
                                          <p:attrName>ppt_x</p:attrName>
                                        </p:attrNameLst>
                                      </p:cBhvr>
                                      <p:tavLst>
                                        <p:tav tm="0">
                                          <p:val>
                                            <p:strVal val="#ppt_x"/>
                                          </p:val>
                                        </p:tav>
                                        <p:tav tm="100000">
                                          <p:val>
                                            <p:strVal val="#ppt_x"/>
                                          </p:val>
                                        </p:tav>
                                      </p:tavLst>
                                    </p:anim>
                                    <p:anim calcmode="lin" valueType="num">
                                      <p:cBhvr additive="base">
                                        <p:cTn id="12" dur="6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850" fill="hold"/>
                                        <p:tgtEl>
                                          <p:spTgt spid="9"/>
                                        </p:tgtEl>
                                        <p:attrNameLst>
                                          <p:attrName>ppt_x</p:attrName>
                                        </p:attrNameLst>
                                      </p:cBhvr>
                                      <p:tavLst>
                                        <p:tav tm="0">
                                          <p:val>
                                            <p:strVal val="0-#ppt_w/2"/>
                                          </p:val>
                                        </p:tav>
                                        <p:tav tm="100000">
                                          <p:val>
                                            <p:strVal val="#ppt_x"/>
                                          </p:val>
                                        </p:tav>
                                      </p:tavLst>
                                    </p:anim>
                                    <p:anim calcmode="lin" valueType="num">
                                      <p:cBhvr additive="base">
                                        <p:cTn id="16" dur="85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70"/>
                                        </p:tgtEl>
                                        <p:attrNameLst>
                                          <p:attrName>style.visibility</p:attrName>
                                        </p:attrNameLst>
                                      </p:cBhvr>
                                      <p:to>
                                        <p:strVal val="visible"/>
                                      </p:to>
                                    </p:set>
                                    <p:anim calcmode="lin" valueType="num">
                                      <p:cBhvr additive="base">
                                        <p:cTn id="19" dur="950" fill="hold"/>
                                        <p:tgtEl>
                                          <p:spTgt spid="170"/>
                                        </p:tgtEl>
                                        <p:attrNameLst>
                                          <p:attrName>ppt_x</p:attrName>
                                        </p:attrNameLst>
                                      </p:cBhvr>
                                      <p:tavLst>
                                        <p:tav tm="0">
                                          <p:val>
                                            <p:strVal val="1+#ppt_w/2"/>
                                          </p:val>
                                        </p:tav>
                                        <p:tav tm="100000">
                                          <p:val>
                                            <p:strVal val="#ppt_x"/>
                                          </p:val>
                                        </p:tav>
                                      </p:tavLst>
                                    </p:anim>
                                    <p:anim calcmode="lin" valueType="num">
                                      <p:cBhvr additive="base">
                                        <p:cTn id="20" dur="950" fill="hold"/>
                                        <p:tgtEl>
                                          <p:spTgt spid="1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P spid="9" grpId="0">
        <p:tmplLst>
          <p:tmpl>
            <p:tnLst>
              <p:par>
                <p:cTn presetID="2" presetClass="entr" presetSubtype="8" decel="100000" fill="hold" nodeType="withEffect">
                  <p:stCondLst>
                    <p:cond delay="35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850" fill="hold"/>
                        <p:tgtEl>
                          <p:spTgt spid="9"/>
                        </p:tgtEl>
                        <p:attrNameLst>
                          <p:attrName>ppt_x</p:attrName>
                        </p:attrNameLst>
                      </p:cBhvr>
                      <p:tavLst>
                        <p:tav tm="0">
                          <p:val>
                            <p:strVal val="0-#ppt_w/2"/>
                          </p:val>
                        </p:tav>
                        <p:tav tm="100000">
                          <p:val>
                            <p:strVal val="#ppt_x"/>
                          </p:val>
                        </p:tav>
                      </p:tavLst>
                    </p:anim>
                    <p:anim calcmode="lin" valueType="num">
                      <p:cBhvr additive="base">
                        <p:cTn dur="850" fill="hold"/>
                        <p:tgtEl>
                          <p:spTgt spid="9"/>
                        </p:tgtEl>
                        <p:attrNameLst>
                          <p:attrName>ppt_y</p:attrName>
                        </p:attrNameLst>
                      </p:cBhvr>
                      <p:tavLst>
                        <p:tav tm="0">
                          <p:val>
                            <p:strVal val="#ppt_y"/>
                          </p:val>
                        </p:tav>
                        <p:tav tm="100000">
                          <p:val>
                            <p:strVal val="#ppt_y"/>
                          </p:val>
                        </p:tav>
                      </p:tavLst>
                    </p:anim>
                  </p:childTnLst>
                </p:cTn>
              </p:par>
            </p:tnLst>
          </p:tmpl>
        </p:tmplLst>
      </p:bldP>
      <p:bldP spid="170"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el, tekst 60% - Afbeelding 40% - Wit">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24E204B-3DC0-CB88-0734-D5133384E836}"/>
              </a:ext>
            </a:extLst>
          </p:cNvPr>
          <p:cNvSpPr>
            <a:spLocks noGrp="1"/>
          </p:cNvSpPr>
          <p:nvPr>
            <p:ph type="title" hasCustomPrompt="1"/>
          </p:nvPr>
        </p:nvSpPr>
        <p:spPr>
          <a:xfrm>
            <a:off x="479425" y="476513"/>
            <a:ext cx="5932950"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B2CF33AA-7CCD-0122-4005-0365E7EA2490}"/>
              </a:ext>
            </a:extLst>
          </p:cNvPr>
          <p:cNvSpPr>
            <a:spLocks noGrp="1"/>
          </p:cNvSpPr>
          <p:nvPr>
            <p:ph type="body" sz="quarter" idx="10" hasCustomPrompt="1"/>
          </p:nvPr>
        </p:nvSpPr>
        <p:spPr>
          <a:xfrm>
            <a:off x="479426" y="1487388"/>
            <a:ext cx="59329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934744FF-7512-D149-7D12-DAEB4551F863}"/>
              </a:ext>
            </a:extLst>
          </p:cNvPr>
          <p:cNvSpPr>
            <a:spLocks noGrp="1"/>
          </p:cNvSpPr>
          <p:nvPr>
            <p:ph type="body" sz="quarter" idx="15"/>
          </p:nvPr>
        </p:nvSpPr>
        <p:spPr>
          <a:xfrm>
            <a:off x="479426" y="2195763"/>
            <a:ext cx="5932950" cy="378000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68" name="Tijdelijke aanduiding voor afbeelding 56">
            <a:extLst>
              <a:ext uri="{FF2B5EF4-FFF2-40B4-BE49-F238E27FC236}">
                <a16:creationId xmlns:a16="http://schemas.microsoft.com/office/drawing/2014/main" id="{D12470BE-3F96-BE33-2F6B-35258C619A54}"/>
              </a:ext>
            </a:extLst>
          </p:cNvPr>
          <p:cNvSpPr>
            <a:spLocks noGrp="1"/>
          </p:cNvSpPr>
          <p:nvPr>
            <p:ph type="pic" sz="quarter" idx="11"/>
          </p:nvPr>
        </p:nvSpPr>
        <p:spPr>
          <a:xfrm>
            <a:off x="6979534" y="438973"/>
            <a:ext cx="4733040" cy="5780196"/>
          </a:xfrm>
          <a:prstGeom prst="roundRect">
            <a:avLst>
              <a:gd name="adj" fmla="val 4410"/>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sp>
        <p:nvSpPr>
          <p:cNvPr id="169" name="Tijdelijke aanduiding voor voettekst 77">
            <a:extLst>
              <a:ext uri="{FF2B5EF4-FFF2-40B4-BE49-F238E27FC236}">
                <a16:creationId xmlns:a16="http://schemas.microsoft.com/office/drawing/2014/main" id="{D07B0F66-E186-C156-2AE8-D2D8C258BEB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170" name="Tijdelijke aanduiding voor dianummer 78">
            <a:extLst>
              <a:ext uri="{FF2B5EF4-FFF2-40B4-BE49-F238E27FC236}">
                <a16:creationId xmlns:a16="http://schemas.microsoft.com/office/drawing/2014/main" id="{45C351B9-CA65-367E-F561-F7B6861BEA70}"/>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179" name="Rechthoek 178">
            <a:extLst>
              <a:ext uri="{FF2B5EF4-FFF2-40B4-BE49-F238E27FC236}">
                <a16:creationId xmlns:a16="http://schemas.microsoft.com/office/drawing/2014/main" id="{F5018888-939A-F352-50F1-305B632DE3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2"/>
              </a:solidFill>
            </a:endParaRPr>
          </a:p>
        </p:txBody>
      </p:sp>
      <p:grpSp>
        <p:nvGrpSpPr>
          <p:cNvPr id="180" name="Groep 179">
            <a:extLst>
              <a:ext uri="{FF2B5EF4-FFF2-40B4-BE49-F238E27FC236}">
                <a16:creationId xmlns:a16="http://schemas.microsoft.com/office/drawing/2014/main" id="{1B30515C-5240-BE3C-E474-6D4CD92BC18A}"/>
              </a:ext>
            </a:extLst>
          </p:cNvPr>
          <p:cNvGrpSpPr/>
          <p:nvPr userDrawn="1"/>
        </p:nvGrpSpPr>
        <p:grpSpPr>
          <a:xfrm>
            <a:off x="-3620530" y="0"/>
            <a:ext cx="3527668" cy="3899322"/>
            <a:chOff x="-3913429" y="2864654"/>
            <a:chExt cx="3820567" cy="3899322"/>
          </a:xfrm>
        </p:grpSpPr>
        <p:sp>
          <p:nvSpPr>
            <p:cNvPr id="181" name="Rechthoek: afgeronde hoeken 180">
              <a:extLst>
                <a:ext uri="{FF2B5EF4-FFF2-40B4-BE49-F238E27FC236}">
                  <a16:creationId xmlns:a16="http://schemas.microsoft.com/office/drawing/2014/main" id="{E1FC8D16-9A53-6CF2-C6E1-943B63E47018}"/>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182" name="Rechthoek: afgeronde hoeken 181">
              <a:extLst>
                <a:ext uri="{FF2B5EF4-FFF2-40B4-BE49-F238E27FC236}">
                  <a16:creationId xmlns:a16="http://schemas.microsoft.com/office/drawing/2014/main" id="{AFD85650-9DFD-D995-F248-A6F88AAEC4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2" name="Groep 1">
            <a:extLst>
              <a:ext uri="{FF2B5EF4-FFF2-40B4-BE49-F238E27FC236}">
                <a16:creationId xmlns:a16="http://schemas.microsoft.com/office/drawing/2014/main" id="{75B0D941-2D0F-5474-26CC-8D0D7C75542B}"/>
              </a:ext>
            </a:extLst>
          </p:cNvPr>
          <p:cNvGrpSpPr/>
          <p:nvPr userDrawn="1"/>
        </p:nvGrpSpPr>
        <p:grpSpPr>
          <a:xfrm>
            <a:off x="11483721" y="6506514"/>
            <a:ext cx="228854" cy="265685"/>
            <a:chOff x="11485244" y="5751611"/>
            <a:chExt cx="228854" cy="265685"/>
          </a:xfrm>
        </p:grpSpPr>
        <p:sp>
          <p:nvSpPr>
            <p:cNvPr id="3" name="Vrije vorm: vorm 2">
              <a:extLst>
                <a:ext uri="{FF2B5EF4-FFF2-40B4-BE49-F238E27FC236}">
                  <a16:creationId xmlns:a16="http://schemas.microsoft.com/office/drawing/2014/main" id="{5C175167-CE18-717C-81AD-C8F2A844FD8E}"/>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F5BC526F-E6EB-6093-A502-2144BAF3C912}"/>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C8C2EF40-9B9F-EBE7-6897-489DEBEE7BCA}"/>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A6585561-2598-8934-574B-9AA170A73EB7}"/>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D9665647-8674-69CD-95F1-7A585EC122BC}"/>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A14AF66D-434D-EC8D-1F7E-78DEB961052D}"/>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DCE0A716-A1CF-1CEB-94B9-F1612E5A5470}"/>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1907823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68"/>
                                        </p:tgtEl>
                                        <p:attrNameLst>
                                          <p:attrName>style.visibility</p:attrName>
                                        </p:attrNameLst>
                                      </p:cBhvr>
                                      <p:to>
                                        <p:strVal val="visible"/>
                                      </p:to>
                                    </p:set>
                                    <p:anim calcmode="lin" valueType="num">
                                      <p:cBhvr additive="base">
                                        <p:cTn id="19" dur="800" fill="hold"/>
                                        <p:tgtEl>
                                          <p:spTgt spid="168"/>
                                        </p:tgtEl>
                                        <p:attrNameLst>
                                          <p:attrName>ppt_x</p:attrName>
                                        </p:attrNameLst>
                                      </p:cBhvr>
                                      <p:tavLst>
                                        <p:tav tm="0">
                                          <p:val>
                                            <p:strVal val="1+#ppt_w/2"/>
                                          </p:val>
                                        </p:tav>
                                        <p:tav tm="100000">
                                          <p:val>
                                            <p:strVal val="#ppt_x"/>
                                          </p:val>
                                        </p:tav>
                                      </p:tavLst>
                                    </p:anim>
                                    <p:anim calcmode="lin" valueType="num">
                                      <p:cBhvr additive="base">
                                        <p:cTn id="20" dur="800" fill="hold"/>
                                        <p:tgtEl>
                                          <p:spTgt spid="1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68"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el en afbeelding - Donkerblauw">
    <p:bg>
      <p:bgPr>
        <a:solidFill>
          <a:schemeClr val="accent1"/>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10DDF3F7-6D88-F14F-14C5-24EE77AE0AC2}"/>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53" name="Titel 3">
            <a:extLst>
              <a:ext uri="{FF2B5EF4-FFF2-40B4-BE49-F238E27FC236}">
                <a16:creationId xmlns:a16="http://schemas.microsoft.com/office/drawing/2014/main" id="{F9100910-83EC-5FB2-CFA5-2781F5B59CEF}"/>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54" name="Tijdelijke aanduiding voor tekst 3">
            <a:extLst>
              <a:ext uri="{FF2B5EF4-FFF2-40B4-BE49-F238E27FC236}">
                <a16:creationId xmlns:a16="http://schemas.microsoft.com/office/drawing/2014/main" id="{1193429A-9CA8-B552-C63C-B5F3E749E6A1}"/>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57" name="Tijdelijke aanduiding voor afbeelding 56">
            <a:extLst>
              <a:ext uri="{FF2B5EF4-FFF2-40B4-BE49-F238E27FC236}">
                <a16:creationId xmlns:a16="http://schemas.microsoft.com/office/drawing/2014/main" id="{4CD4C089-E0C9-E68B-27EC-7C70DD42C0F9}"/>
              </a:ext>
            </a:extLst>
          </p:cNvPr>
          <p:cNvSpPr>
            <a:spLocks noGrp="1"/>
          </p:cNvSpPr>
          <p:nvPr>
            <p:ph type="pic" sz="quarter" idx="11"/>
          </p:nvPr>
        </p:nvSpPr>
        <p:spPr>
          <a:xfrm>
            <a:off x="479427" y="1654869"/>
            <a:ext cx="9214338"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a:solidFill>
            <a:schemeClr val="bg1"/>
          </a:solidFill>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3" name="Groep 72">
            <a:extLst>
              <a:ext uri="{FF2B5EF4-FFF2-40B4-BE49-F238E27FC236}">
                <a16:creationId xmlns:a16="http://schemas.microsoft.com/office/drawing/2014/main" id="{B5E6960D-BD06-CDE7-7C50-62B16C7DE337}"/>
              </a:ext>
            </a:extLst>
          </p:cNvPr>
          <p:cNvGrpSpPr/>
          <p:nvPr userDrawn="1"/>
        </p:nvGrpSpPr>
        <p:grpSpPr>
          <a:xfrm>
            <a:off x="-3620530" y="0"/>
            <a:ext cx="3527668" cy="3899322"/>
            <a:chOff x="-3913429" y="2864654"/>
            <a:chExt cx="3820567" cy="3899322"/>
          </a:xfrm>
        </p:grpSpPr>
        <p:sp>
          <p:nvSpPr>
            <p:cNvPr id="74" name="Rechthoek: afgeronde hoeken 73">
              <a:extLst>
                <a:ext uri="{FF2B5EF4-FFF2-40B4-BE49-F238E27FC236}">
                  <a16:creationId xmlns:a16="http://schemas.microsoft.com/office/drawing/2014/main" id="{72A0A885-370C-6B08-6EDE-B706E64B973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75" name="Rechthoek: afgeronde hoeken 74">
              <a:extLst>
                <a:ext uri="{FF2B5EF4-FFF2-40B4-BE49-F238E27FC236}">
                  <a16:creationId xmlns:a16="http://schemas.microsoft.com/office/drawing/2014/main" id="{1E05FEC4-C53C-FC2C-FC6C-47D176AB1C85}"/>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217978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 calcmode="lin" valueType="num">
                                      <p:cBhvr additive="base">
                                        <p:cTn id="7" dur="650" fill="hold"/>
                                        <p:tgtEl>
                                          <p:spTgt spid="5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600" fill="hold"/>
                                        <p:tgtEl>
                                          <p:spTgt spid="53"/>
                                        </p:tgtEl>
                                        <p:attrNameLst>
                                          <p:attrName>ppt_x</p:attrName>
                                        </p:attrNameLst>
                                      </p:cBhvr>
                                      <p:tavLst>
                                        <p:tav tm="0">
                                          <p:val>
                                            <p:strVal val="#ppt_x"/>
                                          </p:val>
                                        </p:tav>
                                        <p:tav tm="100000">
                                          <p:val>
                                            <p:strVal val="#ppt_x"/>
                                          </p:val>
                                        </p:tav>
                                      </p:tavLst>
                                    </p:anim>
                                    <p:anim calcmode="lin" valueType="num">
                                      <p:cBhvr additive="base">
                                        <p:cTn id="12" dur="6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1000" fill="hold"/>
                                        <p:tgtEl>
                                          <p:spTgt spid="57"/>
                                        </p:tgtEl>
                                        <p:attrNameLst>
                                          <p:attrName>ppt_x</p:attrName>
                                        </p:attrNameLst>
                                      </p:cBhvr>
                                      <p:tavLst>
                                        <p:tav tm="0">
                                          <p:val>
                                            <p:strVal val="0-#ppt_w/2"/>
                                          </p:val>
                                        </p:tav>
                                        <p:tav tm="100000">
                                          <p:val>
                                            <p:strVal val="#ppt_x"/>
                                          </p:val>
                                        </p:tav>
                                      </p:tavLst>
                                    </p:anim>
                                    <p:anim calcmode="lin" valueType="num">
                                      <p:cBhvr additive="base">
                                        <p:cTn id="20" dur="1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3" grpId="0"/>
      <p:bldP spid="54" grpId="0" build="p"/>
      <p:bldP spid="57" grpId="0"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el en afbeelding - Roze">
    <p:bg>
      <p:bgPr>
        <a:solidFill>
          <a:schemeClr val="accent2"/>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10DDF3F7-6D88-F14F-14C5-24EE77AE0AC2}"/>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53" name="Titel 3">
            <a:extLst>
              <a:ext uri="{FF2B5EF4-FFF2-40B4-BE49-F238E27FC236}">
                <a16:creationId xmlns:a16="http://schemas.microsoft.com/office/drawing/2014/main" id="{F9100910-83EC-5FB2-CFA5-2781F5B59CEF}"/>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54" name="Tijdelijke aanduiding voor tekst 3">
            <a:extLst>
              <a:ext uri="{FF2B5EF4-FFF2-40B4-BE49-F238E27FC236}">
                <a16:creationId xmlns:a16="http://schemas.microsoft.com/office/drawing/2014/main" id="{1193429A-9CA8-B552-C63C-B5F3E749E6A1}"/>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57" name="Tijdelijke aanduiding voor afbeelding 56">
            <a:extLst>
              <a:ext uri="{FF2B5EF4-FFF2-40B4-BE49-F238E27FC236}">
                <a16:creationId xmlns:a16="http://schemas.microsoft.com/office/drawing/2014/main" id="{4CD4C089-E0C9-E68B-27EC-7C70DD42C0F9}"/>
              </a:ext>
            </a:extLst>
          </p:cNvPr>
          <p:cNvSpPr>
            <a:spLocks noGrp="1"/>
          </p:cNvSpPr>
          <p:nvPr>
            <p:ph type="pic" sz="quarter" idx="11"/>
          </p:nvPr>
        </p:nvSpPr>
        <p:spPr>
          <a:xfrm>
            <a:off x="479427" y="1654869"/>
            <a:ext cx="9214338"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a:solidFill>
            <a:schemeClr val="bg1"/>
          </a:solidFill>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3" name="Groep 72">
            <a:extLst>
              <a:ext uri="{FF2B5EF4-FFF2-40B4-BE49-F238E27FC236}">
                <a16:creationId xmlns:a16="http://schemas.microsoft.com/office/drawing/2014/main" id="{B5E6960D-BD06-CDE7-7C50-62B16C7DE337}"/>
              </a:ext>
            </a:extLst>
          </p:cNvPr>
          <p:cNvGrpSpPr/>
          <p:nvPr userDrawn="1"/>
        </p:nvGrpSpPr>
        <p:grpSpPr>
          <a:xfrm>
            <a:off x="-3620530" y="0"/>
            <a:ext cx="3527668" cy="3899322"/>
            <a:chOff x="-3913429" y="2864654"/>
            <a:chExt cx="3820567" cy="3899322"/>
          </a:xfrm>
        </p:grpSpPr>
        <p:sp>
          <p:nvSpPr>
            <p:cNvPr id="74" name="Rechthoek: afgeronde hoeken 73">
              <a:extLst>
                <a:ext uri="{FF2B5EF4-FFF2-40B4-BE49-F238E27FC236}">
                  <a16:creationId xmlns:a16="http://schemas.microsoft.com/office/drawing/2014/main" id="{72A0A885-370C-6B08-6EDE-B706E64B973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75" name="Rechthoek: afgeronde hoeken 74">
              <a:extLst>
                <a:ext uri="{FF2B5EF4-FFF2-40B4-BE49-F238E27FC236}">
                  <a16:creationId xmlns:a16="http://schemas.microsoft.com/office/drawing/2014/main" id="{1E05FEC4-C53C-FC2C-FC6C-47D176AB1C85}"/>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489429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 calcmode="lin" valueType="num">
                                      <p:cBhvr additive="base">
                                        <p:cTn id="7" dur="650" fill="hold"/>
                                        <p:tgtEl>
                                          <p:spTgt spid="5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600" fill="hold"/>
                                        <p:tgtEl>
                                          <p:spTgt spid="53"/>
                                        </p:tgtEl>
                                        <p:attrNameLst>
                                          <p:attrName>ppt_x</p:attrName>
                                        </p:attrNameLst>
                                      </p:cBhvr>
                                      <p:tavLst>
                                        <p:tav tm="0">
                                          <p:val>
                                            <p:strVal val="#ppt_x"/>
                                          </p:val>
                                        </p:tav>
                                        <p:tav tm="100000">
                                          <p:val>
                                            <p:strVal val="#ppt_x"/>
                                          </p:val>
                                        </p:tav>
                                      </p:tavLst>
                                    </p:anim>
                                    <p:anim calcmode="lin" valueType="num">
                                      <p:cBhvr additive="base">
                                        <p:cTn id="12" dur="6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1000" fill="hold"/>
                                        <p:tgtEl>
                                          <p:spTgt spid="57"/>
                                        </p:tgtEl>
                                        <p:attrNameLst>
                                          <p:attrName>ppt_x</p:attrName>
                                        </p:attrNameLst>
                                      </p:cBhvr>
                                      <p:tavLst>
                                        <p:tav tm="0">
                                          <p:val>
                                            <p:strVal val="0-#ppt_w/2"/>
                                          </p:val>
                                        </p:tav>
                                        <p:tav tm="100000">
                                          <p:val>
                                            <p:strVal val="#ppt_x"/>
                                          </p:val>
                                        </p:tav>
                                      </p:tavLst>
                                    </p:anim>
                                    <p:anim calcmode="lin" valueType="num">
                                      <p:cBhvr additive="base">
                                        <p:cTn id="20" dur="1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3" grpId="0"/>
      <p:bldP spid="54" grpId="0" build="p"/>
      <p:bldP spid="57"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el en afbeelding - Lichtblauw">
    <p:bg>
      <p:bgPr>
        <a:solidFill>
          <a:schemeClr val="accent3"/>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8E3B5175-BBE4-83F7-EAB9-9B6AACAD6F74}"/>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53" name="Titel 3">
            <a:extLst>
              <a:ext uri="{FF2B5EF4-FFF2-40B4-BE49-F238E27FC236}">
                <a16:creationId xmlns:a16="http://schemas.microsoft.com/office/drawing/2014/main" id="{F9100910-83EC-5FB2-CFA5-2781F5B59CEF}"/>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54" name="Tijdelijke aanduiding voor tekst 3">
            <a:extLst>
              <a:ext uri="{FF2B5EF4-FFF2-40B4-BE49-F238E27FC236}">
                <a16:creationId xmlns:a16="http://schemas.microsoft.com/office/drawing/2014/main" id="{1193429A-9CA8-B552-C63C-B5F3E749E6A1}"/>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57" name="Tijdelijke aanduiding voor afbeelding 56">
            <a:extLst>
              <a:ext uri="{FF2B5EF4-FFF2-40B4-BE49-F238E27FC236}">
                <a16:creationId xmlns:a16="http://schemas.microsoft.com/office/drawing/2014/main" id="{4CD4C089-E0C9-E68B-27EC-7C70DD42C0F9}"/>
              </a:ext>
            </a:extLst>
          </p:cNvPr>
          <p:cNvSpPr>
            <a:spLocks noGrp="1"/>
          </p:cNvSpPr>
          <p:nvPr>
            <p:ph type="pic" sz="quarter" idx="11"/>
          </p:nvPr>
        </p:nvSpPr>
        <p:spPr>
          <a:xfrm>
            <a:off x="479427" y="1654869"/>
            <a:ext cx="9214338"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a:solidFill>
            <a:schemeClr val="bg1"/>
          </a:solidFill>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3" name="Groep 72">
            <a:extLst>
              <a:ext uri="{FF2B5EF4-FFF2-40B4-BE49-F238E27FC236}">
                <a16:creationId xmlns:a16="http://schemas.microsoft.com/office/drawing/2014/main" id="{B5E6960D-BD06-CDE7-7C50-62B16C7DE337}"/>
              </a:ext>
            </a:extLst>
          </p:cNvPr>
          <p:cNvGrpSpPr/>
          <p:nvPr userDrawn="1"/>
        </p:nvGrpSpPr>
        <p:grpSpPr>
          <a:xfrm>
            <a:off x="-3620530" y="0"/>
            <a:ext cx="3527668" cy="3899322"/>
            <a:chOff x="-3913429" y="2864654"/>
            <a:chExt cx="3820567" cy="3899322"/>
          </a:xfrm>
        </p:grpSpPr>
        <p:sp>
          <p:nvSpPr>
            <p:cNvPr id="74" name="Rechthoek: afgeronde hoeken 73">
              <a:extLst>
                <a:ext uri="{FF2B5EF4-FFF2-40B4-BE49-F238E27FC236}">
                  <a16:creationId xmlns:a16="http://schemas.microsoft.com/office/drawing/2014/main" id="{72A0A885-370C-6B08-6EDE-B706E64B973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75" name="Rechthoek: afgeronde hoeken 74">
              <a:extLst>
                <a:ext uri="{FF2B5EF4-FFF2-40B4-BE49-F238E27FC236}">
                  <a16:creationId xmlns:a16="http://schemas.microsoft.com/office/drawing/2014/main" id="{1E05FEC4-C53C-FC2C-FC6C-47D176AB1C85}"/>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582399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 calcmode="lin" valueType="num">
                                      <p:cBhvr additive="base">
                                        <p:cTn id="7" dur="650" fill="hold"/>
                                        <p:tgtEl>
                                          <p:spTgt spid="5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600" fill="hold"/>
                                        <p:tgtEl>
                                          <p:spTgt spid="53"/>
                                        </p:tgtEl>
                                        <p:attrNameLst>
                                          <p:attrName>ppt_x</p:attrName>
                                        </p:attrNameLst>
                                      </p:cBhvr>
                                      <p:tavLst>
                                        <p:tav tm="0">
                                          <p:val>
                                            <p:strVal val="#ppt_x"/>
                                          </p:val>
                                        </p:tav>
                                        <p:tav tm="100000">
                                          <p:val>
                                            <p:strVal val="#ppt_x"/>
                                          </p:val>
                                        </p:tav>
                                      </p:tavLst>
                                    </p:anim>
                                    <p:anim calcmode="lin" valueType="num">
                                      <p:cBhvr additive="base">
                                        <p:cTn id="12" dur="6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1000" fill="hold"/>
                                        <p:tgtEl>
                                          <p:spTgt spid="57"/>
                                        </p:tgtEl>
                                        <p:attrNameLst>
                                          <p:attrName>ppt_x</p:attrName>
                                        </p:attrNameLst>
                                      </p:cBhvr>
                                      <p:tavLst>
                                        <p:tav tm="0">
                                          <p:val>
                                            <p:strVal val="0-#ppt_w/2"/>
                                          </p:val>
                                        </p:tav>
                                        <p:tav tm="100000">
                                          <p:val>
                                            <p:strVal val="#ppt_x"/>
                                          </p:val>
                                        </p:tav>
                                      </p:tavLst>
                                    </p:anim>
                                    <p:anim calcmode="lin" valueType="num">
                                      <p:cBhvr additive="base">
                                        <p:cTn id="20" dur="1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3" grpId="0"/>
      <p:bldP spid="54" grpId="0" build="p"/>
      <p:bldP spid="57" grpId="0"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 en afbeelding - Groen">
    <p:bg>
      <p:bgPr>
        <a:solidFill>
          <a:schemeClr val="accent4"/>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5ADB1944-D11B-4F34-CF4C-A8EDED444FB7}"/>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53" name="Titel 3">
            <a:extLst>
              <a:ext uri="{FF2B5EF4-FFF2-40B4-BE49-F238E27FC236}">
                <a16:creationId xmlns:a16="http://schemas.microsoft.com/office/drawing/2014/main" id="{F9100910-83EC-5FB2-CFA5-2781F5B59CEF}"/>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54" name="Tijdelijke aanduiding voor tekst 3">
            <a:extLst>
              <a:ext uri="{FF2B5EF4-FFF2-40B4-BE49-F238E27FC236}">
                <a16:creationId xmlns:a16="http://schemas.microsoft.com/office/drawing/2014/main" id="{1193429A-9CA8-B552-C63C-B5F3E749E6A1}"/>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57" name="Tijdelijke aanduiding voor afbeelding 56">
            <a:extLst>
              <a:ext uri="{FF2B5EF4-FFF2-40B4-BE49-F238E27FC236}">
                <a16:creationId xmlns:a16="http://schemas.microsoft.com/office/drawing/2014/main" id="{4CD4C089-E0C9-E68B-27EC-7C70DD42C0F9}"/>
              </a:ext>
            </a:extLst>
          </p:cNvPr>
          <p:cNvSpPr>
            <a:spLocks noGrp="1"/>
          </p:cNvSpPr>
          <p:nvPr>
            <p:ph type="pic" sz="quarter" idx="11"/>
          </p:nvPr>
        </p:nvSpPr>
        <p:spPr>
          <a:xfrm>
            <a:off x="479427" y="1654869"/>
            <a:ext cx="9214338"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a:solidFill>
            <a:schemeClr val="bg1"/>
          </a:solidFill>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3" name="Groep 72">
            <a:extLst>
              <a:ext uri="{FF2B5EF4-FFF2-40B4-BE49-F238E27FC236}">
                <a16:creationId xmlns:a16="http://schemas.microsoft.com/office/drawing/2014/main" id="{B5E6960D-BD06-CDE7-7C50-62B16C7DE337}"/>
              </a:ext>
            </a:extLst>
          </p:cNvPr>
          <p:cNvGrpSpPr/>
          <p:nvPr userDrawn="1"/>
        </p:nvGrpSpPr>
        <p:grpSpPr>
          <a:xfrm>
            <a:off x="-3620530" y="0"/>
            <a:ext cx="3527668" cy="3899322"/>
            <a:chOff x="-3913429" y="2864654"/>
            <a:chExt cx="3820567" cy="3899322"/>
          </a:xfrm>
        </p:grpSpPr>
        <p:sp>
          <p:nvSpPr>
            <p:cNvPr id="74" name="Rechthoek: afgeronde hoeken 73">
              <a:extLst>
                <a:ext uri="{FF2B5EF4-FFF2-40B4-BE49-F238E27FC236}">
                  <a16:creationId xmlns:a16="http://schemas.microsoft.com/office/drawing/2014/main" id="{72A0A885-370C-6B08-6EDE-B706E64B973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75" name="Rechthoek: afgeronde hoeken 74">
              <a:extLst>
                <a:ext uri="{FF2B5EF4-FFF2-40B4-BE49-F238E27FC236}">
                  <a16:creationId xmlns:a16="http://schemas.microsoft.com/office/drawing/2014/main" id="{1E05FEC4-C53C-FC2C-FC6C-47D176AB1C85}"/>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190242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 calcmode="lin" valueType="num">
                                      <p:cBhvr additive="base">
                                        <p:cTn id="7" dur="650" fill="hold"/>
                                        <p:tgtEl>
                                          <p:spTgt spid="5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600" fill="hold"/>
                                        <p:tgtEl>
                                          <p:spTgt spid="53"/>
                                        </p:tgtEl>
                                        <p:attrNameLst>
                                          <p:attrName>ppt_x</p:attrName>
                                        </p:attrNameLst>
                                      </p:cBhvr>
                                      <p:tavLst>
                                        <p:tav tm="0">
                                          <p:val>
                                            <p:strVal val="#ppt_x"/>
                                          </p:val>
                                        </p:tav>
                                        <p:tav tm="100000">
                                          <p:val>
                                            <p:strVal val="#ppt_x"/>
                                          </p:val>
                                        </p:tav>
                                      </p:tavLst>
                                    </p:anim>
                                    <p:anim calcmode="lin" valueType="num">
                                      <p:cBhvr additive="base">
                                        <p:cTn id="12" dur="6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1000" fill="hold"/>
                                        <p:tgtEl>
                                          <p:spTgt spid="57"/>
                                        </p:tgtEl>
                                        <p:attrNameLst>
                                          <p:attrName>ppt_x</p:attrName>
                                        </p:attrNameLst>
                                      </p:cBhvr>
                                      <p:tavLst>
                                        <p:tav tm="0">
                                          <p:val>
                                            <p:strVal val="0-#ppt_w/2"/>
                                          </p:val>
                                        </p:tav>
                                        <p:tav tm="100000">
                                          <p:val>
                                            <p:strVal val="#ppt_x"/>
                                          </p:val>
                                        </p:tav>
                                      </p:tavLst>
                                    </p:anim>
                                    <p:anim calcmode="lin" valueType="num">
                                      <p:cBhvr additive="base">
                                        <p:cTn id="20" dur="1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3" grpId="0"/>
      <p:bldP spid="54" grpId="0" build="p"/>
      <p:bldP spid="57"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 en afbeelding - Grijs">
    <p:bg>
      <p:bgPr>
        <a:solidFill>
          <a:schemeClr val="bg2"/>
        </a:solidFill>
        <a:effectLst/>
      </p:bgPr>
    </p:bg>
    <p:spTree>
      <p:nvGrpSpPr>
        <p:cNvPr id="1" name=""/>
        <p:cNvGrpSpPr/>
        <p:nvPr/>
      </p:nvGrpSpPr>
      <p:grpSpPr>
        <a:xfrm>
          <a:off x="0" y="0"/>
          <a:ext cx="0" cy="0"/>
          <a:chOff x="0" y="0"/>
          <a:chExt cx="0" cy="0"/>
        </a:xfrm>
      </p:grpSpPr>
      <p:sp>
        <p:nvSpPr>
          <p:cNvPr id="13" name="Vrije vorm: vorm 12">
            <a:extLst>
              <a:ext uri="{FF2B5EF4-FFF2-40B4-BE49-F238E27FC236}">
                <a16:creationId xmlns:a16="http://schemas.microsoft.com/office/drawing/2014/main" id="{4FB4403F-F3B6-FA88-C31E-814C845C4700}"/>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53" name="Titel 3">
            <a:extLst>
              <a:ext uri="{FF2B5EF4-FFF2-40B4-BE49-F238E27FC236}">
                <a16:creationId xmlns:a16="http://schemas.microsoft.com/office/drawing/2014/main" id="{F9100910-83EC-5FB2-CFA5-2781F5B59CEF}"/>
              </a:ext>
            </a:extLst>
          </p:cNvPr>
          <p:cNvSpPr>
            <a:spLocks noGrp="1"/>
          </p:cNvSpPr>
          <p:nvPr>
            <p:ph type="title"/>
          </p:nvPr>
        </p:nvSpPr>
        <p:spPr>
          <a:xfrm>
            <a:off x="479425" y="476514"/>
            <a:ext cx="9214338" cy="576000"/>
          </a:xfrm>
        </p:spPr>
        <p:txBody>
          <a:bodyPr/>
          <a:lstStyle>
            <a:lvl1pPr>
              <a:defRPr>
                <a:solidFill>
                  <a:schemeClr val="accent1"/>
                </a:solidFill>
              </a:defRPr>
            </a:lvl1pPr>
          </a:lstStyle>
          <a:p>
            <a:r>
              <a:rPr lang="nl-NL"/>
              <a:t>Klik om stijl te bewerken</a:t>
            </a:r>
          </a:p>
        </p:txBody>
      </p:sp>
      <p:sp>
        <p:nvSpPr>
          <p:cNvPr id="54" name="Tijdelijke aanduiding voor tekst 3">
            <a:extLst>
              <a:ext uri="{FF2B5EF4-FFF2-40B4-BE49-F238E27FC236}">
                <a16:creationId xmlns:a16="http://schemas.microsoft.com/office/drawing/2014/main" id="{1193429A-9CA8-B552-C63C-B5F3E749E6A1}"/>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accent1"/>
                </a:solidFill>
              </a:defRPr>
            </a:lvl1pPr>
          </a:lstStyle>
          <a:p>
            <a:pPr lvl="0"/>
            <a:r>
              <a:rPr lang="nl-NL"/>
              <a:t>Klikken om een subtitel toe te voegen</a:t>
            </a:r>
          </a:p>
        </p:txBody>
      </p:sp>
      <p:sp>
        <p:nvSpPr>
          <p:cNvPr id="57" name="Tijdelijke aanduiding voor afbeelding 56">
            <a:extLst>
              <a:ext uri="{FF2B5EF4-FFF2-40B4-BE49-F238E27FC236}">
                <a16:creationId xmlns:a16="http://schemas.microsoft.com/office/drawing/2014/main" id="{4CD4C089-E0C9-E68B-27EC-7C70DD42C0F9}"/>
              </a:ext>
            </a:extLst>
          </p:cNvPr>
          <p:cNvSpPr>
            <a:spLocks noGrp="1"/>
          </p:cNvSpPr>
          <p:nvPr>
            <p:ph type="pic" sz="quarter" idx="11"/>
          </p:nvPr>
        </p:nvSpPr>
        <p:spPr>
          <a:xfrm>
            <a:off x="479427" y="1654869"/>
            <a:ext cx="9214338"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a:lstStyle/>
          <a:p>
            <a:endParaRPr lang="nl-NL"/>
          </a:p>
        </p:txBody>
      </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accent1"/>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accent1"/>
                </a:solidFill>
              </a:defRPr>
            </a:lvl1pPr>
          </a:lstStyle>
          <a:p>
            <a:fld id="{9021CF68-021E-4707-B555-85969415FCE5}" type="slidenum">
              <a:rPr lang="nl-NL" smtClean="0"/>
              <a:pPr/>
              <a:t>‹#›</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3" name="Groep 72">
            <a:extLst>
              <a:ext uri="{FF2B5EF4-FFF2-40B4-BE49-F238E27FC236}">
                <a16:creationId xmlns:a16="http://schemas.microsoft.com/office/drawing/2014/main" id="{B5E6960D-BD06-CDE7-7C50-62B16C7DE337}"/>
              </a:ext>
            </a:extLst>
          </p:cNvPr>
          <p:cNvGrpSpPr/>
          <p:nvPr userDrawn="1"/>
        </p:nvGrpSpPr>
        <p:grpSpPr>
          <a:xfrm>
            <a:off x="-3620530" y="0"/>
            <a:ext cx="3527668" cy="3899322"/>
            <a:chOff x="-3913429" y="2864654"/>
            <a:chExt cx="3820567" cy="3899322"/>
          </a:xfrm>
        </p:grpSpPr>
        <p:sp>
          <p:nvSpPr>
            <p:cNvPr id="74" name="Rechthoek: afgeronde hoeken 73">
              <a:extLst>
                <a:ext uri="{FF2B5EF4-FFF2-40B4-BE49-F238E27FC236}">
                  <a16:creationId xmlns:a16="http://schemas.microsoft.com/office/drawing/2014/main" id="{72A0A885-370C-6B08-6EDE-B706E64B9731}"/>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75" name="Rechthoek: afgeronde hoeken 74">
              <a:extLst>
                <a:ext uri="{FF2B5EF4-FFF2-40B4-BE49-F238E27FC236}">
                  <a16:creationId xmlns:a16="http://schemas.microsoft.com/office/drawing/2014/main" id="{1E05FEC4-C53C-FC2C-FC6C-47D176AB1C85}"/>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2" name="Groep 1">
            <a:extLst>
              <a:ext uri="{FF2B5EF4-FFF2-40B4-BE49-F238E27FC236}">
                <a16:creationId xmlns:a16="http://schemas.microsoft.com/office/drawing/2014/main" id="{31FD8A38-FC15-B984-7ABF-389997BFD08F}"/>
              </a:ext>
            </a:extLst>
          </p:cNvPr>
          <p:cNvGrpSpPr/>
          <p:nvPr userDrawn="1"/>
        </p:nvGrpSpPr>
        <p:grpSpPr>
          <a:xfrm>
            <a:off x="11483721" y="6506514"/>
            <a:ext cx="228854" cy="265685"/>
            <a:chOff x="11485244" y="5751611"/>
            <a:chExt cx="228854" cy="265685"/>
          </a:xfrm>
        </p:grpSpPr>
        <p:sp>
          <p:nvSpPr>
            <p:cNvPr id="3" name="Vrije vorm: vorm 2">
              <a:extLst>
                <a:ext uri="{FF2B5EF4-FFF2-40B4-BE49-F238E27FC236}">
                  <a16:creationId xmlns:a16="http://schemas.microsoft.com/office/drawing/2014/main" id="{73CE16A0-1D3E-BE4E-3DD8-2603F5F15EFD}"/>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4" name="Vrije vorm: vorm 3">
              <a:extLst>
                <a:ext uri="{FF2B5EF4-FFF2-40B4-BE49-F238E27FC236}">
                  <a16:creationId xmlns:a16="http://schemas.microsoft.com/office/drawing/2014/main" id="{6F7B4792-4E00-6A74-5AF1-C6F77385EA76}"/>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5" name="Vrije vorm: vorm 4">
              <a:extLst>
                <a:ext uri="{FF2B5EF4-FFF2-40B4-BE49-F238E27FC236}">
                  <a16:creationId xmlns:a16="http://schemas.microsoft.com/office/drawing/2014/main" id="{9704A423-AB82-60F7-45B9-86555DD0677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A51706F3-D46C-626F-C187-243E3EF1AA0C}"/>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7CC1D42B-0C0F-5244-6508-74037B984247}"/>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5203CD4D-6037-43F7-3343-B1230F268CE9}"/>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AB719CF1-2E56-BC40-1CA3-D9389F9A9EF2}"/>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284827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 calcmode="lin" valueType="num">
                                      <p:cBhvr additive="base">
                                        <p:cTn id="7" dur="650" fill="hold"/>
                                        <p:tgtEl>
                                          <p:spTgt spid="5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600" fill="hold"/>
                                        <p:tgtEl>
                                          <p:spTgt spid="53"/>
                                        </p:tgtEl>
                                        <p:attrNameLst>
                                          <p:attrName>ppt_x</p:attrName>
                                        </p:attrNameLst>
                                      </p:cBhvr>
                                      <p:tavLst>
                                        <p:tav tm="0">
                                          <p:val>
                                            <p:strVal val="#ppt_x"/>
                                          </p:val>
                                        </p:tav>
                                        <p:tav tm="100000">
                                          <p:val>
                                            <p:strVal val="#ppt_x"/>
                                          </p:val>
                                        </p:tav>
                                      </p:tavLst>
                                    </p:anim>
                                    <p:anim calcmode="lin" valueType="num">
                                      <p:cBhvr additive="base">
                                        <p:cTn id="12" dur="6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1+#ppt_w/2"/>
                                          </p:val>
                                        </p:tav>
                                        <p:tav tm="100000">
                                          <p:val>
                                            <p:strVal val="#ppt_x"/>
                                          </p:val>
                                        </p:tav>
                                      </p:tavLst>
                                    </p:anim>
                                    <p:anim calcmode="lin" valueType="num">
                                      <p:cBhvr additive="base">
                                        <p:cTn id="16" dur="7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1000" fill="hold"/>
                                        <p:tgtEl>
                                          <p:spTgt spid="57"/>
                                        </p:tgtEl>
                                        <p:attrNameLst>
                                          <p:attrName>ppt_x</p:attrName>
                                        </p:attrNameLst>
                                      </p:cBhvr>
                                      <p:tavLst>
                                        <p:tav tm="0">
                                          <p:val>
                                            <p:strVal val="0-#ppt_w/2"/>
                                          </p:val>
                                        </p:tav>
                                        <p:tav tm="100000">
                                          <p:val>
                                            <p:strVal val="#ppt_x"/>
                                          </p:val>
                                        </p:tav>
                                      </p:tavLst>
                                    </p:anim>
                                    <p:anim calcmode="lin" valueType="num">
                                      <p:cBhvr additive="base">
                                        <p:cTn id="20" dur="1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3" grpId="0"/>
      <p:bldP spid="54" grpId="0" build="p"/>
      <p:bldP spid="57"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 en afbeelding groot">
    <p:spTree>
      <p:nvGrpSpPr>
        <p:cNvPr id="1" name=""/>
        <p:cNvGrpSpPr/>
        <p:nvPr/>
      </p:nvGrpSpPr>
      <p:grpSpPr>
        <a:xfrm>
          <a:off x="0" y="0"/>
          <a:ext cx="0" cy="0"/>
          <a:chOff x="0" y="0"/>
          <a:chExt cx="0" cy="0"/>
        </a:xfrm>
      </p:grpSpPr>
      <p:sp>
        <p:nvSpPr>
          <p:cNvPr id="48" name="Tijdelijke aanduiding voor afbeelding 56">
            <a:extLst>
              <a:ext uri="{FF2B5EF4-FFF2-40B4-BE49-F238E27FC236}">
                <a16:creationId xmlns:a16="http://schemas.microsoft.com/office/drawing/2014/main" id="{07416709-6BB1-6FDA-07BA-19730AEB0D42}"/>
              </a:ext>
            </a:extLst>
          </p:cNvPr>
          <p:cNvSpPr>
            <a:spLocks noGrp="1"/>
          </p:cNvSpPr>
          <p:nvPr>
            <p:ph type="pic" sz="quarter" idx="11"/>
          </p:nvPr>
        </p:nvSpPr>
        <p:spPr>
          <a:xfrm>
            <a:off x="0" y="0"/>
            <a:ext cx="12192000" cy="6858000"/>
          </a:xfrm>
          <a:prstGeom prst="rect">
            <a:avLst/>
          </a:prstGeom>
          <a:solidFill>
            <a:schemeClr val="bg1">
              <a:lumMod val="85000"/>
            </a:schemeClr>
          </a:solidFill>
        </p:spPr>
        <p:txBody>
          <a:bodyPr/>
          <a:lstStyle/>
          <a:p>
            <a:endParaRPr lang="nl-NL"/>
          </a:p>
        </p:txBody>
      </p:sp>
      <p:sp>
        <p:nvSpPr>
          <p:cNvPr id="51" name="Tijdelijke aanduiding voor tekst 50">
            <a:extLst>
              <a:ext uri="{FF2B5EF4-FFF2-40B4-BE49-F238E27FC236}">
                <a16:creationId xmlns:a16="http://schemas.microsoft.com/office/drawing/2014/main" id="{16C2E85E-B5F8-6A4B-F344-92D334E8012E}"/>
              </a:ext>
            </a:extLst>
          </p:cNvPr>
          <p:cNvSpPr>
            <a:spLocks noGrp="1"/>
          </p:cNvSpPr>
          <p:nvPr>
            <p:ph type="body" sz="quarter" idx="12" hasCustomPrompt="1"/>
          </p:nvPr>
        </p:nvSpPr>
        <p:spPr>
          <a:xfrm>
            <a:off x="0" y="0"/>
            <a:ext cx="9648825" cy="1811338"/>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l-NL"/>
              <a:t> </a:t>
            </a:r>
          </a:p>
        </p:txBody>
      </p:sp>
      <p:sp>
        <p:nvSpPr>
          <p:cNvPr id="60" name="Titel 3">
            <a:extLst>
              <a:ext uri="{FF2B5EF4-FFF2-40B4-BE49-F238E27FC236}">
                <a16:creationId xmlns:a16="http://schemas.microsoft.com/office/drawing/2014/main" id="{A66E16E0-5FD1-D025-98C4-095689BF56CF}"/>
              </a:ext>
            </a:extLst>
          </p:cNvPr>
          <p:cNvSpPr>
            <a:spLocks noGrp="1"/>
          </p:cNvSpPr>
          <p:nvPr>
            <p:ph type="title"/>
          </p:nvPr>
        </p:nvSpPr>
        <p:spPr>
          <a:xfrm>
            <a:off x="479425" y="476514"/>
            <a:ext cx="8689976" cy="576000"/>
          </a:xfrm>
        </p:spPr>
        <p:txBody>
          <a:bodyPr/>
          <a:lstStyle>
            <a:lvl1pPr>
              <a:defRPr>
                <a:solidFill>
                  <a:schemeClr val="bg1"/>
                </a:solidFill>
              </a:defRPr>
            </a:lvl1pPr>
          </a:lstStyle>
          <a:p>
            <a:r>
              <a:rPr lang="nl-NL"/>
              <a:t>Klik om stijl te bewerken</a:t>
            </a:r>
          </a:p>
        </p:txBody>
      </p:sp>
      <p:sp>
        <p:nvSpPr>
          <p:cNvPr id="61" name="Tijdelijke aanduiding voor tekst 3">
            <a:extLst>
              <a:ext uri="{FF2B5EF4-FFF2-40B4-BE49-F238E27FC236}">
                <a16:creationId xmlns:a16="http://schemas.microsoft.com/office/drawing/2014/main" id="{0C6A25FB-DBA8-883D-CF11-35B3EFC273C3}"/>
              </a:ext>
            </a:extLst>
          </p:cNvPr>
          <p:cNvSpPr>
            <a:spLocks noGrp="1"/>
          </p:cNvSpPr>
          <p:nvPr>
            <p:ph type="body" sz="quarter" idx="10" hasCustomPrompt="1"/>
          </p:nvPr>
        </p:nvSpPr>
        <p:spPr>
          <a:xfrm>
            <a:off x="479426" y="1106389"/>
            <a:ext cx="8689976"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63" name="Tijdelijke aanduiding voor dianummer 78">
            <a:extLst>
              <a:ext uri="{FF2B5EF4-FFF2-40B4-BE49-F238E27FC236}">
                <a16:creationId xmlns:a16="http://schemas.microsoft.com/office/drawing/2014/main" id="{84807CEF-50E5-D4CA-9757-B1C170854FBD}"/>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sp>
        <p:nvSpPr>
          <p:cNvPr id="65" name="Tijdelijke aanduiding voor tekst 64">
            <a:extLst>
              <a:ext uri="{FF2B5EF4-FFF2-40B4-BE49-F238E27FC236}">
                <a16:creationId xmlns:a16="http://schemas.microsoft.com/office/drawing/2014/main" id="{8762E19C-D288-D323-27F9-6E833B2FC55D}"/>
              </a:ext>
            </a:extLst>
          </p:cNvPr>
          <p:cNvSpPr>
            <a:spLocks noGrp="1"/>
          </p:cNvSpPr>
          <p:nvPr>
            <p:ph type="body" sz="quarter" idx="16" hasCustomPrompt="1"/>
          </p:nvPr>
        </p:nvSpPr>
        <p:spPr>
          <a:xfrm>
            <a:off x="11483721" y="6506515"/>
            <a:ext cx="228854" cy="265685"/>
          </a:xfrm>
          <a:custGeom>
            <a:avLst/>
            <a:gdLst>
              <a:gd name="connsiteX0" fmla="*/ 114300 w 228854"/>
              <a:gd name="connsiteY0" fmla="*/ 160021 h 265685"/>
              <a:gd name="connsiteX1" fmla="*/ 145288 w 228854"/>
              <a:gd name="connsiteY1" fmla="*/ 191009 h 265685"/>
              <a:gd name="connsiteX2" fmla="*/ 145288 w 228854"/>
              <a:gd name="connsiteY2" fmla="*/ 192660 h 265685"/>
              <a:gd name="connsiteX3" fmla="*/ 145288 w 228854"/>
              <a:gd name="connsiteY3" fmla="*/ 233681 h 265685"/>
              <a:gd name="connsiteX4" fmla="*/ 145288 w 228854"/>
              <a:gd name="connsiteY4" fmla="*/ 234697 h 265685"/>
              <a:gd name="connsiteX5" fmla="*/ 114300 w 228854"/>
              <a:gd name="connsiteY5" fmla="*/ 265685 h 265685"/>
              <a:gd name="connsiteX6" fmla="*/ 83312 w 228854"/>
              <a:gd name="connsiteY6" fmla="*/ 234697 h 265685"/>
              <a:gd name="connsiteX7" fmla="*/ 83312 w 228854"/>
              <a:gd name="connsiteY7" fmla="*/ 234189 h 265685"/>
              <a:gd name="connsiteX8" fmla="*/ 83312 w 228854"/>
              <a:gd name="connsiteY8" fmla="*/ 190501 h 265685"/>
              <a:gd name="connsiteX9" fmla="*/ 114300 w 228854"/>
              <a:gd name="connsiteY9" fmla="*/ 160021 h 265685"/>
              <a:gd name="connsiteX10" fmla="*/ 197739 w 228854"/>
              <a:gd name="connsiteY10" fmla="*/ 114935 h 265685"/>
              <a:gd name="connsiteX11" fmla="*/ 228727 w 228854"/>
              <a:gd name="connsiteY11" fmla="*/ 145923 h 265685"/>
              <a:gd name="connsiteX12" fmla="*/ 228727 w 228854"/>
              <a:gd name="connsiteY12" fmla="*/ 147574 h 265685"/>
              <a:gd name="connsiteX13" fmla="*/ 228727 w 228854"/>
              <a:gd name="connsiteY13" fmla="*/ 188595 h 265685"/>
              <a:gd name="connsiteX14" fmla="*/ 228727 w 228854"/>
              <a:gd name="connsiteY14" fmla="*/ 189611 h 265685"/>
              <a:gd name="connsiteX15" fmla="*/ 197739 w 228854"/>
              <a:gd name="connsiteY15" fmla="*/ 220599 h 265685"/>
              <a:gd name="connsiteX16" fmla="*/ 166751 w 228854"/>
              <a:gd name="connsiteY16" fmla="*/ 189611 h 265685"/>
              <a:gd name="connsiteX17" fmla="*/ 166751 w 228854"/>
              <a:gd name="connsiteY17" fmla="*/ 189103 h 265685"/>
              <a:gd name="connsiteX18" fmla="*/ 166751 w 228854"/>
              <a:gd name="connsiteY18" fmla="*/ 145415 h 265685"/>
              <a:gd name="connsiteX19" fmla="*/ 197739 w 228854"/>
              <a:gd name="connsiteY19" fmla="*/ 114935 h 265685"/>
              <a:gd name="connsiteX20" fmla="*/ 31242 w 228854"/>
              <a:gd name="connsiteY20" fmla="*/ 114935 h 265685"/>
              <a:gd name="connsiteX21" fmla="*/ 62230 w 228854"/>
              <a:gd name="connsiteY21" fmla="*/ 145923 h 265685"/>
              <a:gd name="connsiteX22" fmla="*/ 62230 w 228854"/>
              <a:gd name="connsiteY22" fmla="*/ 147574 h 265685"/>
              <a:gd name="connsiteX23" fmla="*/ 62230 w 228854"/>
              <a:gd name="connsiteY23" fmla="*/ 188595 h 265685"/>
              <a:gd name="connsiteX24" fmla="*/ 62230 w 228854"/>
              <a:gd name="connsiteY24" fmla="*/ 189611 h 265685"/>
              <a:gd name="connsiteX25" fmla="*/ 31242 w 228854"/>
              <a:gd name="connsiteY25" fmla="*/ 220599 h 265685"/>
              <a:gd name="connsiteX26" fmla="*/ 254 w 228854"/>
              <a:gd name="connsiteY26" fmla="*/ 189611 h 265685"/>
              <a:gd name="connsiteX27" fmla="*/ 254 w 228854"/>
              <a:gd name="connsiteY27" fmla="*/ 189103 h 265685"/>
              <a:gd name="connsiteX28" fmla="*/ 254 w 228854"/>
              <a:gd name="connsiteY28" fmla="*/ 145415 h 265685"/>
              <a:gd name="connsiteX29" fmla="*/ 31242 w 228854"/>
              <a:gd name="connsiteY29" fmla="*/ 114935 h 265685"/>
              <a:gd name="connsiteX30" fmla="*/ 114300 w 228854"/>
              <a:gd name="connsiteY30" fmla="*/ 89535 h 265685"/>
              <a:gd name="connsiteX31" fmla="*/ 145416 w 228854"/>
              <a:gd name="connsiteY31" fmla="*/ 120650 h 265685"/>
              <a:gd name="connsiteX32" fmla="*/ 114300 w 228854"/>
              <a:gd name="connsiteY32" fmla="*/ 151765 h 265685"/>
              <a:gd name="connsiteX33" fmla="*/ 83186 w 228854"/>
              <a:gd name="connsiteY33" fmla="*/ 120650 h 265685"/>
              <a:gd name="connsiteX34" fmla="*/ 114300 w 228854"/>
              <a:gd name="connsiteY34" fmla="*/ 89535 h 265685"/>
              <a:gd name="connsiteX35" fmla="*/ 197739 w 228854"/>
              <a:gd name="connsiteY35" fmla="*/ 44197 h 265685"/>
              <a:gd name="connsiteX36" fmla="*/ 228854 w 228854"/>
              <a:gd name="connsiteY36" fmla="*/ 75312 h 265685"/>
              <a:gd name="connsiteX37" fmla="*/ 197739 w 228854"/>
              <a:gd name="connsiteY37" fmla="*/ 106427 h 265685"/>
              <a:gd name="connsiteX38" fmla="*/ 166624 w 228854"/>
              <a:gd name="connsiteY38" fmla="*/ 75312 h 265685"/>
              <a:gd name="connsiteX39" fmla="*/ 197739 w 228854"/>
              <a:gd name="connsiteY39" fmla="*/ 44197 h 265685"/>
              <a:gd name="connsiteX40" fmla="*/ 31115 w 228854"/>
              <a:gd name="connsiteY40" fmla="*/ 44197 h 265685"/>
              <a:gd name="connsiteX41" fmla="*/ 62230 w 228854"/>
              <a:gd name="connsiteY41" fmla="*/ 75312 h 265685"/>
              <a:gd name="connsiteX42" fmla="*/ 31115 w 228854"/>
              <a:gd name="connsiteY42" fmla="*/ 106427 h 265685"/>
              <a:gd name="connsiteX43" fmla="*/ 0 w 228854"/>
              <a:gd name="connsiteY43" fmla="*/ 75312 h 265685"/>
              <a:gd name="connsiteX44" fmla="*/ 31115 w 228854"/>
              <a:gd name="connsiteY44" fmla="*/ 44197 h 265685"/>
              <a:gd name="connsiteX45" fmla="*/ 114300 w 228854"/>
              <a:gd name="connsiteY45" fmla="*/ 0 h 265685"/>
              <a:gd name="connsiteX46" fmla="*/ 145416 w 228854"/>
              <a:gd name="connsiteY46" fmla="*/ 31115 h 265685"/>
              <a:gd name="connsiteX47" fmla="*/ 114300 w 228854"/>
              <a:gd name="connsiteY47" fmla="*/ 62230 h 265685"/>
              <a:gd name="connsiteX48" fmla="*/ 83186 w 228854"/>
              <a:gd name="connsiteY48" fmla="*/ 31115 h 265685"/>
              <a:gd name="connsiteX49" fmla="*/ 114300 w 228854"/>
              <a:gd name="connsiteY49" fmla="*/ 0 h 265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28854" h="265685">
                <a:moveTo>
                  <a:pt x="114300" y="160021"/>
                </a:moveTo>
                <a:cubicBezTo>
                  <a:pt x="131318" y="160021"/>
                  <a:pt x="145288" y="173864"/>
                  <a:pt x="145288" y="191009"/>
                </a:cubicBezTo>
                <a:cubicBezTo>
                  <a:pt x="145288" y="191644"/>
                  <a:pt x="145288" y="192152"/>
                  <a:pt x="145288" y="192660"/>
                </a:cubicBezTo>
                <a:lnTo>
                  <a:pt x="145288" y="233681"/>
                </a:lnTo>
                <a:cubicBezTo>
                  <a:pt x="145288" y="233681"/>
                  <a:pt x="145288" y="234316"/>
                  <a:pt x="145288" y="234697"/>
                </a:cubicBezTo>
                <a:cubicBezTo>
                  <a:pt x="145288" y="251588"/>
                  <a:pt x="131445" y="265431"/>
                  <a:pt x="114300" y="265685"/>
                </a:cubicBezTo>
                <a:cubicBezTo>
                  <a:pt x="97155" y="265685"/>
                  <a:pt x="83312" y="251842"/>
                  <a:pt x="83312" y="234697"/>
                </a:cubicBezTo>
                <a:lnTo>
                  <a:pt x="83312" y="234189"/>
                </a:lnTo>
                <a:lnTo>
                  <a:pt x="83312" y="190501"/>
                </a:lnTo>
                <a:cubicBezTo>
                  <a:pt x="83566" y="173737"/>
                  <a:pt x="97282" y="160021"/>
                  <a:pt x="114300" y="160021"/>
                </a:cubicBezTo>
                <a:close/>
                <a:moveTo>
                  <a:pt x="197739" y="114935"/>
                </a:moveTo>
                <a:cubicBezTo>
                  <a:pt x="214757" y="114935"/>
                  <a:pt x="228727" y="128778"/>
                  <a:pt x="228727" y="145923"/>
                </a:cubicBezTo>
                <a:cubicBezTo>
                  <a:pt x="228727" y="146558"/>
                  <a:pt x="228727" y="147066"/>
                  <a:pt x="228727" y="147574"/>
                </a:cubicBezTo>
                <a:lnTo>
                  <a:pt x="228727" y="188595"/>
                </a:lnTo>
                <a:cubicBezTo>
                  <a:pt x="228727" y="188595"/>
                  <a:pt x="228727" y="189230"/>
                  <a:pt x="228727" y="189611"/>
                </a:cubicBezTo>
                <a:cubicBezTo>
                  <a:pt x="228727" y="206502"/>
                  <a:pt x="214884" y="220345"/>
                  <a:pt x="197739" y="220599"/>
                </a:cubicBezTo>
                <a:cubicBezTo>
                  <a:pt x="180594" y="220599"/>
                  <a:pt x="166751" y="206756"/>
                  <a:pt x="166751" y="189611"/>
                </a:cubicBezTo>
                <a:lnTo>
                  <a:pt x="166751" y="189103"/>
                </a:lnTo>
                <a:lnTo>
                  <a:pt x="166751" y="145415"/>
                </a:lnTo>
                <a:cubicBezTo>
                  <a:pt x="167005" y="128651"/>
                  <a:pt x="180721" y="114935"/>
                  <a:pt x="197739" y="114935"/>
                </a:cubicBezTo>
                <a:close/>
                <a:moveTo>
                  <a:pt x="31242" y="114935"/>
                </a:moveTo>
                <a:cubicBezTo>
                  <a:pt x="48260" y="114935"/>
                  <a:pt x="62230" y="128778"/>
                  <a:pt x="62230" y="145923"/>
                </a:cubicBezTo>
                <a:cubicBezTo>
                  <a:pt x="62230" y="146558"/>
                  <a:pt x="62230" y="147066"/>
                  <a:pt x="62230" y="147574"/>
                </a:cubicBezTo>
                <a:lnTo>
                  <a:pt x="62230" y="188595"/>
                </a:lnTo>
                <a:cubicBezTo>
                  <a:pt x="62230" y="188595"/>
                  <a:pt x="62230" y="189230"/>
                  <a:pt x="62230" y="189611"/>
                </a:cubicBezTo>
                <a:cubicBezTo>
                  <a:pt x="62230" y="206502"/>
                  <a:pt x="48387" y="220345"/>
                  <a:pt x="31242" y="220599"/>
                </a:cubicBezTo>
                <a:cubicBezTo>
                  <a:pt x="14097" y="220599"/>
                  <a:pt x="254" y="206756"/>
                  <a:pt x="254" y="189611"/>
                </a:cubicBezTo>
                <a:lnTo>
                  <a:pt x="254" y="189103"/>
                </a:lnTo>
                <a:lnTo>
                  <a:pt x="254" y="145415"/>
                </a:lnTo>
                <a:cubicBezTo>
                  <a:pt x="508" y="128651"/>
                  <a:pt x="14224" y="114935"/>
                  <a:pt x="31242" y="114935"/>
                </a:cubicBezTo>
                <a:close/>
                <a:moveTo>
                  <a:pt x="114300" y="89535"/>
                </a:moveTo>
                <a:cubicBezTo>
                  <a:pt x="131446" y="89535"/>
                  <a:pt x="145416" y="103759"/>
                  <a:pt x="145416" y="120650"/>
                </a:cubicBezTo>
                <a:cubicBezTo>
                  <a:pt x="145416" y="137795"/>
                  <a:pt x="131446" y="151765"/>
                  <a:pt x="114300" y="151765"/>
                </a:cubicBezTo>
                <a:cubicBezTo>
                  <a:pt x="97156" y="151765"/>
                  <a:pt x="83186" y="137795"/>
                  <a:pt x="83186" y="120650"/>
                </a:cubicBezTo>
                <a:cubicBezTo>
                  <a:pt x="83186" y="103505"/>
                  <a:pt x="97156" y="89535"/>
                  <a:pt x="114300" y="89535"/>
                </a:cubicBezTo>
                <a:close/>
                <a:moveTo>
                  <a:pt x="197739" y="44197"/>
                </a:moveTo>
                <a:cubicBezTo>
                  <a:pt x="214885" y="44197"/>
                  <a:pt x="228854" y="58167"/>
                  <a:pt x="228854" y="75312"/>
                </a:cubicBezTo>
                <a:cubicBezTo>
                  <a:pt x="228854" y="92457"/>
                  <a:pt x="214885" y="106427"/>
                  <a:pt x="197739" y="106427"/>
                </a:cubicBezTo>
                <a:cubicBezTo>
                  <a:pt x="180594" y="106427"/>
                  <a:pt x="166624" y="92457"/>
                  <a:pt x="166624" y="75312"/>
                </a:cubicBezTo>
                <a:cubicBezTo>
                  <a:pt x="166624" y="58167"/>
                  <a:pt x="180594" y="44197"/>
                  <a:pt x="197739" y="44197"/>
                </a:cubicBezTo>
                <a:close/>
                <a:moveTo>
                  <a:pt x="31115" y="44197"/>
                </a:moveTo>
                <a:cubicBezTo>
                  <a:pt x="48261" y="44197"/>
                  <a:pt x="62230" y="58167"/>
                  <a:pt x="62230" y="75312"/>
                </a:cubicBezTo>
                <a:cubicBezTo>
                  <a:pt x="62230" y="92457"/>
                  <a:pt x="48261" y="106427"/>
                  <a:pt x="31115" y="106427"/>
                </a:cubicBezTo>
                <a:cubicBezTo>
                  <a:pt x="13970" y="106427"/>
                  <a:pt x="0" y="92457"/>
                  <a:pt x="0" y="75312"/>
                </a:cubicBezTo>
                <a:cubicBezTo>
                  <a:pt x="0" y="58167"/>
                  <a:pt x="13970" y="44197"/>
                  <a:pt x="31115" y="44197"/>
                </a:cubicBezTo>
                <a:close/>
                <a:moveTo>
                  <a:pt x="114300" y="0"/>
                </a:moveTo>
                <a:cubicBezTo>
                  <a:pt x="131446" y="0"/>
                  <a:pt x="145416" y="13970"/>
                  <a:pt x="145416" y="31115"/>
                </a:cubicBezTo>
                <a:cubicBezTo>
                  <a:pt x="145416" y="48260"/>
                  <a:pt x="131446" y="62230"/>
                  <a:pt x="114300" y="62230"/>
                </a:cubicBezTo>
                <a:cubicBezTo>
                  <a:pt x="97156" y="62230"/>
                  <a:pt x="83186" y="48260"/>
                  <a:pt x="83186" y="31115"/>
                </a:cubicBezTo>
                <a:cubicBezTo>
                  <a:pt x="83186" y="13970"/>
                  <a:pt x="97156" y="0"/>
                  <a:pt x="114300" y="0"/>
                </a:cubicBezTo>
                <a:close/>
              </a:path>
            </a:pathLst>
          </a:custGeom>
          <a:solidFill>
            <a:schemeClr val="bg1"/>
          </a:solidFill>
        </p:spPr>
        <p:txBody>
          <a:bodyPr wrap="square">
            <a:noAutofit/>
          </a:bodyPr>
          <a:lstStyle>
            <a:lvl1pPr marL="0" indent="0">
              <a:buNone/>
              <a:defRPr/>
            </a:lvl1pPr>
          </a:lstStyle>
          <a:p>
            <a:pPr lvl="0"/>
            <a:r>
              <a:rPr lang="nl-NL"/>
              <a:t> </a:t>
            </a:r>
          </a:p>
        </p:txBody>
      </p:sp>
      <p:sp>
        <p:nvSpPr>
          <p:cNvPr id="66" name="Tijdelijke aanduiding voor tekst 65">
            <a:extLst>
              <a:ext uri="{FF2B5EF4-FFF2-40B4-BE49-F238E27FC236}">
                <a16:creationId xmlns:a16="http://schemas.microsoft.com/office/drawing/2014/main" id="{7B70F5CC-3EA4-4C05-B2A6-D24926E25DFF}"/>
              </a:ext>
            </a:extLst>
          </p:cNvPr>
          <p:cNvSpPr>
            <a:spLocks noGrp="1"/>
          </p:cNvSpPr>
          <p:nvPr>
            <p:ph type="body" sz="quarter" idx="17" hasCustomPrompt="1"/>
          </p:nvPr>
        </p:nvSpPr>
        <p:spPr>
          <a:xfrm>
            <a:off x="11376847" y="6526544"/>
            <a:ext cx="10800" cy="225381"/>
          </a:xfrm>
          <a:custGeom>
            <a:avLst/>
            <a:gdLst>
              <a:gd name="connsiteX0" fmla="*/ 0 w 14400"/>
              <a:gd name="connsiteY0" fmla="*/ 0 h 225381"/>
              <a:gd name="connsiteX1" fmla="*/ 14400 w 14400"/>
              <a:gd name="connsiteY1" fmla="*/ 0 h 225381"/>
              <a:gd name="connsiteX2" fmla="*/ 14400 w 14400"/>
              <a:gd name="connsiteY2" fmla="*/ 225381 h 225381"/>
              <a:gd name="connsiteX3" fmla="*/ 0 w 14400"/>
              <a:gd name="connsiteY3" fmla="*/ 225381 h 225381"/>
            </a:gdLst>
            <a:ahLst/>
            <a:cxnLst>
              <a:cxn ang="0">
                <a:pos x="connsiteX0" y="connsiteY0"/>
              </a:cxn>
              <a:cxn ang="0">
                <a:pos x="connsiteX1" y="connsiteY1"/>
              </a:cxn>
              <a:cxn ang="0">
                <a:pos x="connsiteX2" y="connsiteY2"/>
              </a:cxn>
              <a:cxn ang="0">
                <a:pos x="connsiteX3" y="connsiteY3"/>
              </a:cxn>
            </a:cxnLst>
            <a:rect l="l" t="t" r="r" b="b"/>
            <a:pathLst>
              <a:path w="14400" h="225381">
                <a:moveTo>
                  <a:pt x="0" y="0"/>
                </a:moveTo>
                <a:lnTo>
                  <a:pt x="14400" y="0"/>
                </a:lnTo>
                <a:lnTo>
                  <a:pt x="14400" y="225381"/>
                </a:lnTo>
                <a:lnTo>
                  <a:pt x="0" y="225381"/>
                </a:lnTo>
                <a:close/>
              </a:path>
            </a:pathLst>
          </a:custGeom>
          <a:solidFill>
            <a:schemeClr val="bg1"/>
          </a:solidFill>
        </p:spPr>
        <p:txBody>
          <a:bodyPr wrap="square">
            <a:noAutofit/>
          </a:bodyPr>
          <a:lstStyle>
            <a:lvl1pPr marL="0" indent="0">
              <a:buNone/>
              <a:defRPr/>
            </a:lvl1pPr>
          </a:lstStyle>
          <a:p>
            <a:pPr lvl="0"/>
            <a:r>
              <a:rPr lang="nl-NL"/>
              <a:t> </a:t>
            </a:r>
          </a:p>
        </p:txBody>
      </p:sp>
      <p:sp>
        <p:nvSpPr>
          <p:cNvPr id="67" name="Tijdelijke aanduiding voor voettekst 77">
            <a:extLst>
              <a:ext uri="{FF2B5EF4-FFF2-40B4-BE49-F238E27FC236}">
                <a16:creationId xmlns:a16="http://schemas.microsoft.com/office/drawing/2014/main" id="{7FCE9544-1BC6-5C6F-96D4-F9DC99B0E95C}"/>
              </a:ext>
            </a:extLst>
          </p:cNvPr>
          <p:cNvSpPr>
            <a:spLocks noGrp="1"/>
          </p:cNvSpPr>
          <p:nvPr>
            <p:ph type="ftr" sz="quarter" idx="18"/>
          </p:nvPr>
        </p:nvSpPr>
        <p:spPr>
          <a:xfrm>
            <a:off x="479424" y="6549232"/>
            <a:ext cx="5616575" cy="180000"/>
          </a:xfrm>
        </p:spPr>
        <p:txBody>
          <a:bodyPr/>
          <a:lstStyle>
            <a:lvl1pPr>
              <a:defRPr>
                <a:solidFill>
                  <a:schemeClr val="bg1"/>
                </a:solidFill>
              </a:defRPr>
            </a:lvl1pPr>
          </a:lstStyle>
          <a:p>
            <a:r>
              <a:rPr lang="nl-NL"/>
              <a:t>Presentatie titel</a:t>
            </a:r>
          </a:p>
        </p:txBody>
      </p:sp>
      <p:grpSp>
        <p:nvGrpSpPr>
          <p:cNvPr id="68" name="Groep 67">
            <a:extLst>
              <a:ext uri="{FF2B5EF4-FFF2-40B4-BE49-F238E27FC236}">
                <a16:creationId xmlns:a16="http://schemas.microsoft.com/office/drawing/2014/main" id="{82673908-9A22-9BC0-27BF-1004CD3D4A3E}"/>
              </a:ext>
            </a:extLst>
          </p:cNvPr>
          <p:cNvGrpSpPr/>
          <p:nvPr userDrawn="1"/>
        </p:nvGrpSpPr>
        <p:grpSpPr>
          <a:xfrm>
            <a:off x="-3620530" y="0"/>
            <a:ext cx="3527668" cy="3899322"/>
            <a:chOff x="-3913429" y="2864654"/>
            <a:chExt cx="3820567" cy="3899322"/>
          </a:xfrm>
        </p:grpSpPr>
        <p:sp>
          <p:nvSpPr>
            <p:cNvPr id="69" name="Rechthoek: afgeronde hoeken 68">
              <a:extLst>
                <a:ext uri="{FF2B5EF4-FFF2-40B4-BE49-F238E27FC236}">
                  <a16:creationId xmlns:a16="http://schemas.microsoft.com/office/drawing/2014/main" id="{75CF3FEB-EE98-4721-A67A-6FF08F6D549F}"/>
                </a:ext>
              </a:extLst>
            </p:cNvPr>
            <p:cNvSpPr/>
            <p:nvPr userDrawn="1"/>
          </p:nvSpPr>
          <p:spPr>
            <a:xfrm>
              <a:off x="-3913429" y="3343976"/>
              <a:ext cx="3820567" cy="3420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Voeg een afbeelding toe door een afbeelding vanaf je bestanden naar deze slide te slepen. Of door op het icoon te klikken en een afbeelding in te voegen.</a:t>
              </a:r>
            </a:p>
            <a:p>
              <a:pPr marL="171450" indent="-171450" algn="l">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er al een afbeelding is toegevoegd, moet je deze eerst verwijderen. Nadat je dit hebt gedaan, komen er iconen tevoorschijn in het kader.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Wanneer je de afbeelding bij wilt snijden of een andere positie in het kader wilt geven, </a:t>
              </a:r>
              <a:r>
                <a:rPr lang="nl-NL" sz="1000">
                  <a:latin typeface="Arial" panose="020B0604020202020204" pitchFamily="34" charset="0"/>
                  <a:cs typeface="Arial" panose="020B0604020202020204" pitchFamily="34" charset="0"/>
                </a:rPr>
                <a:t>d</a:t>
              </a:r>
              <a:r>
                <a:rPr lang="nl-NL" sz="1000" b="0">
                  <a:latin typeface="Arial" panose="020B0604020202020204" pitchFamily="34" charset="0"/>
                  <a:cs typeface="Arial" panose="020B0604020202020204" pitchFamily="34" charset="0"/>
                </a:rPr>
                <a:t>an kun je dit doen door:</a:t>
              </a:r>
            </a:p>
            <a:p>
              <a:pPr marL="447675" indent="-180975">
                <a:spcAft>
                  <a:spcPts val="400"/>
                </a:spcAft>
                <a:buClr>
                  <a:schemeClr val="tx1"/>
                </a:buClr>
                <a:buFont typeface="+mj-lt"/>
                <a:buAutoNum type="arabicPeriod"/>
              </a:pPr>
              <a:r>
                <a:rPr lang="nl-NL" sz="1000">
                  <a:latin typeface="Arial" panose="020B0604020202020204" pitchFamily="34" charset="0"/>
                  <a:cs typeface="Arial" panose="020B0604020202020204" pitchFamily="34" charset="0"/>
                </a:rPr>
                <a:t>Klik op</a:t>
              </a:r>
              <a:r>
                <a:rPr lang="nl-NL" sz="1000" b="0">
                  <a:latin typeface="Arial" panose="020B0604020202020204" pitchFamily="34" charset="0"/>
                  <a:cs typeface="Arial" panose="020B0604020202020204" pitchFamily="34" charset="0"/>
                </a:rPr>
                <a:t> de afbeelding met de rechtermuisknop en kies voor: “Bijsnijden”. </a:t>
              </a:r>
            </a:p>
            <a:p>
              <a:pPr marL="447675" indent="-180975">
                <a:spcAft>
                  <a:spcPts val="400"/>
                </a:spcAft>
                <a:buClr>
                  <a:schemeClr val="tx1"/>
                </a:buClr>
                <a:buFont typeface="+mj-lt"/>
                <a:buAutoNum type="arabicPeriod"/>
              </a:pPr>
              <a:r>
                <a:rPr lang="nl-NL" sz="1000" b="0">
                  <a:latin typeface="Arial" panose="020B0604020202020204" pitchFamily="34" charset="0"/>
                  <a:cs typeface="Arial" panose="020B0604020202020204" pitchFamily="34" charset="0"/>
                </a:rPr>
                <a:t>Nu kun je de uitsnede van de afbeelding aanpassen door de afbeelding te verplaatsen of de witte bollen gebruiken om de grootte van de afbeelding te bepalen.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Nadat je de wijzingen hebt doorgevoerd, klik je nogmaals op: “Bijsnijden”. Nu is de afbeelding gewijzigd. </a:t>
              </a:r>
            </a:p>
          </p:txBody>
        </p:sp>
        <p:sp>
          <p:nvSpPr>
            <p:cNvPr id="70" name="Rechthoek: afgeronde hoeken 69">
              <a:extLst>
                <a:ext uri="{FF2B5EF4-FFF2-40B4-BE49-F238E27FC236}">
                  <a16:creationId xmlns:a16="http://schemas.microsoft.com/office/drawing/2014/main" id="{F19190A7-7B15-576E-5873-0ED07A5E9937}"/>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Afbeeldingen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584494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700" fill="hold"/>
                                        <p:tgtEl>
                                          <p:spTgt spid="51"/>
                                        </p:tgtEl>
                                        <p:attrNameLst>
                                          <p:attrName>ppt_x</p:attrName>
                                        </p:attrNameLst>
                                      </p:cBhvr>
                                      <p:tavLst>
                                        <p:tav tm="0">
                                          <p:val>
                                            <p:strVal val="#ppt_x"/>
                                          </p:val>
                                        </p:tav>
                                        <p:tav tm="100000">
                                          <p:val>
                                            <p:strVal val="#ppt_x"/>
                                          </p:val>
                                        </p:tav>
                                      </p:tavLst>
                                    </p:anim>
                                    <p:anim calcmode="lin" valueType="num">
                                      <p:cBhvr additive="base">
                                        <p:cTn id="8" dur="700" fill="hold"/>
                                        <p:tgtEl>
                                          <p:spTgt spid="5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00"/>
                                  </p:stCondLst>
                                  <p:childTnLst>
                                    <p:set>
                                      <p:cBhvr>
                                        <p:cTn id="10" dur="1" fill="hold">
                                          <p:stCondLst>
                                            <p:cond delay="0"/>
                                          </p:stCondLst>
                                        </p:cTn>
                                        <p:tgtEl>
                                          <p:spTgt spid="61">
                                            <p:txEl>
                                              <p:pRg st="0" end="0"/>
                                            </p:txEl>
                                          </p:spTgt>
                                        </p:tgtEl>
                                        <p:attrNameLst>
                                          <p:attrName>style.visibility</p:attrName>
                                        </p:attrNameLst>
                                      </p:cBhvr>
                                      <p:to>
                                        <p:strVal val="visible"/>
                                      </p:to>
                                    </p:set>
                                    <p:anim calcmode="lin" valueType="num">
                                      <p:cBhvr additive="base">
                                        <p:cTn id="11" dur="650" fill="hold"/>
                                        <p:tgtEl>
                                          <p:spTgt spid="61">
                                            <p:txEl>
                                              <p:pRg st="0" end="0"/>
                                            </p:txEl>
                                          </p:spTgt>
                                        </p:tgtEl>
                                        <p:attrNameLst>
                                          <p:attrName>ppt_x</p:attrName>
                                        </p:attrNameLst>
                                      </p:cBhvr>
                                      <p:tavLst>
                                        <p:tav tm="0">
                                          <p:val>
                                            <p:strVal val="#ppt_x"/>
                                          </p:val>
                                        </p:tav>
                                        <p:tav tm="100000">
                                          <p:val>
                                            <p:strVal val="#ppt_x"/>
                                          </p:val>
                                        </p:tav>
                                      </p:tavLst>
                                    </p:anim>
                                    <p:anim calcmode="lin" valueType="num">
                                      <p:cBhvr additive="base">
                                        <p:cTn id="12" dur="650" fill="hold"/>
                                        <p:tgtEl>
                                          <p:spTgt spid="61">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600" fill="hold"/>
                                        <p:tgtEl>
                                          <p:spTgt spid="60"/>
                                        </p:tgtEl>
                                        <p:attrNameLst>
                                          <p:attrName>ppt_x</p:attrName>
                                        </p:attrNameLst>
                                      </p:cBhvr>
                                      <p:tavLst>
                                        <p:tav tm="0">
                                          <p:val>
                                            <p:strVal val="#ppt_x"/>
                                          </p:val>
                                        </p:tav>
                                        <p:tav tm="100000">
                                          <p:val>
                                            <p:strVal val="#ppt_x"/>
                                          </p:val>
                                        </p:tav>
                                      </p:tavLst>
                                    </p:anim>
                                    <p:anim calcmode="lin" valueType="num">
                                      <p:cBhvr additive="base">
                                        <p:cTn id="16" dur="600" fill="hold"/>
                                        <p:tgtEl>
                                          <p:spTgt spid="6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tmplLst>
          <p:tmpl>
            <p:tnLst>
              <p:par>
                <p:cTn presetID="2" presetClass="entr" presetSubtype="1" decel="100000" fill="hold" nodeType="withEffect">
                  <p:stCondLst>
                    <p:cond delay="0"/>
                  </p:stCondLst>
                  <p:childTnLst>
                    <p:set>
                      <p:cBhvr>
                        <p:cTn dur="1" fill="hold">
                          <p:stCondLst>
                            <p:cond delay="0"/>
                          </p:stCondLst>
                        </p:cTn>
                        <p:tgtEl>
                          <p:spTgt spid="51"/>
                        </p:tgtEl>
                        <p:attrNameLst>
                          <p:attrName>style.visibility</p:attrName>
                        </p:attrNameLst>
                      </p:cBhvr>
                      <p:to>
                        <p:strVal val="visible"/>
                      </p:to>
                    </p:set>
                    <p:anim calcmode="lin" valueType="num">
                      <p:cBhvr additive="base">
                        <p:cTn dur="700" fill="hold"/>
                        <p:tgtEl>
                          <p:spTgt spid="51"/>
                        </p:tgtEl>
                        <p:attrNameLst>
                          <p:attrName>ppt_x</p:attrName>
                        </p:attrNameLst>
                      </p:cBhvr>
                      <p:tavLst>
                        <p:tav tm="0">
                          <p:val>
                            <p:strVal val="#ppt_x"/>
                          </p:val>
                        </p:tav>
                        <p:tav tm="100000">
                          <p:val>
                            <p:strVal val="#ppt_x"/>
                          </p:val>
                        </p:tav>
                      </p:tavLst>
                    </p:anim>
                    <p:anim calcmode="lin" valueType="num">
                      <p:cBhvr additive="base">
                        <p:cTn dur="700" fill="hold"/>
                        <p:tgtEl>
                          <p:spTgt spid="51"/>
                        </p:tgtEl>
                        <p:attrNameLst>
                          <p:attrName>ppt_y</p:attrName>
                        </p:attrNameLst>
                      </p:cBhvr>
                      <p:tavLst>
                        <p:tav tm="0">
                          <p:val>
                            <p:strVal val="0-#ppt_h/2"/>
                          </p:val>
                        </p:tav>
                        <p:tav tm="100000">
                          <p:val>
                            <p:strVal val="#ppt_y"/>
                          </p:val>
                        </p:tav>
                      </p:tavLst>
                    </p:anim>
                  </p:childTnLst>
                </p:cTn>
              </p:par>
            </p:tnLst>
          </p:tmpl>
        </p:tmplLst>
      </p:bldP>
      <p:bldP spid="60" grpId="0"/>
      <p:bldP spid="61" grpId="0" build="p">
        <p:tmplLst>
          <p:tmpl lvl="1">
            <p:tnLst>
              <p:par>
                <p:cTn presetID="2" presetClass="entr" presetSubtype="1" decel="100000" fill="hold" nodeType="withEffect">
                  <p:stCondLst>
                    <p:cond delay="100"/>
                  </p:stCondLst>
                  <p:childTnLst>
                    <p:set>
                      <p:cBhvr>
                        <p:cTn dur="1" fill="hold">
                          <p:stCondLst>
                            <p:cond delay="0"/>
                          </p:stCondLst>
                        </p:cTn>
                        <p:tgtEl>
                          <p:spTgt spid="61"/>
                        </p:tgtEl>
                        <p:attrNameLst>
                          <p:attrName>style.visibility</p:attrName>
                        </p:attrNameLst>
                      </p:cBhvr>
                      <p:to>
                        <p:strVal val="visible"/>
                      </p:to>
                    </p:set>
                    <p:anim calcmode="lin" valueType="num">
                      <p:cBhvr additive="base">
                        <p:cTn dur="650" fill="hold"/>
                        <p:tgtEl>
                          <p:spTgt spid="61"/>
                        </p:tgtEl>
                        <p:attrNameLst>
                          <p:attrName>ppt_x</p:attrName>
                        </p:attrNameLst>
                      </p:cBhvr>
                      <p:tavLst>
                        <p:tav tm="0">
                          <p:val>
                            <p:strVal val="#ppt_x"/>
                          </p:val>
                        </p:tav>
                        <p:tav tm="100000">
                          <p:val>
                            <p:strVal val="#ppt_x"/>
                          </p:val>
                        </p:tav>
                      </p:tavLst>
                    </p:anim>
                    <p:anim calcmode="lin" valueType="num">
                      <p:cBhvr additive="base">
                        <p:cTn dur="650" fill="hold"/>
                        <p:tgtEl>
                          <p:spTgt spid="61"/>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en video - Donkerblauw">
    <p:bg>
      <p:bgPr>
        <a:solidFill>
          <a:schemeClr val="accent1"/>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E2D105C9-A9C3-8AD2-0851-CE50E59508B5}"/>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tel 3">
            <a:extLst>
              <a:ext uri="{FF2B5EF4-FFF2-40B4-BE49-F238E27FC236}">
                <a16:creationId xmlns:a16="http://schemas.microsoft.com/office/drawing/2014/main" id="{766DEA88-1F43-7998-724F-66A3B8C95243}"/>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24" name="Tijdelijke aanduiding voor tekst 3">
            <a:extLst>
              <a:ext uri="{FF2B5EF4-FFF2-40B4-BE49-F238E27FC236}">
                <a16:creationId xmlns:a16="http://schemas.microsoft.com/office/drawing/2014/main" id="{218B4EA2-2899-7931-5AC2-7D1630593DD4}"/>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28" name="Tijdelijke aanduiding voor media 26">
            <a:extLst>
              <a:ext uri="{FF2B5EF4-FFF2-40B4-BE49-F238E27FC236}">
                <a16:creationId xmlns:a16="http://schemas.microsoft.com/office/drawing/2014/main" id="{F225BFD0-501F-1B7B-8377-266FBE7EA70A}"/>
              </a:ext>
            </a:extLst>
          </p:cNvPr>
          <p:cNvSpPr>
            <a:spLocks noGrp="1"/>
          </p:cNvSpPr>
          <p:nvPr>
            <p:ph type="media" sz="quarter" idx="14"/>
          </p:nvPr>
        </p:nvSpPr>
        <p:spPr>
          <a:xfrm>
            <a:off x="479425" y="1654869"/>
            <a:ext cx="9214339"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Tree>
    <p:extLst>
      <p:ext uri="{BB962C8B-B14F-4D97-AF65-F5344CB8AC3E}">
        <p14:creationId xmlns:p14="http://schemas.microsoft.com/office/powerpoint/2010/main" val="262262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 calcmode="lin" valueType="num">
                                      <p:cBhvr additive="base">
                                        <p:cTn id="7" dur="65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2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600" fill="hold"/>
                                        <p:tgtEl>
                                          <p:spTgt spid="23"/>
                                        </p:tgtEl>
                                        <p:attrNameLst>
                                          <p:attrName>ppt_x</p:attrName>
                                        </p:attrNameLst>
                                      </p:cBhvr>
                                      <p:tavLst>
                                        <p:tav tm="0">
                                          <p:val>
                                            <p:strVal val="#ppt_x"/>
                                          </p:val>
                                        </p:tav>
                                        <p:tav tm="100000">
                                          <p:val>
                                            <p:strVal val="#ppt_x"/>
                                          </p:val>
                                        </p:tav>
                                      </p:tavLst>
                                    </p:anim>
                                    <p:anim calcmode="lin" valueType="num">
                                      <p:cBhvr additive="base">
                                        <p:cTn id="12" dur="6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build="p"/>
      <p:bldP spid="28"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el en video - Roze">
    <p:bg>
      <p:bgPr>
        <a:solidFill>
          <a:schemeClr val="accent2"/>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E2D105C9-A9C3-8AD2-0851-CE50E59508B5}"/>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tel 3">
            <a:extLst>
              <a:ext uri="{FF2B5EF4-FFF2-40B4-BE49-F238E27FC236}">
                <a16:creationId xmlns:a16="http://schemas.microsoft.com/office/drawing/2014/main" id="{766DEA88-1F43-7998-724F-66A3B8C95243}"/>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24" name="Tijdelijke aanduiding voor tekst 3">
            <a:extLst>
              <a:ext uri="{FF2B5EF4-FFF2-40B4-BE49-F238E27FC236}">
                <a16:creationId xmlns:a16="http://schemas.microsoft.com/office/drawing/2014/main" id="{218B4EA2-2899-7931-5AC2-7D1630593DD4}"/>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28" name="Tijdelijke aanduiding voor media 26">
            <a:extLst>
              <a:ext uri="{FF2B5EF4-FFF2-40B4-BE49-F238E27FC236}">
                <a16:creationId xmlns:a16="http://schemas.microsoft.com/office/drawing/2014/main" id="{F225BFD0-501F-1B7B-8377-266FBE7EA70A}"/>
              </a:ext>
            </a:extLst>
          </p:cNvPr>
          <p:cNvSpPr>
            <a:spLocks noGrp="1"/>
          </p:cNvSpPr>
          <p:nvPr>
            <p:ph type="media" sz="quarter" idx="14"/>
          </p:nvPr>
        </p:nvSpPr>
        <p:spPr>
          <a:xfrm>
            <a:off x="479425" y="1654869"/>
            <a:ext cx="9214339"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Tree>
    <p:extLst>
      <p:ext uri="{BB962C8B-B14F-4D97-AF65-F5344CB8AC3E}">
        <p14:creationId xmlns:p14="http://schemas.microsoft.com/office/powerpoint/2010/main" val="2079179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 calcmode="lin" valueType="num">
                                      <p:cBhvr additive="base">
                                        <p:cTn id="7" dur="65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2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600" fill="hold"/>
                                        <p:tgtEl>
                                          <p:spTgt spid="23"/>
                                        </p:tgtEl>
                                        <p:attrNameLst>
                                          <p:attrName>ppt_x</p:attrName>
                                        </p:attrNameLst>
                                      </p:cBhvr>
                                      <p:tavLst>
                                        <p:tav tm="0">
                                          <p:val>
                                            <p:strVal val="#ppt_x"/>
                                          </p:val>
                                        </p:tav>
                                        <p:tav tm="100000">
                                          <p:val>
                                            <p:strVal val="#ppt_x"/>
                                          </p:val>
                                        </p:tav>
                                      </p:tavLst>
                                    </p:anim>
                                    <p:anim calcmode="lin" valueType="num">
                                      <p:cBhvr additive="base">
                                        <p:cTn id="12" dur="6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build="p"/>
      <p:bldP spid="28"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el en video - Lichtblauw">
    <p:bg>
      <p:bgPr>
        <a:solidFill>
          <a:schemeClr val="accent3"/>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E2D105C9-A9C3-8AD2-0851-CE50E59508B5}"/>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tel 3">
            <a:extLst>
              <a:ext uri="{FF2B5EF4-FFF2-40B4-BE49-F238E27FC236}">
                <a16:creationId xmlns:a16="http://schemas.microsoft.com/office/drawing/2014/main" id="{766DEA88-1F43-7998-724F-66A3B8C95243}"/>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24" name="Tijdelijke aanduiding voor tekst 3">
            <a:extLst>
              <a:ext uri="{FF2B5EF4-FFF2-40B4-BE49-F238E27FC236}">
                <a16:creationId xmlns:a16="http://schemas.microsoft.com/office/drawing/2014/main" id="{218B4EA2-2899-7931-5AC2-7D1630593DD4}"/>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28" name="Tijdelijke aanduiding voor media 26">
            <a:extLst>
              <a:ext uri="{FF2B5EF4-FFF2-40B4-BE49-F238E27FC236}">
                <a16:creationId xmlns:a16="http://schemas.microsoft.com/office/drawing/2014/main" id="{F225BFD0-501F-1B7B-8377-266FBE7EA70A}"/>
              </a:ext>
            </a:extLst>
          </p:cNvPr>
          <p:cNvSpPr>
            <a:spLocks noGrp="1"/>
          </p:cNvSpPr>
          <p:nvPr>
            <p:ph type="media" sz="quarter" idx="14"/>
          </p:nvPr>
        </p:nvSpPr>
        <p:spPr>
          <a:xfrm>
            <a:off x="479425" y="1654869"/>
            <a:ext cx="9214339"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Tree>
    <p:extLst>
      <p:ext uri="{BB962C8B-B14F-4D97-AF65-F5344CB8AC3E}">
        <p14:creationId xmlns:p14="http://schemas.microsoft.com/office/powerpoint/2010/main" val="2689045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 calcmode="lin" valueType="num">
                                      <p:cBhvr additive="base">
                                        <p:cTn id="7" dur="65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2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600" fill="hold"/>
                                        <p:tgtEl>
                                          <p:spTgt spid="23"/>
                                        </p:tgtEl>
                                        <p:attrNameLst>
                                          <p:attrName>ppt_x</p:attrName>
                                        </p:attrNameLst>
                                      </p:cBhvr>
                                      <p:tavLst>
                                        <p:tav tm="0">
                                          <p:val>
                                            <p:strVal val="#ppt_x"/>
                                          </p:val>
                                        </p:tav>
                                        <p:tav tm="100000">
                                          <p:val>
                                            <p:strVal val="#ppt_x"/>
                                          </p:val>
                                        </p:tav>
                                      </p:tavLst>
                                    </p:anim>
                                    <p:anim calcmode="lin" valueType="num">
                                      <p:cBhvr additive="base">
                                        <p:cTn id="12" dur="6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build="p"/>
      <p:bldP spid="28"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en video - Groen">
    <p:bg>
      <p:bgPr>
        <a:solidFill>
          <a:schemeClr val="accent4"/>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C2C0BB43-8057-4A54-23B0-FDDE00B4D29C}"/>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Tijdelijke aanduiding voor voettekst 77">
            <a:extLst>
              <a:ext uri="{FF2B5EF4-FFF2-40B4-BE49-F238E27FC236}">
                <a16:creationId xmlns:a16="http://schemas.microsoft.com/office/drawing/2014/main" id="{3416480E-600D-CDD9-60FB-5668CB5FFD51}"/>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12" name="Tijdelijke aanduiding voor dianummer 78">
            <a:extLst>
              <a:ext uri="{FF2B5EF4-FFF2-40B4-BE49-F238E27FC236}">
                <a16:creationId xmlns:a16="http://schemas.microsoft.com/office/drawing/2014/main" id="{3DCB0FBD-E00F-48D5-CBB0-20A8BDCDB8BA}"/>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grpSp>
        <p:nvGrpSpPr>
          <p:cNvPr id="13" name="Groep 12">
            <a:extLst>
              <a:ext uri="{FF2B5EF4-FFF2-40B4-BE49-F238E27FC236}">
                <a16:creationId xmlns:a16="http://schemas.microsoft.com/office/drawing/2014/main" id="{C9E18C00-135B-4290-35C9-54D26D66F966}"/>
              </a:ext>
            </a:extLst>
          </p:cNvPr>
          <p:cNvGrpSpPr/>
          <p:nvPr userDrawn="1"/>
        </p:nvGrpSpPr>
        <p:grpSpPr>
          <a:xfrm>
            <a:off x="11483721" y="6506514"/>
            <a:ext cx="228854" cy="265685"/>
            <a:chOff x="11485244" y="5751611"/>
            <a:chExt cx="228854" cy="265685"/>
          </a:xfrm>
          <a:solidFill>
            <a:schemeClr val="bg1"/>
          </a:solidFill>
        </p:grpSpPr>
        <p:sp>
          <p:nvSpPr>
            <p:cNvPr id="14" name="Vrije vorm: vorm 13">
              <a:extLst>
                <a:ext uri="{FF2B5EF4-FFF2-40B4-BE49-F238E27FC236}">
                  <a16:creationId xmlns:a16="http://schemas.microsoft.com/office/drawing/2014/main" id="{69385752-B269-C4F1-B0BB-00E21C9B94FC}"/>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B44EF565-0903-8CB5-E850-429F0B92832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4C3A0D08-9D57-1B35-578C-70FAA2023F93}"/>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67A84193-8C3B-FDDB-AAF7-1AB97AB892A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40873634-34F6-2B76-6BE2-987788731D30}"/>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86A3267-85F3-75DC-01C5-4060B9D1DCDF}"/>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FF9613-BECD-CFEE-47B8-9253B0247976}"/>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21" name="Rechthoek 20">
            <a:extLst>
              <a:ext uri="{FF2B5EF4-FFF2-40B4-BE49-F238E27FC236}">
                <a16:creationId xmlns:a16="http://schemas.microsoft.com/office/drawing/2014/main" id="{7AFFE6BF-4E3F-E187-D134-C33E9ABCB75A}"/>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tel 3">
            <a:extLst>
              <a:ext uri="{FF2B5EF4-FFF2-40B4-BE49-F238E27FC236}">
                <a16:creationId xmlns:a16="http://schemas.microsoft.com/office/drawing/2014/main" id="{766DEA88-1F43-7998-724F-66A3B8C95243}"/>
              </a:ext>
            </a:extLst>
          </p:cNvPr>
          <p:cNvSpPr>
            <a:spLocks noGrp="1"/>
          </p:cNvSpPr>
          <p:nvPr>
            <p:ph type="title"/>
          </p:nvPr>
        </p:nvSpPr>
        <p:spPr>
          <a:xfrm>
            <a:off x="479425" y="476514"/>
            <a:ext cx="9214338" cy="576000"/>
          </a:xfrm>
        </p:spPr>
        <p:txBody>
          <a:bodyPr/>
          <a:lstStyle>
            <a:lvl1pPr>
              <a:defRPr>
                <a:solidFill>
                  <a:schemeClr val="bg1"/>
                </a:solidFill>
              </a:defRPr>
            </a:lvl1pPr>
          </a:lstStyle>
          <a:p>
            <a:r>
              <a:rPr lang="nl-NL"/>
              <a:t>Klik om stijl te bewerken</a:t>
            </a:r>
          </a:p>
        </p:txBody>
      </p:sp>
      <p:sp>
        <p:nvSpPr>
          <p:cNvPr id="24" name="Tijdelijke aanduiding voor tekst 3">
            <a:extLst>
              <a:ext uri="{FF2B5EF4-FFF2-40B4-BE49-F238E27FC236}">
                <a16:creationId xmlns:a16="http://schemas.microsoft.com/office/drawing/2014/main" id="{218B4EA2-2899-7931-5AC2-7D1630593DD4}"/>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28" name="Tijdelijke aanduiding voor media 26">
            <a:extLst>
              <a:ext uri="{FF2B5EF4-FFF2-40B4-BE49-F238E27FC236}">
                <a16:creationId xmlns:a16="http://schemas.microsoft.com/office/drawing/2014/main" id="{F225BFD0-501F-1B7B-8377-266FBE7EA70A}"/>
              </a:ext>
            </a:extLst>
          </p:cNvPr>
          <p:cNvSpPr>
            <a:spLocks noGrp="1"/>
          </p:cNvSpPr>
          <p:nvPr>
            <p:ph type="media" sz="quarter" idx="14"/>
          </p:nvPr>
        </p:nvSpPr>
        <p:spPr>
          <a:xfrm>
            <a:off x="479425" y="1654869"/>
            <a:ext cx="9214339"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spTree>
    <p:extLst>
      <p:ext uri="{BB962C8B-B14F-4D97-AF65-F5344CB8AC3E}">
        <p14:creationId xmlns:p14="http://schemas.microsoft.com/office/powerpoint/2010/main" val="915927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 calcmode="lin" valueType="num">
                                      <p:cBhvr additive="base">
                                        <p:cTn id="7" dur="65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2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600" fill="hold"/>
                                        <p:tgtEl>
                                          <p:spTgt spid="23"/>
                                        </p:tgtEl>
                                        <p:attrNameLst>
                                          <p:attrName>ppt_x</p:attrName>
                                        </p:attrNameLst>
                                      </p:cBhvr>
                                      <p:tavLst>
                                        <p:tav tm="0">
                                          <p:val>
                                            <p:strVal val="#ppt_x"/>
                                          </p:val>
                                        </p:tav>
                                        <p:tav tm="100000">
                                          <p:val>
                                            <p:strVal val="#ppt_x"/>
                                          </p:val>
                                        </p:tav>
                                      </p:tavLst>
                                    </p:anim>
                                    <p:anim calcmode="lin" valueType="num">
                                      <p:cBhvr additive="base">
                                        <p:cTn id="12" dur="6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build="p"/>
      <p:bldP spid="28"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 en video - Grijs">
    <p:bg>
      <p:bgPr>
        <a:solidFill>
          <a:schemeClr val="bg2"/>
        </a:solidFill>
        <a:effectLst/>
      </p:bgPr>
    </p:bg>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C2C0BB43-8057-4A54-23B0-FDDE00B4D29C}"/>
              </a:ext>
            </a:extLst>
          </p:cNvPr>
          <p:cNvSpPr/>
          <p:nvPr userDrawn="1"/>
        </p:nvSpPr>
        <p:spPr>
          <a:xfrm>
            <a:off x="8167420" y="-1215"/>
            <a:ext cx="4024580" cy="6859196"/>
          </a:xfrm>
          <a:custGeom>
            <a:avLst/>
            <a:gdLst>
              <a:gd name="connsiteX0" fmla="*/ 0 w 4024580"/>
              <a:gd name="connsiteY0" fmla="*/ 0 h 6859196"/>
              <a:gd name="connsiteX1" fmla="*/ 4024580 w 4024580"/>
              <a:gd name="connsiteY1" fmla="*/ 0 h 6859196"/>
              <a:gd name="connsiteX2" fmla="*/ 4024580 w 4024580"/>
              <a:gd name="connsiteY2" fmla="*/ 6859196 h 6859196"/>
              <a:gd name="connsiteX3" fmla="*/ 3994508 w 4024580"/>
              <a:gd name="connsiteY3" fmla="*/ 6315841 h 6859196"/>
              <a:gd name="connsiteX4" fmla="*/ 0 w 4024580"/>
              <a:gd name="connsiteY4" fmla="*/ 0 h 6859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4580" h="6859196">
                <a:moveTo>
                  <a:pt x="0" y="0"/>
                </a:moveTo>
                <a:lnTo>
                  <a:pt x="4024580" y="0"/>
                </a:lnTo>
                <a:lnTo>
                  <a:pt x="4024580" y="6859196"/>
                </a:lnTo>
                <a:lnTo>
                  <a:pt x="3994508" y="6315841"/>
                </a:lnTo>
                <a:cubicBezTo>
                  <a:pt x="3756164" y="3623037"/>
                  <a:pt x="2212335" y="1305395"/>
                  <a:pt x="0"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23" name="Titel 3">
            <a:extLst>
              <a:ext uri="{FF2B5EF4-FFF2-40B4-BE49-F238E27FC236}">
                <a16:creationId xmlns:a16="http://schemas.microsoft.com/office/drawing/2014/main" id="{766DEA88-1F43-7998-724F-66A3B8C95243}"/>
              </a:ext>
            </a:extLst>
          </p:cNvPr>
          <p:cNvSpPr>
            <a:spLocks noGrp="1"/>
          </p:cNvSpPr>
          <p:nvPr>
            <p:ph type="title"/>
          </p:nvPr>
        </p:nvSpPr>
        <p:spPr>
          <a:xfrm>
            <a:off x="479425" y="476514"/>
            <a:ext cx="9214338" cy="576000"/>
          </a:xfrm>
        </p:spPr>
        <p:txBody>
          <a:bodyPr/>
          <a:lstStyle>
            <a:lvl1pPr>
              <a:defRPr>
                <a:solidFill>
                  <a:schemeClr val="tx2"/>
                </a:solidFill>
              </a:defRPr>
            </a:lvl1pPr>
          </a:lstStyle>
          <a:p>
            <a:r>
              <a:rPr lang="nl-NL"/>
              <a:t>Klik om stijl te bewerken</a:t>
            </a:r>
          </a:p>
        </p:txBody>
      </p:sp>
      <p:sp>
        <p:nvSpPr>
          <p:cNvPr id="24" name="Tijdelijke aanduiding voor tekst 3">
            <a:extLst>
              <a:ext uri="{FF2B5EF4-FFF2-40B4-BE49-F238E27FC236}">
                <a16:creationId xmlns:a16="http://schemas.microsoft.com/office/drawing/2014/main" id="{218B4EA2-2899-7931-5AC2-7D1630593DD4}"/>
              </a:ext>
            </a:extLst>
          </p:cNvPr>
          <p:cNvSpPr>
            <a:spLocks noGrp="1"/>
          </p:cNvSpPr>
          <p:nvPr>
            <p:ph type="body" sz="quarter" idx="10" hasCustomPrompt="1"/>
          </p:nvPr>
        </p:nvSpPr>
        <p:spPr>
          <a:xfrm>
            <a:off x="479426" y="1106389"/>
            <a:ext cx="9214338"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28" name="Tijdelijke aanduiding voor media 26">
            <a:extLst>
              <a:ext uri="{FF2B5EF4-FFF2-40B4-BE49-F238E27FC236}">
                <a16:creationId xmlns:a16="http://schemas.microsoft.com/office/drawing/2014/main" id="{F225BFD0-501F-1B7B-8377-266FBE7EA70A}"/>
              </a:ext>
            </a:extLst>
          </p:cNvPr>
          <p:cNvSpPr>
            <a:spLocks noGrp="1"/>
          </p:cNvSpPr>
          <p:nvPr>
            <p:ph type="media" sz="quarter" idx="14"/>
          </p:nvPr>
        </p:nvSpPr>
        <p:spPr>
          <a:xfrm>
            <a:off x="479425" y="1654869"/>
            <a:ext cx="9214339" cy="4564299"/>
          </a:xfrm>
          <a:prstGeom prst="roundRect">
            <a:avLst>
              <a:gd name="adj" fmla="val 5565"/>
            </a:avLst>
          </a:prstGeom>
          <a:solidFill>
            <a:schemeClr val="bg1">
              <a:lumMod val="85000"/>
            </a:schemeClr>
          </a:solidFill>
          <a:effectLst>
            <a:outerShdw blurRad="317500" algn="ctr" rotWithShape="0">
              <a:prstClr val="black">
                <a:alpha val="25000"/>
              </a:prstClr>
            </a:outerShdw>
          </a:effectLst>
        </p:spPr>
        <p:txBody>
          <a:bodyPr vert="horz" lIns="0" tIns="0" rIns="0" bIns="0" rtlCol="0">
            <a:normAutofit/>
          </a:bodyPr>
          <a:lstStyle>
            <a:lvl1pPr>
              <a:defRPr lang="nl-NL"/>
            </a:lvl1pPr>
          </a:lstStyle>
          <a:p>
            <a:pPr lvl="0"/>
            <a:endParaRPr lang="nl-NL"/>
          </a:p>
        </p:txBody>
      </p:sp>
      <p:grpSp>
        <p:nvGrpSpPr>
          <p:cNvPr id="3" name="Groep 2">
            <a:extLst>
              <a:ext uri="{FF2B5EF4-FFF2-40B4-BE49-F238E27FC236}">
                <a16:creationId xmlns:a16="http://schemas.microsoft.com/office/drawing/2014/main" id="{56559D90-838F-BB66-7029-E451D11F0562}"/>
              </a:ext>
            </a:extLst>
          </p:cNvPr>
          <p:cNvGrpSpPr/>
          <p:nvPr userDrawn="1"/>
        </p:nvGrpSpPr>
        <p:grpSpPr>
          <a:xfrm>
            <a:off x="11483721" y="6506514"/>
            <a:ext cx="228854" cy="265685"/>
            <a:chOff x="11485244" y="5751611"/>
            <a:chExt cx="228854" cy="265685"/>
          </a:xfrm>
        </p:grpSpPr>
        <p:sp>
          <p:nvSpPr>
            <p:cNvPr id="4" name="Vrije vorm: vorm 3">
              <a:extLst>
                <a:ext uri="{FF2B5EF4-FFF2-40B4-BE49-F238E27FC236}">
                  <a16:creationId xmlns:a16="http://schemas.microsoft.com/office/drawing/2014/main" id="{AC563C67-555D-BF83-B0E6-F44C7BF2278B}"/>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5" name="Vrije vorm: vorm 4">
              <a:extLst>
                <a:ext uri="{FF2B5EF4-FFF2-40B4-BE49-F238E27FC236}">
                  <a16:creationId xmlns:a16="http://schemas.microsoft.com/office/drawing/2014/main" id="{240FBACE-A2E2-FA71-D32E-6D62859705AF}"/>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 name="Vrije vorm: vorm 5">
              <a:extLst>
                <a:ext uri="{FF2B5EF4-FFF2-40B4-BE49-F238E27FC236}">
                  <a16:creationId xmlns:a16="http://schemas.microsoft.com/office/drawing/2014/main" id="{FC62885A-79A8-ABEB-35DF-7C7358C1E629}"/>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F1B0DA12-39D6-7569-65C3-95D2749BADB4}"/>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027BCCF4-EFCF-44DC-4654-DB72672512B8}"/>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9" name="Vrije vorm: vorm 8">
              <a:extLst>
                <a:ext uri="{FF2B5EF4-FFF2-40B4-BE49-F238E27FC236}">
                  <a16:creationId xmlns:a16="http://schemas.microsoft.com/office/drawing/2014/main" id="{75578FBB-93D8-09EE-EFE2-E3A351890C3B}"/>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2D6E5E27-93F9-F091-85B2-79A440FDC83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22" name="Tijdelijke aanduiding voor voettekst 77">
            <a:extLst>
              <a:ext uri="{FF2B5EF4-FFF2-40B4-BE49-F238E27FC236}">
                <a16:creationId xmlns:a16="http://schemas.microsoft.com/office/drawing/2014/main" id="{7C880B77-37BC-9E27-0A3B-8836630C605A}"/>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25" name="Tijdelijke aanduiding voor dianummer 78">
            <a:extLst>
              <a:ext uri="{FF2B5EF4-FFF2-40B4-BE49-F238E27FC236}">
                <a16:creationId xmlns:a16="http://schemas.microsoft.com/office/drawing/2014/main" id="{A29C817C-CFD2-EA5E-7600-D1812296603C}"/>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26" name="Rechthoek 25">
            <a:extLst>
              <a:ext uri="{FF2B5EF4-FFF2-40B4-BE49-F238E27FC236}">
                <a16:creationId xmlns:a16="http://schemas.microsoft.com/office/drawing/2014/main" id="{8A6ACE8C-66DC-D2ED-7869-D440B2728995}"/>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062407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 calcmode="lin" valueType="num">
                                      <p:cBhvr additive="base">
                                        <p:cTn id="7" dur="65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2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600" fill="hold"/>
                                        <p:tgtEl>
                                          <p:spTgt spid="23"/>
                                        </p:tgtEl>
                                        <p:attrNameLst>
                                          <p:attrName>ppt_x</p:attrName>
                                        </p:attrNameLst>
                                      </p:cBhvr>
                                      <p:tavLst>
                                        <p:tav tm="0">
                                          <p:val>
                                            <p:strVal val="#ppt_x"/>
                                          </p:val>
                                        </p:tav>
                                        <p:tav tm="100000">
                                          <p:val>
                                            <p:strVal val="#ppt_x"/>
                                          </p:val>
                                        </p:tav>
                                      </p:tavLst>
                                    </p:anim>
                                    <p:anim calcmode="lin" valueType="num">
                                      <p:cBhvr additive="base">
                                        <p:cTn id="12" dur="6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1+#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build="p"/>
      <p:bldP spid="28"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el, tekst in twee kolommen">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E652E39A-AAD8-C431-5D56-1D02295E792A}"/>
              </a:ext>
            </a:extLst>
          </p:cNvPr>
          <p:cNvSpPr/>
          <p:nvPr userDrawn="1"/>
        </p:nvSpPr>
        <p:spPr>
          <a:xfrm>
            <a:off x="0" y="4925315"/>
            <a:ext cx="12192000" cy="1932685"/>
          </a:xfrm>
          <a:custGeom>
            <a:avLst/>
            <a:gdLst>
              <a:gd name="connsiteX0" fmla="*/ 0 w 12194541"/>
              <a:gd name="connsiteY0" fmla="*/ 1933088 h 1933088"/>
              <a:gd name="connsiteX1" fmla="*/ 0 w 12194541"/>
              <a:gd name="connsiteY1" fmla="*/ 0 h 1933088"/>
              <a:gd name="connsiteX2" fmla="*/ 11686436 w 12194541"/>
              <a:gd name="connsiteY2" fmla="*/ 0 h 1933088"/>
              <a:gd name="connsiteX3" fmla="*/ 12194542 w 12194541"/>
              <a:gd name="connsiteY3" fmla="*/ 508106 h 1933088"/>
              <a:gd name="connsiteX4" fmla="*/ 12194542 w 12194541"/>
              <a:gd name="connsiteY4" fmla="*/ 1933088 h 1933088"/>
              <a:gd name="connsiteX5" fmla="*/ 0 w 12194541"/>
              <a:gd name="connsiteY5" fmla="*/ 1933088 h 19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41" h="1933088">
                <a:moveTo>
                  <a:pt x="0" y="1933088"/>
                </a:moveTo>
                <a:lnTo>
                  <a:pt x="0" y="0"/>
                </a:lnTo>
                <a:lnTo>
                  <a:pt x="11686436" y="0"/>
                </a:lnTo>
                <a:cubicBezTo>
                  <a:pt x="11967037" y="0"/>
                  <a:pt x="12194542" y="227504"/>
                  <a:pt x="12194542" y="508106"/>
                </a:cubicBezTo>
                <a:lnTo>
                  <a:pt x="12194542" y="1933088"/>
                </a:lnTo>
                <a:lnTo>
                  <a:pt x="0" y="1933088"/>
                </a:lnTo>
                <a:close/>
              </a:path>
            </a:pathLst>
          </a:custGeom>
          <a:solidFill>
            <a:srgbClr val="E6E6E6"/>
          </a:solidFill>
          <a:ln w="12697" cap="flat">
            <a:noFill/>
            <a:prstDash val="solid"/>
            <a:miter/>
          </a:ln>
        </p:spPr>
        <p:txBody>
          <a:bodyPr rtlCol="0" anchor="ctr"/>
          <a:lstStyle/>
          <a:p>
            <a:endParaRPr lang="nl-NL"/>
          </a:p>
        </p:txBody>
      </p:sp>
      <p:sp>
        <p:nvSpPr>
          <p:cNvPr id="23" name="Rechthoek: afgeronde hoeken 22">
            <a:extLst>
              <a:ext uri="{FF2B5EF4-FFF2-40B4-BE49-F238E27FC236}">
                <a16:creationId xmlns:a16="http://schemas.microsoft.com/office/drawing/2014/main" id="{3F1975ED-1AB8-97F5-F8DB-89FF5F30E85B}"/>
              </a:ext>
            </a:extLst>
          </p:cNvPr>
          <p:cNvSpPr/>
          <p:nvPr userDrawn="1"/>
        </p:nvSpPr>
        <p:spPr>
          <a:xfrm>
            <a:off x="479425" y="1719169"/>
            <a:ext cx="5472000"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24" name="Rechthoek: afgeronde hoeken 23">
            <a:extLst>
              <a:ext uri="{FF2B5EF4-FFF2-40B4-BE49-F238E27FC236}">
                <a16:creationId xmlns:a16="http://schemas.microsoft.com/office/drawing/2014/main" id="{9D2B0B4A-7E4E-70CE-3E5A-63CDCA23025B}"/>
              </a:ext>
            </a:extLst>
          </p:cNvPr>
          <p:cNvSpPr/>
          <p:nvPr userDrawn="1"/>
        </p:nvSpPr>
        <p:spPr>
          <a:xfrm>
            <a:off x="6240575" y="1719169"/>
            <a:ext cx="5472000"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el 3">
            <a:extLst>
              <a:ext uri="{FF2B5EF4-FFF2-40B4-BE49-F238E27FC236}">
                <a16:creationId xmlns:a16="http://schemas.microsoft.com/office/drawing/2014/main" id="{F0C44F06-8310-8DE2-F567-14A8239720BB}"/>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9" name="Tijdelijke aanduiding voor tekst 3">
            <a:extLst>
              <a:ext uri="{FF2B5EF4-FFF2-40B4-BE49-F238E27FC236}">
                <a16:creationId xmlns:a16="http://schemas.microsoft.com/office/drawing/2014/main" id="{2796B52F-6641-D9F9-B5AE-AD4DA87F225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249" name="Tijdelijke aanduiding voor tekst 106">
            <a:extLst>
              <a:ext uri="{FF2B5EF4-FFF2-40B4-BE49-F238E27FC236}">
                <a16:creationId xmlns:a16="http://schemas.microsoft.com/office/drawing/2014/main" id="{20F5560C-90C9-B803-5123-7F03EB0D8300}"/>
              </a:ext>
            </a:extLst>
          </p:cNvPr>
          <p:cNvSpPr>
            <a:spLocks noGrp="1"/>
          </p:cNvSpPr>
          <p:nvPr userDrawn="1">
            <p:ph type="body" sz="quarter" idx="15"/>
          </p:nvPr>
        </p:nvSpPr>
        <p:spPr>
          <a:xfrm>
            <a:off x="911226" y="2871611"/>
            <a:ext cx="4608398"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tekst 6">
            <a:extLst>
              <a:ext uri="{FF2B5EF4-FFF2-40B4-BE49-F238E27FC236}">
                <a16:creationId xmlns:a16="http://schemas.microsoft.com/office/drawing/2014/main" id="{13BDE383-AD66-287C-89B3-62A1E6181D99}"/>
              </a:ext>
            </a:extLst>
          </p:cNvPr>
          <p:cNvSpPr>
            <a:spLocks noGrp="1"/>
          </p:cNvSpPr>
          <p:nvPr>
            <p:ph type="body" sz="quarter" idx="16" hasCustomPrompt="1"/>
          </p:nvPr>
        </p:nvSpPr>
        <p:spPr>
          <a:xfrm>
            <a:off x="911226"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15" name="Tijdelijke aanduiding voor tekst 14">
            <a:extLst>
              <a:ext uri="{FF2B5EF4-FFF2-40B4-BE49-F238E27FC236}">
                <a16:creationId xmlns:a16="http://schemas.microsoft.com/office/drawing/2014/main" id="{E2CC41D8-841B-3136-FA9A-8FD153272111}"/>
              </a:ext>
            </a:extLst>
          </p:cNvPr>
          <p:cNvSpPr>
            <a:spLocks noGrp="1"/>
          </p:cNvSpPr>
          <p:nvPr>
            <p:ph type="body" sz="quarter" idx="17" hasCustomPrompt="1"/>
          </p:nvPr>
        </p:nvSpPr>
        <p:spPr>
          <a:xfrm>
            <a:off x="1055146" y="2258811"/>
            <a:ext cx="162340" cy="222678"/>
          </a:xfrm>
          <a:custGeom>
            <a:avLst/>
            <a:gdLst>
              <a:gd name="connsiteX0" fmla="*/ 81044 w 162340"/>
              <a:gd name="connsiteY0" fmla="*/ 132235 h 222678"/>
              <a:gd name="connsiteX1" fmla="*/ 81074 w 162340"/>
              <a:gd name="connsiteY1" fmla="*/ 132245 h 222678"/>
              <a:gd name="connsiteX2" fmla="*/ 77614 w 162340"/>
              <a:gd name="connsiteY2" fmla="*/ 132616 h 222678"/>
              <a:gd name="connsiteX3" fmla="*/ 67325 w 162340"/>
              <a:gd name="connsiteY3" fmla="*/ 142778 h 222678"/>
              <a:gd name="connsiteX4" fmla="*/ 74057 w 162340"/>
              <a:gd name="connsiteY4" fmla="*/ 158784 h 222678"/>
              <a:gd name="connsiteX5" fmla="*/ 76979 w 162340"/>
              <a:gd name="connsiteY5" fmla="*/ 163865 h 222678"/>
              <a:gd name="connsiteX6" fmla="*/ 76979 w 162340"/>
              <a:gd name="connsiteY6" fmla="*/ 181775 h 222678"/>
              <a:gd name="connsiteX7" fmla="*/ 81171 w 162340"/>
              <a:gd name="connsiteY7" fmla="*/ 185967 h 222678"/>
              <a:gd name="connsiteX8" fmla="*/ 85362 w 162340"/>
              <a:gd name="connsiteY8" fmla="*/ 181775 h 222678"/>
              <a:gd name="connsiteX9" fmla="*/ 85362 w 162340"/>
              <a:gd name="connsiteY9" fmla="*/ 163865 h 222678"/>
              <a:gd name="connsiteX10" fmla="*/ 88284 w 162340"/>
              <a:gd name="connsiteY10" fmla="*/ 158784 h 222678"/>
              <a:gd name="connsiteX11" fmla="*/ 95398 w 162340"/>
              <a:gd name="connsiteY11" fmla="*/ 146462 h 222678"/>
              <a:gd name="connsiteX12" fmla="*/ 89935 w 162340"/>
              <a:gd name="connsiteY12" fmla="*/ 135284 h 222678"/>
              <a:gd name="connsiteX13" fmla="*/ 81074 w 162340"/>
              <a:gd name="connsiteY13" fmla="*/ 132245 h 222678"/>
              <a:gd name="connsiteX14" fmla="*/ 81171 w 162340"/>
              <a:gd name="connsiteY14" fmla="*/ 132235 h 222678"/>
              <a:gd name="connsiteX15" fmla="*/ 75073 w 162340"/>
              <a:gd name="connsiteY15" fmla="*/ 121311 h 222678"/>
              <a:gd name="connsiteX16" fmla="*/ 97303 w 162340"/>
              <a:gd name="connsiteY16" fmla="*/ 126265 h 222678"/>
              <a:gd name="connsiteX17" fmla="*/ 107084 w 162340"/>
              <a:gd name="connsiteY17" fmla="*/ 146589 h 222678"/>
              <a:gd name="connsiteX18" fmla="*/ 97049 w 162340"/>
              <a:gd name="connsiteY18" fmla="*/ 167040 h 222678"/>
              <a:gd name="connsiteX19" fmla="*/ 97049 w 162340"/>
              <a:gd name="connsiteY19" fmla="*/ 181775 h 222678"/>
              <a:gd name="connsiteX20" fmla="*/ 81171 w 162340"/>
              <a:gd name="connsiteY20" fmla="*/ 197654 h 222678"/>
              <a:gd name="connsiteX21" fmla="*/ 81171 w 162340"/>
              <a:gd name="connsiteY21" fmla="*/ 197527 h 222678"/>
              <a:gd name="connsiteX22" fmla="*/ 65292 w 162340"/>
              <a:gd name="connsiteY22" fmla="*/ 181649 h 222678"/>
              <a:gd name="connsiteX23" fmla="*/ 65292 w 162340"/>
              <a:gd name="connsiteY23" fmla="*/ 166913 h 222678"/>
              <a:gd name="connsiteX24" fmla="*/ 56019 w 162340"/>
              <a:gd name="connsiteY24" fmla="*/ 140111 h 222678"/>
              <a:gd name="connsiteX25" fmla="*/ 75073 w 162340"/>
              <a:gd name="connsiteY25" fmla="*/ 121311 h 222678"/>
              <a:gd name="connsiteX26" fmla="*/ 29089 w 162340"/>
              <a:gd name="connsiteY26" fmla="*/ 107083 h 222678"/>
              <a:gd name="connsiteX27" fmla="*/ 11686 w 162340"/>
              <a:gd name="connsiteY27" fmla="*/ 124486 h 222678"/>
              <a:gd name="connsiteX28" fmla="*/ 11686 w 162340"/>
              <a:gd name="connsiteY28" fmla="*/ 193461 h 222678"/>
              <a:gd name="connsiteX29" fmla="*/ 29089 w 162340"/>
              <a:gd name="connsiteY29" fmla="*/ 210864 h 222678"/>
              <a:gd name="connsiteX30" fmla="*/ 133251 w 162340"/>
              <a:gd name="connsiteY30" fmla="*/ 210864 h 222678"/>
              <a:gd name="connsiteX31" fmla="*/ 150653 w 162340"/>
              <a:gd name="connsiteY31" fmla="*/ 193461 h 222678"/>
              <a:gd name="connsiteX32" fmla="*/ 150653 w 162340"/>
              <a:gd name="connsiteY32" fmla="*/ 124486 h 222678"/>
              <a:gd name="connsiteX33" fmla="*/ 133251 w 162340"/>
              <a:gd name="connsiteY33" fmla="*/ 107083 h 222678"/>
              <a:gd name="connsiteX34" fmla="*/ 81170 w 162340"/>
              <a:gd name="connsiteY34" fmla="*/ 11559 h 222678"/>
              <a:gd name="connsiteX35" fmla="*/ 36710 w 162340"/>
              <a:gd name="connsiteY35" fmla="*/ 56019 h 222678"/>
              <a:gd name="connsiteX36" fmla="*/ 36710 w 162340"/>
              <a:gd name="connsiteY36" fmla="*/ 95524 h 222678"/>
              <a:gd name="connsiteX37" fmla="*/ 125629 w 162340"/>
              <a:gd name="connsiteY37" fmla="*/ 95524 h 222678"/>
              <a:gd name="connsiteX38" fmla="*/ 125629 w 162340"/>
              <a:gd name="connsiteY38" fmla="*/ 56019 h 222678"/>
              <a:gd name="connsiteX39" fmla="*/ 81170 w 162340"/>
              <a:gd name="connsiteY39" fmla="*/ 11559 h 222678"/>
              <a:gd name="connsiteX40" fmla="*/ 81043 w 162340"/>
              <a:gd name="connsiteY40" fmla="*/ 0 h 222678"/>
              <a:gd name="connsiteX41" fmla="*/ 137061 w 162340"/>
              <a:gd name="connsiteY41" fmla="*/ 56019 h 222678"/>
              <a:gd name="connsiteX42" fmla="*/ 137061 w 162340"/>
              <a:gd name="connsiteY42" fmla="*/ 97108 h 222678"/>
              <a:gd name="connsiteX43" fmla="*/ 153797 w 162340"/>
              <a:gd name="connsiteY43" fmla="*/ 104067 h 222678"/>
              <a:gd name="connsiteX44" fmla="*/ 162340 w 162340"/>
              <a:gd name="connsiteY44" fmla="*/ 124613 h 222678"/>
              <a:gd name="connsiteX45" fmla="*/ 162340 w 162340"/>
              <a:gd name="connsiteY45" fmla="*/ 193588 h 222678"/>
              <a:gd name="connsiteX46" fmla="*/ 133251 w 162340"/>
              <a:gd name="connsiteY46" fmla="*/ 222678 h 222678"/>
              <a:gd name="connsiteX47" fmla="*/ 29089 w 162340"/>
              <a:gd name="connsiteY47" fmla="*/ 222678 h 222678"/>
              <a:gd name="connsiteX48" fmla="*/ 0 w 162340"/>
              <a:gd name="connsiteY48" fmla="*/ 193588 h 222678"/>
              <a:gd name="connsiteX49" fmla="*/ 0 w 162340"/>
              <a:gd name="connsiteY49" fmla="*/ 124613 h 222678"/>
              <a:gd name="connsiteX50" fmla="*/ 8543 w 162340"/>
              <a:gd name="connsiteY50" fmla="*/ 104067 h 222678"/>
              <a:gd name="connsiteX51" fmla="*/ 25024 w 162340"/>
              <a:gd name="connsiteY51" fmla="*/ 97214 h 222678"/>
              <a:gd name="connsiteX52" fmla="*/ 25024 w 162340"/>
              <a:gd name="connsiteY52" fmla="*/ 56019 h 222678"/>
              <a:gd name="connsiteX53" fmla="*/ 81043 w 162340"/>
              <a:gd name="connsiteY53" fmla="*/ 0 h 2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62340" h="222678">
                <a:moveTo>
                  <a:pt x="81044" y="132235"/>
                </a:moveTo>
                <a:lnTo>
                  <a:pt x="81074" y="132245"/>
                </a:lnTo>
                <a:lnTo>
                  <a:pt x="77614" y="132616"/>
                </a:lnTo>
                <a:cubicBezTo>
                  <a:pt x="72660" y="133760"/>
                  <a:pt x="68468" y="137824"/>
                  <a:pt x="67325" y="142778"/>
                </a:cubicBezTo>
                <a:cubicBezTo>
                  <a:pt x="65800" y="149130"/>
                  <a:pt x="68341" y="155481"/>
                  <a:pt x="74057" y="158784"/>
                </a:cubicBezTo>
                <a:cubicBezTo>
                  <a:pt x="75836" y="159800"/>
                  <a:pt x="76979" y="161705"/>
                  <a:pt x="76979" y="163865"/>
                </a:cubicBezTo>
                <a:lnTo>
                  <a:pt x="76979" y="181775"/>
                </a:lnTo>
                <a:cubicBezTo>
                  <a:pt x="76979" y="184062"/>
                  <a:pt x="78884" y="185967"/>
                  <a:pt x="81171" y="185967"/>
                </a:cubicBezTo>
                <a:cubicBezTo>
                  <a:pt x="83457" y="185967"/>
                  <a:pt x="85362" y="184062"/>
                  <a:pt x="85362" y="181775"/>
                </a:cubicBezTo>
                <a:lnTo>
                  <a:pt x="85362" y="163865"/>
                </a:lnTo>
                <a:cubicBezTo>
                  <a:pt x="85362" y="161832"/>
                  <a:pt x="86506" y="159927"/>
                  <a:pt x="88284" y="158784"/>
                </a:cubicBezTo>
                <a:cubicBezTo>
                  <a:pt x="92730" y="156243"/>
                  <a:pt x="95398" y="151543"/>
                  <a:pt x="95398" y="146462"/>
                </a:cubicBezTo>
                <a:cubicBezTo>
                  <a:pt x="95398" y="142016"/>
                  <a:pt x="93365" y="137951"/>
                  <a:pt x="89935" y="135284"/>
                </a:cubicBezTo>
                <a:lnTo>
                  <a:pt x="81074" y="132245"/>
                </a:lnTo>
                <a:lnTo>
                  <a:pt x="81171" y="132235"/>
                </a:lnTo>
                <a:close/>
                <a:moveTo>
                  <a:pt x="75073" y="121311"/>
                </a:moveTo>
                <a:cubicBezTo>
                  <a:pt x="82949" y="119533"/>
                  <a:pt x="91079" y="121311"/>
                  <a:pt x="97303" y="126265"/>
                </a:cubicBezTo>
                <a:cubicBezTo>
                  <a:pt x="103527" y="131219"/>
                  <a:pt x="107084" y="138587"/>
                  <a:pt x="107084" y="146589"/>
                </a:cubicBezTo>
                <a:cubicBezTo>
                  <a:pt x="107084" y="154592"/>
                  <a:pt x="103273" y="162086"/>
                  <a:pt x="97049" y="167040"/>
                </a:cubicBezTo>
                <a:lnTo>
                  <a:pt x="97049" y="181775"/>
                </a:lnTo>
                <a:cubicBezTo>
                  <a:pt x="97049" y="190540"/>
                  <a:pt x="89935" y="197654"/>
                  <a:pt x="81171" y="197654"/>
                </a:cubicBezTo>
                <a:lnTo>
                  <a:pt x="81171" y="197527"/>
                </a:lnTo>
                <a:cubicBezTo>
                  <a:pt x="72406" y="197527"/>
                  <a:pt x="65292" y="190413"/>
                  <a:pt x="65292" y="181649"/>
                </a:cubicBezTo>
                <a:lnTo>
                  <a:pt x="65292" y="166913"/>
                </a:lnTo>
                <a:cubicBezTo>
                  <a:pt x="57290" y="160689"/>
                  <a:pt x="53479" y="150273"/>
                  <a:pt x="56019" y="140111"/>
                </a:cubicBezTo>
                <a:cubicBezTo>
                  <a:pt x="58306" y="130838"/>
                  <a:pt x="65800" y="123470"/>
                  <a:pt x="75073" y="121311"/>
                </a:cubicBezTo>
                <a:close/>
                <a:moveTo>
                  <a:pt x="29089" y="107083"/>
                </a:moveTo>
                <a:cubicBezTo>
                  <a:pt x="19435" y="107083"/>
                  <a:pt x="11686" y="114959"/>
                  <a:pt x="11686" y="124486"/>
                </a:cubicBezTo>
                <a:lnTo>
                  <a:pt x="11686" y="193461"/>
                </a:lnTo>
                <a:cubicBezTo>
                  <a:pt x="11686" y="203115"/>
                  <a:pt x="19562" y="210864"/>
                  <a:pt x="29089" y="210864"/>
                </a:cubicBezTo>
                <a:lnTo>
                  <a:pt x="133251" y="210864"/>
                </a:lnTo>
                <a:cubicBezTo>
                  <a:pt x="142905" y="210864"/>
                  <a:pt x="150653" y="202988"/>
                  <a:pt x="150653" y="193461"/>
                </a:cubicBezTo>
                <a:lnTo>
                  <a:pt x="150653" y="124486"/>
                </a:lnTo>
                <a:cubicBezTo>
                  <a:pt x="150653" y="114832"/>
                  <a:pt x="142778" y="107083"/>
                  <a:pt x="133251" y="107083"/>
                </a:cubicBezTo>
                <a:close/>
                <a:moveTo>
                  <a:pt x="81170" y="11559"/>
                </a:moveTo>
                <a:cubicBezTo>
                  <a:pt x="56654" y="11559"/>
                  <a:pt x="36710" y="31503"/>
                  <a:pt x="36710" y="56019"/>
                </a:cubicBezTo>
                <a:lnTo>
                  <a:pt x="36710" y="95524"/>
                </a:lnTo>
                <a:lnTo>
                  <a:pt x="125629" y="95524"/>
                </a:lnTo>
                <a:lnTo>
                  <a:pt x="125629" y="56019"/>
                </a:lnTo>
                <a:cubicBezTo>
                  <a:pt x="125629" y="31503"/>
                  <a:pt x="105686" y="11559"/>
                  <a:pt x="81170" y="11559"/>
                </a:cubicBezTo>
                <a:close/>
                <a:moveTo>
                  <a:pt x="81043" y="0"/>
                </a:moveTo>
                <a:cubicBezTo>
                  <a:pt x="111910" y="0"/>
                  <a:pt x="137061" y="25151"/>
                  <a:pt x="137061" y="56019"/>
                </a:cubicBezTo>
                <a:lnTo>
                  <a:pt x="137061" y="97108"/>
                </a:lnTo>
                <a:lnTo>
                  <a:pt x="153797" y="104067"/>
                </a:lnTo>
                <a:cubicBezTo>
                  <a:pt x="159069" y="109338"/>
                  <a:pt x="162340" y="116610"/>
                  <a:pt x="162340" y="124613"/>
                </a:cubicBezTo>
                <a:lnTo>
                  <a:pt x="162340" y="193588"/>
                </a:lnTo>
                <a:cubicBezTo>
                  <a:pt x="162340" y="209594"/>
                  <a:pt x="149256" y="222678"/>
                  <a:pt x="133251" y="222678"/>
                </a:cubicBezTo>
                <a:lnTo>
                  <a:pt x="29089" y="222678"/>
                </a:lnTo>
                <a:cubicBezTo>
                  <a:pt x="13084" y="222678"/>
                  <a:pt x="0" y="209594"/>
                  <a:pt x="0" y="193588"/>
                </a:cubicBezTo>
                <a:lnTo>
                  <a:pt x="0" y="124613"/>
                </a:lnTo>
                <a:cubicBezTo>
                  <a:pt x="0" y="116610"/>
                  <a:pt x="3271" y="109338"/>
                  <a:pt x="8543" y="104067"/>
                </a:cubicBezTo>
                <a:lnTo>
                  <a:pt x="25024" y="97214"/>
                </a:lnTo>
                <a:lnTo>
                  <a:pt x="25024" y="56019"/>
                </a:lnTo>
                <a:cubicBezTo>
                  <a:pt x="25024" y="25151"/>
                  <a:pt x="50175" y="0"/>
                  <a:pt x="81043"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17" name="Tijdelijke aanduiding voor tekst 6">
            <a:extLst>
              <a:ext uri="{FF2B5EF4-FFF2-40B4-BE49-F238E27FC236}">
                <a16:creationId xmlns:a16="http://schemas.microsoft.com/office/drawing/2014/main" id="{42C80EBE-18CF-AB24-10F2-73FDA7C77257}"/>
              </a:ext>
            </a:extLst>
          </p:cNvPr>
          <p:cNvSpPr>
            <a:spLocks noGrp="1"/>
          </p:cNvSpPr>
          <p:nvPr>
            <p:ph type="body" sz="quarter" idx="19" hasCustomPrompt="1"/>
          </p:nvPr>
        </p:nvSpPr>
        <p:spPr>
          <a:xfrm>
            <a:off x="6672575"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29" name="Tijdelijke aanduiding voor tekst 28">
            <a:extLst>
              <a:ext uri="{FF2B5EF4-FFF2-40B4-BE49-F238E27FC236}">
                <a16:creationId xmlns:a16="http://schemas.microsoft.com/office/drawing/2014/main" id="{206C81C9-9A1E-C282-7757-485E638152E2}"/>
              </a:ext>
            </a:extLst>
          </p:cNvPr>
          <p:cNvSpPr>
            <a:spLocks noGrp="1"/>
          </p:cNvSpPr>
          <p:nvPr>
            <p:ph type="body" sz="quarter" idx="20" hasCustomPrompt="1"/>
          </p:nvPr>
        </p:nvSpPr>
        <p:spPr>
          <a:xfrm>
            <a:off x="6793957" y="2266250"/>
            <a:ext cx="207416" cy="207800"/>
          </a:xfrm>
          <a:custGeom>
            <a:avLst/>
            <a:gdLst>
              <a:gd name="connsiteX0" fmla="*/ 167851 w 207416"/>
              <a:gd name="connsiteY0" fmla="*/ 180739 h 207800"/>
              <a:gd name="connsiteX1" fmla="*/ 167915 w 207416"/>
              <a:gd name="connsiteY1" fmla="*/ 180745 h 207800"/>
              <a:gd name="connsiteX2" fmla="*/ 167788 w 207416"/>
              <a:gd name="connsiteY2" fmla="*/ 180745 h 207800"/>
              <a:gd name="connsiteX3" fmla="*/ 167662 w 207416"/>
              <a:gd name="connsiteY3" fmla="*/ 94374 h 207800"/>
              <a:gd name="connsiteX4" fmla="*/ 167788 w 207416"/>
              <a:gd name="connsiteY4" fmla="*/ 94546 h 207800"/>
              <a:gd name="connsiteX5" fmla="*/ 162739 w 207416"/>
              <a:gd name="connsiteY5" fmla="*/ 101439 h 207800"/>
              <a:gd name="connsiteX6" fmla="*/ 156991 w 207416"/>
              <a:gd name="connsiteY6" fmla="*/ 108218 h 207800"/>
              <a:gd name="connsiteX7" fmla="*/ 139845 w 207416"/>
              <a:gd name="connsiteY7" fmla="*/ 141115 h 207800"/>
              <a:gd name="connsiteX8" fmla="*/ 167788 w 207416"/>
              <a:gd name="connsiteY8" fmla="*/ 169059 h 207800"/>
              <a:gd name="connsiteX9" fmla="*/ 195731 w 207416"/>
              <a:gd name="connsiteY9" fmla="*/ 141115 h 207800"/>
              <a:gd name="connsiteX10" fmla="*/ 178585 w 207416"/>
              <a:gd name="connsiteY10" fmla="*/ 108218 h 207800"/>
              <a:gd name="connsiteX11" fmla="*/ 172885 w 207416"/>
              <a:gd name="connsiteY11" fmla="*/ 101487 h 207800"/>
              <a:gd name="connsiteX12" fmla="*/ 167788 w 207416"/>
              <a:gd name="connsiteY12" fmla="*/ 94546 h 207800"/>
              <a:gd name="connsiteX13" fmla="*/ 167915 w 207416"/>
              <a:gd name="connsiteY13" fmla="*/ 94374 h 207800"/>
              <a:gd name="connsiteX14" fmla="*/ 53093 w 207416"/>
              <a:gd name="connsiteY14" fmla="*/ 84594 h 207800"/>
              <a:gd name="connsiteX15" fmla="*/ 33660 w 207416"/>
              <a:gd name="connsiteY15" fmla="*/ 111268 h 207800"/>
              <a:gd name="connsiteX16" fmla="*/ 11558 w 207416"/>
              <a:gd name="connsiteY16" fmla="*/ 154580 h 207800"/>
              <a:gd name="connsiteX17" fmla="*/ 53093 w 207416"/>
              <a:gd name="connsiteY17" fmla="*/ 196114 h 207800"/>
              <a:gd name="connsiteX18" fmla="*/ 94627 w 207416"/>
              <a:gd name="connsiteY18" fmla="*/ 154580 h 207800"/>
              <a:gd name="connsiteX19" fmla="*/ 72653 w 207416"/>
              <a:gd name="connsiteY19" fmla="*/ 111268 h 207800"/>
              <a:gd name="connsiteX20" fmla="*/ 53220 w 207416"/>
              <a:gd name="connsiteY20" fmla="*/ 84594 h 207800"/>
              <a:gd name="connsiteX21" fmla="*/ 167899 w 207416"/>
              <a:gd name="connsiteY21" fmla="*/ 75003 h 207800"/>
              <a:gd name="connsiteX22" fmla="*/ 173503 w 207416"/>
              <a:gd name="connsiteY22" fmla="*/ 79004 h 207800"/>
              <a:gd name="connsiteX23" fmla="*/ 187476 w 207416"/>
              <a:gd name="connsiteY23" fmla="*/ 100597 h 207800"/>
              <a:gd name="connsiteX24" fmla="*/ 207416 w 207416"/>
              <a:gd name="connsiteY24" fmla="*/ 141115 h 207800"/>
              <a:gd name="connsiteX25" fmla="*/ 175653 w 207416"/>
              <a:gd name="connsiteY25" fmla="*/ 179923 h 207800"/>
              <a:gd name="connsiteX26" fmla="*/ 167851 w 207416"/>
              <a:gd name="connsiteY26" fmla="*/ 180739 h 207800"/>
              <a:gd name="connsiteX27" fmla="*/ 160049 w 207416"/>
              <a:gd name="connsiteY27" fmla="*/ 179923 h 207800"/>
              <a:gd name="connsiteX28" fmla="*/ 128286 w 207416"/>
              <a:gd name="connsiteY28" fmla="*/ 141115 h 207800"/>
              <a:gd name="connsiteX29" fmla="*/ 148227 w 207416"/>
              <a:gd name="connsiteY29" fmla="*/ 100597 h 207800"/>
              <a:gd name="connsiteX30" fmla="*/ 162199 w 207416"/>
              <a:gd name="connsiteY30" fmla="*/ 79004 h 207800"/>
              <a:gd name="connsiteX31" fmla="*/ 167899 w 207416"/>
              <a:gd name="connsiteY31" fmla="*/ 75003 h 207800"/>
              <a:gd name="connsiteX32" fmla="*/ 53220 w 207416"/>
              <a:gd name="connsiteY32" fmla="*/ 60968 h 207800"/>
              <a:gd name="connsiteX33" fmla="*/ 58935 w 207416"/>
              <a:gd name="connsiteY33" fmla="*/ 65795 h 207800"/>
              <a:gd name="connsiteX34" fmla="*/ 81418 w 207416"/>
              <a:gd name="connsiteY34" fmla="*/ 103900 h 207800"/>
              <a:gd name="connsiteX35" fmla="*/ 106312 w 207416"/>
              <a:gd name="connsiteY35" fmla="*/ 154707 h 207800"/>
              <a:gd name="connsiteX36" fmla="*/ 53220 w 207416"/>
              <a:gd name="connsiteY36" fmla="*/ 207800 h 207800"/>
              <a:gd name="connsiteX37" fmla="*/ 53093 w 207416"/>
              <a:gd name="connsiteY37" fmla="*/ 207800 h 207800"/>
              <a:gd name="connsiteX38" fmla="*/ 0 w 207416"/>
              <a:gd name="connsiteY38" fmla="*/ 154707 h 207800"/>
              <a:gd name="connsiteX39" fmla="*/ 24895 w 207416"/>
              <a:gd name="connsiteY39" fmla="*/ 103900 h 207800"/>
              <a:gd name="connsiteX40" fmla="*/ 47504 w 207416"/>
              <a:gd name="connsiteY40" fmla="*/ 65795 h 207800"/>
              <a:gd name="connsiteX41" fmla="*/ 53220 w 207416"/>
              <a:gd name="connsiteY41" fmla="*/ 60968 h 207800"/>
              <a:gd name="connsiteX42" fmla="*/ 113806 w 207416"/>
              <a:gd name="connsiteY42" fmla="*/ 19053 h 207800"/>
              <a:gd name="connsiteX43" fmla="*/ 107709 w 207416"/>
              <a:gd name="connsiteY43" fmla="*/ 28071 h 207800"/>
              <a:gd name="connsiteX44" fmla="*/ 92595 w 207416"/>
              <a:gd name="connsiteY44" fmla="*/ 59952 h 207800"/>
              <a:gd name="connsiteX45" fmla="*/ 113806 w 207416"/>
              <a:gd name="connsiteY45" fmla="*/ 81164 h 207800"/>
              <a:gd name="connsiteX46" fmla="*/ 135018 w 207416"/>
              <a:gd name="connsiteY46" fmla="*/ 59952 h 207800"/>
              <a:gd name="connsiteX47" fmla="*/ 119903 w 207416"/>
              <a:gd name="connsiteY47" fmla="*/ 28071 h 207800"/>
              <a:gd name="connsiteX48" fmla="*/ 113806 w 207416"/>
              <a:gd name="connsiteY48" fmla="*/ 19053 h 207800"/>
              <a:gd name="connsiteX49" fmla="*/ 113806 w 207416"/>
              <a:gd name="connsiteY49" fmla="*/ 0 h 207800"/>
              <a:gd name="connsiteX50" fmla="*/ 119396 w 207416"/>
              <a:gd name="connsiteY50" fmla="*/ 4319 h 207800"/>
              <a:gd name="connsiteX51" fmla="*/ 129430 w 207416"/>
              <a:gd name="connsiteY51" fmla="*/ 21338 h 207800"/>
              <a:gd name="connsiteX52" fmla="*/ 146704 w 207416"/>
              <a:gd name="connsiteY52" fmla="*/ 59825 h 207800"/>
              <a:gd name="connsiteX53" fmla="*/ 113806 w 207416"/>
              <a:gd name="connsiteY53" fmla="*/ 92722 h 207800"/>
              <a:gd name="connsiteX54" fmla="*/ 113806 w 207416"/>
              <a:gd name="connsiteY54" fmla="*/ 92849 h 207800"/>
              <a:gd name="connsiteX55" fmla="*/ 80910 w 207416"/>
              <a:gd name="connsiteY55" fmla="*/ 59952 h 207800"/>
              <a:gd name="connsiteX56" fmla="*/ 98183 w 207416"/>
              <a:gd name="connsiteY56" fmla="*/ 21338 h 207800"/>
              <a:gd name="connsiteX57" fmla="*/ 108217 w 207416"/>
              <a:gd name="connsiteY57" fmla="*/ 4319 h 207800"/>
              <a:gd name="connsiteX58" fmla="*/ 113806 w 207416"/>
              <a:gd name="connsiteY58" fmla="*/ 0 h 20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07416" h="207800">
                <a:moveTo>
                  <a:pt x="167851" y="180739"/>
                </a:moveTo>
                <a:lnTo>
                  <a:pt x="167915" y="180745"/>
                </a:lnTo>
                <a:lnTo>
                  <a:pt x="167788" y="180745"/>
                </a:lnTo>
                <a:close/>
                <a:moveTo>
                  <a:pt x="167662" y="94374"/>
                </a:moveTo>
                <a:lnTo>
                  <a:pt x="167788" y="94546"/>
                </a:lnTo>
                <a:lnTo>
                  <a:pt x="162739" y="101439"/>
                </a:lnTo>
                <a:cubicBezTo>
                  <a:pt x="160897" y="103741"/>
                  <a:pt x="158960" y="105995"/>
                  <a:pt x="156991" y="108218"/>
                </a:cubicBezTo>
                <a:cubicBezTo>
                  <a:pt x="148227" y="118380"/>
                  <a:pt x="139845" y="127906"/>
                  <a:pt x="139845" y="141115"/>
                </a:cubicBezTo>
                <a:cubicBezTo>
                  <a:pt x="139845" y="155976"/>
                  <a:pt x="152927" y="169059"/>
                  <a:pt x="167788" y="169059"/>
                </a:cubicBezTo>
                <a:cubicBezTo>
                  <a:pt x="182649" y="169059"/>
                  <a:pt x="195731" y="155976"/>
                  <a:pt x="195731" y="141115"/>
                </a:cubicBezTo>
                <a:cubicBezTo>
                  <a:pt x="195731" y="127906"/>
                  <a:pt x="187476" y="118380"/>
                  <a:pt x="178585" y="108218"/>
                </a:cubicBezTo>
                <a:cubicBezTo>
                  <a:pt x="176679" y="105995"/>
                  <a:pt x="174742" y="103773"/>
                  <a:pt x="172885" y="101487"/>
                </a:cubicBezTo>
                <a:lnTo>
                  <a:pt x="167788" y="94546"/>
                </a:lnTo>
                <a:lnTo>
                  <a:pt x="167915" y="94374"/>
                </a:lnTo>
                <a:close/>
                <a:moveTo>
                  <a:pt x="53093" y="84594"/>
                </a:moveTo>
                <a:cubicBezTo>
                  <a:pt x="48012" y="94628"/>
                  <a:pt x="40772" y="103138"/>
                  <a:pt x="33660" y="111268"/>
                </a:cubicBezTo>
                <a:cubicBezTo>
                  <a:pt x="22355" y="124350"/>
                  <a:pt x="11558" y="136798"/>
                  <a:pt x="11558" y="154580"/>
                </a:cubicBezTo>
                <a:cubicBezTo>
                  <a:pt x="11558" y="176681"/>
                  <a:pt x="30992" y="196114"/>
                  <a:pt x="53093" y="196114"/>
                </a:cubicBezTo>
                <a:cubicBezTo>
                  <a:pt x="75193" y="196114"/>
                  <a:pt x="94627" y="176681"/>
                  <a:pt x="94627" y="154580"/>
                </a:cubicBezTo>
                <a:cubicBezTo>
                  <a:pt x="94627" y="136798"/>
                  <a:pt x="83957" y="124477"/>
                  <a:pt x="72653" y="111268"/>
                </a:cubicBezTo>
                <a:cubicBezTo>
                  <a:pt x="65540" y="103011"/>
                  <a:pt x="58300" y="94628"/>
                  <a:pt x="53220" y="84594"/>
                </a:cubicBezTo>
                <a:close/>
                <a:moveTo>
                  <a:pt x="167899" y="75003"/>
                </a:moveTo>
                <a:cubicBezTo>
                  <a:pt x="170424" y="75003"/>
                  <a:pt x="172932" y="76337"/>
                  <a:pt x="173503" y="79004"/>
                </a:cubicBezTo>
                <a:cubicBezTo>
                  <a:pt x="175155" y="86371"/>
                  <a:pt x="181124" y="93230"/>
                  <a:pt x="187476" y="100597"/>
                </a:cubicBezTo>
                <a:cubicBezTo>
                  <a:pt x="196875" y="111394"/>
                  <a:pt x="207416" y="123588"/>
                  <a:pt x="207416" y="141115"/>
                </a:cubicBezTo>
                <a:cubicBezTo>
                  <a:pt x="207416" y="159898"/>
                  <a:pt x="193511" y="176153"/>
                  <a:pt x="175653" y="179923"/>
                </a:cubicBezTo>
                <a:lnTo>
                  <a:pt x="167851" y="180739"/>
                </a:lnTo>
                <a:lnTo>
                  <a:pt x="160049" y="179923"/>
                </a:lnTo>
                <a:cubicBezTo>
                  <a:pt x="142192" y="176153"/>
                  <a:pt x="128286" y="159898"/>
                  <a:pt x="128286" y="141115"/>
                </a:cubicBezTo>
                <a:cubicBezTo>
                  <a:pt x="128286" y="123588"/>
                  <a:pt x="138828" y="111394"/>
                  <a:pt x="148227" y="100597"/>
                </a:cubicBezTo>
                <a:cubicBezTo>
                  <a:pt x="154579" y="93357"/>
                  <a:pt x="160548" y="86371"/>
                  <a:pt x="162199" y="79004"/>
                </a:cubicBezTo>
                <a:cubicBezTo>
                  <a:pt x="162834" y="76337"/>
                  <a:pt x="165375" y="75003"/>
                  <a:pt x="167899" y="75003"/>
                </a:cubicBezTo>
                <a:close/>
                <a:moveTo>
                  <a:pt x="53220" y="60968"/>
                </a:moveTo>
                <a:cubicBezTo>
                  <a:pt x="56014" y="60968"/>
                  <a:pt x="58427" y="63000"/>
                  <a:pt x="58935" y="65795"/>
                </a:cubicBezTo>
                <a:cubicBezTo>
                  <a:pt x="61730" y="81037"/>
                  <a:pt x="71256" y="92088"/>
                  <a:pt x="81418" y="103900"/>
                </a:cubicBezTo>
                <a:cubicBezTo>
                  <a:pt x="93611" y="117999"/>
                  <a:pt x="106312" y="132733"/>
                  <a:pt x="106312" y="154707"/>
                </a:cubicBezTo>
                <a:cubicBezTo>
                  <a:pt x="106312" y="183031"/>
                  <a:pt x="81545" y="207800"/>
                  <a:pt x="53220" y="207800"/>
                </a:cubicBezTo>
                <a:lnTo>
                  <a:pt x="53093" y="207800"/>
                </a:lnTo>
                <a:cubicBezTo>
                  <a:pt x="24768" y="207800"/>
                  <a:pt x="0" y="183031"/>
                  <a:pt x="0" y="154707"/>
                </a:cubicBezTo>
                <a:cubicBezTo>
                  <a:pt x="0" y="132606"/>
                  <a:pt x="12702" y="117999"/>
                  <a:pt x="24895" y="103900"/>
                </a:cubicBezTo>
                <a:cubicBezTo>
                  <a:pt x="35056" y="92088"/>
                  <a:pt x="44710" y="81037"/>
                  <a:pt x="47504" y="65795"/>
                </a:cubicBezTo>
                <a:cubicBezTo>
                  <a:pt x="48012" y="63000"/>
                  <a:pt x="50425" y="60968"/>
                  <a:pt x="53220" y="60968"/>
                </a:cubicBezTo>
                <a:close/>
                <a:moveTo>
                  <a:pt x="113806" y="19053"/>
                </a:moveTo>
                <a:cubicBezTo>
                  <a:pt x="112029" y="21847"/>
                  <a:pt x="109996" y="24895"/>
                  <a:pt x="107709" y="28071"/>
                </a:cubicBezTo>
                <a:cubicBezTo>
                  <a:pt x="100597" y="38359"/>
                  <a:pt x="92595" y="49917"/>
                  <a:pt x="92595" y="59952"/>
                </a:cubicBezTo>
                <a:cubicBezTo>
                  <a:pt x="92595" y="69478"/>
                  <a:pt x="102376" y="81164"/>
                  <a:pt x="113806" y="81164"/>
                </a:cubicBezTo>
                <a:cubicBezTo>
                  <a:pt x="125238" y="81164"/>
                  <a:pt x="135018" y="69478"/>
                  <a:pt x="135018" y="59952"/>
                </a:cubicBezTo>
                <a:cubicBezTo>
                  <a:pt x="135018" y="49917"/>
                  <a:pt x="127017" y="38232"/>
                  <a:pt x="119903" y="28071"/>
                </a:cubicBezTo>
                <a:cubicBezTo>
                  <a:pt x="117744" y="24895"/>
                  <a:pt x="115585" y="21974"/>
                  <a:pt x="113806" y="19053"/>
                </a:cubicBezTo>
                <a:close/>
                <a:moveTo>
                  <a:pt x="113806" y="0"/>
                </a:moveTo>
                <a:cubicBezTo>
                  <a:pt x="116474" y="0"/>
                  <a:pt x="118761" y="1778"/>
                  <a:pt x="119396" y="4319"/>
                </a:cubicBezTo>
                <a:cubicBezTo>
                  <a:pt x="120538" y="8637"/>
                  <a:pt x="124857" y="14861"/>
                  <a:pt x="129430" y="21338"/>
                </a:cubicBezTo>
                <a:cubicBezTo>
                  <a:pt x="137558" y="33025"/>
                  <a:pt x="146704" y="46108"/>
                  <a:pt x="146704" y="59825"/>
                </a:cubicBezTo>
                <a:cubicBezTo>
                  <a:pt x="146704" y="76718"/>
                  <a:pt x="130700" y="92722"/>
                  <a:pt x="113806" y="92722"/>
                </a:cubicBezTo>
                <a:lnTo>
                  <a:pt x="113806" y="92849"/>
                </a:lnTo>
                <a:cubicBezTo>
                  <a:pt x="96913" y="92849"/>
                  <a:pt x="80910" y="76845"/>
                  <a:pt x="80910" y="59952"/>
                </a:cubicBezTo>
                <a:cubicBezTo>
                  <a:pt x="80910" y="46235"/>
                  <a:pt x="90055" y="33025"/>
                  <a:pt x="98183" y="21338"/>
                </a:cubicBezTo>
                <a:cubicBezTo>
                  <a:pt x="102756" y="14861"/>
                  <a:pt x="106948" y="8637"/>
                  <a:pt x="108217" y="4319"/>
                </a:cubicBezTo>
                <a:cubicBezTo>
                  <a:pt x="108979" y="1778"/>
                  <a:pt x="111267" y="0"/>
                  <a:pt x="113806"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30" name="Tijdelijke aanduiding voor tekst 106">
            <a:extLst>
              <a:ext uri="{FF2B5EF4-FFF2-40B4-BE49-F238E27FC236}">
                <a16:creationId xmlns:a16="http://schemas.microsoft.com/office/drawing/2014/main" id="{A6EEEFAA-805C-C313-AF0A-7168993DFB11}"/>
              </a:ext>
            </a:extLst>
          </p:cNvPr>
          <p:cNvSpPr>
            <a:spLocks noGrp="1"/>
          </p:cNvSpPr>
          <p:nvPr>
            <p:ph type="body" sz="quarter" idx="21"/>
          </p:nvPr>
        </p:nvSpPr>
        <p:spPr>
          <a:xfrm>
            <a:off x="6672575" y="2871611"/>
            <a:ext cx="4608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3" name="Groep 32">
            <a:extLst>
              <a:ext uri="{FF2B5EF4-FFF2-40B4-BE49-F238E27FC236}">
                <a16:creationId xmlns:a16="http://schemas.microsoft.com/office/drawing/2014/main" id="{8B9DFED8-1D72-7AD2-11C2-EC9DD49CBBDD}"/>
              </a:ext>
            </a:extLst>
          </p:cNvPr>
          <p:cNvGrpSpPr/>
          <p:nvPr userDrawn="1"/>
        </p:nvGrpSpPr>
        <p:grpSpPr>
          <a:xfrm>
            <a:off x="-3620530" y="2"/>
            <a:ext cx="3527668" cy="2850577"/>
            <a:chOff x="-3620530" y="2"/>
            <a:chExt cx="3527668" cy="2850577"/>
          </a:xfrm>
        </p:grpSpPr>
        <p:grpSp>
          <p:nvGrpSpPr>
            <p:cNvPr id="34" name="Groep 33">
              <a:extLst>
                <a:ext uri="{FF2B5EF4-FFF2-40B4-BE49-F238E27FC236}">
                  <a16:creationId xmlns:a16="http://schemas.microsoft.com/office/drawing/2014/main" id="{3D8F73E4-4CA6-1771-72E8-3FCFFC7A0B2B}"/>
                </a:ext>
              </a:extLst>
            </p:cNvPr>
            <p:cNvGrpSpPr/>
            <p:nvPr/>
          </p:nvGrpSpPr>
          <p:grpSpPr>
            <a:xfrm>
              <a:off x="-3620530" y="2"/>
              <a:ext cx="3527668" cy="2850577"/>
              <a:chOff x="-3913429" y="2"/>
              <a:chExt cx="3820567" cy="2850577"/>
            </a:xfrm>
          </p:grpSpPr>
          <p:sp>
            <p:nvSpPr>
              <p:cNvPr id="36" name="Rechthoek: afgeronde hoeken 35">
                <a:extLst>
                  <a:ext uri="{FF2B5EF4-FFF2-40B4-BE49-F238E27FC236}">
                    <a16:creationId xmlns:a16="http://schemas.microsoft.com/office/drawing/2014/main" id="{2E05B4AD-A6BC-CE30-5133-A1991FBE2836}"/>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de volgende tekstniveau’s gebruiken:</a:t>
                </a:r>
              </a:p>
              <a:p>
                <a:pPr marL="180975">
                  <a:spcAft>
                    <a:spcPts val="400"/>
                  </a:spcAft>
                  <a:buClr>
                    <a:schemeClr val="tx1"/>
                  </a:buClr>
                  <a:buFont typeface="Arial" panose="020B0604020202020204" pitchFamily="34" charset="0"/>
                  <a:buNone/>
                </a:pPr>
                <a:r>
                  <a:rPr lang="nl-NL" sz="1000" b="1">
                    <a:latin typeface="Arial" panose="020B0604020202020204" pitchFamily="34" charset="0"/>
                    <a:cs typeface="Arial" panose="020B0604020202020204" pitchFamily="34" charset="0"/>
                  </a:rPr>
                  <a:t>Level 1</a:t>
                </a:r>
              </a:p>
              <a:p>
                <a:pPr marL="542925"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2</a:t>
                </a:r>
              </a:p>
              <a:p>
                <a:pPr marL="895350"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3</a:t>
                </a:r>
              </a:p>
            </p:txBody>
          </p:sp>
          <p:sp>
            <p:nvSpPr>
              <p:cNvPr id="37" name="Rechthoek: afgeronde hoeken 36">
                <a:extLst>
                  <a:ext uri="{FF2B5EF4-FFF2-40B4-BE49-F238E27FC236}">
                    <a16:creationId xmlns:a16="http://schemas.microsoft.com/office/drawing/2014/main" id="{9B613F1E-9E33-1BBD-BB6A-74527AE54040}"/>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Tekstniveau’s gebruiken</a:t>
                </a:r>
                <a:endParaRPr lang="nl-NL" sz="900" b="0">
                  <a:solidFill>
                    <a:schemeClr val="bg1"/>
                  </a:solidFill>
                  <a:latin typeface="Arial" panose="020B0604020202020204" pitchFamily="34" charset="0"/>
                  <a:cs typeface="Arial" panose="020B0604020202020204" pitchFamily="34" charset="0"/>
                </a:endParaRPr>
              </a:p>
            </p:txBody>
          </p:sp>
        </p:grpSp>
        <p:pic>
          <p:nvPicPr>
            <p:cNvPr id="35" name="Afbeelding 34">
              <a:extLst>
                <a:ext uri="{FF2B5EF4-FFF2-40B4-BE49-F238E27FC236}">
                  <a16:creationId xmlns:a16="http://schemas.microsoft.com/office/drawing/2014/main" id="{E418F5E3-F080-0492-D2E5-B42E716BC50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293489" y="1488376"/>
              <a:ext cx="669460" cy="293288"/>
            </a:xfrm>
            <a:prstGeom prst="rect">
              <a:avLst/>
            </a:prstGeom>
          </p:spPr>
        </p:pic>
      </p:grpSp>
    </p:spTree>
    <p:extLst>
      <p:ext uri="{BB962C8B-B14F-4D97-AF65-F5344CB8AC3E}">
        <p14:creationId xmlns:p14="http://schemas.microsoft.com/office/powerpoint/2010/main" val="251379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00" fill="hold"/>
                                        <p:tgtEl>
                                          <p:spTgt spid="20"/>
                                        </p:tgtEl>
                                        <p:attrNameLst>
                                          <p:attrName>ppt_x</p:attrName>
                                        </p:attrNameLst>
                                      </p:cBhvr>
                                      <p:tavLst>
                                        <p:tav tm="0">
                                          <p:val>
                                            <p:strVal val="#ppt_x"/>
                                          </p:val>
                                        </p:tav>
                                        <p:tav tm="100000">
                                          <p:val>
                                            <p:strVal val="#ppt_x"/>
                                          </p:val>
                                        </p:tav>
                                      </p:tavLst>
                                    </p:anim>
                                    <p:anim calcmode="lin" valueType="num">
                                      <p:cBhvr additive="base">
                                        <p:cTn id="16" dur="7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800" fill="hold"/>
                                        <p:tgtEl>
                                          <p:spTgt spid="23"/>
                                        </p:tgtEl>
                                        <p:attrNameLst>
                                          <p:attrName>ppt_x</p:attrName>
                                        </p:attrNameLst>
                                      </p:cBhvr>
                                      <p:tavLst>
                                        <p:tav tm="0">
                                          <p:val>
                                            <p:strVal val="0-#ppt_w/2"/>
                                          </p:val>
                                        </p:tav>
                                        <p:tav tm="100000">
                                          <p:val>
                                            <p:strVal val="#ppt_x"/>
                                          </p:val>
                                        </p:tav>
                                      </p:tavLst>
                                    </p:anim>
                                    <p:anim calcmode="lin" valueType="num">
                                      <p:cBhvr additive="base">
                                        <p:cTn id="20" dur="8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500"/>
                                  </p:stCondLst>
                                  <p:childTnLst>
                                    <p:set>
                                      <p:cBhvr>
                                        <p:cTn id="22" dur="1" fill="hold">
                                          <p:stCondLst>
                                            <p:cond delay="0"/>
                                          </p:stCondLst>
                                        </p:cTn>
                                        <p:tgtEl>
                                          <p:spTgt spid="249"/>
                                        </p:tgtEl>
                                        <p:attrNameLst>
                                          <p:attrName>style.visibility</p:attrName>
                                        </p:attrNameLst>
                                      </p:cBhvr>
                                      <p:to>
                                        <p:strVal val="visible"/>
                                      </p:to>
                                    </p:set>
                                    <p:anim calcmode="lin" valueType="num">
                                      <p:cBhvr additive="base">
                                        <p:cTn id="23" dur="800" fill="hold"/>
                                        <p:tgtEl>
                                          <p:spTgt spid="249"/>
                                        </p:tgtEl>
                                        <p:attrNameLst>
                                          <p:attrName>ppt_x</p:attrName>
                                        </p:attrNameLst>
                                      </p:cBhvr>
                                      <p:tavLst>
                                        <p:tav tm="0">
                                          <p:val>
                                            <p:strVal val="0-#ppt_w/2"/>
                                          </p:val>
                                        </p:tav>
                                        <p:tav tm="100000">
                                          <p:val>
                                            <p:strVal val="#ppt_x"/>
                                          </p:val>
                                        </p:tav>
                                      </p:tavLst>
                                    </p:anim>
                                    <p:anim calcmode="lin" valueType="num">
                                      <p:cBhvr additive="base">
                                        <p:cTn id="24" dur="800" fill="hold"/>
                                        <p:tgtEl>
                                          <p:spTgt spid="249"/>
                                        </p:tgtEl>
                                        <p:attrNameLst>
                                          <p:attrName>ppt_y</p:attrName>
                                        </p:attrNameLst>
                                      </p:cBhvr>
                                      <p:tavLst>
                                        <p:tav tm="0">
                                          <p:val>
                                            <p:strVal val="#ppt_y"/>
                                          </p:val>
                                        </p:tav>
                                        <p:tav tm="100000">
                                          <p:val>
                                            <p:strVal val="#ppt_y"/>
                                          </p:val>
                                        </p:tav>
                                      </p:tavLst>
                                    </p:anim>
                                  </p:childTnLst>
                                </p:cTn>
                              </p:par>
                              <p:par>
                                <p:cTn id="25" presetID="49" presetClass="entr" presetSubtype="0" decel="100000" fill="hold" grpId="0" nodeType="withEffect">
                                  <p:stCondLst>
                                    <p:cond delay="10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2" presetClass="entr" presetSubtype="2" decel="100000" fill="hold" grpId="0" nodeType="withEffect">
                                  <p:stCondLst>
                                    <p:cond delay="75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800" fill="hold"/>
                                        <p:tgtEl>
                                          <p:spTgt spid="24"/>
                                        </p:tgtEl>
                                        <p:attrNameLst>
                                          <p:attrName>ppt_x</p:attrName>
                                        </p:attrNameLst>
                                      </p:cBhvr>
                                      <p:tavLst>
                                        <p:tav tm="0">
                                          <p:val>
                                            <p:strVal val="1+#ppt_w/2"/>
                                          </p:val>
                                        </p:tav>
                                        <p:tav tm="100000">
                                          <p:val>
                                            <p:strVal val="#ppt_x"/>
                                          </p:val>
                                        </p:tav>
                                      </p:tavLst>
                                    </p:anim>
                                    <p:anim calcmode="lin" valueType="num">
                                      <p:cBhvr additive="base">
                                        <p:cTn id="37" dur="8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decel="100000" fill="hold" grpId="0" nodeType="withEffect">
                                  <p:stCondLst>
                                    <p:cond delay="75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800" fill="hold"/>
                                        <p:tgtEl>
                                          <p:spTgt spid="30"/>
                                        </p:tgtEl>
                                        <p:attrNameLst>
                                          <p:attrName>ppt_x</p:attrName>
                                        </p:attrNameLst>
                                      </p:cBhvr>
                                      <p:tavLst>
                                        <p:tav tm="0">
                                          <p:val>
                                            <p:strVal val="1+#ppt_w/2"/>
                                          </p:val>
                                        </p:tav>
                                        <p:tav tm="100000">
                                          <p:val>
                                            <p:strVal val="#ppt_x"/>
                                          </p:val>
                                        </p:tav>
                                      </p:tavLst>
                                    </p:anim>
                                    <p:anim calcmode="lin" valueType="num">
                                      <p:cBhvr additive="base">
                                        <p:cTn id="41" dur="800" fill="hold"/>
                                        <p:tgtEl>
                                          <p:spTgt spid="30"/>
                                        </p:tgtEl>
                                        <p:attrNameLst>
                                          <p:attrName>ppt_y</p:attrName>
                                        </p:attrNameLst>
                                      </p:cBhvr>
                                      <p:tavLst>
                                        <p:tav tm="0">
                                          <p:val>
                                            <p:strVal val="#ppt_y"/>
                                          </p:val>
                                        </p:tav>
                                        <p:tav tm="100000">
                                          <p:val>
                                            <p:strVal val="#ppt_y"/>
                                          </p:val>
                                        </p:tav>
                                      </p:tavLst>
                                    </p:anim>
                                  </p:childTnLst>
                                </p:cTn>
                              </p:par>
                              <p:par>
                                <p:cTn id="42" presetID="49" presetClass="entr" presetSubtype="0" decel="100000" fill="hold" grpId="0" nodeType="withEffect">
                                  <p:stCondLst>
                                    <p:cond delay="125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 calcmode="lin" valueType="num">
                                      <p:cBhvr>
                                        <p:cTn id="46" dur="500" fill="hold"/>
                                        <p:tgtEl>
                                          <p:spTgt spid="17"/>
                                        </p:tgtEl>
                                        <p:attrNameLst>
                                          <p:attrName>style.rotation</p:attrName>
                                        </p:attrNameLst>
                                      </p:cBhvr>
                                      <p:tavLst>
                                        <p:tav tm="0">
                                          <p:val>
                                            <p:fltVal val="360"/>
                                          </p:val>
                                        </p:tav>
                                        <p:tav tm="100000">
                                          <p:val>
                                            <p:fltVal val="0"/>
                                          </p:val>
                                        </p:tav>
                                      </p:tavLst>
                                    </p:anim>
                                    <p:animEffect transition="in" filter="fade">
                                      <p:cBhvr>
                                        <p:cTn id="47" dur="500"/>
                                        <p:tgtEl>
                                          <p:spTgt spid="17"/>
                                        </p:tgtEl>
                                      </p:cBhvr>
                                    </p:animEffect>
                                  </p:childTnLst>
                                </p:cTn>
                              </p:par>
                              <p:par>
                                <p:cTn id="48" presetID="10" presetClass="entr" presetSubtype="0" fill="hold" grpId="0" nodeType="withEffect">
                                  <p:stCondLst>
                                    <p:cond delay="125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4" grpId="0" animBg="1"/>
      <p:bldP spid="8" grpId="0"/>
      <p:bldP spid="9" grpId="0" build="p"/>
      <p:bldP spid="249" grpId="0">
        <p:tmplLst>
          <p:tmpl>
            <p:tnLst>
              <p:par>
                <p:cTn presetID="2" presetClass="entr" presetSubtype="8" decel="100000" fill="hold" nodeType="withEffect">
                  <p:stCondLst>
                    <p:cond delay="50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800" fill="hold"/>
                        <p:tgtEl>
                          <p:spTgt spid="249"/>
                        </p:tgtEl>
                        <p:attrNameLst>
                          <p:attrName>ppt_x</p:attrName>
                        </p:attrNameLst>
                      </p:cBhvr>
                      <p:tavLst>
                        <p:tav tm="0">
                          <p:val>
                            <p:strVal val="0-#ppt_w/2"/>
                          </p:val>
                        </p:tav>
                        <p:tav tm="100000">
                          <p:val>
                            <p:strVal val="#ppt_x"/>
                          </p:val>
                        </p:tav>
                      </p:tavLst>
                    </p:anim>
                    <p:anim calcmode="lin" valueType="num">
                      <p:cBhvr additive="base">
                        <p:cTn dur="800" fill="hold"/>
                        <p:tgtEl>
                          <p:spTgt spid="249"/>
                        </p:tgtEl>
                        <p:attrNameLst>
                          <p:attrName>ppt_y</p:attrName>
                        </p:attrNameLst>
                      </p:cBhvr>
                      <p:tavLst>
                        <p:tav tm="0">
                          <p:val>
                            <p:strVal val="#ppt_y"/>
                          </p:val>
                        </p:tav>
                        <p:tav tm="100000">
                          <p:val>
                            <p:strVal val="#ppt_y"/>
                          </p:val>
                        </p:tav>
                      </p:tavLst>
                    </p:anim>
                  </p:childTnLst>
                </p:cTn>
              </p:par>
            </p:tnLst>
          </p:tmpl>
        </p:tmplLst>
      </p:bldP>
      <p:bldP spid="11" grpId="0" animBg="1">
        <p:tmplLst>
          <p:tmpl>
            <p:tnLst>
              <p:par>
                <p:cTn presetID="49" presetClass="entr" presetSubtype="0" decel="100000" fill="hold" nodeType="withEffect">
                  <p:stCondLst>
                    <p:cond delay="1000"/>
                  </p:stCondLst>
                  <p:childTnLst>
                    <p:set>
                      <p:cBhvr>
                        <p:cTn dur="1" fill="hold">
                          <p:stCondLst>
                            <p:cond delay="0"/>
                          </p:stCondLst>
                        </p:cTn>
                        <p:tgtEl>
                          <p:spTgt spid="11"/>
                        </p:tgtEl>
                        <p:attrNameLst>
                          <p:attrName>style.visibility</p:attrName>
                        </p:attrNameLst>
                      </p:cBhvr>
                      <p:to>
                        <p:strVal val="visible"/>
                      </p:to>
                    </p:set>
                    <p:anim calcmode="lin" valueType="num">
                      <p:cBhvr>
                        <p:cTn dur="500" fill="hold"/>
                        <p:tgtEl>
                          <p:spTgt spid="11"/>
                        </p:tgtEl>
                        <p:attrNameLst>
                          <p:attrName>ppt_w</p:attrName>
                        </p:attrNameLst>
                      </p:cBhvr>
                      <p:tavLst>
                        <p:tav tm="0">
                          <p:val>
                            <p:fltVal val="0"/>
                          </p:val>
                        </p:tav>
                        <p:tav tm="100000">
                          <p:val>
                            <p:strVal val="#ppt_w"/>
                          </p:val>
                        </p:tav>
                      </p:tavLst>
                    </p:anim>
                    <p:anim calcmode="lin" valueType="num">
                      <p:cBhvr>
                        <p:cTn dur="500" fill="hold"/>
                        <p:tgtEl>
                          <p:spTgt spid="11"/>
                        </p:tgtEl>
                        <p:attrNameLst>
                          <p:attrName>ppt_h</p:attrName>
                        </p:attrNameLst>
                      </p:cBhvr>
                      <p:tavLst>
                        <p:tav tm="0">
                          <p:val>
                            <p:fltVal val="0"/>
                          </p:val>
                        </p:tav>
                        <p:tav tm="100000">
                          <p:val>
                            <p:strVal val="#ppt_h"/>
                          </p:val>
                        </p:tav>
                      </p:tavLst>
                    </p:anim>
                    <p:anim calcmode="lin" valueType="num">
                      <p:cBhvr>
                        <p:cTn dur="500" fill="hold"/>
                        <p:tgtEl>
                          <p:spTgt spid="11"/>
                        </p:tgtEl>
                        <p:attrNameLst>
                          <p:attrName>style.rotation</p:attrName>
                        </p:attrNameLst>
                      </p:cBhvr>
                      <p:tavLst>
                        <p:tav tm="0">
                          <p:val>
                            <p:fltVal val="360"/>
                          </p:val>
                        </p:tav>
                        <p:tav tm="100000">
                          <p:val>
                            <p:fltVal val="0"/>
                          </p:val>
                        </p:tav>
                      </p:tavLst>
                    </p:anim>
                    <p:animEffect transition="in" filter="fade">
                      <p:cBhvr>
                        <p:cTn dur="500"/>
                        <p:tgtEl>
                          <p:spTgt spid="11"/>
                        </p:tgtEl>
                      </p:cBhvr>
                    </p:animEffect>
                  </p:childTnLst>
                </p:cTn>
              </p:par>
            </p:tnLst>
          </p:tmpl>
        </p:tmplLst>
      </p:bldP>
      <p:bldP spid="15" grpId="0" animBg="1">
        <p:tmplLst>
          <p:tmpl>
            <p:tnLst>
              <p:par>
                <p:cTn presetID="10" presetClass="entr" presetSubtype="0" fill="hold" nodeType="withEffect">
                  <p:stCondLst>
                    <p:cond delay="10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animBg="1">
        <p:tmplLst>
          <p:tmpl>
            <p:tnLst>
              <p:par>
                <p:cTn presetID="49" presetClass="entr" presetSubtype="0" decel="100000" fill="hold" nodeType="withEffect">
                  <p:stCondLst>
                    <p:cond delay="1250"/>
                  </p:stCondLst>
                  <p:childTnLst>
                    <p:set>
                      <p:cBhvr>
                        <p:cTn dur="1" fill="hold">
                          <p:stCondLst>
                            <p:cond delay="0"/>
                          </p:stCondLst>
                        </p:cTn>
                        <p:tgtEl>
                          <p:spTgt spid="17"/>
                        </p:tgtEl>
                        <p:attrNameLst>
                          <p:attrName>style.visibility</p:attrName>
                        </p:attrNameLst>
                      </p:cBhvr>
                      <p:to>
                        <p:strVal val="visible"/>
                      </p:to>
                    </p:set>
                    <p:anim calcmode="lin" valueType="num">
                      <p:cBhvr>
                        <p:cTn dur="500" fill="hold"/>
                        <p:tgtEl>
                          <p:spTgt spid="17"/>
                        </p:tgtEl>
                        <p:attrNameLst>
                          <p:attrName>ppt_w</p:attrName>
                        </p:attrNameLst>
                      </p:cBhvr>
                      <p:tavLst>
                        <p:tav tm="0">
                          <p:val>
                            <p:fltVal val="0"/>
                          </p:val>
                        </p:tav>
                        <p:tav tm="100000">
                          <p:val>
                            <p:strVal val="#ppt_w"/>
                          </p:val>
                        </p:tav>
                      </p:tavLst>
                    </p:anim>
                    <p:anim calcmode="lin" valueType="num">
                      <p:cBhvr>
                        <p:cTn dur="500" fill="hold"/>
                        <p:tgtEl>
                          <p:spTgt spid="17"/>
                        </p:tgtEl>
                        <p:attrNameLst>
                          <p:attrName>ppt_h</p:attrName>
                        </p:attrNameLst>
                      </p:cBhvr>
                      <p:tavLst>
                        <p:tav tm="0">
                          <p:val>
                            <p:fltVal val="0"/>
                          </p:val>
                        </p:tav>
                        <p:tav tm="100000">
                          <p:val>
                            <p:strVal val="#ppt_h"/>
                          </p:val>
                        </p:tav>
                      </p:tavLst>
                    </p:anim>
                    <p:anim calcmode="lin" valueType="num">
                      <p:cBhvr>
                        <p:cTn dur="500" fill="hold"/>
                        <p:tgtEl>
                          <p:spTgt spid="17"/>
                        </p:tgtEl>
                        <p:attrNameLst>
                          <p:attrName>style.rotation</p:attrName>
                        </p:attrNameLst>
                      </p:cBhvr>
                      <p:tavLst>
                        <p:tav tm="0">
                          <p:val>
                            <p:fltVal val="360"/>
                          </p:val>
                        </p:tav>
                        <p:tav tm="100000">
                          <p:val>
                            <p:fltVal val="0"/>
                          </p:val>
                        </p:tav>
                      </p:tavLst>
                    </p:anim>
                    <p:animEffect transition="in" filter="fade">
                      <p:cBhvr>
                        <p:cTn dur="500"/>
                        <p:tgtEl>
                          <p:spTgt spid="17"/>
                        </p:tgtEl>
                      </p:cBhvr>
                    </p:animEffect>
                  </p:childTnLst>
                </p:cTn>
              </p:par>
            </p:tnLst>
          </p:tmpl>
        </p:tmplLst>
      </p:bldP>
      <p:bldP spid="29" grpId="0" animBg="1">
        <p:tmplLst>
          <p:tmpl>
            <p:tnLst>
              <p:par>
                <p:cTn presetID="10" presetClass="entr" presetSubtype="0" fill="hold" nodeType="withEffect">
                  <p:stCondLst>
                    <p:cond delay="125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30" grpId="0">
        <p:tmplLst>
          <p:tmpl>
            <p:tnLst>
              <p:par>
                <p:cTn presetID="2" presetClass="entr" presetSubtype="2" decel="100000" fill="hold" nodeType="withEffect">
                  <p:stCondLst>
                    <p:cond delay="7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800" fill="hold"/>
                        <p:tgtEl>
                          <p:spTgt spid="30"/>
                        </p:tgtEl>
                        <p:attrNameLst>
                          <p:attrName>ppt_x</p:attrName>
                        </p:attrNameLst>
                      </p:cBhvr>
                      <p:tavLst>
                        <p:tav tm="0">
                          <p:val>
                            <p:strVal val="1+#ppt_w/2"/>
                          </p:val>
                        </p:tav>
                        <p:tav tm="100000">
                          <p:val>
                            <p:strVal val="#ppt_x"/>
                          </p:val>
                        </p:tav>
                      </p:tavLst>
                    </p:anim>
                    <p:anim calcmode="lin" valueType="num">
                      <p:cBhvr additive="base">
                        <p:cTn dur="800" fill="hold"/>
                        <p:tgtEl>
                          <p:spTgt spid="3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el, tekst in drie kolommen">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E652E39A-AAD8-C431-5D56-1D02295E792A}"/>
              </a:ext>
            </a:extLst>
          </p:cNvPr>
          <p:cNvSpPr/>
          <p:nvPr userDrawn="1"/>
        </p:nvSpPr>
        <p:spPr>
          <a:xfrm>
            <a:off x="0" y="4925315"/>
            <a:ext cx="12192000" cy="1932685"/>
          </a:xfrm>
          <a:custGeom>
            <a:avLst/>
            <a:gdLst>
              <a:gd name="connsiteX0" fmla="*/ 0 w 12194541"/>
              <a:gd name="connsiteY0" fmla="*/ 1933088 h 1933088"/>
              <a:gd name="connsiteX1" fmla="*/ 0 w 12194541"/>
              <a:gd name="connsiteY1" fmla="*/ 0 h 1933088"/>
              <a:gd name="connsiteX2" fmla="*/ 11686436 w 12194541"/>
              <a:gd name="connsiteY2" fmla="*/ 0 h 1933088"/>
              <a:gd name="connsiteX3" fmla="*/ 12194542 w 12194541"/>
              <a:gd name="connsiteY3" fmla="*/ 508106 h 1933088"/>
              <a:gd name="connsiteX4" fmla="*/ 12194542 w 12194541"/>
              <a:gd name="connsiteY4" fmla="*/ 1933088 h 1933088"/>
              <a:gd name="connsiteX5" fmla="*/ 0 w 12194541"/>
              <a:gd name="connsiteY5" fmla="*/ 1933088 h 19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41" h="1933088">
                <a:moveTo>
                  <a:pt x="0" y="1933088"/>
                </a:moveTo>
                <a:lnTo>
                  <a:pt x="0" y="0"/>
                </a:lnTo>
                <a:lnTo>
                  <a:pt x="11686436" y="0"/>
                </a:lnTo>
                <a:cubicBezTo>
                  <a:pt x="11967037" y="0"/>
                  <a:pt x="12194542" y="227504"/>
                  <a:pt x="12194542" y="508106"/>
                </a:cubicBezTo>
                <a:lnTo>
                  <a:pt x="12194542" y="1933088"/>
                </a:lnTo>
                <a:lnTo>
                  <a:pt x="0" y="1933088"/>
                </a:lnTo>
                <a:close/>
              </a:path>
            </a:pathLst>
          </a:custGeom>
          <a:solidFill>
            <a:srgbClr val="E6E6E6"/>
          </a:solidFill>
          <a:ln w="12697" cap="flat">
            <a:noFill/>
            <a:prstDash val="solid"/>
            <a:miter/>
          </a:ln>
        </p:spPr>
        <p:txBody>
          <a:bodyPr rtlCol="0" anchor="ctr"/>
          <a:lstStyle/>
          <a:p>
            <a:endParaRPr lang="nl-NL"/>
          </a:p>
        </p:txBody>
      </p:sp>
      <p:sp>
        <p:nvSpPr>
          <p:cNvPr id="23" name="Rechthoek: afgeronde hoeken 22">
            <a:extLst>
              <a:ext uri="{FF2B5EF4-FFF2-40B4-BE49-F238E27FC236}">
                <a16:creationId xmlns:a16="http://schemas.microsoft.com/office/drawing/2014/main" id="{3F1975ED-1AB8-97F5-F8DB-89FF5F30E85B}"/>
              </a:ext>
            </a:extLst>
          </p:cNvPr>
          <p:cNvSpPr/>
          <p:nvPr userDrawn="1"/>
        </p:nvSpPr>
        <p:spPr>
          <a:xfrm>
            <a:off x="479425" y="1719169"/>
            <a:ext cx="3551484" cy="4500000"/>
          </a:xfrm>
          <a:prstGeom prst="roundRect">
            <a:avLst>
              <a:gd name="adj" fmla="val 7152"/>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24" name="Rechthoek: afgeronde hoeken 23">
            <a:extLst>
              <a:ext uri="{FF2B5EF4-FFF2-40B4-BE49-F238E27FC236}">
                <a16:creationId xmlns:a16="http://schemas.microsoft.com/office/drawing/2014/main" id="{9D2B0B4A-7E4E-70CE-3E5A-63CDCA23025B}"/>
              </a:ext>
            </a:extLst>
          </p:cNvPr>
          <p:cNvSpPr/>
          <p:nvPr userDrawn="1"/>
        </p:nvSpPr>
        <p:spPr>
          <a:xfrm>
            <a:off x="4320059" y="1719169"/>
            <a:ext cx="3551484" cy="4500000"/>
          </a:xfrm>
          <a:prstGeom prst="roundRect">
            <a:avLst>
              <a:gd name="adj" fmla="val 7152"/>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el 3">
            <a:extLst>
              <a:ext uri="{FF2B5EF4-FFF2-40B4-BE49-F238E27FC236}">
                <a16:creationId xmlns:a16="http://schemas.microsoft.com/office/drawing/2014/main" id="{F0C44F06-8310-8DE2-F567-14A8239720BB}"/>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9" name="Tijdelijke aanduiding voor tekst 3">
            <a:extLst>
              <a:ext uri="{FF2B5EF4-FFF2-40B4-BE49-F238E27FC236}">
                <a16:creationId xmlns:a16="http://schemas.microsoft.com/office/drawing/2014/main" id="{2796B52F-6641-D9F9-B5AE-AD4DA87F225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249" name="Tijdelijke aanduiding voor tekst 106">
            <a:extLst>
              <a:ext uri="{FF2B5EF4-FFF2-40B4-BE49-F238E27FC236}">
                <a16:creationId xmlns:a16="http://schemas.microsoft.com/office/drawing/2014/main" id="{20F5560C-90C9-B803-5123-7F03EB0D8300}"/>
              </a:ext>
            </a:extLst>
          </p:cNvPr>
          <p:cNvSpPr>
            <a:spLocks noGrp="1"/>
          </p:cNvSpPr>
          <p:nvPr userDrawn="1">
            <p:ph type="body" sz="quarter" idx="15"/>
          </p:nvPr>
        </p:nvSpPr>
        <p:spPr>
          <a:xfrm>
            <a:off x="911226" y="2871611"/>
            <a:ext cx="26892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tekst 6">
            <a:extLst>
              <a:ext uri="{FF2B5EF4-FFF2-40B4-BE49-F238E27FC236}">
                <a16:creationId xmlns:a16="http://schemas.microsoft.com/office/drawing/2014/main" id="{13BDE383-AD66-287C-89B3-62A1E6181D99}"/>
              </a:ext>
            </a:extLst>
          </p:cNvPr>
          <p:cNvSpPr>
            <a:spLocks noGrp="1"/>
          </p:cNvSpPr>
          <p:nvPr>
            <p:ph type="body" sz="quarter" idx="16" hasCustomPrompt="1"/>
          </p:nvPr>
        </p:nvSpPr>
        <p:spPr>
          <a:xfrm>
            <a:off x="911226"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15" name="Tijdelijke aanduiding voor tekst 14">
            <a:extLst>
              <a:ext uri="{FF2B5EF4-FFF2-40B4-BE49-F238E27FC236}">
                <a16:creationId xmlns:a16="http://schemas.microsoft.com/office/drawing/2014/main" id="{E2CC41D8-841B-3136-FA9A-8FD153272111}"/>
              </a:ext>
            </a:extLst>
          </p:cNvPr>
          <p:cNvSpPr>
            <a:spLocks noGrp="1"/>
          </p:cNvSpPr>
          <p:nvPr>
            <p:ph type="body" sz="quarter" idx="17" hasCustomPrompt="1"/>
          </p:nvPr>
        </p:nvSpPr>
        <p:spPr>
          <a:xfrm>
            <a:off x="1055146" y="2258811"/>
            <a:ext cx="162340" cy="222678"/>
          </a:xfrm>
          <a:custGeom>
            <a:avLst/>
            <a:gdLst>
              <a:gd name="connsiteX0" fmla="*/ 81044 w 162340"/>
              <a:gd name="connsiteY0" fmla="*/ 132235 h 222678"/>
              <a:gd name="connsiteX1" fmla="*/ 81074 w 162340"/>
              <a:gd name="connsiteY1" fmla="*/ 132245 h 222678"/>
              <a:gd name="connsiteX2" fmla="*/ 77614 w 162340"/>
              <a:gd name="connsiteY2" fmla="*/ 132616 h 222678"/>
              <a:gd name="connsiteX3" fmla="*/ 67325 w 162340"/>
              <a:gd name="connsiteY3" fmla="*/ 142778 h 222678"/>
              <a:gd name="connsiteX4" fmla="*/ 74057 w 162340"/>
              <a:gd name="connsiteY4" fmla="*/ 158784 h 222678"/>
              <a:gd name="connsiteX5" fmla="*/ 76979 w 162340"/>
              <a:gd name="connsiteY5" fmla="*/ 163865 h 222678"/>
              <a:gd name="connsiteX6" fmla="*/ 76979 w 162340"/>
              <a:gd name="connsiteY6" fmla="*/ 181775 h 222678"/>
              <a:gd name="connsiteX7" fmla="*/ 81171 w 162340"/>
              <a:gd name="connsiteY7" fmla="*/ 185967 h 222678"/>
              <a:gd name="connsiteX8" fmla="*/ 85362 w 162340"/>
              <a:gd name="connsiteY8" fmla="*/ 181775 h 222678"/>
              <a:gd name="connsiteX9" fmla="*/ 85362 w 162340"/>
              <a:gd name="connsiteY9" fmla="*/ 163865 h 222678"/>
              <a:gd name="connsiteX10" fmla="*/ 88284 w 162340"/>
              <a:gd name="connsiteY10" fmla="*/ 158784 h 222678"/>
              <a:gd name="connsiteX11" fmla="*/ 95398 w 162340"/>
              <a:gd name="connsiteY11" fmla="*/ 146462 h 222678"/>
              <a:gd name="connsiteX12" fmla="*/ 89935 w 162340"/>
              <a:gd name="connsiteY12" fmla="*/ 135284 h 222678"/>
              <a:gd name="connsiteX13" fmla="*/ 81074 w 162340"/>
              <a:gd name="connsiteY13" fmla="*/ 132245 h 222678"/>
              <a:gd name="connsiteX14" fmla="*/ 81171 w 162340"/>
              <a:gd name="connsiteY14" fmla="*/ 132235 h 222678"/>
              <a:gd name="connsiteX15" fmla="*/ 75073 w 162340"/>
              <a:gd name="connsiteY15" fmla="*/ 121311 h 222678"/>
              <a:gd name="connsiteX16" fmla="*/ 97303 w 162340"/>
              <a:gd name="connsiteY16" fmla="*/ 126265 h 222678"/>
              <a:gd name="connsiteX17" fmla="*/ 107084 w 162340"/>
              <a:gd name="connsiteY17" fmla="*/ 146589 h 222678"/>
              <a:gd name="connsiteX18" fmla="*/ 97049 w 162340"/>
              <a:gd name="connsiteY18" fmla="*/ 167040 h 222678"/>
              <a:gd name="connsiteX19" fmla="*/ 97049 w 162340"/>
              <a:gd name="connsiteY19" fmla="*/ 181775 h 222678"/>
              <a:gd name="connsiteX20" fmla="*/ 81171 w 162340"/>
              <a:gd name="connsiteY20" fmla="*/ 197654 h 222678"/>
              <a:gd name="connsiteX21" fmla="*/ 81171 w 162340"/>
              <a:gd name="connsiteY21" fmla="*/ 197527 h 222678"/>
              <a:gd name="connsiteX22" fmla="*/ 65292 w 162340"/>
              <a:gd name="connsiteY22" fmla="*/ 181649 h 222678"/>
              <a:gd name="connsiteX23" fmla="*/ 65292 w 162340"/>
              <a:gd name="connsiteY23" fmla="*/ 166913 h 222678"/>
              <a:gd name="connsiteX24" fmla="*/ 56019 w 162340"/>
              <a:gd name="connsiteY24" fmla="*/ 140111 h 222678"/>
              <a:gd name="connsiteX25" fmla="*/ 75073 w 162340"/>
              <a:gd name="connsiteY25" fmla="*/ 121311 h 222678"/>
              <a:gd name="connsiteX26" fmla="*/ 29089 w 162340"/>
              <a:gd name="connsiteY26" fmla="*/ 107083 h 222678"/>
              <a:gd name="connsiteX27" fmla="*/ 11686 w 162340"/>
              <a:gd name="connsiteY27" fmla="*/ 124486 h 222678"/>
              <a:gd name="connsiteX28" fmla="*/ 11686 w 162340"/>
              <a:gd name="connsiteY28" fmla="*/ 193461 h 222678"/>
              <a:gd name="connsiteX29" fmla="*/ 29089 w 162340"/>
              <a:gd name="connsiteY29" fmla="*/ 210864 h 222678"/>
              <a:gd name="connsiteX30" fmla="*/ 133251 w 162340"/>
              <a:gd name="connsiteY30" fmla="*/ 210864 h 222678"/>
              <a:gd name="connsiteX31" fmla="*/ 150653 w 162340"/>
              <a:gd name="connsiteY31" fmla="*/ 193461 h 222678"/>
              <a:gd name="connsiteX32" fmla="*/ 150653 w 162340"/>
              <a:gd name="connsiteY32" fmla="*/ 124486 h 222678"/>
              <a:gd name="connsiteX33" fmla="*/ 133251 w 162340"/>
              <a:gd name="connsiteY33" fmla="*/ 107083 h 222678"/>
              <a:gd name="connsiteX34" fmla="*/ 81170 w 162340"/>
              <a:gd name="connsiteY34" fmla="*/ 11559 h 222678"/>
              <a:gd name="connsiteX35" fmla="*/ 36710 w 162340"/>
              <a:gd name="connsiteY35" fmla="*/ 56019 h 222678"/>
              <a:gd name="connsiteX36" fmla="*/ 36710 w 162340"/>
              <a:gd name="connsiteY36" fmla="*/ 95524 h 222678"/>
              <a:gd name="connsiteX37" fmla="*/ 125629 w 162340"/>
              <a:gd name="connsiteY37" fmla="*/ 95524 h 222678"/>
              <a:gd name="connsiteX38" fmla="*/ 125629 w 162340"/>
              <a:gd name="connsiteY38" fmla="*/ 56019 h 222678"/>
              <a:gd name="connsiteX39" fmla="*/ 81170 w 162340"/>
              <a:gd name="connsiteY39" fmla="*/ 11559 h 222678"/>
              <a:gd name="connsiteX40" fmla="*/ 81043 w 162340"/>
              <a:gd name="connsiteY40" fmla="*/ 0 h 222678"/>
              <a:gd name="connsiteX41" fmla="*/ 137061 w 162340"/>
              <a:gd name="connsiteY41" fmla="*/ 56019 h 222678"/>
              <a:gd name="connsiteX42" fmla="*/ 137061 w 162340"/>
              <a:gd name="connsiteY42" fmla="*/ 97108 h 222678"/>
              <a:gd name="connsiteX43" fmla="*/ 153797 w 162340"/>
              <a:gd name="connsiteY43" fmla="*/ 104067 h 222678"/>
              <a:gd name="connsiteX44" fmla="*/ 162340 w 162340"/>
              <a:gd name="connsiteY44" fmla="*/ 124613 h 222678"/>
              <a:gd name="connsiteX45" fmla="*/ 162340 w 162340"/>
              <a:gd name="connsiteY45" fmla="*/ 193588 h 222678"/>
              <a:gd name="connsiteX46" fmla="*/ 133251 w 162340"/>
              <a:gd name="connsiteY46" fmla="*/ 222678 h 222678"/>
              <a:gd name="connsiteX47" fmla="*/ 29089 w 162340"/>
              <a:gd name="connsiteY47" fmla="*/ 222678 h 222678"/>
              <a:gd name="connsiteX48" fmla="*/ 0 w 162340"/>
              <a:gd name="connsiteY48" fmla="*/ 193588 h 222678"/>
              <a:gd name="connsiteX49" fmla="*/ 0 w 162340"/>
              <a:gd name="connsiteY49" fmla="*/ 124613 h 222678"/>
              <a:gd name="connsiteX50" fmla="*/ 8543 w 162340"/>
              <a:gd name="connsiteY50" fmla="*/ 104067 h 222678"/>
              <a:gd name="connsiteX51" fmla="*/ 25024 w 162340"/>
              <a:gd name="connsiteY51" fmla="*/ 97214 h 222678"/>
              <a:gd name="connsiteX52" fmla="*/ 25024 w 162340"/>
              <a:gd name="connsiteY52" fmla="*/ 56019 h 222678"/>
              <a:gd name="connsiteX53" fmla="*/ 81043 w 162340"/>
              <a:gd name="connsiteY53" fmla="*/ 0 h 2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62340" h="222678">
                <a:moveTo>
                  <a:pt x="81044" y="132235"/>
                </a:moveTo>
                <a:lnTo>
                  <a:pt x="81074" y="132245"/>
                </a:lnTo>
                <a:lnTo>
                  <a:pt x="77614" y="132616"/>
                </a:lnTo>
                <a:cubicBezTo>
                  <a:pt x="72660" y="133760"/>
                  <a:pt x="68468" y="137824"/>
                  <a:pt x="67325" y="142778"/>
                </a:cubicBezTo>
                <a:cubicBezTo>
                  <a:pt x="65800" y="149130"/>
                  <a:pt x="68341" y="155481"/>
                  <a:pt x="74057" y="158784"/>
                </a:cubicBezTo>
                <a:cubicBezTo>
                  <a:pt x="75836" y="159800"/>
                  <a:pt x="76979" y="161705"/>
                  <a:pt x="76979" y="163865"/>
                </a:cubicBezTo>
                <a:lnTo>
                  <a:pt x="76979" y="181775"/>
                </a:lnTo>
                <a:cubicBezTo>
                  <a:pt x="76979" y="184062"/>
                  <a:pt x="78884" y="185967"/>
                  <a:pt x="81171" y="185967"/>
                </a:cubicBezTo>
                <a:cubicBezTo>
                  <a:pt x="83457" y="185967"/>
                  <a:pt x="85362" y="184062"/>
                  <a:pt x="85362" y="181775"/>
                </a:cubicBezTo>
                <a:lnTo>
                  <a:pt x="85362" y="163865"/>
                </a:lnTo>
                <a:cubicBezTo>
                  <a:pt x="85362" y="161832"/>
                  <a:pt x="86506" y="159927"/>
                  <a:pt x="88284" y="158784"/>
                </a:cubicBezTo>
                <a:cubicBezTo>
                  <a:pt x="92730" y="156243"/>
                  <a:pt x="95398" y="151543"/>
                  <a:pt x="95398" y="146462"/>
                </a:cubicBezTo>
                <a:cubicBezTo>
                  <a:pt x="95398" y="142016"/>
                  <a:pt x="93365" y="137951"/>
                  <a:pt x="89935" y="135284"/>
                </a:cubicBezTo>
                <a:lnTo>
                  <a:pt x="81074" y="132245"/>
                </a:lnTo>
                <a:lnTo>
                  <a:pt x="81171" y="132235"/>
                </a:lnTo>
                <a:close/>
                <a:moveTo>
                  <a:pt x="75073" y="121311"/>
                </a:moveTo>
                <a:cubicBezTo>
                  <a:pt x="82949" y="119533"/>
                  <a:pt x="91079" y="121311"/>
                  <a:pt x="97303" y="126265"/>
                </a:cubicBezTo>
                <a:cubicBezTo>
                  <a:pt x="103527" y="131219"/>
                  <a:pt x="107084" y="138587"/>
                  <a:pt x="107084" y="146589"/>
                </a:cubicBezTo>
                <a:cubicBezTo>
                  <a:pt x="107084" y="154592"/>
                  <a:pt x="103273" y="162086"/>
                  <a:pt x="97049" y="167040"/>
                </a:cubicBezTo>
                <a:lnTo>
                  <a:pt x="97049" y="181775"/>
                </a:lnTo>
                <a:cubicBezTo>
                  <a:pt x="97049" y="190540"/>
                  <a:pt x="89935" y="197654"/>
                  <a:pt x="81171" y="197654"/>
                </a:cubicBezTo>
                <a:lnTo>
                  <a:pt x="81171" y="197527"/>
                </a:lnTo>
                <a:cubicBezTo>
                  <a:pt x="72406" y="197527"/>
                  <a:pt x="65292" y="190413"/>
                  <a:pt x="65292" y="181649"/>
                </a:cubicBezTo>
                <a:lnTo>
                  <a:pt x="65292" y="166913"/>
                </a:lnTo>
                <a:cubicBezTo>
                  <a:pt x="57290" y="160689"/>
                  <a:pt x="53479" y="150273"/>
                  <a:pt x="56019" y="140111"/>
                </a:cubicBezTo>
                <a:cubicBezTo>
                  <a:pt x="58306" y="130838"/>
                  <a:pt x="65800" y="123470"/>
                  <a:pt x="75073" y="121311"/>
                </a:cubicBezTo>
                <a:close/>
                <a:moveTo>
                  <a:pt x="29089" y="107083"/>
                </a:moveTo>
                <a:cubicBezTo>
                  <a:pt x="19435" y="107083"/>
                  <a:pt x="11686" y="114959"/>
                  <a:pt x="11686" y="124486"/>
                </a:cubicBezTo>
                <a:lnTo>
                  <a:pt x="11686" y="193461"/>
                </a:lnTo>
                <a:cubicBezTo>
                  <a:pt x="11686" y="203115"/>
                  <a:pt x="19562" y="210864"/>
                  <a:pt x="29089" y="210864"/>
                </a:cubicBezTo>
                <a:lnTo>
                  <a:pt x="133251" y="210864"/>
                </a:lnTo>
                <a:cubicBezTo>
                  <a:pt x="142905" y="210864"/>
                  <a:pt x="150653" y="202988"/>
                  <a:pt x="150653" y="193461"/>
                </a:cubicBezTo>
                <a:lnTo>
                  <a:pt x="150653" y="124486"/>
                </a:lnTo>
                <a:cubicBezTo>
                  <a:pt x="150653" y="114832"/>
                  <a:pt x="142778" y="107083"/>
                  <a:pt x="133251" y="107083"/>
                </a:cubicBezTo>
                <a:close/>
                <a:moveTo>
                  <a:pt x="81170" y="11559"/>
                </a:moveTo>
                <a:cubicBezTo>
                  <a:pt x="56654" y="11559"/>
                  <a:pt x="36710" y="31503"/>
                  <a:pt x="36710" y="56019"/>
                </a:cubicBezTo>
                <a:lnTo>
                  <a:pt x="36710" y="95524"/>
                </a:lnTo>
                <a:lnTo>
                  <a:pt x="125629" y="95524"/>
                </a:lnTo>
                <a:lnTo>
                  <a:pt x="125629" y="56019"/>
                </a:lnTo>
                <a:cubicBezTo>
                  <a:pt x="125629" y="31503"/>
                  <a:pt x="105686" y="11559"/>
                  <a:pt x="81170" y="11559"/>
                </a:cubicBezTo>
                <a:close/>
                <a:moveTo>
                  <a:pt x="81043" y="0"/>
                </a:moveTo>
                <a:cubicBezTo>
                  <a:pt x="111910" y="0"/>
                  <a:pt x="137061" y="25151"/>
                  <a:pt x="137061" y="56019"/>
                </a:cubicBezTo>
                <a:lnTo>
                  <a:pt x="137061" y="97108"/>
                </a:lnTo>
                <a:lnTo>
                  <a:pt x="153797" y="104067"/>
                </a:lnTo>
                <a:cubicBezTo>
                  <a:pt x="159069" y="109338"/>
                  <a:pt x="162340" y="116610"/>
                  <a:pt x="162340" y="124613"/>
                </a:cubicBezTo>
                <a:lnTo>
                  <a:pt x="162340" y="193588"/>
                </a:lnTo>
                <a:cubicBezTo>
                  <a:pt x="162340" y="209594"/>
                  <a:pt x="149256" y="222678"/>
                  <a:pt x="133251" y="222678"/>
                </a:cubicBezTo>
                <a:lnTo>
                  <a:pt x="29089" y="222678"/>
                </a:lnTo>
                <a:cubicBezTo>
                  <a:pt x="13084" y="222678"/>
                  <a:pt x="0" y="209594"/>
                  <a:pt x="0" y="193588"/>
                </a:cubicBezTo>
                <a:lnTo>
                  <a:pt x="0" y="124613"/>
                </a:lnTo>
                <a:cubicBezTo>
                  <a:pt x="0" y="116610"/>
                  <a:pt x="3271" y="109338"/>
                  <a:pt x="8543" y="104067"/>
                </a:cubicBezTo>
                <a:lnTo>
                  <a:pt x="25024" y="97214"/>
                </a:lnTo>
                <a:lnTo>
                  <a:pt x="25024" y="56019"/>
                </a:lnTo>
                <a:cubicBezTo>
                  <a:pt x="25024" y="25151"/>
                  <a:pt x="50175" y="0"/>
                  <a:pt x="81043"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17" name="Tijdelijke aanduiding voor tekst 6">
            <a:extLst>
              <a:ext uri="{FF2B5EF4-FFF2-40B4-BE49-F238E27FC236}">
                <a16:creationId xmlns:a16="http://schemas.microsoft.com/office/drawing/2014/main" id="{42C80EBE-18CF-AB24-10F2-73FDA7C77257}"/>
              </a:ext>
            </a:extLst>
          </p:cNvPr>
          <p:cNvSpPr>
            <a:spLocks noGrp="1"/>
          </p:cNvSpPr>
          <p:nvPr>
            <p:ph type="body" sz="quarter" idx="19" hasCustomPrompt="1"/>
          </p:nvPr>
        </p:nvSpPr>
        <p:spPr>
          <a:xfrm>
            <a:off x="4751201"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29" name="Tijdelijke aanduiding voor tekst 28">
            <a:extLst>
              <a:ext uri="{FF2B5EF4-FFF2-40B4-BE49-F238E27FC236}">
                <a16:creationId xmlns:a16="http://schemas.microsoft.com/office/drawing/2014/main" id="{206C81C9-9A1E-C282-7757-485E638152E2}"/>
              </a:ext>
            </a:extLst>
          </p:cNvPr>
          <p:cNvSpPr>
            <a:spLocks noGrp="1"/>
          </p:cNvSpPr>
          <p:nvPr>
            <p:ph type="body" sz="quarter" idx="20" hasCustomPrompt="1"/>
          </p:nvPr>
        </p:nvSpPr>
        <p:spPr>
          <a:xfrm>
            <a:off x="4872583" y="2266250"/>
            <a:ext cx="207416" cy="207800"/>
          </a:xfrm>
          <a:custGeom>
            <a:avLst/>
            <a:gdLst>
              <a:gd name="connsiteX0" fmla="*/ 167851 w 207416"/>
              <a:gd name="connsiteY0" fmla="*/ 180739 h 207800"/>
              <a:gd name="connsiteX1" fmla="*/ 167915 w 207416"/>
              <a:gd name="connsiteY1" fmla="*/ 180745 h 207800"/>
              <a:gd name="connsiteX2" fmla="*/ 167788 w 207416"/>
              <a:gd name="connsiteY2" fmla="*/ 180745 h 207800"/>
              <a:gd name="connsiteX3" fmla="*/ 167662 w 207416"/>
              <a:gd name="connsiteY3" fmla="*/ 94374 h 207800"/>
              <a:gd name="connsiteX4" fmla="*/ 167788 w 207416"/>
              <a:gd name="connsiteY4" fmla="*/ 94546 h 207800"/>
              <a:gd name="connsiteX5" fmla="*/ 162739 w 207416"/>
              <a:gd name="connsiteY5" fmla="*/ 101439 h 207800"/>
              <a:gd name="connsiteX6" fmla="*/ 156991 w 207416"/>
              <a:gd name="connsiteY6" fmla="*/ 108218 h 207800"/>
              <a:gd name="connsiteX7" fmla="*/ 139845 w 207416"/>
              <a:gd name="connsiteY7" fmla="*/ 141115 h 207800"/>
              <a:gd name="connsiteX8" fmla="*/ 167788 w 207416"/>
              <a:gd name="connsiteY8" fmla="*/ 169059 h 207800"/>
              <a:gd name="connsiteX9" fmla="*/ 195731 w 207416"/>
              <a:gd name="connsiteY9" fmla="*/ 141115 h 207800"/>
              <a:gd name="connsiteX10" fmla="*/ 178585 w 207416"/>
              <a:gd name="connsiteY10" fmla="*/ 108218 h 207800"/>
              <a:gd name="connsiteX11" fmla="*/ 172885 w 207416"/>
              <a:gd name="connsiteY11" fmla="*/ 101487 h 207800"/>
              <a:gd name="connsiteX12" fmla="*/ 167788 w 207416"/>
              <a:gd name="connsiteY12" fmla="*/ 94546 h 207800"/>
              <a:gd name="connsiteX13" fmla="*/ 167915 w 207416"/>
              <a:gd name="connsiteY13" fmla="*/ 94374 h 207800"/>
              <a:gd name="connsiteX14" fmla="*/ 53093 w 207416"/>
              <a:gd name="connsiteY14" fmla="*/ 84594 h 207800"/>
              <a:gd name="connsiteX15" fmla="*/ 33660 w 207416"/>
              <a:gd name="connsiteY15" fmla="*/ 111268 h 207800"/>
              <a:gd name="connsiteX16" fmla="*/ 11558 w 207416"/>
              <a:gd name="connsiteY16" fmla="*/ 154580 h 207800"/>
              <a:gd name="connsiteX17" fmla="*/ 53093 w 207416"/>
              <a:gd name="connsiteY17" fmla="*/ 196114 h 207800"/>
              <a:gd name="connsiteX18" fmla="*/ 94627 w 207416"/>
              <a:gd name="connsiteY18" fmla="*/ 154580 h 207800"/>
              <a:gd name="connsiteX19" fmla="*/ 72653 w 207416"/>
              <a:gd name="connsiteY19" fmla="*/ 111268 h 207800"/>
              <a:gd name="connsiteX20" fmla="*/ 53220 w 207416"/>
              <a:gd name="connsiteY20" fmla="*/ 84594 h 207800"/>
              <a:gd name="connsiteX21" fmla="*/ 167899 w 207416"/>
              <a:gd name="connsiteY21" fmla="*/ 75003 h 207800"/>
              <a:gd name="connsiteX22" fmla="*/ 173503 w 207416"/>
              <a:gd name="connsiteY22" fmla="*/ 79004 h 207800"/>
              <a:gd name="connsiteX23" fmla="*/ 187476 w 207416"/>
              <a:gd name="connsiteY23" fmla="*/ 100597 h 207800"/>
              <a:gd name="connsiteX24" fmla="*/ 207416 w 207416"/>
              <a:gd name="connsiteY24" fmla="*/ 141115 h 207800"/>
              <a:gd name="connsiteX25" fmla="*/ 175653 w 207416"/>
              <a:gd name="connsiteY25" fmla="*/ 179923 h 207800"/>
              <a:gd name="connsiteX26" fmla="*/ 167851 w 207416"/>
              <a:gd name="connsiteY26" fmla="*/ 180739 h 207800"/>
              <a:gd name="connsiteX27" fmla="*/ 160049 w 207416"/>
              <a:gd name="connsiteY27" fmla="*/ 179923 h 207800"/>
              <a:gd name="connsiteX28" fmla="*/ 128286 w 207416"/>
              <a:gd name="connsiteY28" fmla="*/ 141115 h 207800"/>
              <a:gd name="connsiteX29" fmla="*/ 148227 w 207416"/>
              <a:gd name="connsiteY29" fmla="*/ 100597 h 207800"/>
              <a:gd name="connsiteX30" fmla="*/ 162199 w 207416"/>
              <a:gd name="connsiteY30" fmla="*/ 79004 h 207800"/>
              <a:gd name="connsiteX31" fmla="*/ 167899 w 207416"/>
              <a:gd name="connsiteY31" fmla="*/ 75003 h 207800"/>
              <a:gd name="connsiteX32" fmla="*/ 53220 w 207416"/>
              <a:gd name="connsiteY32" fmla="*/ 60968 h 207800"/>
              <a:gd name="connsiteX33" fmla="*/ 58935 w 207416"/>
              <a:gd name="connsiteY33" fmla="*/ 65795 h 207800"/>
              <a:gd name="connsiteX34" fmla="*/ 81418 w 207416"/>
              <a:gd name="connsiteY34" fmla="*/ 103900 h 207800"/>
              <a:gd name="connsiteX35" fmla="*/ 106312 w 207416"/>
              <a:gd name="connsiteY35" fmla="*/ 154707 h 207800"/>
              <a:gd name="connsiteX36" fmla="*/ 53220 w 207416"/>
              <a:gd name="connsiteY36" fmla="*/ 207800 h 207800"/>
              <a:gd name="connsiteX37" fmla="*/ 53093 w 207416"/>
              <a:gd name="connsiteY37" fmla="*/ 207800 h 207800"/>
              <a:gd name="connsiteX38" fmla="*/ 0 w 207416"/>
              <a:gd name="connsiteY38" fmla="*/ 154707 h 207800"/>
              <a:gd name="connsiteX39" fmla="*/ 24895 w 207416"/>
              <a:gd name="connsiteY39" fmla="*/ 103900 h 207800"/>
              <a:gd name="connsiteX40" fmla="*/ 47504 w 207416"/>
              <a:gd name="connsiteY40" fmla="*/ 65795 h 207800"/>
              <a:gd name="connsiteX41" fmla="*/ 53220 w 207416"/>
              <a:gd name="connsiteY41" fmla="*/ 60968 h 207800"/>
              <a:gd name="connsiteX42" fmla="*/ 113806 w 207416"/>
              <a:gd name="connsiteY42" fmla="*/ 19053 h 207800"/>
              <a:gd name="connsiteX43" fmla="*/ 107709 w 207416"/>
              <a:gd name="connsiteY43" fmla="*/ 28071 h 207800"/>
              <a:gd name="connsiteX44" fmla="*/ 92595 w 207416"/>
              <a:gd name="connsiteY44" fmla="*/ 59952 h 207800"/>
              <a:gd name="connsiteX45" fmla="*/ 113806 w 207416"/>
              <a:gd name="connsiteY45" fmla="*/ 81164 h 207800"/>
              <a:gd name="connsiteX46" fmla="*/ 135018 w 207416"/>
              <a:gd name="connsiteY46" fmla="*/ 59952 h 207800"/>
              <a:gd name="connsiteX47" fmla="*/ 119903 w 207416"/>
              <a:gd name="connsiteY47" fmla="*/ 28071 h 207800"/>
              <a:gd name="connsiteX48" fmla="*/ 113806 w 207416"/>
              <a:gd name="connsiteY48" fmla="*/ 19053 h 207800"/>
              <a:gd name="connsiteX49" fmla="*/ 113806 w 207416"/>
              <a:gd name="connsiteY49" fmla="*/ 0 h 207800"/>
              <a:gd name="connsiteX50" fmla="*/ 119396 w 207416"/>
              <a:gd name="connsiteY50" fmla="*/ 4319 h 207800"/>
              <a:gd name="connsiteX51" fmla="*/ 129430 w 207416"/>
              <a:gd name="connsiteY51" fmla="*/ 21338 h 207800"/>
              <a:gd name="connsiteX52" fmla="*/ 146704 w 207416"/>
              <a:gd name="connsiteY52" fmla="*/ 59825 h 207800"/>
              <a:gd name="connsiteX53" fmla="*/ 113806 w 207416"/>
              <a:gd name="connsiteY53" fmla="*/ 92722 h 207800"/>
              <a:gd name="connsiteX54" fmla="*/ 113806 w 207416"/>
              <a:gd name="connsiteY54" fmla="*/ 92849 h 207800"/>
              <a:gd name="connsiteX55" fmla="*/ 80910 w 207416"/>
              <a:gd name="connsiteY55" fmla="*/ 59952 h 207800"/>
              <a:gd name="connsiteX56" fmla="*/ 98183 w 207416"/>
              <a:gd name="connsiteY56" fmla="*/ 21338 h 207800"/>
              <a:gd name="connsiteX57" fmla="*/ 108217 w 207416"/>
              <a:gd name="connsiteY57" fmla="*/ 4319 h 207800"/>
              <a:gd name="connsiteX58" fmla="*/ 113806 w 207416"/>
              <a:gd name="connsiteY58" fmla="*/ 0 h 20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07416" h="207800">
                <a:moveTo>
                  <a:pt x="167851" y="180739"/>
                </a:moveTo>
                <a:lnTo>
                  <a:pt x="167915" y="180745"/>
                </a:lnTo>
                <a:lnTo>
                  <a:pt x="167788" y="180745"/>
                </a:lnTo>
                <a:close/>
                <a:moveTo>
                  <a:pt x="167662" y="94374"/>
                </a:moveTo>
                <a:lnTo>
                  <a:pt x="167788" y="94546"/>
                </a:lnTo>
                <a:lnTo>
                  <a:pt x="162739" y="101439"/>
                </a:lnTo>
                <a:cubicBezTo>
                  <a:pt x="160897" y="103741"/>
                  <a:pt x="158960" y="105995"/>
                  <a:pt x="156991" y="108218"/>
                </a:cubicBezTo>
                <a:cubicBezTo>
                  <a:pt x="148227" y="118380"/>
                  <a:pt x="139845" y="127906"/>
                  <a:pt x="139845" y="141115"/>
                </a:cubicBezTo>
                <a:cubicBezTo>
                  <a:pt x="139845" y="155976"/>
                  <a:pt x="152927" y="169059"/>
                  <a:pt x="167788" y="169059"/>
                </a:cubicBezTo>
                <a:cubicBezTo>
                  <a:pt x="182649" y="169059"/>
                  <a:pt x="195731" y="155976"/>
                  <a:pt x="195731" y="141115"/>
                </a:cubicBezTo>
                <a:cubicBezTo>
                  <a:pt x="195731" y="127906"/>
                  <a:pt x="187476" y="118380"/>
                  <a:pt x="178585" y="108218"/>
                </a:cubicBezTo>
                <a:cubicBezTo>
                  <a:pt x="176679" y="105995"/>
                  <a:pt x="174742" y="103773"/>
                  <a:pt x="172885" y="101487"/>
                </a:cubicBezTo>
                <a:lnTo>
                  <a:pt x="167788" y="94546"/>
                </a:lnTo>
                <a:lnTo>
                  <a:pt x="167915" y="94374"/>
                </a:lnTo>
                <a:close/>
                <a:moveTo>
                  <a:pt x="53093" y="84594"/>
                </a:moveTo>
                <a:cubicBezTo>
                  <a:pt x="48012" y="94628"/>
                  <a:pt x="40772" y="103138"/>
                  <a:pt x="33660" y="111268"/>
                </a:cubicBezTo>
                <a:cubicBezTo>
                  <a:pt x="22355" y="124350"/>
                  <a:pt x="11558" y="136798"/>
                  <a:pt x="11558" y="154580"/>
                </a:cubicBezTo>
                <a:cubicBezTo>
                  <a:pt x="11558" y="176681"/>
                  <a:pt x="30992" y="196114"/>
                  <a:pt x="53093" y="196114"/>
                </a:cubicBezTo>
                <a:cubicBezTo>
                  <a:pt x="75193" y="196114"/>
                  <a:pt x="94627" y="176681"/>
                  <a:pt x="94627" y="154580"/>
                </a:cubicBezTo>
                <a:cubicBezTo>
                  <a:pt x="94627" y="136798"/>
                  <a:pt x="83957" y="124477"/>
                  <a:pt x="72653" y="111268"/>
                </a:cubicBezTo>
                <a:cubicBezTo>
                  <a:pt x="65540" y="103011"/>
                  <a:pt x="58300" y="94628"/>
                  <a:pt x="53220" y="84594"/>
                </a:cubicBezTo>
                <a:close/>
                <a:moveTo>
                  <a:pt x="167899" y="75003"/>
                </a:moveTo>
                <a:cubicBezTo>
                  <a:pt x="170424" y="75003"/>
                  <a:pt x="172932" y="76337"/>
                  <a:pt x="173503" y="79004"/>
                </a:cubicBezTo>
                <a:cubicBezTo>
                  <a:pt x="175155" y="86371"/>
                  <a:pt x="181124" y="93230"/>
                  <a:pt x="187476" y="100597"/>
                </a:cubicBezTo>
                <a:cubicBezTo>
                  <a:pt x="196875" y="111394"/>
                  <a:pt x="207416" y="123588"/>
                  <a:pt x="207416" y="141115"/>
                </a:cubicBezTo>
                <a:cubicBezTo>
                  <a:pt x="207416" y="159898"/>
                  <a:pt x="193511" y="176153"/>
                  <a:pt x="175653" y="179923"/>
                </a:cubicBezTo>
                <a:lnTo>
                  <a:pt x="167851" y="180739"/>
                </a:lnTo>
                <a:lnTo>
                  <a:pt x="160049" y="179923"/>
                </a:lnTo>
                <a:cubicBezTo>
                  <a:pt x="142192" y="176153"/>
                  <a:pt x="128286" y="159898"/>
                  <a:pt x="128286" y="141115"/>
                </a:cubicBezTo>
                <a:cubicBezTo>
                  <a:pt x="128286" y="123588"/>
                  <a:pt x="138828" y="111394"/>
                  <a:pt x="148227" y="100597"/>
                </a:cubicBezTo>
                <a:cubicBezTo>
                  <a:pt x="154579" y="93357"/>
                  <a:pt x="160548" y="86371"/>
                  <a:pt x="162199" y="79004"/>
                </a:cubicBezTo>
                <a:cubicBezTo>
                  <a:pt x="162834" y="76337"/>
                  <a:pt x="165375" y="75003"/>
                  <a:pt x="167899" y="75003"/>
                </a:cubicBezTo>
                <a:close/>
                <a:moveTo>
                  <a:pt x="53220" y="60968"/>
                </a:moveTo>
                <a:cubicBezTo>
                  <a:pt x="56014" y="60968"/>
                  <a:pt x="58427" y="63000"/>
                  <a:pt x="58935" y="65795"/>
                </a:cubicBezTo>
                <a:cubicBezTo>
                  <a:pt x="61730" y="81037"/>
                  <a:pt x="71256" y="92088"/>
                  <a:pt x="81418" y="103900"/>
                </a:cubicBezTo>
                <a:cubicBezTo>
                  <a:pt x="93611" y="117999"/>
                  <a:pt x="106312" y="132733"/>
                  <a:pt x="106312" y="154707"/>
                </a:cubicBezTo>
                <a:cubicBezTo>
                  <a:pt x="106312" y="183031"/>
                  <a:pt x="81545" y="207800"/>
                  <a:pt x="53220" y="207800"/>
                </a:cubicBezTo>
                <a:lnTo>
                  <a:pt x="53093" y="207800"/>
                </a:lnTo>
                <a:cubicBezTo>
                  <a:pt x="24768" y="207800"/>
                  <a:pt x="0" y="183031"/>
                  <a:pt x="0" y="154707"/>
                </a:cubicBezTo>
                <a:cubicBezTo>
                  <a:pt x="0" y="132606"/>
                  <a:pt x="12702" y="117999"/>
                  <a:pt x="24895" y="103900"/>
                </a:cubicBezTo>
                <a:cubicBezTo>
                  <a:pt x="35056" y="92088"/>
                  <a:pt x="44710" y="81037"/>
                  <a:pt x="47504" y="65795"/>
                </a:cubicBezTo>
                <a:cubicBezTo>
                  <a:pt x="48012" y="63000"/>
                  <a:pt x="50425" y="60968"/>
                  <a:pt x="53220" y="60968"/>
                </a:cubicBezTo>
                <a:close/>
                <a:moveTo>
                  <a:pt x="113806" y="19053"/>
                </a:moveTo>
                <a:cubicBezTo>
                  <a:pt x="112029" y="21847"/>
                  <a:pt x="109996" y="24895"/>
                  <a:pt x="107709" y="28071"/>
                </a:cubicBezTo>
                <a:cubicBezTo>
                  <a:pt x="100597" y="38359"/>
                  <a:pt x="92595" y="49917"/>
                  <a:pt x="92595" y="59952"/>
                </a:cubicBezTo>
                <a:cubicBezTo>
                  <a:pt x="92595" y="69478"/>
                  <a:pt x="102376" y="81164"/>
                  <a:pt x="113806" y="81164"/>
                </a:cubicBezTo>
                <a:cubicBezTo>
                  <a:pt x="125238" y="81164"/>
                  <a:pt x="135018" y="69478"/>
                  <a:pt x="135018" y="59952"/>
                </a:cubicBezTo>
                <a:cubicBezTo>
                  <a:pt x="135018" y="49917"/>
                  <a:pt x="127017" y="38232"/>
                  <a:pt x="119903" y="28071"/>
                </a:cubicBezTo>
                <a:cubicBezTo>
                  <a:pt x="117744" y="24895"/>
                  <a:pt x="115585" y="21974"/>
                  <a:pt x="113806" y="19053"/>
                </a:cubicBezTo>
                <a:close/>
                <a:moveTo>
                  <a:pt x="113806" y="0"/>
                </a:moveTo>
                <a:cubicBezTo>
                  <a:pt x="116474" y="0"/>
                  <a:pt x="118761" y="1778"/>
                  <a:pt x="119396" y="4319"/>
                </a:cubicBezTo>
                <a:cubicBezTo>
                  <a:pt x="120538" y="8637"/>
                  <a:pt x="124857" y="14861"/>
                  <a:pt x="129430" y="21338"/>
                </a:cubicBezTo>
                <a:cubicBezTo>
                  <a:pt x="137558" y="33025"/>
                  <a:pt x="146704" y="46108"/>
                  <a:pt x="146704" y="59825"/>
                </a:cubicBezTo>
                <a:cubicBezTo>
                  <a:pt x="146704" y="76718"/>
                  <a:pt x="130700" y="92722"/>
                  <a:pt x="113806" y="92722"/>
                </a:cubicBezTo>
                <a:lnTo>
                  <a:pt x="113806" y="92849"/>
                </a:lnTo>
                <a:cubicBezTo>
                  <a:pt x="96913" y="92849"/>
                  <a:pt x="80910" y="76845"/>
                  <a:pt x="80910" y="59952"/>
                </a:cubicBezTo>
                <a:cubicBezTo>
                  <a:pt x="80910" y="46235"/>
                  <a:pt x="90055" y="33025"/>
                  <a:pt x="98183" y="21338"/>
                </a:cubicBezTo>
                <a:cubicBezTo>
                  <a:pt x="102756" y="14861"/>
                  <a:pt x="106948" y="8637"/>
                  <a:pt x="108217" y="4319"/>
                </a:cubicBezTo>
                <a:cubicBezTo>
                  <a:pt x="108979" y="1778"/>
                  <a:pt x="111267" y="0"/>
                  <a:pt x="113806"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30" name="Tijdelijke aanduiding voor tekst 106">
            <a:extLst>
              <a:ext uri="{FF2B5EF4-FFF2-40B4-BE49-F238E27FC236}">
                <a16:creationId xmlns:a16="http://schemas.microsoft.com/office/drawing/2014/main" id="{A6EEEFAA-805C-C313-AF0A-7168993DFB11}"/>
              </a:ext>
            </a:extLst>
          </p:cNvPr>
          <p:cNvSpPr>
            <a:spLocks noGrp="1"/>
          </p:cNvSpPr>
          <p:nvPr>
            <p:ph type="body" sz="quarter" idx="21"/>
          </p:nvPr>
        </p:nvSpPr>
        <p:spPr>
          <a:xfrm>
            <a:off x="4751201" y="2871611"/>
            <a:ext cx="26892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3" name="Rechthoek: afgeronde hoeken 12">
            <a:extLst>
              <a:ext uri="{FF2B5EF4-FFF2-40B4-BE49-F238E27FC236}">
                <a16:creationId xmlns:a16="http://schemas.microsoft.com/office/drawing/2014/main" id="{186185D3-CBAB-1490-49C8-A69C092B201E}"/>
              </a:ext>
            </a:extLst>
          </p:cNvPr>
          <p:cNvSpPr/>
          <p:nvPr userDrawn="1"/>
        </p:nvSpPr>
        <p:spPr>
          <a:xfrm>
            <a:off x="8160693" y="1719169"/>
            <a:ext cx="3551484" cy="4500000"/>
          </a:xfrm>
          <a:prstGeom prst="roundRect">
            <a:avLst>
              <a:gd name="adj" fmla="val 7152"/>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4" name="Tijdelijke aanduiding voor tekst 6">
            <a:extLst>
              <a:ext uri="{FF2B5EF4-FFF2-40B4-BE49-F238E27FC236}">
                <a16:creationId xmlns:a16="http://schemas.microsoft.com/office/drawing/2014/main" id="{EBFE85F7-1679-3A9D-B686-65E7693322D0}"/>
              </a:ext>
            </a:extLst>
          </p:cNvPr>
          <p:cNvSpPr>
            <a:spLocks noGrp="1"/>
          </p:cNvSpPr>
          <p:nvPr>
            <p:ph type="body" sz="quarter" idx="22" hasCustomPrompt="1"/>
          </p:nvPr>
        </p:nvSpPr>
        <p:spPr>
          <a:xfrm>
            <a:off x="8591835"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18" name="Tijdelijke aanduiding voor tekst 106">
            <a:extLst>
              <a:ext uri="{FF2B5EF4-FFF2-40B4-BE49-F238E27FC236}">
                <a16:creationId xmlns:a16="http://schemas.microsoft.com/office/drawing/2014/main" id="{EF0877DD-8A2D-98B6-E33A-AC86C7B5D638}"/>
              </a:ext>
            </a:extLst>
          </p:cNvPr>
          <p:cNvSpPr>
            <a:spLocks noGrp="1"/>
          </p:cNvSpPr>
          <p:nvPr>
            <p:ph type="body" sz="quarter" idx="24"/>
          </p:nvPr>
        </p:nvSpPr>
        <p:spPr>
          <a:xfrm>
            <a:off x="8591835" y="2871611"/>
            <a:ext cx="26892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35" name="Tijdelijke aanduiding voor tekst 34">
            <a:extLst>
              <a:ext uri="{FF2B5EF4-FFF2-40B4-BE49-F238E27FC236}">
                <a16:creationId xmlns:a16="http://schemas.microsoft.com/office/drawing/2014/main" id="{9DF22571-00D8-4143-7286-CEF53B4094EE}"/>
              </a:ext>
            </a:extLst>
          </p:cNvPr>
          <p:cNvSpPr>
            <a:spLocks noGrp="1"/>
          </p:cNvSpPr>
          <p:nvPr>
            <p:ph type="body" sz="quarter" idx="23" hasCustomPrompt="1"/>
          </p:nvPr>
        </p:nvSpPr>
        <p:spPr>
          <a:xfrm>
            <a:off x="8743266" y="2248738"/>
            <a:ext cx="147319" cy="242824"/>
          </a:xfrm>
          <a:custGeom>
            <a:avLst/>
            <a:gdLst>
              <a:gd name="connsiteX0" fmla="*/ 55245 w 147319"/>
              <a:gd name="connsiteY0" fmla="*/ 106427 h 242824"/>
              <a:gd name="connsiteX1" fmla="*/ 66929 w 147319"/>
              <a:gd name="connsiteY1" fmla="*/ 106427 h 242824"/>
              <a:gd name="connsiteX2" fmla="*/ 66929 w 147319"/>
              <a:gd name="connsiteY2" fmla="*/ 126493 h 242824"/>
              <a:gd name="connsiteX3" fmla="*/ 55245 w 147319"/>
              <a:gd name="connsiteY3" fmla="*/ 126493 h 242824"/>
              <a:gd name="connsiteX4" fmla="*/ 86995 w 147319"/>
              <a:gd name="connsiteY4" fmla="*/ 36831 h 242824"/>
              <a:gd name="connsiteX5" fmla="*/ 86995 w 147319"/>
              <a:gd name="connsiteY5" fmla="*/ 206122 h 242824"/>
              <a:gd name="connsiteX6" fmla="*/ 135635 w 147319"/>
              <a:gd name="connsiteY6" fmla="*/ 206122 h 242824"/>
              <a:gd name="connsiteX7" fmla="*/ 135635 w 147319"/>
              <a:gd name="connsiteY7" fmla="*/ 36831 h 242824"/>
              <a:gd name="connsiteX8" fmla="*/ 75311 w 147319"/>
              <a:gd name="connsiteY8" fmla="*/ 12319 h 242824"/>
              <a:gd name="connsiteX9" fmla="*/ 11557 w 147319"/>
              <a:gd name="connsiteY9" fmla="*/ 35052 h 242824"/>
              <a:gd name="connsiteX10" fmla="*/ 11557 w 147319"/>
              <a:gd name="connsiteY10" fmla="*/ 207772 h 242824"/>
              <a:gd name="connsiteX11" fmla="*/ 75311 w 147319"/>
              <a:gd name="connsiteY11" fmla="*/ 230505 h 242824"/>
              <a:gd name="connsiteX12" fmla="*/ 76073 w 147319"/>
              <a:gd name="connsiteY12" fmla="*/ 0 h 242824"/>
              <a:gd name="connsiteX13" fmla="*/ 81152 w 147319"/>
              <a:gd name="connsiteY13" fmla="*/ 0 h 242824"/>
              <a:gd name="connsiteX14" fmla="*/ 86995 w 147319"/>
              <a:gd name="connsiteY14" fmla="*/ 5842 h 242824"/>
              <a:gd name="connsiteX15" fmla="*/ 86995 w 147319"/>
              <a:gd name="connsiteY15" fmla="*/ 25147 h 242824"/>
              <a:gd name="connsiteX16" fmla="*/ 141477 w 147319"/>
              <a:gd name="connsiteY16" fmla="*/ 25147 h 242824"/>
              <a:gd name="connsiteX17" fmla="*/ 147319 w 147319"/>
              <a:gd name="connsiteY17" fmla="*/ 30989 h 242824"/>
              <a:gd name="connsiteX18" fmla="*/ 147319 w 147319"/>
              <a:gd name="connsiteY18" fmla="*/ 211837 h 242824"/>
              <a:gd name="connsiteX19" fmla="*/ 141477 w 147319"/>
              <a:gd name="connsiteY19" fmla="*/ 217679 h 242824"/>
              <a:gd name="connsiteX20" fmla="*/ 141477 w 147319"/>
              <a:gd name="connsiteY20" fmla="*/ 217806 h 242824"/>
              <a:gd name="connsiteX21" fmla="*/ 86995 w 147319"/>
              <a:gd name="connsiteY21" fmla="*/ 217806 h 242824"/>
              <a:gd name="connsiteX22" fmla="*/ 86995 w 147319"/>
              <a:gd name="connsiteY22" fmla="*/ 236982 h 242824"/>
              <a:gd name="connsiteX23" fmla="*/ 81152 w 147319"/>
              <a:gd name="connsiteY23" fmla="*/ 242824 h 242824"/>
              <a:gd name="connsiteX24" fmla="*/ 76073 w 147319"/>
              <a:gd name="connsiteY24" fmla="*/ 242824 h 242824"/>
              <a:gd name="connsiteX25" fmla="*/ 74168 w 147319"/>
              <a:gd name="connsiteY25" fmla="*/ 242443 h 242824"/>
              <a:gd name="connsiteX26" fmla="*/ 3810 w 147319"/>
              <a:gd name="connsiteY26" fmla="*/ 217297 h 242824"/>
              <a:gd name="connsiteX27" fmla="*/ 0 w 147319"/>
              <a:gd name="connsiteY27" fmla="*/ 211836 h 242824"/>
              <a:gd name="connsiteX28" fmla="*/ 0 w 147319"/>
              <a:gd name="connsiteY28" fmla="*/ 30988 h 242824"/>
              <a:gd name="connsiteX29" fmla="*/ 3810 w 147319"/>
              <a:gd name="connsiteY29" fmla="*/ 25527 h 242824"/>
              <a:gd name="connsiteX30" fmla="*/ 74168 w 147319"/>
              <a:gd name="connsiteY30" fmla="*/ 381 h 242824"/>
              <a:gd name="connsiteX31" fmla="*/ 76073 w 147319"/>
              <a:gd name="connsiteY31" fmla="*/ 0 h 24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319" h="242824">
                <a:moveTo>
                  <a:pt x="55245" y="106427"/>
                </a:moveTo>
                <a:lnTo>
                  <a:pt x="66929" y="106427"/>
                </a:lnTo>
                <a:lnTo>
                  <a:pt x="66929" y="126493"/>
                </a:lnTo>
                <a:lnTo>
                  <a:pt x="55245" y="126493"/>
                </a:lnTo>
                <a:close/>
                <a:moveTo>
                  <a:pt x="86995" y="36831"/>
                </a:moveTo>
                <a:lnTo>
                  <a:pt x="86995" y="206122"/>
                </a:lnTo>
                <a:lnTo>
                  <a:pt x="135635" y="206122"/>
                </a:lnTo>
                <a:lnTo>
                  <a:pt x="135635" y="36831"/>
                </a:lnTo>
                <a:close/>
                <a:moveTo>
                  <a:pt x="75311" y="12319"/>
                </a:moveTo>
                <a:lnTo>
                  <a:pt x="11557" y="35052"/>
                </a:lnTo>
                <a:lnTo>
                  <a:pt x="11557" y="207772"/>
                </a:lnTo>
                <a:lnTo>
                  <a:pt x="75311" y="230505"/>
                </a:lnTo>
                <a:close/>
                <a:moveTo>
                  <a:pt x="76073" y="0"/>
                </a:moveTo>
                <a:lnTo>
                  <a:pt x="81152" y="0"/>
                </a:lnTo>
                <a:cubicBezTo>
                  <a:pt x="84327" y="0"/>
                  <a:pt x="86995" y="2540"/>
                  <a:pt x="86995" y="5842"/>
                </a:cubicBezTo>
                <a:lnTo>
                  <a:pt x="86995" y="25147"/>
                </a:lnTo>
                <a:lnTo>
                  <a:pt x="141477" y="25147"/>
                </a:lnTo>
                <a:cubicBezTo>
                  <a:pt x="144652" y="25147"/>
                  <a:pt x="147319" y="27687"/>
                  <a:pt x="147319" y="30989"/>
                </a:cubicBezTo>
                <a:lnTo>
                  <a:pt x="147319" y="211837"/>
                </a:lnTo>
                <a:cubicBezTo>
                  <a:pt x="147319" y="215012"/>
                  <a:pt x="144779" y="217679"/>
                  <a:pt x="141477" y="217679"/>
                </a:cubicBezTo>
                <a:lnTo>
                  <a:pt x="141477" y="217806"/>
                </a:lnTo>
                <a:lnTo>
                  <a:pt x="86995" y="217806"/>
                </a:lnTo>
                <a:lnTo>
                  <a:pt x="86995" y="236982"/>
                </a:lnTo>
                <a:cubicBezTo>
                  <a:pt x="86995" y="240157"/>
                  <a:pt x="84455" y="242824"/>
                  <a:pt x="81152" y="242824"/>
                </a:cubicBezTo>
                <a:lnTo>
                  <a:pt x="76073" y="242824"/>
                </a:lnTo>
                <a:cubicBezTo>
                  <a:pt x="75438" y="242824"/>
                  <a:pt x="74802" y="242824"/>
                  <a:pt x="74168" y="242443"/>
                </a:cubicBezTo>
                <a:lnTo>
                  <a:pt x="3810" y="217297"/>
                </a:lnTo>
                <a:cubicBezTo>
                  <a:pt x="1524" y="216408"/>
                  <a:pt x="0" y="214249"/>
                  <a:pt x="0" y="211836"/>
                </a:cubicBezTo>
                <a:lnTo>
                  <a:pt x="0" y="30988"/>
                </a:lnTo>
                <a:cubicBezTo>
                  <a:pt x="0" y="28575"/>
                  <a:pt x="1524" y="26289"/>
                  <a:pt x="3810" y="25527"/>
                </a:cubicBezTo>
                <a:lnTo>
                  <a:pt x="74168" y="381"/>
                </a:lnTo>
                <a:cubicBezTo>
                  <a:pt x="74168" y="381"/>
                  <a:pt x="75438" y="0"/>
                  <a:pt x="76073" y="0"/>
                </a:cubicBezTo>
                <a:close/>
              </a:path>
            </a:pathLst>
          </a:custGeom>
          <a:solidFill>
            <a:schemeClr val="tx2"/>
          </a:solidFill>
        </p:spPr>
        <p:txBody>
          <a:bodyPr wrap="square">
            <a:noAutofit/>
          </a:bodyPr>
          <a:lstStyle>
            <a:lvl1pPr marL="0" indent="0">
              <a:buNone/>
              <a:defRPr/>
            </a:lvl1pPr>
          </a:lstStyle>
          <a:p>
            <a:pPr lvl="0"/>
            <a:r>
              <a:rPr lang="nl-NL"/>
              <a:t> </a:t>
            </a:r>
          </a:p>
        </p:txBody>
      </p:sp>
      <p:grpSp>
        <p:nvGrpSpPr>
          <p:cNvPr id="39" name="Groep 38">
            <a:extLst>
              <a:ext uri="{FF2B5EF4-FFF2-40B4-BE49-F238E27FC236}">
                <a16:creationId xmlns:a16="http://schemas.microsoft.com/office/drawing/2014/main" id="{7A5DE380-BDE0-7C37-8C0F-1B5F1A00AF05}"/>
              </a:ext>
            </a:extLst>
          </p:cNvPr>
          <p:cNvGrpSpPr/>
          <p:nvPr userDrawn="1"/>
        </p:nvGrpSpPr>
        <p:grpSpPr>
          <a:xfrm>
            <a:off x="-3620530" y="2"/>
            <a:ext cx="3527668" cy="2850577"/>
            <a:chOff x="-3620530" y="2"/>
            <a:chExt cx="3527668" cy="2850577"/>
          </a:xfrm>
        </p:grpSpPr>
        <p:grpSp>
          <p:nvGrpSpPr>
            <p:cNvPr id="40" name="Groep 39">
              <a:extLst>
                <a:ext uri="{FF2B5EF4-FFF2-40B4-BE49-F238E27FC236}">
                  <a16:creationId xmlns:a16="http://schemas.microsoft.com/office/drawing/2014/main" id="{9D0E47BB-76DE-A91C-EA7B-BC81D417EF27}"/>
                </a:ext>
              </a:extLst>
            </p:cNvPr>
            <p:cNvGrpSpPr/>
            <p:nvPr/>
          </p:nvGrpSpPr>
          <p:grpSpPr>
            <a:xfrm>
              <a:off x="-3620530" y="2"/>
              <a:ext cx="3527668" cy="2850577"/>
              <a:chOff x="-3913429" y="2"/>
              <a:chExt cx="3820567" cy="2850577"/>
            </a:xfrm>
          </p:grpSpPr>
          <p:sp>
            <p:nvSpPr>
              <p:cNvPr id="42" name="Rechthoek: afgeronde hoeken 41">
                <a:extLst>
                  <a:ext uri="{FF2B5EF4-FFF2-40B4-BE49-F238E27FC236}">
                    <a16:creationId xmlns:a16="http://schemas.microsoft.com/office/drawing/2014/main" id="{C2C09F4E-5C83-4621-301E-08B7D4597559}"/>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de volgende tekstniveau’s gebruiken:</a:t>
                </a:r>
              </a:p>
              <a:p>
                <a:pPr marL="180975">
                  <a:spcAft>
                    <a:spcPts val="400"/>
                  </a:spcAft>
                  <a:buClr>
                    <a:schemeClr val="tx1"/>
                  </a:buClr>
                  <a:buFont typeface="Arial" panose="020B0604020202020204" pitchFamily="34" charset="0"/>
                  <a:buNone/>
                </a:pPr>
                <a:r>
                  <a:rPr lang="nl-NL" sz="1000" b="1">
                    <a:latin typeface="Arial" panose="020B0604020202020204" pitchFamily="34" charset="0"/>
                    <a:cs typeface="Arial" panose="020B0604020202020204" pitchFamily="34" charset="0"/>
                  </a:rPr>
                  <a:t>Level 1</a:t>
                </a:r>
              </a:p>
              <a:p>
                <a:pPr marL="542925"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2</a:t>
                </a:r>
              </a:p>
              <a:p>
                <a:pPr marL="895350"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3</a:t>
                </a:r>
              </a:p>
            </p:txBody>
          </p:sp>
          <p:sp>
            <p:nvSpPr>
              <p:cNvPr id="43" name="Rechthoek: afgeronde hoeken 42">
                <a:extLst>
                  <a:ext uri="{FF2B5EF4-FFF2-40B4-BE49-F238E27FC236}">
                    <a16:creationId xmlns:a16="http://schemas.microsoft.com/office/drawing/2014/main" id="{878FB96C-EF46-640F-A15F-DA7C0D10D026}"/>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Tekstniveau’s gebruiken</a:t>
                </a:r>
                <a:endParaRPr lang="nl-NL" sz="900" b="0">
                  <a:solidFill>
                    <a:schemeClr val="bg1"/>
                  </a:solidFill>
                  <a:latin typeface="Arial" panose="020B0604020202020204" pitchFamily="34" charset="0"/>
                  <a:cs typeface="Arial" panose="020B0604020202020204" pitchFamily="34" charset="0"/>
                </a:endParaRPr>
              </a:p>
            </p:txBody>
          </p:sp>
        </p:grpSp>
        <p:pic>
          <p:nvPicPr>
            <p:cNvPr id="41" name="Afbeelding 40">
              <a:extLst>
                <a:ext uri="{FF2B5EF4-FFF2-40B4-BE49-F238E27FC236}">
                  <a16:creationId xmlns:a16="http://schemas.microsoft.com/office/drawing/2014/main" id="{F1D1A9A7-B360-36ED-EB26-BA1E60DA51A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293489" y="1488376"/>
              <a:ext cx="669460" cy="293288"/>
            </a:xfrm>
            <a:prstGeom prst="rect">
              <a:avLst/>
            </a:prstGeom>
          </p:spPr>
        </p:pic>
      </p:grpSp>
    </p:spTree>
    <p:extLst>
      <p:ext uri="{BB962C8B-B14F-4D97-AF65-F5344CB8AC3E}">
        <p14:creationId xmlns:p14="http://schemas.microsoft.com/office/powerpoint/2010/main" val="3980744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00" fill="hold"/>
                                        <p:tgtEl>
                                          <p:spTgt spid="20"/>
                                        </p:tgtEl>
                                        <p:attrNameLst>
                                          <p:attrName>ppt_x</p:attrName>
                                        </p:attrNameLst>
                                      </p:cBhvr>
                                      <p:tavLst>
                                        <p:tav tm="0">
                                          <p:val>
                                            <p:strVal val="#ppt_x"/>
                                          </p:val>
                                        </p:tav>
                                        <p:tav tm="100000">
                                          <p:val>
                                            <p:strVal val="#ppt_x"/>
                                          </p:val>
                                        </p:tav>
                                      </p:tavLst>
                                    </p:anim>
                                    <p:anim calcmode="lin" valueType="num">
                                      <p:cBhvr additive="base">
                                        <p:cTn id="16" dur="7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100" fill="hold"/>
                                        <p:tgtEl>
                                          <p:spTgt spid="23"/>
                                        </p:tgtEl>
                                        <p:attrNameLst>
                                          <p:attrName>ppt_x</p:attrName>
                                        </p:attrNameLst>
                                      </p:cBhvr>
                                      <p:tavLst>
                                        <p:tav tm="0">
                                          <p:val>
                                            <p:strVal val="1+#ppt_w/2"/>
                                          </p:val>
                                        </p:tav>
                                        <p:tav tm="100000">
                                          <p:val>
                                            <p:strVal val="#ppt_x"/>
                                          </p:val>
                                        </p:tav>
                                      </p:tavLst>
                                    </p:anim>
                                    <p:anim calcmode="lin" valueType="num">
                                      <p:cBhvr additive="base">
                                        <p:cTn id="20" dur="11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500"/>
                                  </p:stCondLst>
                                  <p:childTnLst>
                                    <p:set>
                                      <p:cBhvr>
                                        <p:cTn id="22" dur="1" fill="hold">
                                          <p:stCondLst>
                                            <p:cond delay="0"/>
                                          </p:stCondLst>
                                        </p:cTn>
                                        <p:tgtEl>
                                          <p:spTgt spid="249"/>
                                        </p:tgtEl>
                                        <p:attrNameLst>
                                          <p:attrName>style.visibility</p:attrName>
                                        </p:attrNameLst>
                                      </p:cBhvr>
                                      <p:to>
                                        <p:strVal val="visible"/>
                                      </p:to>
                                    </p:set>
                                    <p:anim calcmode="lin" valueType="num">
                                      <p:cBhvr additive="base">
                                        <p:cTn id="23" dur="1100" fill="hold"/>
                                        <p:tgtEl>
                                          <p:spTgt spid="249"/>
                                        </p:tgtEl>
                                        <p:attrNameLst>
                                          <p:attrName>ppt_x</p:attrName>
                                        </p:attrNameLst>
                                      </p:cBhvr>
                                      <p:tavLst>
                                        <p:tav tm="0">
                                          <p:val>
                                            <p:strVal val="1+#ppt_w/2"/>
                                          </p:val>
                                        </p:tav>
                                        <p:tav tm="100000">
                                          <p:val>
                                            <p:strVal val="#ppt_x"/>
                                          </p:val>
                                        </p:tav>
                                      </p:tavLst>
                                    </p:anim>
                                    <p:anim calcmode="lin" valueType="num">
                                      <p:cBhvr additive="base">
                                        <p:cTn id="24" dur="1100" fill="hold"/>
                                        <p:tgtEl>
                                          <p:spTgt spid="249"/>
                                        </p:tgtEl>
                                        <p:attrNameLst>
                                          <p:attrName>ppt_y</p:attrName>
                                        </p:attrNameLst>
                                      </p:cBhvr>
                                      <p:tavLst>
                                        <p:tav tm="0">
                                          <p:val>
                                            <p:strVal val="#ppt_y"/>
                                          </p:val>
                                        </p:tav>
                                        <p:tav tm="100000">
                                          <p:val>
                                            <p:strVal val="#ppt_y"/>
                                          </p:val>
                                        </p:tav>
                                      </p:tavLst>
                                    </p:anim>
                                  </p:childTnLst>
                                </p:cTn>
                              </p:par>
                              <p:par>
                                <p:cTn id="25" presetID="49" presetClass="entr" presetSubtype="0" decel="100000" fill="hold" grpId="0" nodeType="withEffect">
                                  <p:stCondLst>
                                    <p:cond delay="13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0" presetClass="entr" presetSubtype="0" fill="hold" grpId="0" nodeType="withEffect">
                                  <p:stCondLst>
                                    <p:cond delay="130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2" presetClass="entr" presetSubtype="2" decel="100000" fill="hold" grpId="0" nodeType="withEffect">
                                  <p:stCondLst>
                                    <p:cond delay="75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950" fill="hold"/>
                                        <p:tgtEl>
                                          <p:spTgt spid="24"/>
                                        </p:tgtEl>
                                        <p:attrNameLst>
                                          <p:attrName>ppt_x</p:attrName>
                                        </p:attrNameLst>
                                      </p:cBhvr>
                                      <p:tavLst>
                                        <p:tav tm="0">
                                          <p:val>
                                            <p:strVal val="1+#ppt_w/2"/>
                                          </p:val>
                                        </p:tav>
                                        <p:tav tm="100000">
                                          <p:val>
                                            <p:strVal val="#ppt_x"/>
                                          </p:val>
                                        </p:tav>
                                      </p:tavLst>
                                    </p:anim>
                                    <p:anim calcmode="lin" valueType="num">
                                      <p:cBhvr additive="base">
                                        <p:cTn id="37" dur="95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decel="100000" fill="hold" grpId="0" nodeType="withEffect">
                                  <p:stCondLst>
                                    <p:cond delay="75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950" fill="hold"/>
                                        <p:tgtEl>
                                          <p:spTgt spid="30"/>
                                        </p:tgtEl>
                                        <p:attrNameLst>
                                          <p:attrName>ppt_x</p:attrName>
                                        </p:attrNameLst>
                                      </p:cBhvr>
                                      <p:tavLst>
                                        <p:tav tm="0">
                                          <p:val>
                                            <p:strVal val="1+#ppt_w/2"/>
                                          </p:val>
                                        </p:tav>
                                        <p:tav tm="100000">
                                          <p:val>
                                            <p:strVal val="#ppt_x"/>
                                          </p:val>
                                        </p:tav>
                                      </p:tavLst>
                                    </p:anim>
                                    <p:anim calcmode="lin" valueType="num">
                                      <p:cBhvr additive="base">
                                        <p:cTn id="41" dur="950" fill="hold"/>
                                        <p:tgtEl>
                                          <p:spTgt spid="30"/>
                                        </p:tgtEl>
                                        <p:attrNameLst>
                                          <p:attrName>ppt_y</p:attrName>
                                        </p:attrNameLst>
                                      </p:cBhvr>
                                      <p:tavLst>
                                        <p:tav tm="0">
                                          <p:val>
                                            <p:strVal val="#ppt_y"/>
                                          </p:val>
                                        </p:tav>
                                        <p:tav tm="100000">
                                          <p:val>
                                            <p:strVal val="#ppt_y"/>
                                          </p:val>
                                        </p:tav>
                                      </p:tavLst>
                                    </p:anim>
                                  </p:childTnLst>
                                </p:cTn>
                              </p:par>
                              <p:par>
                                <p:cTn id="42" presetID="49" presetClass="entr" presetSubtype="0" decel="100000" fill="hold" grpId="0" nodeType="withEffect">
                                  <p:stCondLst>
                                    <p:cond delay="145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 calcmode="lin" valueType="num">
                                      <p:cBhvr>
                                        <p:cTn id="46" dur="500" fill="hold"/>
                                        <p:tgtEl>
                                          <p:spTgt spid="17"/>
                                        </p:tgtEl>
                                        <p:attrNameLst>
                                          <p:attrName>style.rotation</p:attrName>
                                        </p:attrNameLst>
                                      </p:cBhvr>
                                      <p:tavLst>
                                        <p:tav tm="0">
                                          <p:val>
                                            <p:fltVal val="360"/>
                                          </p:val>
                                        </p:tav>
                                        <p:tav tm="100000">
                                          <p:val>
                                            <p:fltVal val="0"/>
                                          </p:val>
                                        </p:tav>
                                      </p:tavLst>
                                    </p:anim>
                                    <p:animEffect transition="in" filter="fade">
                                      <p:cBhvr>
                                        <p:cTn id="47" dur="500"/>
                                        <p:tgtEl>
                                          <p:spTgt spid="17"/>
                                        </p:tgtEl>
                                      </p:cBhvr>
                                    </p:animEffect>
                                  </p:childTnLst>
                                </p:cTn>
                              </p:par>
                              <p:par>
                                <p:cTn id="48" presetID="10" presetClass="entr" presetSubtype="0" fill="hold" grpId="0" nodeType="withEffect">
                                  <p:stCondLst>
                                    <p:cond delay="145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2" presetClass="entr" presetSubtype="2" decel="100000" fill="hold" grpId="0" nodeType="withEffect">
                                  <p:stCondLst>
                                    <p:cond delay="100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800" fill="hold"/>
                                        <p:tgtEl>
                                          <p:spTgt spid="13"/>
                                        </p:tgtEl>
                                        <p:attrNameLst>
                                          <p:attrName>ppt_x</p:attrName>
                                        </p:attrNameLst>
                                      </p:cBhvr>
                                      <p:tavLst>
                                        <p:tav tm="0">
                                          <p:val>
                                            <p:strVal val="1+#ppt_w/2"/>
                                          </p:val>
                                        </p:tav>
                                        <p:tav tm="100000">
                                          <p:val>
                                            <p:strVal val="#ppt_x"/>
                                          </p:val>
                                        </p:tav>
                                      </p:tavLst>
                                    </p:anim>
                                    <p:anim calcmode="lin" valueType="num">
                                      <p:cBhvr additive="base">
                                        <p:cTn id="54" dur="800" fill="hold"/>
                                        <p:tgtEl>
                                          <p:spTgt spid="13"/>
                                        </p:tgtEl>
                                        <p:attrNameLst>
                                          <p:attrName>ppt_y</p:attrName>
                                        </p:attrNameLst>
                                      </p:cBhvr>
                                      <p:tavLst>
                                        <p:tav tm="0">
                                          <p:val>
                                            <p:strVal val="#ppt_y"/>
                                          </p:val>
                                        </p:tav>
                                        <p:tav tm="100000">
                                          <p:val>
                                            <p:strVal val="#ppt_y"/>
                                          </p:val>
                                        </p:tav>
                                      </p:tavLst>
                                    </p:anim>
                                  </p:childTnLst>
                                </p:cTn>
                              </p:par>
                              <p:par>
                                <p:cTn id="55" presetID="2" presetClass="entr" presetSubtype="2" decel="100000" fill="hold" grpId="0" nodeType="withEffect">
                                  <p:stCondLst>
                                    <p:cond delay="100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800" fill="hold"/>
                                        <p:tgtEl>
                                          <p:spTgt spid="18"/>
                                        </p:tgtEl>
                                        <p:attrNameLst>
                                          <p:attrName>ppt_x</p:attrName>
                                        </p:attrNameLst>
                                      </p:cBhvr>
                                      <p:tavLst>
                                        <p:tav tm="0">
                                          <p:val>
                                            <p:strVal val="1+#ppt_w/2"/>
                                          </p:val>
                                        </p:tav>
                                        <p:tav tm="100000">
                                          <p:val>
                                            <p:strVal val="#ppt_x"/>
                                          </p:val>
                                        </p:tav>
                                      </p:tavLst>
                                    </p:anim>
                                    <p:anim calcmode="lin" valueType="num">
                                      <p:cBhvr additive="base">
                                        <p:cTn id="58" dur="800" fill="hold"/>
                                        <p:tgtEl>
                                          <p:spTgt spid="18"/>
                                        </p:tgtEl>
                                        <p:attrNameLst>
                                          <p:attrName>ppt_y</p:attrName>
                                        </p:attrNameLst>
                                      </p:cBhvr>
                                      <p:tavLst>
                                        <p:tav tm="0">
                                          <p:val>
                                            <p:strVal val="#ppt_y"/>
                                          </p:val>
                                        </p:tav>
                                        <p:tav tm="100000">
                                          <p:val>
                                            <p:strVal val="#ppt_y"/>
                                          </p:val>
                                        </p:tav>
                                      </p:tavLst>
                                    </p:anim>
                                  </p:childTnLst>
                                </p:cTn>
                              </p:par>
                              <p:par>
                                <p:cTn id="59" presetID="49" presetClass="entr" presetSubtype="0" decel="100000" fill="hold" grpId="0" nodeType="withEffect">
                                  <p:stCondLst>
                                    <p:cond delay="160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360"/>
                                          </p:val>
                                        </p:tav>
                                        <p:tav tm="100000">
                                          <p:val>
                                            <p:fltVal val="0"/>
                                          </p:val>
                                        </p:tav>
                                      </p:tavLst>
                                    </p:anim>
                                    <p:animEffect transition="in" filter="fade">
                                      <p:cBhvr>
                                        <p:cTn id="64" dur="500"/>
                                        <p:tgtEl>
                                          <p:spTgt spid="14"/>
                                        </p:tgtEl>
                                      </p:cBhvr>
                                    </p:animEffect>
                                  </p:childTnLst>
                                </p:cTn>
                              </p:par>
                              <p:par>
                                <p:cTn id="65" presetID="10" presetClass="entr" presetSubtype="0" fill="hold" grpId="0" nodeType="withEffect">
                                  <p:stCondLst>
                                    <p:cond delay="160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4" grpId="0" animBg="1"/>
      <p:bldP spid="8" grpId="0"/>
      <p:bldP spid="9" grpId="0" build="p"/>
      <p:bldP spid="249" grpId="0">
        <p:tmplLst>
          <p:tmpl>
            <p:tnLst>
              <p:par>
                <p:cTn presetID="2" presetClass="entr" presetSubtype="2" decel="100000" fill="hold" nodeType="withEffect">
                  <p:stCondLst>
                    <p:cond delay="50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100" fill="hold"/>
                        <p:tgtEl>
                          <p:spTgt spid="249"/>
                        </p:tgtEl>
                        <p:attrNameLst>
                          <p:attrName>ppt_x</p:attrName>
                        </p:attrNameLst>
                      </p:cBhvr>
                      <p:tavLst>
                        <p:tav tm="0">
                          <p:val>
                            <p:strVal val="1+#ppt_w/2"/>
                          </p:val>
                        </p:tav>
                        <p:tav tm="100000">
                          <p:val>
                            <p:strVal val="#ppt_x"/>
                          </p:val>
                        </p:tav>
                      </p:tavLst>
                    </p:anim>
                    <p:anim calcmode="lin" valueType="num">
                      <p:cBhvr additive="base">
                        <p:cTn dur="1100" fill="hold"/>
                        <p:tgtEl>
                          <p:spTgt spid="249"/>
                        </p:tgtEl>
                        <p:attrNameLst>
                          <p:attrName>ppt_y</p:attrName>
                        </p:attrNameLst>
                      </p:cBhvr>
                      <p:tavLst>
                        <p:tav tm="0">
                          <p:val>
                            <p:strVal val="#ppt_y"/>
                          </p:val>
                        </p:tav>
                        <p:tav tm="100000">
                          <p:val>
                            <p:strVal val="#ppt_y"/>
                          </p:val>
                        </p:tav>
                      </p:tavLst>
                    </p:anim>
                  </p:childTnLst>
                </p:cTn>
              </p:par>
            </p:tnLst>
          </p:tmpl>
        </p:tmplLst>
      </p:bldP>
      <p:bldP spid="11" grpId="0" animBg="1">
        <p:tmplLst>
          <p:tmpl>
            <p:tnLst>
              <p:par>
                <p:cTn presetID="49" presetClass="entr" presetSubtype="0" decel="100000" fill="hold" nodeType="withEffect">
                  <p:stCondLst>
                    <p:cond delay="1300"/>
                  </p:stCondLst>
                  <p:childTnLst>
                    <p:set>
                      <p:cBhvr>
                        <p:cTn dur="1" fill="hold">
                          <p:stCondLst>
                            <p:cond delay="0"/>
                          </p:stCondLst>
                        </p:cTn>
                        <p:tgtEl>
                          <p:spTgt spid="11"/>
                        </p:tgtEl>
                        <p:attrNameLst>
                          <p:attrName>style.visibility</p:attrName>
                        </p:attrNameLst>
                      </p:cBhvr>
                      <p:to>
                        <p:strVal val="visible"/>
                      </p:to>
                    </p:set>
                    <p:anim calcmode="lin" valueType="num">
                      <p:cBhvr>
                        <p:cTn dur="500" fill="hold"/>
                        <p:tgtEl>
                          <p:spTgt spid="11"/>
                        </p:tgtEl>
                        <p:attrNameLst>
                          <p:attrName>ppt_w</p:attrName>
                        </p:attrNameLst>
                      </p:cBhvr>
                      <p:tavLst>
                        <p:tav tm="0">
                          <p:val>
                            <p:fltVal val="0"/>
                          </p:val>
                        </p:tav>
                        <p:tav tm="100000">
                          <p:val>
                            <p:strVal val="#ppt_w"/>
                          </p:val>
                        </p:tav>
                      </p:tavLst>
                    </p:anim>
                    <p:anim calcmode="lin" valueType="num">
                      <p:cBhvr>
                        <p:cTn dur="500" fill="hold"/>
                        <p:tgtEl>
                          <p:spTgt spid="11"/>
                        </p:tgtEl>
                        <p:attrNameLst>
                          <p:attrName>ppt_h</p:attrName>
                        </p:attrNameLst>
                      </p:cBhvr>
                      <p:tavLst>
                        <p:tav tm="0">
                          <p:val>
                            <p:fltVal val="0"/>
                          </p:val>
                        </p:tav>
                        <p:tav tm="100000">
                          <p:val>
                            <p:strVal val="#ppt_h"/>
                          </p:val>
                        </p:tav>
                      </p:tavLst>
                    </p:anim>
                    <p:anim calcmode="lin" valueType="num">
                      <p:cBhvr>
                        <p:cTn dur="500" fill="hold"/>
                        <p:tgtEl>
                          <p:spTgt spid="11"/>
                        </p:tgtEl>
                        <p:attrNameLst>
                          <p:attrName>style.rotation</p:attrName>
                        </p:attrNameLst>
                      </p:cBhvr>
                      <p:tavLst>
                        <p:tav tm="0">
                          <p:val>
                            <p:fltVal val="360"/>
                          </p:val>
                        </p:tav>
                        <p:tav tm="100000">
                          <p:val>
                            <p:fltVal val="0"/>
                          </p:val>
                        </p:tav>
                      </p:tavLst>
                    </p:anim>
                    <p:animEffect transition="in" filter="fade">
                      <p:cBhvr>
                        <p:cTn dur="500"/>
                        <p:tgtEl>
                          <p:spTgt spid="11"/>
                        </p:tgtEl>
                      </p:cBhvr>
                    </p:animEffect>
                  </p:childTnLst>
                </p:cTn>
              </p:par>
            </p:tnLst>
          </p:tmpl>
        </p:tmplLst>
      </p:bldP>
      <p:bldP spid="15" grpId="0" animBg="1">
        <p:tmplLst>
          <p:tmpl>
            <p:tnLst>
              <p:par>
                <p:cTn presetID="10" presetClass="entr" presetSubtype="0" fill="hold" nodeType="withEffect">
                  <p:stCondLst>
                    <p:cond delay="13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animBg="1">
        <p:tmplLst>
          <p:tmpl>
            <p:tnLst>
              <p:par>
                <p:cTn presetID="49" presetClass="entr" presetSubtype="0" decel="100000" fill="hold" nodeType="withEffect">
                  <p:stCondLst>
                    <p:cond delay="1450"/>
                  </p:stCondLst>
                  <p:childTnLst>
                    <p:set>
                      <p:cBhvr>
                        <p:cTn dur="1" fill="hold">
                          <p:stCondLst>
                            <p:cond delay="0"/>
                          </p:stCondLst>
                        </p:cTn>
                        <p:tgtEl>
                          <p:spTgt spid="17"/>
                        </p:tgtEl>
                        <p:attrNameLst>
                          <p:attrName>style.visibility</p:attrName>
                        </p:attrNameLst>
                      </p:cBhvr>
                      <p:to>
                        <p:strVal val="visible"/>
                      </p:to>
                    </p:set>
                    <p:anim calcmode="lin" valueType="num">
                      <p:cBhvr>
                        <p:cTn dur="500" fill="hold"/>
                        <p:tgtEl>
                          <p:spTgt spid="17"/>
                        </p:tgtEl>
                        <p:attrNameLst>
                          <p:attrName>ppt_w</p:attrName>
                        </p:attrNameLst>
                      </p:cBhvr>
                      <p:tavLst>
                        <p:tav tm="0">
                          <p:val>
                            <p:fltVal val="0"/>
                          </p:val>
                        </p:tav>
                        <p:tav tm="100000">
                          <p:val>
                            <p:strVal val="#ppt_w"/>
                          </p:val>
                        </p:tav>
                      </p:tavLst>
                    </p:anim>
                    <p:anim calcmode="lin" valueType="num">
                      <p:cBhvr>
                        <p:cTn dur="500" fill="hold"/>
                        <p:tgtEl>
                          <p:spTgt spid="17"/>
                        </p:tgtEl>
                        <p:attrNameLst>
                          <p:attrName>ppt_h</p:attrName>
                        </p:attrNameLst>
                      </p:cBhvr>
                      <p:tavLst>
                        <p:tav tm="0">
                          <p:val>
                            <p:fltVal val="0"/>
                          </p:val>
                        </p:tav>
                        <p:tav tm="100000">
                          <p:val>
                            <p:strVal val="#ppt_h"/>
                          </p:val>
                        </p:tav>
                      </p:tavLst>
                    </p:anim>
                    <p:anim calcmode="lin" valueType="num">
                      <p:cBhvr>
                        <p:cTn dur="500" fill="hold"/>
                        <p:tgtEl>
                          <p:spTgt spid="17"/>
                        </p:tgtEl>
                        <p:attrNameLst>
                          <p:attrName>style.rotation</p:attrName>
                        </p:attrNameLst>
                      </p:cBhvr>
                      <p:tavLst>
                        <p:tav tm="0">
                          <p:val>
                            <p:fltVal val="360"/>
                          </p:val>
                        </p:tav>
                        <p:tav tm="100000">
                          <p:val>
                            <p:fltVal val="0"/>
                          </p:val>
                        </p:tav>
                      </p:tavLst>
                    </p:anim>
                    <p:animEffect transition="in" filter="fade">
                      <p:cBhvr>
                        <p:cTn dur="500"/>
                        <p:tgtEl>
                          <p:spTgt spid="17"/>
                        </p:tgtEl>
                      </p:cBhvr>
                    </p:animEffect>
                  </p:childTnLst>
                </p:cTn>
              </p:par>
            </p:tnLst>
          </p:tmpl>
        </p:tmplLst>
      </p:bldP>
      <p:bldP spid="29" grpId="0" animBg="1">
        <p:tmplLst>
          <p:tmpl>
            <p:tnLst>
              <p:par>
                <p:cTn presetID="10" presetClass="entr" presetSubtype="0" fill="hold" nodeType="withEffect">
                  <p:stCondLst>
                    <p:cond delay="145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30" grpId="0">
        <p:tmplLst>
          <p:tmpl>
            <p:tnLst>
              <p:par>
                <p:cTn presetID="2" presetClass="entr" presetSubtype="2" decel="100000" fill="hold" nodeType="withEffect">
                  <p:stCondLst>
                    <p:cond delay="7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950" fill="hold"/>
                        <p:tgtEl>
                          <p:spTgt spid="30"/>
                        </p:tgtEl>
                        <p:attrNameLst>
                          <p:attrName>ppt_x</p:attrName>
                        </p:attrNameLst>
                      </p:cBhvr>
                      <p:tavLst>
                        <p:tav tm="0">
                          <p:val>
                            <p:strVal val="1+#ppt_w/2"/>
                          </p:val>
                        </p:tav>
                        <p:tav tm="100000">
                          <p:val>
                            <p:strVal val="#ppt_x"/>
                          </p:val>
                        </p:tav>
                      </p:tavLst>
                    </p:anim>
                    <p:anim calcmode="lin" valueType="num">
                      <p:cBhvr additive="base">
                        <p:cTn dur="950" fill="hold"/>
                        <p:tgtEl>
                          <p:spTgt spid="30"/>
                        </p:tgtEl>
                        <p:attrNameLst>
                          <p:attrName>ppt_y</p:attrName>
                        </p:attrNameLst>
                      </p:cBhvr>
                      <p:tavLst>
                        <p:tav tm="0">
                          <p:val>
                            <p:strVal val="#ppt_y"/>
                          </p:val>
                        </p:tav>
                        <p:tav tm="100000">
                          <p:val>
                            <p:strVal val="#ppt_y"/>
                          </p:val>
                        </p:tav>
                      </p:tavLst>
                    </p:anim>
                  </p:childTnLst>
                </p:cTn>
              </p:par>
            </p:tnLst>
          </p:tmpl>
        </p:tmplLst>
      </p:bldP>
      <p:bldP spid="13" grpId="0" animBg="1"/>
      <p:bldP spid="14" grpId="0" animBg="1">
        <p:tmplLst>
          <p:tmpl>
            <p:tnLst>
              <p:par>
                <p:cTn presetID="49" presetClass="entr" presetSubtype="0" decel="100000" fill="hold" nodeType="withEffect">
                  <p:stCondLst>
                    <p:cond delay="16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 calcmode="lin" valueType="num">
                      <p:cBhvr>
                        <p:cTn dur="500" fill="hold"/>
                        <p:tgtEl>
                          <p:spTgt spid="14"/>
                        </p:tgtEl>
                        <p:attrNameLst>
                          <p:attrName>style.rotation</p:attrName>
                        </p:attrNameLst>
                      </p:cBhvr>
                      <p:tavLst>
                        <p:tav tm="0">
                          <p:val>
                            <p:fltVal val="360"/>
                          </p:val>
                        </p:tav>
                        <p:tav tm="100000">
                          <p:val>
                            <p:fltVal val="0"/>
                          </p:val>
                        </p:tav>
                      </p:tavLst>
                    </p:anim>
                    <p:animEffect transition="in" filter="fade">
                      <p:cBhvr>
                        <p:cTn dur="500"/>
                        <p:tgtEl>
                          <p:spTgt spid="14"/>
                        </p:tgtEl>
                      </p:cBhvr>
                    </p:animEffect>
                  </p:childTnLst>
                </p:cTn>
              </p:par>
            </p:tnLst>
          </p:tmpl>
        </p:tmplLst>
      </p:bldP>
      <p:bldP spid="18" grpId="0">
        <p:tmplLst>
          <p:tmpl>
            <p:tnLst>
              <p:par>
                <p:cTn presetID="2" presetClass="entr" presetSubtype="2" decel="100000" fill="hold" nodeType="withEffect">
                  <p:stCondLst>
                    <p:cond delay="10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800" fill="hold"/>
                        <p:tgtEl>
                          <p:spTgt spid="18"/>
                        </p:tgtEl>
                        <p:attrNameLst>
                          <p:attrName>ppt_x</p:attrName>
                        </p:attrNameLst>
                      </p:cBhvr>
                      <p:tavLst>
                        <p:tav tm="0">
                          <p:val>
                            <p:strVal val="1+#ppt_w/2"/>
                          </p:val>
                        </p:tav>
                        <p:tav tm="100000">
                          <p:val>
                            <p:strVal val="#ppt_x"/>
                          </p:val>
                        </p:tav>
                      </p:tavLst>
                    </p:anim>
                    <p:anim calcmode="lin" valueType="num">
                      <p:cBhvr additive="base">
                        <p:cTn dur="800" fill="hold"/>
                        <p:tgtEl>
                          <p:spTgt spid="18"/>
                        </p:tgtEl>
                        <p:attrNameLst>
                          <p:attrName>ppt_y</p:attrName>
                        </p:attrNameLst>
                      </p:cBhvr>
                      <p:tavLst>
                        <p:tav tm="0">
                          <p:val>
                            <p:strVal val="#ppt_y"/>
                          </p:val>
                        </p:tav>
                        <p:tav tm="100000">
                          <p:val>
                            <p:strVal val="#ppt_y"/>
                          </p:val>
                        </p:tav>
                      </p:tavLst>
                    </p:anim>
                  </p:childTnLst>
                </p:cTn>
              </p:par>
            </p:tnLst>
          </p:tmpl>
        </p:tmplLst>
      </p:bldP>
      <p:bldP spid="35" grpId="0" animBg="1">
        <p:tmplLst>
          <p:tmpl>
            <p:tnLst>
              <p:par>
                <p:cTn presetID="10" presetClass="entr" presetSubtype="0" fill="hold" nodeType="withEffect">
                  <p:stCondLst>
                    <p:cond delay="16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el, tekst in vier kolommen">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E652E39A-AAD8-C431-5D56-1D02295E792A}"/>
              </a:ext>
            </a:extLst>
          </p:cNvPr>
          <p:cNvSpPr/>
          <p:nvPr userDrawn="1"/>
        </p:nvSpPr>
        <p:spPr>
          <a:xfrm>
            <a:off x="0" y="4925315"/>
            <a:ext cx="12192000" cy="1932685"/>
          </a:xfrm>
          <a:custGeom>
            <a:avLst/>
            <a:gdLst>
              <a:gd name="connsiteX0" fmla="*/ 0 w 12194541"/>
              <a:gd name="connsiteY0" fmla="*/ 1933088 h 1933088"/>
              <a:gd name="connsiteX1" fmla="*/ 0 w 12194541"/>
              <a:gd name="connsiteY1" fmla="*/ 0 h 1933088"/>
              <a:gd name="connsiteX2" fmla="*/ 11686436 w 12194541"/>
              <a:gd name="connsiteY2" fmla="*/ 0 h 1933088"/>
              <a:gd name="connsiteX3" fmla="*/ 12194542 w 12194541"/>
              <a:gd name="connsiteY3" fmla="*/ 508106 h 1933088"/>
              <a:gd name="connsiteX4" fmla="*/ 12194542 w 12194541"/>
              <a:gd name="connsiteY4" fmla="*/ 1933088 h 1933088"/>
              <a:gd name="connsiteX5" fmla="*/ 0 w 12194541"/>
              <a:gd name="connsiteY5" fmla="*/ 1933088 h 19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41" h="1933088">
                <a:moveTo>
                  <a:pt x="0" y="1933088"/>
                </a:moveTo>
                <a:lnTo>
                  <a:pt x="0" y="0"/>
                </a:lnTo>
                <a:lnTo>
                  <a:pt x="11686436" y="0"/>
                </a:lnTo>
                <a:cubicBezTo>
                  <a:pt x="11967037" y="0"/>
                  <a:pt x="12194542" y="227504"/>
                  <a:pt x="12194542" y="508106"/>
                </a:cubicBezTo>
                <a:lnTo>
                  <a:pt x="12194542" y="1933088"/>
                </a:lnTo>
                <a:lnTo>
                  <a:pt x="0" y="1933088"/>
                </a:lnTo>
                <a:close/>
              </a:path>
            </a:pathLst>
          </a:custGeom>
          <a:solidFill>
            <a:srgbClr val="E6E6E6"/>
          </a:solidFill>
          <a:ln w="12697" cap="flat">
            <a:noFill/>
            <a:prstDash val="solid"/>
            <a:miter/>
          </a:ln>
        </p:spPr>
        <p:txBody>
          <a:bodyPr rtlCol="0" anchor="ctr"/>
          <a:lstStyle/>
          <a:p>
            <a:endParaRPr lang="nl-NL"/>
          </a:p>
        </p:txBody>
      </p:sp>
      <p:sp>
        <p:nvSpPr>
          <p:cNvPr id="23" name="Rechthoek: afgeronde hoeken 22">
            <a:extLst>
              <a:ext uri="{FF2B5EF4-FFF2-40B4-BE49-F238E27FC236}">
                <a16:creationId xmlns:a16="http://schemas.microsoft.com/office/drawing/2014/main" id="{3F1975ED-1AB8-97F5-F8DB-89FF5F30E85B}"/>
              </a:ext>
            </a:extLst>
          </p:cNvPr>
          <p:cNvSpPr/>
          <p:nvPr userDrawn="1"/>
        </p:nvSpPr>
        <p:spPr>
          <a:xfrm>
            <a:off x="479425" y="1719169"/>
            <a:ext cx="2591026" cy="4500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24" name="Rechthoek: afgeronde hoeken 23">
            <a:extLst>
              <a:ext uri="{FF2B5EF4-FFF2-40B4-BE49-F238E27FC236}">
                <a16:creationId xmlns:a16="http://schemas.microsoft.com/office/drawing/2014/main" id="{9D2B0B4A-7E4E-70CE-3E5A-63CDCA23025B}"/>
              </a:ext>
            </a:extLst>
          </p:cNvPr>
          <p:cNvSpPr/>
          <p:nvPr userDrawn="1"/>
        </p:nvSpPr>
        <p:spPr>
          <a:xfrm>
            <a:off x="3359999" y="1719169"/>
            <a:ext cx="2591026" cy="4500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el 3">
            <a:extLst>
              <a:ext uri="{FF2B5EF4-FFF2-40B4-BE49-F238E27FC236}">
                <a16:creationId xmlns:a16="http://schemas.microsoft.com/office/drawing/2014/main" id="{F0C44F06-8310-8DE2-F567-14A8239720BB}"/>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9" name="Tijdelijke aanduiding voor tekst 3">
            <a:extLst>
              <a:ext uri="{FF2B5EF4-FFF2-40B4-BE49-F238E27FC236}">
                <a16:creationId xmlns:a16="http://schemas.microsoft.com/office/drawing/2014/main" id="{2796B52F-6641-D9F9-B5AE-AD4DA87F225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249" name="Tijdelijke aanduiding voor tekst 106">
            <a:extLst>
              <a:ext uri="{FF2B5EF4-FFF2-40B4-BE49-F238E27FC236}">
                <a16:creationId xmlns:a16="http://schemas.microsoft.com/office/drawing/2014/main" id="{20F5560C-90C9-B803-5123-7F03EB0D8300}"/>
              </a:ext>
            </a:extLst>
          </p:cNvPr>
          <p:cNvSpPr>
            <a:spLocks noGrp="1"/>
          </p:cNvSpPr>
          <p:nvPr userDrawn="1">
            <p:ph type="body" sz="quarter" idx="15"/>
          </p:nvPr>
        </p:nvSpPr>
        <p:spPr>
          <a:xfrm>
            <a:off x="784938"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30" name="Tijdelijke aanduiding voor tekst 106">
            <a:extLst>
              <a:ext uri="{FF2B5EF4-FFF2-40B4-BE49-F238E27FC236}">
                <a16:creationId xmlns:a16="http://schemas.microsoft.com/office/drawing/2014/main" id="{A6EEEFAA-805C-C313-AF0A-7168993DFB11}"/>
              </a:ext>
            </a:extLst>
          </p:cNvPr>
          <p:cNvSpPr>
            <a:spLocks noGrp="1"/>
          </p:cNvSpPr>
          <p:nvPr>
            <p:ph type="body" sz="quarter" idx="21"/>
          </p:nvPr>
        </p:nvSpPr>
        <p:spPr>
          <a:xfrm>
            <a:off x="3665512"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3" name="Rechthoek: afgeronde hoeken 12">
            <a:extLst>
              <a:ext uri="{FF2B5EF4-FFF2-40B4-BE49-F238E27FC236}">
                <a16:creationId xmlns:a16="http://schemas.microsoft.com/office/drawing/2014/main" id="{186185D3-CBAB-1490-49C8-A69C092B201E}"/>
              </a:ext>
            </a:extLst>
          </p:cNvPr>
          <p:cNvSpPr/>
          <p:nvPr userDrawn="1"/>
        </p:nvSpPr>
        <p:spPr>
          <a:xfrm>
            <a:off x="6240175" y="1719169"/>
            <a:ext cx="2591026" cy="4500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8" name="Tijdelijke aanduiding voor tekst 106">
            <a:extLst>
              <a:ext uri="{FF2B5EF4-FFF2-40B4-BE49-F238E27FC236}">
                <a16:creationId xmlns:a16="http://schemas.microsoft.com/office/drawing/2014/main" id="{EF0877DD-8A2D-98B6-E33A-AC86C7B5D638}"/>
              </a:ext>
            </a:extLst>
          </p:cNvPr>
          <p:cNvSpPr>
            <a:spLocks noGrp="1"/>
          </p:cNvSpPr>
          <p:nvPr>
            <p:ph type="body" sz="quarter" idx="24"/>
          </p:nvPr>
        </p:nvSpPr>
        <p:spPr>
          <a:xfrm>
            <a:off x="6545688"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Rechthoek: afgeronde hoeken 6">
            <a:extLst>
              <a:ext uri="{FF2B5EF4-FFF2-40B4-BE49-F238E27FC236}">
                <a16:creationId xmlns:a16="http://schemas.microsoft.com/office/drawing/2014/main" id="{3AB63CB0-EF2D-4C44-DA89-1A14AE12EADC}"/>
              </a:ext>
            </a:extLst>
          </p:cNvPr>
          <p:cNvSpPr/>
          <p:nvPr userDrawn="1"/>
        </p:nvSpPr>
        <p:spPr>
          <a:xfrm>
            <a:off x="9119952" y="1719169"/>
            <a:ext cx="2591026" cy="4500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0" name="Tijdelijke aanduiding voor tekst 106">
            <a:extLst>
              <a:ext uri="{FF2B5EF4-FFF2-40B4-BE49-F238E27FC236}">
                <a16:creationId xmlns:a16="http://schemas.microsoft.com/office/drawing/2014/main" id="{1B19E7BF-6D0C-18A0-21CF-40DF4242B4BD}"/>
              </a:ext>
            </a:extLst>
          </p:cNvPr>
          <p:cNvSpPr>
            <a:spLocks noGrp="1"/>
          </p:cNvSpPr>
          <p:nvPr>
            <p:ph type="body" sz="quarter" idx="25"/>
          </p:nvPr>
        </p:nvSpPr>
        <p:spPr>
          <a:xfrm>
            <a:off x="9425465"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tekst 6">
            <a:extLst>
              <a:ext uri="{FF2B5EF4-FFF2-40B4-BE49-F238E27FC236}">
                <a16:creationId xmlns:a16="http://schemas.microsoft.com/office/drawing/2014/main" id="{13BDE383-AD66-287C-89B3-62A1E6181D99}"/>
              </a:ext>
            </a:extLst>
          </p:cNvPr>
          <p:cNvSpPr>
            <a:spLocks noGrp="1"/>
          </p:cNvSpPr>
          <p:nvPr>
            <p:ph type="body" sz="quarter" idx="16" hasCustomPrompt="1"/>
          </p:nvPr>
        </p:nvSpPr>
        <p:spPr>
          <a:xfrm>
            <a:off x="3665512"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15" name="Tijdelijke aanduiding voor tekst 14">
            <a:extLst>
              <a:ext uri="{FF2B5EF4-FFF2-40B4-BE49-F238E27FC236}">
                <a16:creationId xmlns:a16="http://schemas.microsoft.com/office/drawing/2014/main" id="{E2CC41D8-841B-3136-FA9A-8FD153272111}"/>
              </a:ext>
            </a:extLst>
          </p:cNvPr>
          <p:cNvSpPr>
            <a:spLocks noGrp="1"/>
          </p:cNvSpPr>
          <p:nvPr>
            <p:ph type="body" sz="quarter" idx="17" hasCustomPrompt="1"/>
          </p:nvPr>
        </p:nvSpPr>
        <p:spPr>
          <a:xfrm>
            <a:off x="3809432" y="2258811"/>
            <a:ext cx="162340" cy="222678"/>
          </a:xfrm>
          <a:custGeom>
            <a:avLst/>
            <a:gdLst>
              <a:gd name="connsiteX0" fmla="*/ 81044 w 162340"/>
              <a:gd name="connsiteY0" fmla="*/ 132235 h 222678"/>
              <a:gd name="connsiteX1" fmla="*/ 81074 w 162340"/>
              <a:gd name="connsiteY1" fmla="*/ 132245 h 222678"/>
              <a:gd name="connsiteX2" fmla="*/ 77614 w 162340"/>
              <a:gd name="connsiteY2" fmla="*/ 132616 h 222678"/>
              <a:gd name="connsiteX3" fmla="*/ 67325 w 162340"/>
              <a:gd name="connsiteY3" fmla="*/ 142778 h 222678"/>
              <a:gd name="connsiteX4" fmla="*/ 74057 w 162340"/>
              <a:gd name="connsiteY4" fmla="*/ 158784 h 222678"/>
              <a:gd name="connsiteX5" fmla="*/ 76979 w 162340"/>
              <a:gd name="connsiteY5" fmla="*/ 163865 h 222678"/>
              <a:gd name="connsiteX6" fmla="*/ 76979 w 162340"/>
              <a:gd name="connsiteY6" fmla="*/ 181775 h 222678"/>
              <a:gd name="connsiteX7" fmla="*/ 81171 w 162340"/>
              <a:gd name="connsiteY7" fmla="*/ 185967 h 222678"/>
              <a:gd name="connsiteX8" fmla="*/ 85362 w 162340"/>
              <a:gd name="connsiteY8" fmla="*/ 181775 h 222678"/>
              <a:gd name="connsiteX9" fmla="*/ 85362 w 162340"/>
              <a:gd name="connsiteY9" fmla="*/ 163865 h 222678"/>
              <a:gd name="connsiteX10" fmla="*/ 88284 w 162340"/>
              <a:gd name="connsiteY10" fmla="*/ 158784 h 222678"/>
              <a:gd name="connsiteX11" fmla="*/ 95398 w 162340"/>
              <a:gd name="connsiteY11" fmla="*/ 146462 h 222678"/>
              <a:gd name="connsiteX12" fmla="*/ 89935 w 162340"/>
              <a:gd name="connsiteY12" fmla="*/ 135284 h 222678"/>
              <a:gd name="connsiteX13" fmla="*/ 81074 w 162340"/>
              <a:gd name="connsiteY13" fmla="*/ 132245 h 222678"/>
              <a:gd name="connsiteX14" fmla="*/ 81171 w 162340"/>
              <a:gd name="connsiteY14" fmla="*/ 132235 h 222678"/>
              <a:gd name="connsiteX15" fmla="*/ 75073 w 162340"/>
              <a:gd name="connsiteY15" fmla="*/ 121311 h 222678"/>
              <a:gd name="connsiteX16" fmla="*/ 97303 w 162340"/>
              <a:gd name="connsiteY16" fmla="*/ 126265 h 222678"/>
              <a:gd name="connsiteX17" fmla="*/ 107084 w 162340"/>
              <a:gd name="connsiteY17" fmla="*/ 146589 h 222678"/>
              <a:gd name="connsiteX18" fmla="*/ 97049 w 162340"/>
              <a:gd name="connsiteY18" fmla="*/ 167040 h 222678"/>
              <a:gd name="connsiteX19" fmla="*/ 97049 w 162340"/>
              <a:gd name="connsiteY19" fmla="*/ 181775 h 222678"/>
              <a:gd name="connsiteX20" fmla="*/ 81171 w 162340"/>
              <a:gd name="connsiteY20" fmla="*/ 197654 h 222678"/>
              <a:gd name="connsiteX21" fmla="*/ 81171 w 162340"/>
              <a:gd name="connsiteY21" fmla="*/ 197527 h 222678"/>
              <a:gd name="connsiteX22" fmla="*/ 65292 w 162340"/>
              <a:gd name="connsiteY22" fmla="*/ 181649 h 222678"/>
              <a:gd name="connsiteX23" fmla="*/ 65292 w 162340"/>
              <a:gd name="connsiteY23" fmla="*/ 166913 h 222678"/>
              <a:gd name="connsiteX24" fmla="*/ 56019 w 162340"/>
              <a:gd name="connsiteY24" fmla="*/ 140111 h 222678"/>
              <a:gd name="connsiteX25" fmla="*/ 75073 w 162340"/>
              <a:gd name="connsiteY25" fmla="*/ 121311 h 222678"/>
              <a:gd name="connsiteX26" fmla="*/ 29089 w 162340"/>
              <a:gd name="connsiteY26" fmla="*/ 107083 h 222678"/>
              <a:gd name="connsiteX27" fmla="*/ 11686 w 162340"/>
              <a:gd name="connsiteY27" fmla="*/ 124486 h 222678"/>
              <a:gd name="connsiteX28" fmla="*/ 11686 w 162340"/>
              <a:gd name="connsiteY28" fmla="*/ 193461 h 222678"/>
              <a:gd name="connsiteX29" fmla="*/ 29089 w 162340"/>
              <a:gd name="connsiteY29" fmla="*/ 210864 h 222678"/>
              <a:gd name="connsiteX30" fmla="*/ 133251 w 162340"/>
              <a:gd name="connsiteY30" fmla="*/ 210864 h 222678"/>
              <a:gd name="connsiteX31" fmla="*/ 150653 w 162340"/>
              <a:gd name="connsiteY31" fmla="*/ 193461 h 222678"/>
              <a:gd name="connsiteX32" fmla="*/ 150653 w 162340"/>
              <a:gd name="connsiteY32" fmla="*/ 124486 h 222678"/>
              <a:gd name="connsiteX33" fmla="*/ 133251 w 162340"/>
              <a:gd name="connsiteY33" fmla="*/ 107083 h 222678"/>
              <a:gd name="connsiteX34" fmla="*/ 81170 w 162340"/>
              <a:gd name="connsiteY34" fmla="*/ 11559 h 222678"/>
              <a:gd name="connsiteX35" fmla="*/ 36710 w 162340"/>
              <a:gd name="connsiteY35" fmla="*/ 56019 h 222678"/>
              <a:gd name="connsiteX36" fmla="*/ 36710 w 162340"/>
              <a:gd name="connsiteY36" fmla="*/ 95524 h 222678"/>
              <a:gd name="connsiteX37" fmla="*/ 125629 w 162340"/>
              <a:gd name="connsiteY37" fmla="*/ 95524 h 222678"/>
              <a:gd name="connsiteX38" fmla="*/ 125629 w 162340"/>
              <a:gd name="connsiteY38" fmla="*/ 56019 h 222678"/>
              <a:gd name="connsiteX39" fmla="*/ 81170 w 162340"/>
              <a:gd name="connsiteY39" fmla="*/ 11559 h 222678"/>
              <a:gd name="connsiteX40" fmla="*/ 81043 w 162340"/>
              <a:gd name="connsiteY40" fmla="*/ 0 h 222678"/>
              <a:gd name="connsiteX41" fmla="*/ 137061 w 162340"/>
              <a:gd name="connsiteY41" fmla="*/ 56019 h 222678"/>
              <a:gd name="connsiteX42" fmla="*/ 137061 w 162340"/>
              <a:gd name="connsiteY42" fmla="*/ 97108 h 222678"/>
              <a:gd name="connsiteX43" fmla="*/ 153797 w 162340"/>
              <a:gd name="connsiteY43" fmla="*/ 104067 h 222678"/>
              <a:gd name="connsiteX44" fmla="*/ 162340 w 162340"/>
              <a:gd name="connsiteY44" fmla="*/ 124613 h 222678"/>
              <a:gd name="connsiteX45" fmla="*/ 162340 w 162340"/>
              <a:gd name="connsiteY45" fmla="*/ 193588 h 222678"/>
              <a:gd name="connsiteX46" fmla="*/ 133251 w 162340"/>
              <a:gd name="connsiteY46" fmla="*/ 222678 h 222678"/>
              <a:gd name="connsiteX47" fmla="*/ 29089 w 162340"/>
              <a:gd name="connsiteY47" fmla="*/ 222678 h 222678"/>
              <a:gd name="connsiteX48" fmla="*/ 0 w 162340"/>
              <a:gd name="connsiteY48" fmla="*/ 193588 h 222678"/>
              <a:gd name="connsiteX49" fmla="*/ 0 w 162340"/>
              <a:gd name="connsiteY49" fmla="*/ 124613 h 222678"/>
              <a:gd name="connsiteX50" fmla="*/ 8543 w 162340"/>
              <a:gd name="connsiteY50" fmla="*/ 104067 h 222678"/>
              <a:gd name="connsiteX51" fmla="*/ 25024 w 162340"/>
              <a:gd name="connsiteY51" fmla="*/ 97214 h 222678"/>
              <a:gd name="connsiteX52" fmla="*/ 25024 w 162340"/>
              <a:gd name="connsiteY52" fmla="*/ 56019 h 222678"/>
              <a:gd name="connsiteX53" fmla="*/ 81043 w 162340"/>
              <a:gd name="connsiteY53" fmla="*/ 0 h 2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62340" h="222678">
                <a:moveTo>
                  <a:pt x="81044" y="132235"/>
                </a:moveTo>
                <a:lnTo>
                  <a:pt x="81074" y="132245"/>
                </a:lnTo>
                <a:lnTo>
                  <a:pt x="77614" y="132616"/>
                </a:lnTo>
                <a:cubicBezTo>
                  <a:pt x="72660" y="133760"/>
                  <a:pt x="68468" y="137824"/>
                  <a:pt x="67325" y="142778"/>
                </a:cubicBezTo>
                <a:cubicBezTo>
                  <a:pt x="65800" y="149130"/>
                  <a:pt x="68341" y="155481"/>
                  <a:pt x="74057" y="158784"/>
                </a:cubicBezTo>
                <a:cubicBezTo>
                  <a:pt x="75836" y="159800"/>
                  <a:pt x="76979" y="161705"/>
                  <a:pt x="76979" y="163865"/>
                </a:cubicBezTo>
                <a:lnTo>
                  <a:pt x="76979" y="181775"/>
                </a:lnTo>
                <a:cubicBezTo>
                  <a:pt x="76979" y="184062"/>
                  <a:pt x="78884" y="185967"/>
                  <a:pt x="81171" y="185967"/>
                </a:cubicBezTo>
                <a:cubicBezTo>
                  <a:pt x="83457" y="185967"/>
                  <a:pt x="85362" y="184062"/>
                  <a:pt x="85362" y="181775"/>
                </a:cubicBezTo>
                <a:lnTo>
                  <a:pt x="85362" y="163865"/>
                </a:lnTo>
                <a:cubicBezTo>
                  <a:pt x="85362" y="161832"/>
                  <a:pt x="86506" y="159927"/>
                  <a:pt x="88284" y="158784"/>
                </a:cubicBezTo>
                <a:cubicBezTo>
                  <a:pt x="92730" y="156243"/>
                  <a:pt x="95398" y="151543"/>
                  <a:pt x="95398" y="146462"/>
                </a:cubicBezTo>
                <a:cubicBezTo>
                  <a:pt x="95398" y="142016"/>
                  <a:pt x="93365" y="137951"/>
                  <a:pt x="89935" y="135284"/>
                </a:cubicBezTo>
                <a:lnTo>
                  <a:pt x="81074" y="132245"/>
                </a:lnTo>
                <a:lnTo>
                  <a:pt x="81171" y="132235"/>
                </a:lnTo>
                <a:close/>
                <a:moveTo>
                  <a:pt x="75073" y="121311"/>
                </a:moveTo>
                <a:cubicBezTo>
                  <a:pt x="82949" y="119533"/>
                  <a:pt x="91079" y="121311"/>
                  <a:pt x="97303" y="126265"/>
                </a:cubicBezTo>
                <a:cubicBezTo>
                  <a:pt x="103527" y="131219"/>
                  <a:pt x="107084" y="138587"/>
                  <a:pt x="107084" y="146589"/>
                </a:cubicBezTo>
                <a:cubicBezTo>
                  <a:pt x="107084" y="154592"/>
                  <a:pt x="103273" y="162086"/>
                  <a:pt x="97049" y="167040"/>
                </a:cubicBezTo>
                <a:lnTo>
                  <a:pt x="97049" y="181775"/>
                </a:lnTo>
                <a:cubicBezTo>
                  <a:pt x="97049" y="190540"/>
                  <a:pt x="89935" y="197654"/>
                  <a:pt x="81171" y="197654"/>
                </a:cubicBezTo>
                <a:lnTo>
                  <a:pt x="81171" y="197527"/>
                </a:lnTo>
                <a:cubicBezTo>
                  <a:pt x="72406" y="197527"/>
                  <a:pt x="65292" y="190413"/>
                  <a:pt x="65292" y="181649"/>
                </a:cubicBezTo>
                <a:lnTo>
                  <a:pt x="65292" y="166913"/>
                </a:lnTo>
                <a:cubicBezTo>
                  <a:pt x="57290" y="160689"/>
                  <a:pt x="53479" y="150273"/>
                  <a:pt x="56019" y="140111"/>
                </a:cubicBezTo>
                <a:cubicBezTo>
                  <a:pt x="58306" y="130838"/>
                  <a:pt x="65800" y="123470"/>
                  <a:pt x="75073" y="121311"/>
                </a:cubicBezTo>
                <a:close/>
                <a:moveTo>
                  <a:pt x="29089" y="107083"/>
                </a:moveTo>
                <a:cubicBezTo>
                  <a:pt x="19435" y="107083"/>
                  <a:pt x="11686" y="114959"/>
                  <a:pt x="11686" y="124486"/>
                </a:cubicBezTo>
                <a:lnTo>
                  <a:pt x="11686" y="193461"/>
                </a:lnTo>
                <a:cubicBezTo>
                  <a:pt x="11686" y="203115"/>
                  <a:pt x="19562" y="210864"/>
                  <a:pt x="29089" y="210864"/>
                </a:cubicBezTo>
                <a:lnTo>
                  <a:pt x="133251" y="210864"/>
                </a:lnTo>
                <a:cubicBezTo>
                  <a:pt x="142905" y="210864"/>
                  <a:pt x="150653" y="202988"/>
                  <a:pt x="150653" y="193461"/>
                </a:cubicBezTo>
                <a:lnTo>
                  <a:pt x="150653" y="124486"/>
                </a:lnTo>
                <a:cubicBezTo>
                  <a:pt x="150653" y="114832"/>
                  <a:pt x="142778" y="107083"/>
                  <a:pt x="133251" y="107083"/>
                </a:cubicBezTo>
                <a:close/>
                <a:moveTo>
                  <a:pt x="81170" y="11559"/>
                </a:moveTo>
                <a:cubicBezTo>
                  <a:pt x="56654" y="11559"/>
                  <a:pt x="36710" y="31503"/>
                  <a:pt x="36710" y="56019"/>
                </a:cubicBezTo>
                <a:lnTo>
                  <a:pt x="36710" y="95524"/>
                </a:lnTo>
                <a:lnTo>
                  <a:pt x="125629" y="95524"/>
                </a:lnTo>
                <a:lnTo>
                  <a:pt x="125629" y="56019"/>
                </a:lnTo>
                <a:cubicBezTo>
                  <a:pt x="125629" y="31503"/>
                  <a:pt x="105686" y="11559"/>
                  <a:pt x="81170" y="11559"/>
                </a:cubicBezTo>
                <a:close/>
                <a:moveTo>
                  <a:pt x="81043" y="0"/>
                </a:moveTo>
                <a:cubicBezTo>
                  <a:pt x="111910" y="0"/>
                  <a:pt x="137061" y="25151"/>
                  <a:pt x="137061" y="56019"/>
                </a:cubicBezTo>
                <a:lnTo>
                  <a:pt x="137061" y="97108"/>
                </a:lnTo>
                <a:lnTo>
                  <a:pt x="153797" y="104067"/>
                </a:lnTo>
                <a:cubicBezTo>
                  <a:pt x="159069" y="109338"/>
                  <a:pt x="162340" y="116610"/>
                  <a:pt x="162340" y="124613"/>
                </a:cubicBezTo>
                <a:lnTo>
                  <a:pt x="162340" y="193588"/>
                </a:lnTo>
                <a:cubicBezTo>
                  <a:pt x="162340" y="209594"/>
                  <a:pt x="149256" y="222678"/>
                  <a:pt x="133251" y="222678"/>
                </a:cubicBezTo>
                <a:lnTo>
                  <a:pt x="29089" y="222678"/>
                </a:lnTo>
                <a:cubicBezTo>
                  <a:pt x="13084" y="222678"/>
                  <a:pt x="0" y="209594"/>
                  <a:pt x="0" y="193588"/>
                </a:cubicBezTo>
                <a:lnTo>
                  <a:pt x="0" y="124613"/>
                </a:lnTo>
                <a:cubicBezTo>
                  <a:pt x="0" y="116610"/>
                  <a:pt x="3271" y="109338"/>
                  <a:pt x="8543" y="104067"/>
                </a:cubicBezTo>
                <a:lnTo>
                  <a:pt x="25024" y="97214"/>
                </a:lnTo>
                <a:lnTo>
                  <a:pt x="25024" y="56019"/>
                </a:lnTo>
                <a:cubicBezTo>
                  <a:pt x="25024" y="25151"/>
                  <a:pt x="50175" y="0"/>
                  <a:pt x="81043"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17" name="Tijdelijke aanduiding voor tekst 6">
            <a:extLst>
              <a:ext uri="{FF2B5EF4-FFF2-40B4-BE49-F238E27FC236}">
                <a16:creationId xmlns:a16="http://schemas.microsoft.com/office/drawing/2014/main" id="{42C80EBE-18CF-AB24-10F2-73FDA7C77257}"/>
              </a:ext>
            </a:extLst>
          </p:cNvPr>
          <p:cNvSpPr>
            <a:spLocks noGrp="1"/>
          </p:cNvSpPr>
          <p:nvPr>
            <p:ph type="body" sz="quarter" idx="19" hasCustomPrompt="1"/>
          </p:nvPr>
        </p:nvSpPr>
        <p:spPr>
          <a:xfrm>
            <a:off x="6546086"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29" name="Tijdelijke aanduiding voor tekst 28">
            <a:extLst>
              <a:ext uri="{FF2B5EF4-FFF2-40B4-BE49-F238E27FC236}">
                <a16:creationId xmlns:a16="http://schemas.microsoft.com/office/drawing/2014/main" id="{206C81C9-9A1E-C282-7757-485E638152E2}"/>
              </a:ext>
            </a:extLst>
          </p:cNvPr>
          <p:cNvSpPr>
            <a:spLocks noGrp="1"/>
          </p:cNvSpPr>
          <p:nvPr>
            <p:ph type="body" sz="quarter" idx="20" hasCustomPrompt="1"/>
          </p:nvPr>
        </p:nvSpPr>
        <p:spPr>
          <a:xfrm>
            <a:off x="6667468" y="2266250"/>
            <a:ext cx="207416" cy="207800"/>
          </a:xfrm>
          <a:custGeom>
            <a:avLst/>
            <a:gdLst>
              <a:gd name="connsiteX0" fmla="*/ 167851 w 207416"/>
              <a:gd name="connsiteY0" fmla="*/ 180739 h 207800"/>
              <a:gd name="connsiteX1" fmla="*/ 167915 w 207416"/>
              <a:gd name="connsiteY1" fmla="*/ 180745 h 207800"/>
              <a:gd name="connsiteX2" fmla="*/ 167788 w 207416"/>
              <a:gd name="connsiteY2" fmla="*/ 180745 h 207800"/>
              <a:gd name="connsiteX3" fmla="*/ 167662 w 207416"/>
              <a:gd name="connsiteY3" fmla="*/ 94374 h 207800"/>
              <a:gd name="connsiteX4" fmla="*/ 167788 w 207416"/>
              <a:gd name="connsiteY4" fmla="*/ 94546 h 207800"/>
              <a:gd name="connsiteX5" fmla="*/ 162739 w 207416"/>
              <a:gd name="connsiteY5" fmla="*/ 101439 h 207800"/>
              <a:gd name="connsiteX6" fmla="*/ 156991 w 207416"/>
              <a:gd name="connsiteY6" fmla="*/ 108218 h 207800"/>
              <a:gd name="connsiteX7" fmla="*/ 139845 w 207416"/>
              <a:gd name="connsiteY7" fmla="*/ 141115 h 207800"/>
              <a:gd name="connsiteX8" fmla="*/ 167788 w 207416"/>
              <a:gd name="connsiteY8" fmla="*/ 169059 h 207800"/>
              <a:gd name="connsiteX9" fmla="*/ 195731 w 207416"/>
              <a:gd name="connsiteY9" fmla="*/ 141115 h 207800"/>
              <a:gd name="connsiteX10" fmla="*/ 178585 w 207416"/>
              <a:gd name="connsiteY10" fmla="*/ 108218 h 207800"/>
              <a:gd name="connsiteX11" fmla="*/ 172885 w 207416"/>
              <a:gd name="connsiteY11" fmla="*/ 101487 h 207800"/>
              <a:gd name="connsiteX12" fmla="*/ 167788 w 207416"/>
              <a:gd name="connsiteY12" fmla="*/ 94546 h 207800"/>
              <a:gd name="connsiteX13" fmla="*/ 167915 w 207416"/>
              <a:gd name="connsiteY13" fmla="*/ 94374 h 207800"/>
              <a:gd name="connsiteX14" fmla="*/ 53093 w 207416"/>
              <a:gd name="connsiteY14" fmla="*/ 84594 h 207800"/>
              <a:gd name="connsiteX15" fmla="*/ 33660 w 207416"/>
              <a:gd name="connsiteY15" fmla="*/ 111268 h 207800"/>
              <a:gd name="connsiteX16" fmla="*/ 11558 w 207416"/>
              <a:gd name="connsiteY16" fmla="*/ 154580 h 207800"/>
              <a:gd name="connsiteX17" fmla="*/ 53093 w 207416"/>
              <a:gd name="connsiteY17" fmla="*/ 196114 h 207800"/>
              <a:gd name="connsiteX18" fmla="*/ 94627 w 207416"/>
              <a:gd name="connsiteY18" fmla="*/ 154580 h 207800"/>
              <a:gd name="connsiteX19" fmla="*/ 72653 w 207416"/>
              <a:gd name="connsiteY19" fmla="*/ 111268 h 207800"/>
              <a:gd name="connsiteX20" fmla="*/ 53220 w 207416"/>
              <a:gd name="connsiteY20" fmla="*/ 84594 h 207800"/>
              <a:gd name="connsiteX21" fmla="*/ 167899 w 207416"/>
              <a:gd name="connsiteY21" fmla="*/ 75003 h 207800"/>
              <a:gd name="connsiteX22" fmla="*/ 173503 w 207416"/>
              <a:gd name="connsiteY22" fmla="*/ 79004 h 207800"/>
              <a:gd name="connsiteX23" fmla="*/ 187476 w 207416"/>
              <a:gd name="connsiteY23" fmla="*/ 100597 h 207800"/>
              <a:gd name="connsiteX24" fmla="*/ 207416 w 207416"/>
              <a:gd name="connsiteY24" fmla="*/ 141115 h 207800"/>
              <a:gd name="connsiteX25" fmla="*/ 175653 w 207416"/>
              <a:gd name="connsiteY25" fmla="*/ 179923 h 207800"/>
              <a:gd name="connsiteX26" fmla="*/ 167851 w 207416"/>
              <a:gd name="connsiteY26" fmla="*/ 180739 h 207800"/>
              <a:gd name="connsiteX27" fmla="*/ 160049 w 207416"/>
              <a:gd name="connsiteY27" fmla="*/ 179923 h 207800"/>
              <a:gd name="connsiteX28" fmla="*/ 128286 w 207416"/>
              <a:gd name="connsiteY28" fmla="*/ 141115 h 207800"/>
              <a:gd name="connsiteX29" fmla="*/ 148227 w 207416"/>
              <a:gd name="connsiteY29" fmla="*/ 100597 h 207800"/>
              <a:gd name="connsiteX30" fmla="*/ 162199 w 207416"/>
              <a:gd name="connsiteY30" fmla="*/ 79004 h 207800"/>
              <a:gd name="connsiteX31" fmla="*/ 167899 w 207416"/>
              <a:gd name="connsiteY31" fmla="*/ 75003 h 207800"/>
              <a:gd name="connsiteX32" fmla="*/ 53220 w 207416"/>
              <a:gd name="connsiteY32" fmla="*/ 60968 h 207800"/>
              <a:gd name="connsiteX33" fmla="*/ 58935 w 207416"/>
              <a:gd name="connsiteY33" fmla="*/ 65795 h 207800"/>
              <a:gd name="connsiteX34" fmla="*/ 81418 w 207416"/>
              <a:gd name="connsiteY34" fmla="*/ 103900 h 207800"/>
              <a:gd name="connsiteX35" fmla="*/ 106312 w 207416"/>
              <a:gd name="connsiteY35" fmla="*/ 154707 h 207800"/>
              <a:gd name="connsiteX36" fmla="*/ 53220 w 207416"/>
              <a:gd name="connsiteY36" fmla="*/ 207800 h 207800"/>
              <a:gd name="connsiteX37" fmla="*/ 53093 w 207416"/>
              <a:gd name="connsiteY37" fmla="*/ 207800 h 207800"/>
              <a:gd name="connsiteX38" fmla="*/ 0 w 207416"/>
              <a:gd name="connsiteY38" fmla="*/ 154707 h 207800"/>
              <a:gd name="connsiteX39" fmla="*/ 24895 w 207416"/>
              <a:gd name="connsiteY39" fmla="*/ 103900 h 207800"/>
              <a:gd name="connsiteX40" fmla="*/ 47504 w 207416"/>
              <a:gd name="connsiteY40" fmla="*/ 65795 h 207800"/>
              <a:gd name="connsiteX41" fmla="*/ 53220 w 207416"/>
              <a:gd name="connsiteY41" fmla="*/ 60968 h 207800"/>
              <a:gd name="connsiteX42" fmla="*/ 113806 w 207416"/>
              <a:gd name="connsiteY42" fmla="*/ 19053 h 207800"/>
              <a:gd name="connsiteX43" fmla="*/ 107709 w 207416"/>
              <a:gd name="connsiteY43" fmla="*/ 28071 h 207800"/>
              <a:gd name="connsiteX44" fmla="*/ 92595 w 207416"/>
              <a:gd name="connsiteY44" fmla="*/ 59952 h 207800"/>
              <a:gd name="connsiteX45" fmla="*/ 113806 w 207416"/>
              <a:gd name="connsiteY45" fmla="*/ 81164 h 207800"/>
              <a:gd name="connsiteX46" fmla="*/ 135018 w 207416"/>
              <a:gd name="connsiteY46" fmla="*/ 59952 h 207800"/>
              <a:gd name="connsiteX47" fmla="*/ 119903 w 207416"/>
              <a:gd name="connsiteY47" fmla="*/ 28071 h 207800"/>
              <a:gd name="connsiteX48" fmla="*/ 113806 w 207416"/>
              <a:gd name="connsiteY48" fmla="*/ 19053 h 207800"/>
              <a:gd name="connsiteX49" fmla="*/ 113806 w 207416"/>
              <a:gd name="connsiteY49" fmla="*/ 0 h 207800"/>
              <a:gd name="connsiteX50" fmla="*/ 119396 w 207416"/>
              <a:gd name="connsiteY50" fmla="*/ 4319 h 207800"/>
              <a:gd name="connsiteX51" fmla="*/ 129430 w 207416"/>
              <a:gd name="connsiteY51" fmla="*/ 21338 h 207800"/>
              <a:gd name="connsiteX52" fmla="*/ 146704 w 207416"/>
              <a:gd name="connsiteY52" fmla="*/ 59825 h 207800"/>
              <a:gd name="connsiteX53" fmla="*/ 113806 w 207416"/>
              <a:gd name="connsiteY53" fmla="*/ 92722 h 207800"/>
              <a:gd name="connsiteX54" fmla="*/ 113806 w 207416"/>
              <a:gd name="connsiteY54" fmla="*/ 92849 h 207800"/>
              <a:gd name="connsiteX55" fmla="*/ 80910 w 207416"/>
              <a:gd name="connsiteY55" fmla="*/ 59952 h 207800"/>
              <a:gd name="connsiteX56" fmla="*/ 98183 w 207416"/>
              <a:gd name="connsiteY56" fmla="*/ 21338 h 207800"/>
              <a:gd name="connsiteX57" fmla="*/ 108217 w 207416"/>
              <a:gd name="connsiteY57" fmla="*/ 4319 h 207800"/>
              <a:gd name="connsiteX58" fmla="*/ 113806 w 207416"/>
              <a:gd name="connsiteY58" fmla="*/ 0 h 20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07416" h="207800">
                <a:moveTo>
                  <a:pt x="167851" y="180739"/>
                </a:moveTo>
                <a:lnTo>
                  <a:pt x="167915" y="180745"/>
                </a:lnTo>
                <a:lnTo>
                  <a:pt x="167788" y="180745"/>
                </a:lnTo>
                <a:close/>
                <a:moveTo>
                  <a:pt x="167662" y="94374"/>
                </a:moveTo>
                <a:lnTo>
                  <a:pt x="167788" y="94546"/>
                </a:lnTo>
                <a:lnTo>
                  <a:pt x="162739" y="101439"/>
                </a:lnTo>
                <a:cubicBezTo>
                  <a:pt x="160897" y="103741"/>
                  <a:pt x="158960" y="105995"/>
                  <a:pt x="156991" y="108218"/>
                </a:cubicBezTo>
                <a:cubicBezTo>
                  <a:pt x="148227" y="118380"/>
                  <a:pt x="139845" y="127906"/>
                  <a:pt x="139845" y="141115"/>
                </a:cubicBezTo>
                <a:cubicBezTo>
                  <a:pt x="139845" y="155976"/>
                  <a:pt x="152927" y="169059"/>
                  <a:pt x="167788" y="169059"/>
                </a:cubicBezTo>
                <a:cubicBezTo>
                  <a:pt x="182649" y="169059"/>
                  <a:pt x="195731" y="155976"/>
                  <a:pt x="195731" y="141115"/>
                </a:cubicBezTo>
                <a:cubicBezTo>
                  <a:pt x="195731" y="127906"/>
                  <a:pt x="187476" y="118380"/>
                  <a:pt x="178585" y="108218"/>
                </a:cubicBezTo>
                <a:cubicBezTo>
                  <a:pt x="176679" y="105995"/>
                  <a:pt x="174742" y="103773"/>
                  <a:pt x="172885" y="101487"/>
                </a:cubicBezTo>
                <a:lnTo>
                  <a:pt x="167788" y="94546"/>
                </a:lnTo>
                <a:lnTo>
                  <a:pt x="167915" y="94374"/>
                </a:lnTo>
                <a:close/>
                <a:moveTo>
                  <a:pt x="53093" y="84594"/>
                </a:moveTo>
                <a:cubicBezTo>
                  <a:pt x="48012" y="94628"/>
                  <a:pt x="40772" y="103138"/>
                  <a:pt x="33660" y="111268"/>
                </a:cubicBezTo>
                <a:cubicBezTo>
                  <a:pt x="22355" y="124350"/>
                  <a:pt x="11558" y="136798"/>
                  <a:pt x="11558" y="154580"/>
                </a:cubicBezTo>
                <a:cubicBezTo>
                  <a:pt x="11558" y="176681"/>
                  <a:pt x="30992" y="196114"/>
                  <a:pt x="53093" y="196114"/>
                </a:cubicBezTo>
                <a:cubicBezTo>
                  <a:pt x="75193" y="196114"/>
                  <a:pt x="94627" y="176681"/>
                  <a:pt x="94627" y="154580"/>
                </a:cubicBezTo>
                <a:cubicBezTo>
                  <a:pt x="94627" y="136798"/>
                  <a:pt x="83957" y="124477"/>
                  <a:pt x="72653" y="111268"/>
                </a:cubicBezTo>
                <a:cubicBezTo>
                  <a:pt x="65540" y="103011"/>
                  <a:pt x="58300" y="94628"/>
                  <a:pt x="53220" y="84594"/>
                </a:cubicBezTo>
                <a:close/>
                <a:moveTo>
                  <a:pt x="167899" y="75003"/>
                </a:moveTo>
                <a:cubicBezTo>
                  <a:pt x="170424" y="75003"/>
                  <a:pt x="172932" y="76337"/>
                  <a:pt x="173503" y="79004"/>
                </a:cubicBezTo>
                <a:cubicBezTo>
                  <a:pt x="175155" y="86371"/>
                  <a:pt x="181124" y="93230"/>
                  <a:pt x="187476" y="100597"/>
                </a:cubicBezTo>
                <a:cubicBezTo>
                  <a:pt x="196875" y="111394"/>
                  <a:pt x="207416" y="123588"/>
                  <a:pt x="207416" y="141115"/>
                </a:cubicBezTo>
                <a:cubicBezTo>
                  <a:pt x="207416" y="159898"/>
                  <a:pt x="193511" y="176153"/>
                  <a:pt x="175653" y="179923"/>
                </a:cubicBezTo>
                <a:lnTo>
                  <a:pt x="167851" y="180739"/>
                </a:lnTo>
                <a:lnTo>
                  <a:pt x="160049" y="179923"/>
                </a:lnTo>
                <a:cubicBezTo>
                  <a:pt x="142192" y="176153"/>
                  <a:pt x="128286" y="159898"/>
                  <a:pt x="128286" y="141115"/>
                </a:cubicBezTo>
                <a:cubicBezTo>
                  <a:pt x="128286" y="123588"/>
                  <a:pt x="138828" y="111394"/>
                  <a:pt x="148227" y="100597"/>
                </a:cubicBezTo>
                <a:cubicBezTo>
                  <a:pt x="154579" y="93357"/>
                  <a:pt x="160548" y="86371"/>
                  <a:pt x="162199" y="79004"/>
                </a:cubicBezTo>
                <a:cubicBezTo>
                  <a:pt x="162834" y="76337"/>
                  <a:pt x="165375" y="75003"/>
                  <a:pt x="167899" y="75003"/>
                </a:cubicBezTo>
                <a:close/>
                <a:moveTo>
                  <a:pt x="53220" y="60968"/>
                </a:moveTo>
                <a:cubicBezTo>
                  <a:pt x="56014" y="60968"/>
                  <a:pt x="58427" y="63000"/>
                  <a:pt x="58935" y="65795"/>
                </a:cubicBezTo>
                <a:cubicBezTo>
                  <a:pt x="61730" y="81037"/>
                  <a:pt x="71256" y="92088"/>
                  <a:pt x="81418" y="103900"/>
                </a:cubicBezTo>
                <a:cubicBezTo>
                  <a:pt x="93611" y="117999"/>
                  <a:pt x="106312" y="132733"/>
                  <a:pt x="106312" y="154707"/>
                </a:cubicBezTo>
                <a:cubicBezTo>
                  <a:pt x="106312" y="183031"/>
                  <a:pt x="81545" y="207800"/>
                  <a:pt x="53220" y="207800"/>
                </a:cubicBezTo>
                <a:lnTo>
                  <a:pt x="53093" y="207800"/>
                </a:lnTo>
                <a:cubicBezTo>
                  <a:pt x="24768" y="207800"/>
                  <a:pt x="0" y="183031"/>
                  <a:pt x="0" y="154707"/>
                </a:cubicBezTo>
                <a:cubicBezTo>
                  <a:pt x="0" y="132606"/>
                  <a:pt x="12702" y="117999"/>
                  <a:pt x="24895" y="103900"/>
                </a:cubicBezTo>
                <a:cubicBezTo>
                  <a:pt x="35056" y="92088"/>
                  <a:pt x="44710" y="81037"/>
                  <a:pt x="47504" y="65795"/>
                </a:cubicBezTo>
                <a:cubicBezTo>
                  <a:pt x="48012" y="63000"/>
                  <a:pt x="50425" y="60968"/>
                  <a:pt x="53220" y="60968"/>
                </a:cubicBezTo>
                <a:close/>
                <a:moveTo>
                  <a:pt x="113806" y="19053"/>
                </a:moveTo>
                <a:cubicBezTo>
                  <a:pt x="112029" y="21847"/>
                  <a:pt x="109996" y="24895"/>
                  <a:pt x="107709" y="28071"/>
                </a:cubicBezTo>
                <a:cubicBezTo>
                  <a:pt x="100597" y="38359"/>
                  <a:pt x="92595" y="49917"/>
                  <a:pt x="92595" y="59952"/>
                </a:cubicBezTo>
                <a:cubicBezTo>
                  <a:pt x="92595" y="69478"/>
                  <a:pt x="102376" y="81164"/>
                  <a:pt x="113806" y="81164"/>
                </a:cubicBezTo>
                <a:cubicBezTo>
                  <a:pt x="125238" y="81164"/>
                  <a:pt x="135018" y="69478"/>
                  <a:pt x="135018" y="59952"/>
                </a:cubicBezTo>
                <a:cubicBezTo>
                  <a:pt x="135018" y="49917"/>
                  <a:pt x="127017" y="38232"/>
                  <a:pt x="119903" y="28071"/>
                </a:cubicBezTo>
                <a:cubicBezTo>
                  <a:pt x="117744" y="24895"/>
                  <a:pt x="115585" y="21974"/>
                  <a:pt x="113806" y="19053"/>
                </a:cubicBezTo>
                <a:close/>
                <a:moveTo>
                  <a:pt x="113806" y="0"/>
                </a:moveTo>
                <a:cubicBezTo>
                  <a:pt x="116474" y="0"/>
                  <a:pt x="118761" y="1778"/>
                  <a:pt x="119396" y="4319"/>
                </a:cubicBezTo>
                <a:cubicBezTo>
                  <a:pt x="120538" y="8637"/>
                  <a:pt x="124857" y="14861"/>
                  <a:pt x="129430" y="21338"/>
                </a:cubicBezTo>
                <a:cubicBezTo>
                  <a:pt x="137558" y="33025"/>
                  <a:pt x="146704" y="46108"/>
                  <a:pt x="146704" y="59825"/>
                </a:cubicBezTo>
                <a:cubicBezTo>
                  <a:pt x="146704" y="76718"/>
                  <a:pt x="130700" y="92722"/>
                  <a:pt x="113806" y="92722"/>
                </a:cubicBezTo>
                <a:lnTo>
                  <a:pt x="113806" y="92849"/>
                </a:lnTo>
                <a:cubicBezTo>
                  <a:pt x="96913" y="92849"/>
                  <a:pt x="80910" y="76845"/>
                  <a:pt x="80910" y="59952"/>
                </a:cubicBezTo>
                <a:cubicBezTo>
                  <a:pt x="80910" y="46235"/>
                  <a:pt x="90055" y="33025"/>
                  <a:pt x="98183" y="21338"/>
                </a:cubicBezTo>
                <a:cubicBezTo>
                  <a:pt x="102756" y="14861"/>
                  <a:pt x="106948" y="8637"/>
                  <a:pt x="108217" y="4319"/>
                </a:cubicBezTo>
                <a:cubicBezTo>
                  <a:pt x="108979" y="1778"/>
                  <a:pt x="111267" y="0"/>
                  <a:pt x="113806"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14" name="Tijdelijke aanduiding voor tekst 6">
            <a:extLst>
              <a:ext uri="{FF2B5EF4-FFF2-40B4-BE49-F238E27FC236}">
                <a16:creationId xmlns:a16="http://schemas.microsoft.com/office/drawing/2014/main" id="{EBFE85F7-1679-3A9D-B686-65E7693322D0}"/>
              </a:ext>
            </a:extLst>
          </p:cNvPr>
          <p:cNvSpPr>
            <a:spLocks noGrp="1"/>
          </p:cNvSpPr>
          <p:nvPr>
            <p:ph type="body" sz="quarter" idx="22" hasCustomPrompt="1"/>
          </p:nvPr>
        </p:nvSpPr>
        <p:spPr>
          <a:xfrm>
            <a:off x="9426262"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35" name="Tijdelijke aanduiding voor tekst 34">
            <a:extLst>
              <a:ext uri="{FF2B5EF4-FFF2-40B4-BE49-F238E27FC236}">
                <a16:creationId xmlns:a16="http://schemas.microsoft.com/office/drawing/2014/main" id="{9DF22571-00D8-4143-7286-CEF53B4094EE}"/>
              </a:ext>
            </a:extLst>
          </p:cNvPr>
          <p:cNvSpPr>
            <a:spLocks noGrp="1"/>
          </p:cNvSpPr>
          <p:nvPr>
            <p:ph type="body" sz="quarter" idx="23" hasCustomPrompt="1"/>
          </p:nvPr>
        </p:nvSpPr>
        <p:spPr>
          <a:xfrm>
            <a:off x="9577693" y="2248738"/>
            <a:ext cx="147319" cy="242824"/>
          </a:xfrm>
          <a:custGeom>
            <a:avLst/>
            <a:gdLst>
              <a:gd name="connsiteX0" fmla="*/ 55245 w 147319"/>
              <a:gd name="connsiteY0" fmla="*/ 106427 h 242824"/>
              <a:gd name="connsiteX1" fmla="*/ 66929 w 147319"/>
              <a:gd name="connsiteY1" fmla="*/ 106427 h 242824"/>
              <a:gd name="connsiteX2" fmla="*/ 66929 w 147319"/>
              <a:gd name="connsiteY2" fmla="*/ 126493 h 242824"/>
              <a:gd name="connsiteX3" fmla="*/ 55245 w 147319"/>
              <a:gd name="connsiteY3" fmla="*/ 126493 h 242824"/>
              <a:gd name="connsiteX4" fmla="*/ 86995 w 147319"/>
              <a:gd name="connsiteY4" fmla="*/ 36831 h 242824"/>
              <a:gd name="connsiteX5" fmla="*/ 86995 w 147319"/>
              <a:gd name="connsiteY5" fmla="*/ 206122 h 242824"/>
              <a:gd name="connsiteX6" fmla="*/ 135635 w 147319"/>
              <a:gd name="connsiteY6" fmla="*/ 206122 h 242824"/>
              <a:gd name="connsiteX7" fmla="*/ 135635 w 147319"/>
              <a:gd name="connsiteY7" fmla="*/ 36831 h 242824"/>
              <a:gd name="connsiteX8" fmla="*/ 75311 w 147319"/>
              <a:gd name="connsiteY8" fmla="*/ 12319 h 242824"/>
              <a:gd name="connsiteX9" fmla="*/ 11557 w 147319"/>
              <a:gd name="connsiteY9" fmla="*/ 35052 h 242824"/>
              <a:gd name="connsiteX10" fmla="*/ 11557 w 147319"/>
              <a:gd name="connsiteY10" fmla="*/ 207772 h 242824"/>
              <a:gd name="connsiteX11" fmla="*/ 75311 w 147319"/>
              <a:gd name="connsiteY11" fmla="*/ 230505 h 242824"/>
              <a:gd name="connsiteX12" fmla="*/ 76073 w 147319"/>
              <a:gd name="connsiteY12" fmla="*/ 0 h 242824"/>
              <a:gd name="connsiteX13" fmla="*/ 81152 w 147319"/>
              <a:gd name="connsiteY13" fmla="*/ 0 h 242824"/>
              <a:gd name="connsiteX14" fmla="*/ 86995 w 147319"/>
              <a:gd name="connsiteY14" fmla="*/ 5842 h 242824"/>
              <a:gd name="connsiteX15" fmla="*/ 86995 w 147319"/>
              <a:gd name="connsiteY15" fmla="*/ 25147 h 242824"/>
              <a:gd name="connsiteX16" fmla="*/ 141477 w 147319"/>
              <a:gd name="connsiteY16" fmla="*/ 25147 h 242824"/>
              <a:gd name="connsiteX17" fmla="*/ 147319 w 147319"/>
              <a:gd name="connsiteY17" fmla="*/ 30989 h 242824"/>
              <a:gd name="connsiteX18" fmla="*/ 147319 w 147319"/>
              <a:gd name="connsiteY18" fmla="*/ 211837 h 242824"/>
              <a:gd name="connsiteX19" fmla="*/ 141477 w 147319"/>
              <a:gd name="connsiteY19" fmla="*/ 217679 h 242824"/>
              <a:gd name="connsiteX20" fmla="*/ 141477 w 147319"/>
              <a:gd name="connsiteY20" fmla="*/ 217806 h 242824"/>
              <a:gd name="connsiteX21" fmla="*/ 86995 w 147319"/>
              <a:gd name="connsiteY21" fmla="*/ 217806 h 242824"/>
              <a:gd name="connsiteX22" fmla="*/ 86995 w 147319"/>
              <a:gd name="connsiteY22" fmla="*/ 236982 h 242824"/>
              <a:gd name="connsiteX23" fmla="*/ 81152 w 147319"/>
              <a:gd name="connsiteY23" fmla="*/ 242824 h 242824"/>
              <a:gd name="connsiteX24" fmla="*/ 76073 w 147319"/>
              <a:gd name="connsiteY24" fmla="*/ 242824 h 242824"/>
              <a:gd name="connsiteX25" fmla="*/ 74168 w 147319"/>
              <a:gd name="connsiteY25" fmla="*/ 242443 h 242824"/>
              <a:gd name="connsiteX26" fmla="*/ 3810 w 147319"/>
              <a:gd name="connsiteY26" fmla="*/ 217297 h 242824"/>
              <a:gd name="connsiteX27" fmla="*/ 0 w 147319"/>
              <a:gd name="connsiteY27" fmla="*/ 211836 h 242824"/>
              <a:gd name="connsiteX28" fmla="*/ 0 w 147319"/>
              <a:gd name="connsiteY28" fmla="*/ 30988 h 242824"/>
              <a:gd name="connsiteX29" fmla="*/ 3810 w 147319"/>
              <a:gd name="connsiteY29" fmla="*/ 25527 h 242824"/>
              <a:gd name="connsiteX30" fmla="*/ 74168 w 147319"/>
              <a:gd name="connsiteY30" fmla="*/ 381 h 242824"/>
              <a:gd name="connsiteX31" fmla="*/ 76073 w 147319"/>
              <a:gd name="connsiteY31" fmla="*/ 0 h 24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7319" h="242824">
                <a:moveTo>
                  <a:pt x="55245" y="106427"/>
                </a:moveTo>
                <a:lnTo>
                  <a:pt x="66929" y="106427"/>
                </a:lnTo>
                <a:lnTo>
                  <a:pt x="66929" y="126493"/>
                </a:lnTo>
                <a:lnTo>
                  <a:pt x="55245" y="126493"/>
                </a:lnTo>
                <a:close/>
                <a:moveTo>
                  <a:pt x="86995" y="36831"/>
                </a:moveTo>
                <a:lnTo>
                  <a:pt x="86995" y="206122"/>
                </a:lnTo>
                <a:lnTo>
                  <a:pt x="135635" y="206122"/>
                </a:lnTo>
                <a:lnTo>
                  <a:pt x="135635" y="36831"/>
                </a:lnTo>
                <a:close/>
                <a:moveTo>
                  <a:pt x="75311" y="12319"/>
                </a:moveTo>
                <a:lnTo>
                  <a:pt x="11557" y="35052"/>
                </a:lnTo>
                <a:lnTo>
                  <a:pt x="11557" y="207772"/>
                </a:lnTo>
                <a:lnTo>
                  <a:pt x="75311" y="230505"/>
                </a:lnTo>
                <a:close/>
                <a:moveTo>
                  <a:pt x="76073" y="0"/>
                </a:moveTo>
                <a:lnTo>
                  <a:pt x="81152" y="0"/>
                </a:lnTo>
                <a:cubicBezTo>
                  <a:pt x="84327" y="0"/>
                  <a:pt x="86995" y="2540"/>
                  <a:pt x="86995" y="5842"/>
                </a:cubicBezTo>
                <a:lnTo>
                  <a:pt x="86995" y="25147"/>
                </a:lnTo>
                <a:lnTo>
                  <a:pt x="141477" y="25147"/>
                </a:lnTo>
                <a:cubicBezTo>
                  <a:pt x="144652" y="25147"/>
                  <a:pt x="147319" y="27687"/>
                  <a:pt x="147319" y="30989"/>
                </a:cubicBezTo>
                <a:lnTo>
                  <a:pt x="147319" y="211837"/>
                </a:lnTo>
                <a:cubicBezTo>
                  <a:pt x="147319" y="215012"/>
                  <a:pt x="144779" y="217679"/>
                  <a:pt x="141477" y="217679"/>
                </a:cubicBezTo>
                <a:lnTo>
                  <a:pt x="141477" y="217806"/>
                </a:lnTo>
                <a:lnTo>
                  <a:pt x="86995" y="217806"/>
                </a:lnTo>
                <a:lnTo>
                  <a:pt x="86995" y="236982"/>
                </a:lnTo>
                <a:cubicBezTo>
                  <a:pt x="86995" y="240157"/>
                  <a:pt x="84455" y="242824"/>
                  <a:pt x="81152" y="242824"/>
                </a:cubicBezTo>
                <a:lnTo>
                  <a:pt x="76073" y="242824"/>
                </a:lnTo>
                <a:cubicBezTo>
                  <a:pt x="75438" y="242824"/>
                  <a:pt x="74802" y="242824"/>
                  <a:pt x="74168" y="242443"/>
                </a:cubicBezTo>
                <a:lnTo>
                  <a:pt x="3810" y="217297"/>
                </a:lnTo>
                <a:cubicBezTo>
                  <a:pt x="1524" y="216408"/>
                  <a:pt x="0" y="214249"/>
                  <a:pt x="0" y="211836"/>
                </a:cubicBezTo>
                <a:lnTo>
                  <a:pt x="0" y="30988"/>
                </a:lnTo>
                <a:cubicBezTo>
                  <a:pt x="0" y="28575"/>
                  <a:pt x="1524" y="26289"/>
                  <a:pt x="3810" y="25527"/>
                </a:cubicBezTo>
                <a:lnTo>
                  <a:pt x="74168" y="381"/>
                </a:lnTo>
                <a:cubicBezTo>
                  <a:pt x="74168" y="381"/>
                  <a:pt x="75438" y="0"/>
                  <a:pt x="76073" y="0"/>
                </a:cubicBezTo>
                <a:close/>
              </a:path>
            </a:pathLst>
          </a:custGeom>
          <a:solidFill>
            <a:schemeClr val="tx2"/>
          </a:solidFill>
        </p:spPr>
        <p:txBody>
          <a:bodyPr wrap="square">
            <a:noAutofit/>
          </a:bodyPr>
          <a:lstStyle>
            <a:lvl1pPr marL="0" indent="0">
              <a:buNone/>
              <a:defRPr/>
            </a:lvl1pPr>
          </a:lstStyle>
          <a:p>
            <a:pPr lvl="0"/>
            <a:r>
              <a:rPr lang="nl-NL"/>
              <a:t> </a:t>
            </a:r>
          </a:p>
        </p:txBody>
      </p:sp>
      <p:sp>
        <p:nvSpPr>
          <p:cNvPr id="12" name="Tijdelijke aanduiding voor tekst 6">
            <a:extLst>
              <a:ext uri="{FF2B5EF4-FFF2-40B4-BE49-F238E27FC236}">
                <a16:creationId xmlns:a16="http://schemas.microsoft.com/office/drawing/2014/main" id="{BC376D99-8F1F-5952-5E87-71155668EB04}"/>
              </a:ext>
            </a:extLst>
          </p:cNvPr>
          <p:cNvSpPr>
            <a:spLocks noGrp="1"/>
          </p:cNvSpPr>
          <p:nvPr>
            <p:ph type="body" sz="quarter" idx="26" hasCustomPrompt="1"/>
          </p:nvPr>
        </p:nvSpPr>
        <p:spPr>
          <a:xfrm>
            <a:off x="767305" y="2145060"/>
            <a:ext cx="450180" cy="450181"/>
          </a:xfrm>
          <a:prstGeom prst="ellipse">
            <a:avLst/>
          </a:prstGeom>
          <a:solidFill>
            <a:schemeClr val="bg2"/>
          </a:solidFill>
        </p:spPr>
        <p:txBody>
          <a:bodyPr/>
          <a:lstStyle>
            <a:lvl1pPr marL="0" indent="0">
              <a:buNone/>
              <a:defRPr/>
            </a:lvl1pPr>
          </a:lstStyle>
          <a:p>
            <a:pPr lvl="0"/>
            <a:r>
              <a:rPr lang="nl-NL"/>
              <a:t> </a:t>
            </a:r>
          </a:p>
        </p:txBody>
      </p:sp>
      <p:sp>
        <p:nvSpPr>
          <p:cNvPr id="36" name="Tijdelijke aanduiding voor tekst 35">
            <a:extLst>
              <a:ext uri="{FF2B5EF4-FFF2-40B4-BE49-F238E27FC236}">
                <a16:creationId xmlns:a16="http://schemas.microsoft.com/office/drawing/2014/main" id="{FA76E0AC-A087-4289-45EE-E68E7D206487}"/>
              </a:ext>
            </a:extLst>
          </p:cNvPr>
          <p:cNvSpPr>
            <a:spLocks noGrp="1"/>
          </p:cNvSpPr>
          <p:nvPr>
            <p:ph type="body" sz="quarter" idx="27" hasCustomPrompt="1"/>
          </p:nvPr>
        </p:nvSpPr>
        <p:spPr>
          <a:xfrm>
            <a:off x="882667" y="2268439"/>
            <a:ext cx="219456" cy="203423"/>
          </a:xfrm>
          <a:custGeom>
            <a:avLst/>
            <a:gdLst>
              <a:gd name="connsiteX0" fmla="*/ 27305 w 219456"/>
              <a:gd name="connsiteY0" fmla="*/ 101696 h 203423"/>
              <a:gd name="connsiteX1" fmla="*/ 38481 w 219456"/>
              <a:gd name="connsiteY1" fmla="*/ 101696 h 203423"/>
              <a:gd name="connsiteX2" fmla="*/ 38481 w 219456"/>
              <a:gd name="connsiteY2" fmla="*/ 192247 h 203423"/>
              <a:gd name="connsiteX3" fmla="*/ 80264 w 219456"/>
              <a:gd name="connsiteY3" fmla="*/ 192247 h 203423"/>
              <a:gd name="connsiteX4" fmla="*/ 80264 w 219456"/>
              <a:gd name="connsiteY4" fmla="*/ 130525 h 203423"/>
              <a:gd name="connsiteX5" fmla="*/ 85852 w 219456"/>
              <a:gd name="connsiteY5" fmla="*/ 124937 h 203423"/>
              <a:gd name="connsiteX6" fmla="*/ 133985 w 219456"/>
              <a:gd name="connsiteY6" fmla="*/ 124937 h 203423"/>
              <a:gd name="connsiteX7" fmla="*/ 139573 w 219456"/>
              <a:gd name="connsiteY7" fmla="*/ 130525 h 203423"/>
              <a:gd name="connsiteX8" fmla="*/ 139573 w 219456"/>
              <a:gd name="connsiteY8" fmla="*/ 192247 h 203423"/>
              <a:gd name="connsiteX9" fmla="*/ 181356 w 219456"/>
              <a:gd name="connsiteY9" fmla="*/ 192247 h 203423"/>
              <a:gd name="connsiteX10" fmla="*/ 181356 w 219456"/>
              <a:gd name="connsiteY10" fmla="*/ 101696 h 203423"/>
              <a:gd name="connsiteX11" fmla="*/ 192532 w 219456"/>
              <a:gd name="connsiteY11" fmla="*/ 101696 h 203423"/>
              <a:gd name="connsiteX12" fmla="*/ 192532 w 219456"/>
              <a:gd name="connsiteY12" fmla="*/ 197835 h 203423"/>
              <a:gd name="connsiteX13" fmla="*/ 186944 w 219456"/>
              <a:gd name="connsiteY13" fmla="*/ 203423 h 203423"/>
              <a:gd name="connsiteX14" fmla="*/ 186690 w 219456"/>
              <a:gd name="connsiteY14" fmla="*/ 203423 h 203423"/>
              <a:gd name="connsiteX15" fmla="*/ 133858 w 219456"/>
              <a:gd name="connsiteY15" fmla="*/ 203423 h 203423"/>
              <a:gd name="connsiteX16" fmla="*/ 128270 w 219456"/>
              <a:gd name="connsiteY16" fmla="*/ 197835 h 203423"/>
              <a:gd name="connsiteX17" fmla="*/ 128270 w 219456"/>
              <a:gd name="connsiteY17" fmla="*/ 136113 h 203423"/>
              <a:gd name="connsiteX18" fmla="*/ 91313 w 219456"/>
              <a:gd name="connsiteY18" fmla="*/ 136113 h 203423"/>
              <a:gd name="connsiteX19" fmla="*/ 91313 w 219456"/>
              <a:gd name="connsiteY19" fmla="*/ 197835 h 203423"/>
              <a:gd name="connsiteX20" fmla="*/ 85725 w 219456"/>
              <a:gd name="connsiteY20" fmla="*/ 203423 h 203423"/>
              <a:gd name="connsiteX21" fmla="*/ 32893 w 219456"/>
              <a:gd name="connsiteY21" fmla="*/ 203423 h 203423"/>
              <a:gd name="connsiteX22" fmla="*/ 27305 w 219456"/>
              <a:gd name="connsiteY22" fmla="*/ 197835 h 203423"/>
              <a:gd name="connsiteX23" fmla="*/ 42418 w 219456"/>
              <a:gd name="connsiteY23" fmla="*/ 4795 h 203423"/>
              <a:gd name="connsiteX24" fmla="*/ 66421 w 219456"/>
              <a:gd name="connsiteY24" fmla="*/ 4795 h 203423"/>
              <a:gd name="connsiteX25" fmla="*/ 72009 w 219456"/>
              <a:gd name="connsiteY25" fmla="*/ 10383 h 203423"/>
              <a:gd name="connsiteX26" fmla="*/ 72009 w 219456"/>
              <a:gd name="connsiteY26" fmla="*/ 29560 h 203423"/>
              <a:gd name="connsiteX27" fmla="*/ 60833 w 219456"/>
              <a:gd name="connsiteY27" fmla="*/ 29560 h 203423"/>
              <a:gd name="connsiteX28" fmla="*/ 60833 w 219456"/>
              <a:gd name="connsiteY28" fmla="*/ 15844 h 203423"/>
              <a:gd name="connsiteX29" fmla="*/ 47879 w 219456"/>
              <a:gd name="connsiteY29" fmla="*/ 15844 h 203423"/>
              <a:gd name="connsiteX30" fmla="*/ 47879 w 219456"/>
              <a:gd name="connsiteY30" fmla="*/ 53563 h 203423"/>
              <a:gd name="connsiteX31" fmla="*/ 48006 w 219456"/>
              <a:gd name="connsiteY31" fmla="*/ 53690 h 203423"/>
              <a:gd name="connsiteX32" fmla="*/ 36830 w 219456"/>
              <a:gd name="connsiteY32" fmla="*/ 53690 h 203423"/>
              <a:gd name="connsiteX33" fmla="*/ 36830 w 219456"/>
              <a:gd name="connsiteY33" fmla="*/ 10383 h 203423"/>
              <a:gd name="connsiteX34" fmla="*/ 42418 w 219456"/>
              <a:gd name="connsiteY34" fmla="*/ 4795 h 203423"/>
              <a:gd name="connsiteX35" fmla="*/ 105791 w 219456"/>
              <a:gd name="connsiteY35" fmla="*/ 1620 h 203423"/>
              <a:gd name="connsiteX36" fmla="*/ 113665 w 219456"/>
              <a:gd name="connsiteY36" fmla="*/ 1620 h 203423"/>
              <a:gd name="connsiteX37" fmla="*/ 219456 w 219456"/>
              <a:gd name="connsiteY37" fmla="*/ 107411 h 203423"/>
              <a:gd name="connsiteX38" fmla="*/ 211582 w 219456"/>
              <a:gd name="connsiteY38" fmla="*/ 115285 h 203423"/>
              <a:gd name="connsiteX39" fmla="*/ 109728 w 219456"/>
              <a:gd name="connsiteY39" fmla="*/ 13431 h 203423"/>
              <a:gd name="connsiteX40" fmla="*/ 7874 w 219456"/>
              <a:gd name="connsiteY40" fmla="*/ 115285 h 203423"/>
              <a:gd name="connsiteX41" fmla="*/ 0 w 219456"/>
              <a:gd name="connsiteY41" fmla="*/ 107411 h 203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19456" h="203423">
                <a:moveTo>
                  <a:pt x="27305" y="101696"/>
                </a:moveTo>
                <a:lnTo>
                  <a:pt x="38481" y="101696"/>
                </a:lnTo>
                <a:lnTo>
                  <a:pt x="38481" y="192247"/>
                </a:lnTo>
                <a:lnTo>
                  <a:pt x="80264" y="192247"/>
                </a:lnTo>
                <a:lnTo>
                  <a:pt x="80264" y="130525"/>
                </a:lnTo>
                <a:cubicBezTo>
                  <a:pt x="80264" y="127477"/>
                  <a:pt x="82804" y="124937"/>
                  <a:pt x="85852" y="124937"/>
                </a:cubicBezTo>
                <a:lnTo>
                  <a:pt x="133985" y="124937"/>
                </a:lnTo>
                <a:cubicBezTo>
                  <a:pt x="137033" y="124937"/>
                  <a:pt x="139573" y="127477"/>
                  <a:pt x="139573" y="130525"/>
                </a:cubicBezTo>
                <a:lnTo>
                  <a:pt x="139573" y="192247"/>
                </a:lnTo>
                <a:lnTo>
                  <a:pt x="181356" y="192247"/>
                </a:lnTo>
                <a:lnTo>
                  <a:pt x="181356" y="101696"/>
                </a:lnTo>
                <a:lnTo>
                  <a:pt x="192532" y="101696"/>
                </a:lnTo>
                <a:lnTo>
                  <a:pt x="192532" y="197835"/>
                </a:lnTo>
                <a:cubicBezTo>
                  <a:pt x="192532" y="200883"/>
                  <a:pt x="189992" y="203423"/>
                  <a:pt x="186944" y="203423"/>
                </a:cubicBezTo>
                <a:lnTo>
                  <a:pt x="186690" y="203423"/>
                </a:lnTo>
                <a:lnTo>
                  <a:pt x="133858" y="203423"/>
                </a:lnTo>
                <a:cubicBezTo>
                  <a:pt x="130810" y="203423"/>
                  <a:pt x="128270" y="200883"/>
                  <a:pt x="128270" y="197835"/>
                </a:cubicBezTo>
                <a:lnTo>
                  <a:pt x="128270" y="136113"/>
                </a:lnTo>
                <a:lnTo>
                  <a:pt x="91313" y="136113"/>
                </a:lnTo>
                <a:lnTo>
                  <a:pt x="91313" y="197835"/>
                </a:lnTo>
                <a:cubicBezTo>
                  <a:pt x="91313" y="200883"/>
                  <a:pt x="88773" y="203423"/>
                  <a:pt x="85725" y="203423"/>
                </a:cubicBezTo>
                <a:lnTo>
                  <a:pt x="32893" y="203423"/>
                </a:lnTo>
                <a:cubicBezTo>
                  <a:pt x="29845" y="203423"/>
                  <a:pt x="27305" y="200883"/>
                  <a:pt x="27305" y="197835"/>
                </a:cubicBezTo>
                <a:close/>
                <a:moveTo>
                  <a:pt x="42418" y="4795"/>
                </a:moveTo>
                <a:lnTo>
                  <a:pt x="66421" y="4795"/>
                </a:lnTo>
                <a:cubicBezTo>
                  <a:pt x="69469" y="4795"/>
                  <a:pt x="72009" y="7335"/>
                  <a:pt x="72009" y="10383"/>
                </a:cubicBezTo>
                <a:lnTo>
                  <a:pt x="72009" y="29560"/>
                </a:lnTo>
                <a:lnTo>
                  <a:pt x="60833" y="29560"/>
                </a:lnTo>
                <a:lnTo>
                  <a:pt x="60833" y="15844"/>
                </a:lnTo>
                <a:lnTo>
                  <a:pt x="47879" y="15844"/>
                </a:lnTo>
                <a:lnTo>
                  <a:pt x="47879" y="53563"/>
                </a:lnTo>
                <a:lnTo>
                  <a:pt x="48006" y="53690"/>
                </a:lnTo>
                <a:lnTo>
                  <a:pt x="36830" y="53690"/>
                </a:lnTo>
                <a:lnTo>
                  <a:pt x="36830" y="10383"/>
                </a:lnTo>
                <a:cubicBezTo>
                  <a:pt x="36830" y="7335"/>
                  <a:pt x="39370" y="4795"/>
                  <a:pt x="42418" y="4795"/>
                </a:cubicBezTo>
                <a:close/>
                <a:moveTo>
                  <a:pt x="105791" y="1620"/>
                </a:moveTo>
                <a:cubicBezTo>
                  <a:pt x="107950" y="-539"/>
                  <a:pt x="111506" y="-539"/>
                  <a:pt x="113665" y="1620"/>
                </a:cubicBezTo>
                <a:lnTo>
                  <a:pt x="219456" y="107411"/>
                </a:lnTo>
                <a:lnTo>
                  <a:pt x="211582" y="115285"/>
                </a:lnTo>
                <a:lnTo>
                  <a:pt x="109728" y="13431"/>
                </a:lnTo>
                <a:lnTo>
                  <a:pt x="7874" y="115285"/>
                </a:lnTo>
                <a:lnTo>
                  <a:pt x="0" y="107411"/>
                </a:lnTo>
                <a:close/>
              </a:path>
            </a:pathLst>
          </a:custGeom>
          <a:solidFill>
            <a:schemeClr val="tx2"/>
          </a:solidFill>
        </p:spPr>
        <p:txBody>
          <a:bodyPr wrap="square">
            <a:noAutofit/>
          </a:bodyPr>
          <a:lstStyle>
            <a:lvl1pPr marL="0" indent="0">
              <a:buNone/>
              <a:defRPr/>
            </a:lvl1pPr>
          </a:lstStyle>
          <a:p>
            <a:pPr lvl="0"/>
            <a:r>
              <a:rPr lang="nl-NL"/>
              <a:t> </a:t>
            </a:r>
          </a:p>
        </p:txBody>
      </p:sp>
      <p:grpSp>
        <p:nvGrpSpPr>
          <p:cNvPr id="37" name="Groep 36">
            <a:extLst>
              <a:ext uri="{FF2B5EF4-FFF2-40B4-BE49-F238E27FC236}">
                <a16:creationId xmlns:a16="http://schemas.microsoft.com/office/drawing/2014/main" id="{031DE512-3B68-CE6F-F59F-996A9C693400}"/>
              </a:ext>
            </a:extLst>
          </p:cNvPr>
          <p:cNvGrpSpPr/>
          <p:nvPr userDrawn="1"/>
        </p:nvGrpSpPr>
        <p:grpSpPr>
          <a:xfrm>
            <a:off x="-3620530" y="2"/>
            <a:ext cx="3527668" cy="2850577"/>
            <a:chOff x="-3620530" y="2"/>
            <a:chExt cx="3527668" cy="2850577"/>
          </a:xfrm>
        </p:grpSpPr>
        <p:grpSp>
          <p:nvGrpSpPr>
            <p:cNvPr id="38" name="Groep 37">
              <a:extLst>
                <a:ext uri="{FF2B5EF4-FFF2-40B4-BE49-F238E27FC236}">
                  <a16:creationId xmlns:a16="http://schemas.microsoft.com/office/drawing/2014/main" id="{FDD3B1E6-21EA-4EB2-C7E7-59A06764666B}"/>
                </a:ext>
              </a:extLst>
            </p:cNvPr>
            <p:cNvGrpSpPr/>
            <p:nvPr/>
          </p:nvGrpSpPr>
          <p:grpSpPr>
            <a:xfrm>
              <a:off x="-3620530" y="2"/>
              <a:ext cx="3527668" cy="2850577"/>
              <a:chOff x="-3913429" y="2"/>
              <a:chExt cx="3820567" cy="2850577"/>
            </a:xfrm>
          </p:grpSpPr>
          <p:sp>
            <p:nvSpPr>
              <p:cNvPr id="40" name="Rechthoek: afgeronde hoeken 39">
                <a:extLst>
                  <a:ext uri="{FF2B5EF4-FFF2-40B4-BE49-F238E27FC236}">
                    <a16:creationId xmlns:a16="http://schemas.microsoft.com/office/drawing/2014/main" id="{8F29FF9A-1879-21A0-43F2-0375B6601114}"/>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de volgende tekstniveau’s gebruiken:</a:t>
                </a:r>
              </a:p>
              <a:p>
                <a:pPr marL="180975">
                  <a:spcAft>
                    <a:spcPts val="400"/>
                  </a:spcAft>
                  <a:buClr>
                    <a:schemeClr val="tx1"/>
                  </a:buClr>
                  <a:buFont typeface="Arial" panose="020B0604020202020204" pitchFamily="34" charset="0"/>
                  <a:buNone/>
                </a:pPr>
                <a:r>
                  <a:rPr lang="nl-NL" sz="1000" b="1">
                    <a:latin typeface="Arial" panose="020B0604020202020204" pitchFamily="34" charset="0"/>
                    <a:cs typeface="Arial" panose="020B0604020202020204" pitchFamily="34" charset="0"/>
                  </a:rPr>
                  <a:t>Level 1</a:t>
                </a:r>
              </a:p>
              <a:p>
                <a:pPr marL="542925"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2</a:t>
                </a:r>
              </a:p>
              <a:p>
                <a:pPr marL="895350"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3</a:t>
                </a:r>
              </a:p>
            </p:txBody>
          </p:sp>
          <p:sp>
            <p:nvSpPr>
              <p:cNvPr id="41" name="Rechthoek: afgeronde hoeken 40">
                <a:extLst>
                  <a:ext uri="{FF2B5EF4-FFF2-40B4-BE49-F238E27FC236}">
                    <a16:creationId xmlns:a16="http://schemas.microsoft.com/office/drawing/2014/main" id="{F4AE06AB-160F-BB53-188E-6A405834F50F}"/>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Tekstniveau’s gebruiken</a:t>
                </a:r>
                <a:endParaRPr lang="nl-NL" sz="900" b="0">
                  <a:solidFill>
                    <a:schemeClr val="bg1"/>
                  </a:solidFill>
                  <a:latin typeface="Arial" panose="020B0604020202020204" pitchFamily="34" charset="0"/>
                  <a:cs typeface="Arial" panose="020B0604020202020204" pitchFamily="34" charset="0"/>
                </a:endParaRPr>
              </a:p>
            </p:txBody>
          </p:sp>
        </p:grpSp>
        <p:pic>
          <p:nvPicPr>
            <p:cNvPr id="39" name="Afbeelding 38">
              <a:extLst>
                <a:ext uri="{FF2B5EF4-FFF2-40B4-BE49-F238E27FC236}">
                  <a16:creationId xmlns:a16="http://schemas.microsoft.com/office/drawing/2014/main" id="{9EEE0397-6854-34C0-2850-D35D3E9A306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293489" y="1488376"/>
              <a:ext cx="669460" cy="293288"/>
            </a:xfrm>
            <a:prstGeom prst="rect">
              <a:avLst/>
            </a:prstGeom>
          </p:spPr>
        </p:pic>
      </p:grpSp>
    </p:spTree>
    <p:extLst>
      <p:ext uri="{BB962C8B-B14F-4D97-AF65-F5344CB8AC3E}">
        <p14:creationId xmlns:p14="http://schemas.microsoft.com/office/powerpoint/2010/main" val="1511792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00" fill="hold"/>
                                        <p:tgtEl>
                                          <p:spTgt spid="20"/>
                                        </p:tgtEl>
                                        <p:attrNameLst>
                                          <p:attrName>ppt_x</p:attrName>
                                        </p:attrNameLst>
                                      </p:cBhvr>
                                      <p:tavLst>
                                        <p:tav tm="0">
                                          <p:val>
                                            <p:strVal val="#ppt_x"/>
                                          </p:val>
                                        </p:tav>
                                        <p:tav tm="100000">
                                          <p:val>
                                            <p:strVal val="#ppt_x"/>
                                          </p:val>
                                        </p:tav>
                                      </p:tavLst>
                                    </p:anim>
                                    <p:anim calcmode="lin" valueType="num">
                                      <p:cBhvr additive="base">
                                        <p:cTn id="16" dur="7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50" fill="hold"/>
                                        <p:tgtEl>
                                          <p:spTgt spid="23"/>
                                        </p:tgtEl>
                                        <p:attrNameLst>
                                          <p:attrName>ppt_x</p:attrName>
                                        </p:attrNameLst>
                                      </p:cBhvr>
                                      <p:tavLst>
                                        <p:tav tm="0">
                                          <p:val>
                                            <p:strVal val="1+#ppt_w/2"/>
                                          </p:val>
                                        </p:tav>
                                        <p:tav tm="100000">
                                          <p:val>
                                            <p:strVal val="#ppt_x"/>
                                          </p:val>
                                        </p:tav>
                                      </p:tavLst>
                                    </p:anim>
                                    <p:anim calcmode="lin" valueType="num">
                                      <p:cBhvr additive="base">
                                        <p:cTn id="20" dur="10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500"/>
                                  </p:stCondLst>
                                  <p:childTnLst>
                                    <p:set>
                                      <p:cBhvr>
                                        <p:cTn id="22" dur="1" fill="hold">
                                          <p:stCondLst>
                                            <p:cond delay="0"/>
                                          </p:stCondLst>
                                        </p:cTn>
                                        <p:tgtEl>
                                          <p:spTgt spid="249"/>
                                        </p:tgtEl>
                                        <p:attrNameLst>
                                          <p:attrName>style.visibility</p:attrName>
                                        </p:attrNameLst>
                                      </p:cBhvr>
                                      <p:to>
                                        <p:strVal val="visible"/>
                                      </p:to>
                                    </p:set>
                                    <p:anim calcmode="lin" valueType="num">
                                      <p:cBhvr additive="base">
                                        <p:cTn id="23" dur="1050" fill="hold"/>
                                        <p:tgtEl>
                                          <p:spTgt spid="249"/>
                                        </p:tgtEl>
                                        <p:attrNameLst>
                                          <p:attrName>ppt_x</p:attrName>
                                        </p:attrNameLst>
                                      </p:cBhvr>
                                      <p:tavLst>
                                        <p:tav tm="0">
                                          <p:val>
                                            <p:strVal val="1+#ppt_w/2"/>
                                          </p:val>
                                        </p:tav>
                                        <p:tav tm="100000">
                                          <p:val>
                                            <p:strVal val="#ppt_x"/>
                                          </p:val>
                                        </p:tav>
                                      </p:tavLst>
                                    </p:anim>
                                    <p:anim calcmode="lin" valueType="num">
                                      <p:cBhvr additive="base">
                                        <p:cTn id="24" dur="1050" fill="hold"/>
                                        <p:tgtEl>
                                          <p:spTgt spid="249"/>
                                        </p:tgtEl>
                                        <p:attrNameLst>
                                          <p:attrName>ppt_y</p:attrName>
                                        </p:attrNameLst>
                                      </p:cBhvr>
                                      <p:tavLst>
                                        <p:tav tm="0">
                                          <p:val>
                                            <p:strVal val="#ppt_y"/>
                                          </p:val>
                                        </p:tav>
                                        <p:tav tm="100000">
                                          <p:val>
                                            <p:strVal val="#ppt_y"/>
                                          </p:val>
                                        </p:tav>
                                      </p:tavLst>
                                    </p:anim>
                                  </p:childTnLst>
                                </p:cTn>
                              </p:par>
                              <p:par>
                                <p:cTn id="25" presetID="49" presetClass="entr" presetSubtype="0" decel="100000" fill="hold" grpId="0" nodeType="withEffect">
                                  <p:stCondLst>
                                    <p:cond delay="12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 calcmode="lin" valueType="num">
                                      <p:cBhvr>
                                        <p:cTn id="29" dur="500" fill="hold"/>
                                        <p:tgtEl>
                                          <p:spTgt spid="12"/>
                                        </p:tgtEl>
                                        <p:attrNameLst>
                                          <p:attrName>style.rotation</p:attrName>
                                        </p:attrNameLst>
                                      </p:cBhvr>
                                      <p:tavLst>
                                        <p:tav tm="0">
                                          <p:val>
                                            <p:fltVal val="360"/>
                                          </p:val>
                                        </p:tav>
                                        <p:tav tm="100000">
                                          <p:val>
                                            <p:fltVal val="0"/>
                                          </p:val>
                                        </p:tav>
                                      </p:tavLst>
                                    </p:anim>
                                    <p:animEffect transition="in" filter="fade">
                                      <p:cBhvr>
                                        <p:cTn id="30" dur="500"/>
                                        <p:tgtEl>
                                          <p:spTgt spid="12"/>
                                        </p:tgtEl>
                                      </p:cBhvr>
                                    </p:animEffect>
                                  </p:childTnLst>
                                </p:cTn>
                              </p:par>
                              <p:par>
                                <p:cTn id="31" presetID="10" presetClass="entr" presetSubtype="0" fill="hold" grpId="0" nodeType="withEffect">
                                  <p:stCondLst>
                                    <p:cond delay="120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par>
                                <p:cTn id="34" presetID="2" presetClass="entr" presetSubtype="2" decel="100000" fill="hold" grpId="0" nodeType="withEffect">
                                  <p:stCondLst>
                                    <p:cond delay="75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950" fill="hold"/>
                                        <p:tgtEl>
                                          <p:spTgt spid="24"/>
                                        </p:tgtEl>
                                        <p:attrNameLst>
                                          <p:attrName>ppt_x</p:attrName>
                                        </p:attrNameLst>
                                      </p:cBhvr>
                                      <p:tavLst>
                                        <p:tav tm="0">
                                          <p:val>
                                            <p:strVal val="1+#ppt_w/2"/>
                                          </p:val>
                                        </p:tav>
                                        <p:tav tm="100000">
                                          <p:val>
                                            <p:strVal val="#ppt_x"/>
                                          </p:val>
                                        </p:tav>
                                      </p:tavLst>
                                    </p:anim>
                                    <p:anim calcmode="lin" valueType="num">
                                      <p:cBhvr additive="base">
                                        <p:cTn id="37" dur="95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decel="100000" fill="hold" grpId="0" nodeType="withEffect">
                                  <p:stCondLst>
                                    <p:cond delay="75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950" fill="hold"/>
                                        <p:tgtEl>
                                          <p:spTgt spid="30"/>
                                        </p:tgtEl>
                                        <p:attrNameLst>
                                          <p:attrName>ppt_x</p:attrName>
                                        </p:attrNameLst>
                                      </p:cBhvr>
                                      <p:tavLst>
                                        <p:tav tm="0">
                                          <p:val>
                                            <p:strVal val="1+#ppt_w/2"/>
                                          </p:val>
                                        </p:tav>
                                        <p:tav tm="100000">
                                          <p:val>
                                            <p:strVal val="#ppt_x"/>
                                          </p:val>
                                        </p:tav>
                                      </p:tavLst>
                                    </p:anim>
                                    <p:anim calcmode="lin" valueType="num">
                                      <p:cBhvr additive="base">
                                        <p:cTn id="41" dur="950" fill="hold"/>
                                        <p:tgtEl>
                                          <p:spTgt spid="30"/>
                                        </p:tgtEl>
                                        <p:attrNameLst>
                                          <p:attrName>ppt_y</p:attrName>
                                        </p:attrNameLst>
                                      </p:cBhvr>
                                      <p:tavLst>
                                        <p:tav tm="0">
                                          <p:val>
                                            <p:strVal val="#ppt_y"/>
                                          </p:val>
                                        </p:tav>
                                        <p:tav tm="100000">
                                          <p:val>
                                            <p:strVal val="#ppt_y"/>
                                          </p:val>
                                        </p:tav>
                                      </p:tavLst>
                                    </p:anim>
                                  </p:childTnLst>
                                </p:cTn>
                              </p:par>
                              <p:par>
                                <p:cTn id="42" presetID="49" presetClass="entr" presetSubtype="0" decel="100000" fill="hold" grpId="0" nodeType="withEffect">
                                  <p:stCondLst>
                                    <p:cond delay="135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 calcmode="lin" valueType="num">
                                      <p:cBhvr>
                                        <p:cTn id="46" dur="500" fill="hold"/>
                                        <p:tgtEl>
                                          <p:spTgt spid="11"/>
                                        </p:tgtEl>
                                        <p:attrNameLst>
                                          <p:attrName>style.rotation</p:attrName>
                                        </p:attrNameLst>
                                      </p:cBhvr>
                                      <p:tavLst>
                                        <p:tav tm="0">
                                          <p:val>
                                            <p:fltVal val="360"/>
                                          </p:val>
                                        </p:tav>
                                        <p:tav tm="100000">
                                          <p:val>
                                            <p:fltVal val="0"/>
                                          </p:val>
                                        </p:tav>
                                      </p:tavLst>
                                    </p:anim>
                                    <p:animEffect transition="in" filter="fade">
                                      <p:cBhvr>
                                        <p:cTn id="47" dur="500"/>
                                        <p:tgtEl>
                                          <p:spTgt spid="11"/>
                                        </p:tgtEl>
                                      </p:cBhvr>
                                    </p:animEffect>
                                  </p:childTnLst>
                                </p:cTn>
                              </p:par>
                              <p:par>
                                <p:cTn id="48" presetID="10" presetClass="entr" presetSubtype="0" fill="hold" grpId="0" nodeType="withEffect">
                                  <p:stCondLst>
                                    <p:cond delay="13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2" presetClass="entr" presetSubtype="2" decel="100000" fill="hold" grpId="0" nodeType="withEffect">
                                  <p:stCondLst>
                                    <p:cond delay="100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850" fill="hold"/>
                                        <p:tgtEl>
                                          <p:spTgt spid="13"/>
                                        </p:tgtEl>
                                        <p:attrNameLst>
                                          <p:attrName>ppt_x</p:attrName>
                                        </p:attrNameLst>
                                      </p:cBhvr>
                                      <p:tavLst>
                                        <p:tav tm="0">
                                          <p:val>
                                            <p:strVal val="1+#ppt_w/2"/>
                                          </p:val>
                                        </p:tav>
                                        <p:tav tm="100000">
                                          <p:val>
                                            <p:strVal val="#ppt_x"/>
                                          </p:val>
                                        </p:tav>
                                      </p:tavLst>
                                    </p:anim>
                                    <p:anim calcmode="lin" valueType="num">
                                      <p:cBhvr additive="base">
                                        <p:cTn id="54" dur="850" fill="hold"/>
                                        <p:tgtEl>
                                          <p:spTgt spid="13"/>
                                        </p:tgtEl>
                                        <p:attrNameLst>
                                          <p:attrName>ppt_y</p:attrName>
                                        </p:attrNameLst>
                                      </p:cBhvr>
                                      <p:tavLst>
                                        <p:tav tm="0">
                                          <p:val>
                                            <p:strVal val="#ppt_y"/>
                                          </p:val>
                                        </p:tav>
                                        <p:tav tm="100000">
                                          <p:val>
                                            <p:strVal val="#ppt_y"/>
                                          </p:val>
                                        </p:tav>
                                      </p:tavLst>
                                    </p:anim>
                                  </p:childTnLst>
                                </p:cTn>
                              </p:par>
                              <p:par>
                                <p:cTn id="55" presetID="2" presetClass="entr" presetSubtype="2" decel="100000" fill="hold" grpId="0" nodeType="withEffect">
                                  <p:stCondLst>
                                    <p:cond delay="100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850" fill="hold"/>
                                        <p:tgtEl>
                                          <p:spTgt spid="18"/>
                                        </p:tgtEl>
                                        <p:attrNameLst>
                                          <p:attrName>ppt_x</p:attrName>
                                        </p:attrNameLst>
                                      </p:cBhvr>
                                      <p:tavLst>
                                        <p:tav tm="0">
                                          <p:val>
                                            <p:strVal val="1+#ppt_w/2"/>
                                          </p:val>
                                        </p:tav>
                                        <p:tav tm="100000">
                                          <p:val>
                                            <p:strVal val="#ppt_x"/>
                                          </p:val>
                                        </p:tav>
                                      </p:tavLst>
                                    </p:anim>
                                    <p:anim calcmode="lin" valueType="num">
                                      <p:cBhvr additive="base">
                                        <p:cTn id="58" dur="850" fill="hold"/>
                                        <p:tgtEl>
                                          <p:spTgt spid="18"/>
                                        </p:tgtEl>
                                        <p:attrNameLst>
                                          <p:attrName>ppt_y</p:attrName>
                                        </p:attrNameLst>
                                      </p:cBhvr>
                                      <p:tavLst>
                                        <p:tav tm="0">
                                          <p:val>
                                            <p:strVal val="#ppt_y"/>
                                          </p:val>
                                        </p:tav>
                                        <p:tav tm="100000">
                                          <p:val>
                                            <p:strVal val="#ppt_y"/>
                                          </p:val>
                                        </p:tav>
                                      </p:tavLst>
                                    </p:anim>
                                  </p:childTnLst>
                                </p:cTn>
                              </p:par>
                              <p:par>
                                <p:cTn id="59" presetID="49" presetClass="entr" presetSubtype="0" decel="100000" fill="hold" grpId="0" nodeType="withEffect">
                                  <p:stCondLst>
                                    <p:cond delay="150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 calcmode="lin" valueType="num">
                                      <p:cBhvr>
                                        <p:cTn id="63" dur="500" fill="hold"/>
                                        <p:tgtEl>
                                          <p:spTgt spid="17"/>
                                        </p:tgtEl>
                                        <p:attrNameLst>
                                          <p:attrName>style.rotation</p:attrName>
                                        </p:attrNameLst>
                                      </p:cBhvr>
                                      <p:tavLst>
                                        <p:tav tm="0">
                                          <p:val>
                                            <p:fltVal val="360"/>
                                          </p:val>
                                        </p:tav>
                                        <p:tav tm="100000">
                                          <p:val>
                                            <p:fltVal val="0"/>
                                          </p:val>
                                        </p:tav>
                                      </p:tavLst>
                                    </p:anim>
                                    <p:animEffect transition="in" filter="fade">
                                      <p:cBhvr>
                                        <p:cTn id="64" dur="500"/>
                                        <p:tgtEl>
                                          <p:spTgt spid="17"/>
                                        </p:tgtEl>
                                      </p:cBhvr>
                                    </p:animEffect>
                                  </p:childTnLst>
                                </p:cTn>
                              </p:par>
                              <p:par>
                                <p:cTn id="65" presetID="10" presetClass="entr" presetSubtype="0" fill="hold" grpId="0" nodeType="withEffect">
                                  <p:stCondLst>
                                    <p:cond delay="150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par>
                                <p:cTn id="68" presetID="2" presetClass="entr" presetSubtype="2" decel="100000" fill="hold" grpId="0" nodeType="withEffect">
                                  <p:stCondLst>
                                    <p:cond delay="125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750" fill="hold"/>
                                        <p:tgtEl>
                                          <p:spTgt spid="7"/>
                                        </p:tgtEl>
                                        <p:attrNameLst>
                                          <p:attrName>ppt_x</p:attrName>
                                        </p:attrNameLst>
                                      </p:cBhvr>
                                      <p:tavLst>
                                        <p:tav tm="0">
                                          <p:val>
                                            <p:strVal val="1+#ppt_w/2"/>
                                          </p:val>
                                        </p:tav>
                                        <p:tav tm="100000">
                                          <p:val>
                                            <p:strVal val="#ppt_x"/>
                                          </p:val>
                                        </p:tav>
                                      </p:tavLst>
                                    </p:anim>
                                    <p:anim calcmode="lin" valueType="num">
                                      <p:cBhvr additive="base">
                                        <p:cTn id="71" dur="750" fill="hold"/>
                                        <p:tgtEl>
                                          <p:spTgt spid="7"/>
                                        </p:tgtEl>
                                        <p:attrNameLst>
                                          <p:attrName>ppt_y</p:attrName>
                                        </p:attrNameLst>
                                      </p:cBhvr>
                                      <p:tavLst>
                                        <p:tav tm="0">
                                          <p:val>
                                            <p:strVal val="#ppt_y"/>
                                          </p:val>
                                        </p:tav>
                                        <p:tav tm="100000">
                                          <p:val>
                                            <p:strVal val="#ppt_y"/>
                                          </p:val>
                                        </p:tav>
                                      </p:tavLst>
                                    </p:anim>
                                  </p:childTnLst>
                                </p:cTn>
                              </p:par>
                              <p:par>
                                <p:cTn id="72" presetID="2" presetClass="entr" presetSubtype="2" decel="100000" fill="hold" grpId="0" nodeType="withEffect">
                                  <p:stCondLst>
                                    <p:cond delay="125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750" fill="hold"/>
                                        <p:tgtEl>
                                          <p:spTgt spid="10"/>
                                        </p:tgtEl>
                                        <p:attrNameLst>
                                          <p:attrName>ppt_x</p:attrName>
                                        </p:attrNameLst>
                                      </p:cBhvr>
                                      <p:tavLst>
                                        <p:tav tm="0">
                                          <p:val>
                                            <p:strVal val="1+#ppt_w/2"/>
                                          </p:val>
                                        </p:tav>
                                        <p:tav tm="100000">
                                          <p:val>
                                            <p:strVal val="#ppt_x"/>
                                          </p:val>
                                        </p:tav>
                                      </p:tavLst>
                                    </p:anim>
                                    <p:anim calcmode="lin" valueType="num">
                                      <p:cBhvr additive="base">
                                        <p:cTn id="75" dur="750" fill="hold"/>
                                        <p:tgtEl>
                                          <p:spTgt spid="10"/>
                                        </p:tgtEl>
                                        <p:attrNameLst>
                                          <p:attrName>ppt_y</p:attrName>
                                        </p:attrNameLst>
                                      </p:cBhvr>
                                      <p:tavLst>
                                        <p:tav tm="0">
                                          <p:val>
                                            <p:strVal val="#ppt_y"/>
                                          </p:val>
                                        </p:tav>
                                        <p:tav tm="100000">
                                          <p:val>
                                            <p:strVal val="#ppt_y"/>
                                          </p:val>
                                        </p:tav>
                                      </p:tavLst>
                                    </p:anim>
                                  </p:childTnLst>
                                </p:cTn>
                              </p:par>
                              <p:par>
                                <p:cTn id="76" presetID="49" presetClass="entr" presetSubtype="0" decel="100000" fill="hold" grpId="0" nodeType="withEffect">
                                  <p:stCondLst>
                                    <p:cond delay="165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fltVal val="0"/>
                                          </p:val>
                                        </p:tav>
                                        <p:tav tm="100000">
                                          <p:val>
                                            <p:strVal val="#ppt_w"/>
                                          </p:val>
                                        </p:tav>
                                      </p:tavLst>
                                    </p:anim>
                                    <p:anim calcmode="lin" valueType="num">
                                      <p:cBhvr>
                                        <p:cTn id="79" dur="500" fill="hold"/>
                                        <p:tgtEl>
                                          <p:spTgt spid="14"/>
                                        </p:tgtEl>
                                        <p:attrNameLst>
                                          <p:attrName>ppt_h</p:attrName>
                                        </p:attrNameLst>
                                      </p:cBhvr>
                                      <p:tavLst>
                                        <p:tav tm="0">
                                          <p:val>
                                            <p:fltVal val="0"/>
                                          </p:val>
                                        </p:tav>
                                        <p:tav tm="100000">
                                          <p:val>
                                            <p:strVal val="#ppt_h"/>
                                          </p:val>
                                        </p:tav>
                                      </p:tavLst>
                                    </p:anim>
                                    <p:anim calcmode="lin" valueType="num">
                                      <p:cBhvr>
                                        <p:cTn id="80" dur="500" fill="hold"/>
                                        <p:tgtEl>
                                          <p:spTgt spid="14"/>
                                        </p:tgtEl>
                                        <p:attrNameLst>
                                          <p:attrName>style.rotation</p:attrName>
                                        </p:attrNameLst>
                                      </p:cBhvr>
                                      <p:tavLst>
                                        <p:tav tm="0">
                                          <p:val>
                                            <p:fltVal val="360"/>
                                          </p:val>
                                        </p:tav>
                                        <p:tav tm="100000">
                                          <p:val>
                                            <p:fltVal val="0"/>
                                          </p:val>
                                        </p:tav>
                                      </p:tavLst>
                                    </p:anim>
                                    <p:animEffect transition="in" filter="fade">
                                      <p:cBhvr>
                                        <p:cTn id="81" dur="500"/>
                                        <p:tgtEl>
                                          <p:spTgt spid="14"/>
                                        </p:tgtEl>
                                      </p:cBhvr>
                                    </p:animEffect>
                                  </p:childTnLst>
                                </p:cTn>
                              </p:par>
                              <p:par>
                                <p:cTn id="82" presetID="10" presetClass="entr" presetSubtype="0" fill="hold" grpId="0" nodeType="withEffect">
                                  <p:stCondLst>
                                    <p:cond delay="1650"/>
                                  </p:stCondLst>
                                  <p:childTnLst>
                                    <p:set>
                                      <p:cBhvr>
                                        <p:cTn id="83" dur="1" fill="hold">
                                          <p:stCondLst>
                                            <p:cond delay="0"/>
                                          </p:stCondLst>
                                        </p:cTn>
                                        <p:tgtEl>
                                          <p:spTgt spid="35"/>
                                        </p:tgtEl>
                                        <p:attrNameLst>
                                          <p:attrName>style.visibility</p:attrName>
                                        </p:attrNameLst>
                                      </p:cBhvr>
                                      <p:to>
                                        <p:strVal val="visible"/>
                                      </p:to>
                                    </p:set>
                                    <p:animEffect transition="in" filter="fade">
                                      <p:cBhvr>
                                        <p:cTn id="8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4" grpId="0" animBg="1"/>
      <p:bldP spid="8" grpId="0"/>
      <p:bldP spid="9" grpId="0" build="p"/>
      <p:bldP spid="249" grpId="0">
        <p:tmplLst>
          <p:tmpl>
            <p:tnLst>
              <p:par>
                <p:cTn presetID="2" presetClass="entr" presetSubtype="2" decel="100000" fill="hold" nodeType="withEffect">
                  <p:stCondLst>
                    <p:cond delay="50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50" fill="hold"/>
                        <p:tgtEl>
                          <p:spTgt spid="249"/>
                        </p:tgtEl>
                        <p:attrNameLst>
                          <p:attrName>ppt_x</p:attrName>
                        </p:attrNameLst>
                      </p:cBhvr>
                      <p:tavLst>
                        <p:tav tm="0">
                          <p:val>
                            <p:strVal val="1+#ppt_w/2"/>
                          </p:val>
                        </p:tav>
                        <p:tav tm="100000">
                          <p:val>
                            <p:strVal val="#ppt_x"/>
                          </p:val>
                        </p:tav>
                      </p:tavLst>
                    </p:anim>
                    <p:anim calcmode="lin" valueType="num">
                      <p:cBhvr additive="base">
                        <p:cTn dur="1050" fill="hold"/>
                        <p:tgtEl>
                          <p:spTgt spid="249"/>
                        </p:tgtEl>
                        <p:attrNameLst>
                          <p:attrName>ppt_y</p:attrName>
                        </p:attrNameLst>
                      </p:cBhvr>
                      <p:tavLst>
                        <p:tav tm="0">
                          <p:val>
                            <p:strVal val="#ppt_y"/>
                          </p:val>
                        </p:tav>
                        <p:tav tm="100000">
                          <p:val>
                            <p:strVal val="#ppt_y"/>
                          </p:val>
                        </p:tav>
                      </p:tavLst>
                    </p:anim>
                  </p:childTnLst>
                </p:cTn>
              </p:par>
            </p:tnLst>
          </p:tmpl>
        </p:tmplLst>
      </p:bldP>
      <p:bldP spid="30" grpId="0">
        <p:tmplLst>
          <p:tmpl>
            <p:tnLst>
              <p:par>
                <p:cTn presetID="2" presetClass="entr" presetSubtype="2" decel="100000" fill="hold" nodeType="withEffect">
                  <p:stCondLst>
                    <p:cond delay="7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950" fill="hold"/>
                        <p:tgtEl>
                          <p:spTgt spid="30"/>
                        </p:tgtEl>
                        <p:attrNameLst>
                          <p:attrName>ppt_x</p:attrName>
                        </p:attrNameLst>
                      </p:cBhvr>
                      <p:tavLst>
                        <p:tav tm="0">
                          <p:val>
                            <p:strVal val="1+#ppt_w/2"/>
                          </p:val>
                        </p:tav>
                        <p:tav tm="100000">
                          <p:val>
                            <p:strVal val="#ppt_x"/>
                          </p:val>
                        </p:tav>
                      </p:tavLst>
                    </p:anim>
                    <p:anim calcmode="lin" valueType="num">
                      <p:cBhvr additive="base">
                        <p:cTn dur="950" fill="hold"/>
                        <p:tgtEl>
                          <p:spTgt spid="30"/>
                        </p:tgtEl>
                        <p:attrNameLst>
                          <p:attrName>ppt_y</p:attrName>
                        </p:attrNameLst>
                      </p:cBhvr>
                      <p:tavLst>
                        <p:tav tm="0">
                          <p:val>
                            <p:strVal val="#ppt_y"/>
                          </p:val>
                        </p:tav>
                        <p:tav tm="100000">
                          <p:val>
                            <p:strVal val="#ppt_y"/>
                          </p:val>
                        </p:tav>
                      </p:tavLst>
                    </p:anim>
                  </p:childTnLst>
                </p:cTn>
              </p:par>
            </p:tnLst>
          </p:tmpl>
        </p:tmplLst>
      </p:bldP>
      <p:bldP spid="13" grpId="0" animBg="1"/>
      <p:bldP spid="18" grpId="0">
        <p:tmplLst>
          <p:tmpl>
            <p:tnLst>
              <p:par>
                <p:cTn presetID="2" presetClass="entr" presetSubtype="2" decel="100000" fill="hold" nodeType="withEffect">
                  <p:stCondLst>
                    <p:cond delay="10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850" fill="hold"/>
                        <p:tgtEl>
                          <p:spTgt spid="18"/>
                        </p:tgtEl>
                        <p:attrNameLst>
                          <p:attrName>ppt_x</p:attrName>
                        </p:attrNameLst>
                      </p:cBhvr>
                      <p:tavLst>
                        <p:tav tm="0">
                          <p:val>
                            <p:strVal val="1+#ppt_w/2"/>
                          </p:val>
                        </p:tav>
                        <p:tav tm="100000">
                          <p:val>
                            <p:strVal val="#ppt_x"/>
                          </p:val>
                        </p:tav>
                      </p:tavLst>
                    </p:anim>
                    <p:anim calcmode="lin" valueType="num">
                      <p:cBhvr additive="base">
                        <p:cTn dur="850" fill="hold"/>
                        <p:tgtEl>
                          <p:spTgt spid="18"/>
                        </p:tgtEl>
                        <p:attrNameLst>
                          <p:attrName>ppt_y</p:attrName>
                        </p:attrNameLst>
                      </p:cBhvr>
                      <p:tavLst>
                        <p:tav tm="0">
                          <p:val>
                            <p:strVal val="#ppt_y"/>
                          </p:val>
                        </p:tav>
                        <p:tav tm="100000">
                          <p:val>
                            <p:strVal val="#ppt_y"/>
                          </p:val>
                        </p:tav>
                      </p:tavLst>
                    </p:anim>
                  </p:childTnLst>
                </p:cTn>
              </p:par>
            </p:tnLst>
          </p:tmpl>
        </p:tmplLst>
      </p:bldP>
      <p:bldP spid="7" grpId="0" animBg="1"/>
      <p:bldP spid="10" grpId="0">
        <p:tmplLst>
          <p:tmpl>
            <p:tnLst>
              <p:par>
                <p:cTn presetID="2" presetClass="entr" presetSubtype="2" decel="100000" fill="hold" nodeType="withEffect">
                  <p:stCondLst>
                    <p:cond delay="12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1+#ppt_w/2"/>
                          </p:val>
                        </p:tav>
                        <p:tav tm="100000">
                          <p:val>
                            <p:strVal val="#ppt_x"/>
                          </p:val>
                        </p:tav>
                      </p:tavLst>
                    </p:anim>
                    <p:anim calcmode="lin" valueType="num">
                      <p:cBhvr additive="base">
                        <p:cTn dur="750" fill="hold"/>
                        <p:tgtEl>
                          <p:spTgt spid="10"/>
                        </p:tgtEl>
                        <p:attrNameLst>
                          <p:attrName>ppt_y</p:attrName>
                        </p:attrNameLst>
                      </p:cBhvr>
                      <p:tavLst>
                        <p:tav tm="0">
                          <p:val>
                            <p:strVal val="#ppt_y"/>
                          </p:val>
                        </p:tav>
                        <p:tav tm="100000">
                          <p:val>
                            <p:strVal val="#ppt_y"/>
                          </p:val>
                        </p:tav>
                      </p:tavLst>
                    </p:anim>
                  </p:childTnLst>
                </p:cTn>
              </p:par>
            </p:tnLst>
          </p:tmpl>
        </p:tmplLst>
      </p:bldP>
      <p:bldP spid="11" grpId="0" animBg="1">
        <p:tmplLst>
          <p:tmpl>
            <p:tnLst>
              <p:par>
                <p:cTn presetID="49" presetClass="entr" presetSubtype="0" decel="100000" fill="hold" nodeType="withEffect">
                  <p:stCondLst>
                    <p:cond delay="1350"/>
                  </p:stCondLst>
                  <p:childTnLst>
                    <p:set>
                      <p:cBhvr>
                        <p:cTn dur="1" fill="hold">
                          <p:stCondLst>
                            <p:cond delay="0"/>
                          </p:stCondLst>
                        </p:cTn>
                        <p:tgtEl>
                          <p:spTgt spid="11"/>
                        </p:tgtEl>
                        <p:attrNameLst>
                          <p:attrName>style.visibility</p:attrName>
                        </p:attrNameLst>
                      </p:cBhvr>
                      <p:to>
                        <p:strVal val="visible"/>
                      </p:to>
                    </p:set>
                    <p:anim calcmode="lin" valueType="num">
                      <p:cBhvr>
                        <p:cTn dur="500" fill="hold"/>
                        <p:tgtEl>
                          <p:spTgt spid="11"/>
                        </p:tgtEl>
                        <p:attrNameLst>
                          <p:attrName>ppt_w</p:attrName>
                        </p:attrNameLst>
                      </p:cBhvr>
                      <p:tavLst>
                        <p:tav tm="0">
                          <p:val>
                            <p:fltVal val="0"/>
                          </p:val>
                        </p:tav>
                        <p:tav tm="100000">
                          <p:val>
                            <p:strVal val="#ppt_w"/>
                          </p:val>
                        </p:tav>
                      </p:tavLst>
                    </p:anim>
                    <p:anim calcmode="lin" valueType="num">
                      <p:cBhvr>
                        <p:cTn dur="500" fill="hold"/>
                        <p:tgtEl>
                          <p:spTgt spid="11"/>
                        </p:tgtEl>
                        <p:attrNameLst>
                          <p:attrName>ppt_h</p:attrName>
                        </p:attrNameLst>
                      </p:cBhvr>
                      <p:tavLst>
                        <p:tav tm="0">
                          <p:val>
                            <p:fltVal val="0"/>
                          </p:val>
                        </p:tav>
                        <p:tav tm="100000">
                          <p:val>
                            <p:strVal val="#ppt_h"/>
                          </p:val>
                        </p:tav>
                      </p:tavLst>
                    </p:anim>
                    <p:anim calcmode="lin" valueType="num">
                      <p:cBhvr>
                        <p:cTn dur="500" fill="hold"/>
                        <p:tgtEl>
                          <p:spTgt spid="11"/>
                        </p:tgtEl>
                        <p:attrNameLst>
                          <p:attrName>style.rotation</p:attrName>
                        </p:attrNameLst>
                      </p:cBhvr>
                      <p:tavLst>
                        <p:tav tm="0">
                          <p:val>
                            <p:fltVal val="360"/>
                          </p:val>
                        </p:tav>
                        <p:tav tm="100000">
                          <p:val>
                            <p:fltVal val="0"/>
                          </p:val>
                        </p:tav>
                      </p:tavLst>
                    </p:anim>
                    <p:animEffect transition="in" filter="fade">
                      <p:cBhvr>
                        <p:cTn dur="500"/>
                        <p:tgtEl>
                          <p:spTgt spid="11"/>
                        </p:tgtEl>
                      </p:cBhvr>
                    </p:animEffect>
                  </p:childTnLst>
                </p:cTn>
              </p:par>
            </p:tnLst>
          </p:tmpl>
        </p:tmplLst>
      </p:bldP>
      <p:bldP spid="15" grpId="0" animBg="1">
        <p:tmplLst>
          <p:tmpl>
            <p:tnLst>
              <p:par>
                <p:cTn presetID="10" presetClass="entr" presetSubtype="0" fill="hold" nodeType="withEffect">
                  <p:stCondLst>
                    <p:cond delay="135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animBg="1">
        <p:tmplLst>
          <p:tmpl>
            <p:tnLst>
              <p:par>
                <p:cTn presetID="49" presetClass="entr" presetSubtype="0" decel="100000" fill="hold" nodeType="withEffect">
                  <p:stCondLst>
                    <p:cond delay="1500"/>
                  </p:stCondLst>
                  <p:childTnLst>
                    <p:set>
                      <p:cBhvr>
                        <p:cTn dur="1" fill="hold">
                          <p:stCondLst>
                            <p:cond delay="0"/>
                          </p:stCondLst>
                        </p:cTn>
                        <p:tgtEl>
                          <p:spTgt spid="17"/>
                        </p:tgtEl>
                        <p:attrNameLst>
                          <p:attrName>style.visibility</p:attrName>
                        </p:attrNameLst>
                      </p:cBhvr>
                      <p:to>
                        <p:strVal val="visible"/>
                      </p:to>
                    </p:set>
                    <p:anim calcmode="lin" valueType="num">
                      <p:cBhvr>
                        <p:cTn dur="500" fill="hold"/>
                        <p:tgtEl>
                          <p:spTgt spid="17"/>
                        </p:tgtEl>
                        <p:attrNameLst>
                          <p:attrName>ppt_w</p:attrName>
                        </p:attrNameLst>
                      </p:cBhvr>
                      <p:tavLst>
                        <p:tav tm="0">
                          <p:val>
                            <p:fltVal val="0"/>
                          </p:val>
                        </p:tav>
                        <p:tav tm="100000">
                          <p:val>
                            <p:strVal val="#ppt_w"/>
                          </p:val>
                        </p:tav>
                      </p:tavLst>
                    </p:anim>
                    <p:anim calcmode="lin" valueType="num">
                      <p:cBhvr>
                        <p:cTn dur="500" fill="hold"/>
                        <p:tgtEl>
                          <p:spTgt spid="17"/>
                        </p:tgtEl>
                        <p:attrNameLst>
                          <p:attrName>ppt_h</p:attrName>
                        </p:attrNameLst>
                      </p:cBhvr>
                      <p:tavLst>
                        <p:tav tm="0">
                          <p:val>
                            <p:fltVal val="0"/>
                          </p:val>
                        </p:tav>
                        <p:tav tm="100000">
                          <p:val>
                            <p:strVal val="#ppt_h"/>
                          </p:val>
                        </p:tav>
                      </p:tavLst>
                    </p:anim>
                    <p:anim calcmode="lin" valueType="num">
                      <p:cBhvr>
                        <p:cTn dur="500" fill="hold"/>
                        <p:tgtEl>
                          <p:spTgt spid="17"/>
                        </p:tgtEl>
                        <p:attrNameLst>
                          <p:attrName>style.rotation</p:attrName>
                        </p:attrNameLst>
                      </p:cBhvr>
                      <p:tavLst>
                        <p:tav tm="0">
                          <p:val>
                            <p:fltVal val="360"/>
                          </p:val>
                        </p:tav>
                        <p:tav tm="100000">
                          <p:val>
                            <p:fltVal val="0"/>
                          </p:val>
                        </p:tav>
                      </p:tavLst>
                    </p:anim>
                    <p:animEffect transition="in" filter="fade">
                      <p:cBhvr>
                        <p:cTn dur="500"/>
                        <p:tgtEl>
                          <p:spTgt spid="17"/>
                        </p:tgtEl>
                      </p:cBhvr>
                    </p:animEffect>
                  </p:childTnLst>
                </p:cTn>
              </p:par>
            </p:tnLst>
          </p:tmpl>
        </p:tmplLst>
      </p:bldP>
      <p:bldP spid="29" grpId="0" animBg="1">
        <p:tmplLst>
          <p:tmpl>
            <p:tnLst>
              <p:par>
                <p:cTn presetID="10" presetClass="entr" presetSubtype="0" fill="hold" nodeType="withEffect">
                  <p:stCondLst>
                    <p:cond delay="150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14" grpId="0" animBg="1">
        <p:tmplLst>
          <p:tmpl>
            <p:tnLst>
              <p:par>
                <p:cTn presetID="49" presetClass="entr" presetSubtype="0" decel="100000" fill="hold" nodeType="withEffect">
                  <p:stCondLst>
                    <p:cond delay="165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 calcmode="lin" valueType="num">
                      <p:cBhvr>
                        <p:cTn dur="500" fill="hold"/>
                        <p:tgtEl>
                          <p:spTgt spid="14"/>
                        </p:tgtEl>
                        <p:attrNameLst>
                          <p:attrName>style.rotation</p:attrName>
                        </p:attrNameLst>
                      </p:cBhvr>
                      <p:tavLst>
                        <p:tav tm="0">
                          <p:val>
                            <p:fltVal val="360"/>
                          </p:val>
                        </p:tav>
                        <p:tav tm="100000">
                          <p:val>
                            <p:fltVal val="0"/>
                          </p:val>
                        </p:tav>
                      </p:tavLst>
                    </p:anim>
                    <p:animEffect transition="in" filter="fade">
                      <p:cBhvr>
                        <p:cTn dur="500"/>
                        <p:tgtEl>
                          <p:spTgt spid="14"/>
                        </p:tgtEl>
                      </p:cBhvr>
                    </p:animEffect>
                  </p:childTnLst>
                </p:cTn>
              </p:par>
            </p:tnLst>
          </p:tmpl>
        </p:tmplLst>
      </p:bldP>
      <p:bldP spid="35" grpId="0" animBg="1">
        <p:tmplLst>
          <p:tmpl>
            <p:tnLst>
              <p:par>
                <p:cTn presetID="10" presetClass="entr" presetSubtype="0" fill="hold" nodeType="withEffect">
                  <p:stCondLst>
                    <p:cond delay="165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12" grpId="0" animBg="1">
        <p:tmplLst>
          <p:tmpl>
            <p:tnLst>
              <p:par>
                <p:cTn presetID="49" presetClass="entr" presetSubtype="0" decel="100000" fill="hold" nodeType="withEffect">
                  <p:stCondLst>
                    <p:cond delay="1200"/>
                  </p:stCondLst>
                  <p:childTnLst>
                    <p:set>
                      <p:cBhvr>
                        <p:cTn dur="1" fill="hold">
                          <p:stCondLst>
                            <p:cond delay="0"/>
                          </p:stCondLst>
                        </p:cTn>
                        <p:tgtEl>
                          <p:spTgt spid="12"/>
                        </p:tgtEl>
                        <p:attrNameLst>
                          <p:attrName>style.visibility</p:attrName>
                        </p:attrNameLst>
                      </p:cBhvr>
                      <p:to>
                        <p:strVal val="visible"/>
                      </p:to>
                    </p:set>
                    <p:anim calcmode="lin" valueType="num">
                      <p:cBhvr>
                        <p:cTn dur="500" fill="hold"/>
                        <p:tgtEl>
                          <p:spTgt spid="12"/>
                        </p:tgtEl>
                        <p:attrNameLst>
                          <p:attrName>ppt_w</p:attrName>
                        </p:attrNameLst>
                      </p:cBhvr>
                      <p:tavLst>
                        <p:tav tm="0">
                          <p:val>
                            <p:fltVal val="0"/>
                          </p:val>
                        </p:tav>
                        <p:tav tm="100000">
                          <p:val>
                            <p:strVal val="#ppt_w"/>
                          </p:val>
                        </p:tav>
                      </p:tavLst>
                    </p:anim>
                    <p:anim calcmode="lin" valueType="num">
                      <p:cBhvr>
                        <p:cTn dur="500" fill="hold"/>
                        <p:tgtEl>
                          <p:spTgt spid="12"/>
                        </p:tgtEl>
                        <p:attrNameLst>
                          <p:attrName>ppt_h</p:attrName>
                        </p:attrNameLst>
                      </p:cBhvr>
                      <p:tavLst>
                        <p:tav tm="0">
                          <p:val>
                            <p:fltVal val="0"/>
                          </p:val>
                        </p:tav>
                        <p:tav tm="100000">
                          <p:val>
                            <p:strVal val="#ppt_h"/>
                          </p:val>
                        </p:tav>
                      </p:tavLst>
                    </p:anim>
                    <p:anim calcmode="lin" valueType="num">
                      <p:cBhvr>
                        <p:cTn dur="500" fill="hold"/>
                        <p:tgtEl>
                          <p:spTgt spid="12"/>
                        </p:tgtEl>
                        <p:attrNameLst>
                          <p:attrName>style.rotation</p:attrName>
                        </p:attrNameLst>
                      </p:cBhvr>
                      <p:tavLst>
                        <p:tav tm="0">
                          <p:val>
                            <p:fltVal val="360"/>
                          </p:val>
                        </p:tav>
                        <p:tav tm="100000">
                          <p:val>
                            <p:fltVal val="0"/>
                          </p:val>
                        </p:tav>
                      </p:tavLst>
                    </p:anim>
                    <p:animEffect transition="in" filter="fade">
                      <p:cBhvr>
                        <p:cTn dur="500"/>
                        <p:tgtEl>
                          <p:spTgt spid="12"/>
                        </p:tgtEl>
                      </p:cBhvr>
                    </p:animEffect>
                  </p:childTnLst>
                </p:cTn>
              </p:par>
            </p:tnLst>
          </p:tmpl>
        </p:tmplLst>
      </p:bldP>
      <p:bldP spid="36" grpId="0" animBg="1">
        <p:tmplLst>
          <p:tmpl>
            <p:tnLst>
              <p:par>
                <p:cTn presetID="10" presetClass="entr" presetSubtype="0" fill="hold" nodeType="withEffect">
                  <p:stCondLst>
                    <p:cond delay="12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el, tekst in vier rijen">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E652E39A-AAD8-C431-5D56-1D02295E792A}"/>
              </a:ext>
            </a:extLst>
          </p:cNvPr>
          <p:cNvSpPr/>
          <p:nvPr userDrawn="1"/>
        </p:nvSpPr>
        <p:spPr>
          <a:xfrm>
            <a:off x="0" y="4925315"/>
            <a:ext cx="12192000" cy="1932685"/>
          </a:xfrm>
          <a:custGeom>
            <a:avLst/>
            <a:gdLst>
              <a:gd name="connsiteX0" fmla="*/ 0 w 12194541"/>
              <a:gd name="connsiteY0" fmla="*/ 1933088 h 1933088"/>
              <a:gd name="connsiteX1" fmla="*/ 0 w 12194541"/>
              <a:gd name="connsiteY1" fmla="*/ 0 h 1933088"/>
              <a:gd name="connsiteX2" fmla="*/ 11686436 w 12194541"/>
              <a:gd name="connsiteY2" fmla="*/ 0 h 1933088"/>
              <a:gd name="connsiteX3" fmla="*/ 12194542 w 12194541"/>
              <a:gd name="connsiteY3" fmla="*/ 508106 h 1933088"/>
              <a:gd name="connsiteX4" fmla="*/ 12194542 w 12194541"/>
              <a:gd name="connsiteY4" fmla="*/ 1933088 h 1933088"/>
              <a:gd name="connsiteX5" fmla="*/ 0 w 12194541"/>
              <a:gd name="connsiteY5" fmla="*/ 1933088 h 19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41" h="1933088">
                <a:moveTo>
                  <a:pt x="0" y="1933088"/>
                </a:moveTo>
                <a:lnTo>
                  <a:pt x="0" y="0"/>
                </a:lnTo>
                <a:lnTo>
                  <a:pt x="11686436" y="0"/>
                </a:lnTo>
                <a:cubicBezTo>
                  <a:pt x="11967037" y="0"/>
                  <a:pt x="12194542" y="227504"/>
                  <a:pt x="12194542" y="508106"/>
                </a:cubicBezTo>
                <a:lnTo>
                  <a:pt x="12194542" y="1933088"/>
                </a:lnTo>
                <a:lnTo>
                  <a:pt x="0" y="1933088"/>
                </a:lnTo>
                <a:close/>
              </a:path>
            </a:pathLst>
          </a:custGeom>
          <a:solidFill>
            <a:srgbClr val="E6E6E6"/>
          </a:solidFill>
          <a:ln w="12697" cap="flat">
            <a:noFill/>
            <a:prstDash val="solid"/>
            <a:miter/>
          </a:ln>
        </p:spPr>
        <p:txBody>
          <a:bodyPr rtlCol="0" anchor="ctr"/>
          <a:lstStyle/>
          <a:p>
            <a:endParaRPr lang="nl-NL"/>
          </a:p>
        </p:txBody>
      </p:sp>
      <p:sp>
        <p:nvSpPr>
          <p:cNvPr id="23" name="Rechthoek: afgeronde hoeken 22">
            <a:extLst>
              <a:ext uri="{FF2B5EF4-FFF2-40B4-BE49-F238E27FC236}">
                <a16:creationId xmlns:a16="http://schemas.microsoft.com/office/drawing/2014/main" id="{3F1975ED-1AB8-97F5-F8DB-89FF5F30E85B}"/>
              </a:ext>
            </a:extLst>
          </p:cNvPr>
          <p:cNvSpPr/>
          <p:nvPr userDrawn="1"/>
        </p:nvSpPr>
        <p:spPr>
          <a:xfrm>
            <a:off x="479425" y="1719168"/>
            <a:ext cx="11233150" cy="1008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2" name="Rechthoek: afgeronde hoeken 1">
            <a:extLst>
              <a:ext uri="{FF2B5EF4-FFF2-40B4-BE49-F238E27FC236}">
                <a16:creationId xmlns:a16="http://schemas.microsoft.com/office/drawing/2014/main" id="{A7CC48A8-8EDB-2966-B4F2-23EA8564E1EE}"/>
              </a:ext>
            </a:extLst>
          </p:cNvPr>
          <p:cNvSpPr/>
          <p:nvPr userDrawn="1"/>
        </p:nvSpPr>
        <p:spPr>
          <a:xfrm>
            <a:off x="479425" y="2883168"/>
            <a:ext cx="11233150" cy="1008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3" name="Rechthoek: afgeronde hoeken 2">
            <a:extLst>
              <a:ext uri="{FF2B5EF4-FFF2-40B4-BE49-F238E27FC236}">
                <a16:creationId xmlns:a16="http://schemas.microsoft.com/office/drawing/2014/main" id="{7184010F-A2C8-E9BE-1B5B-57779DEDE632}"/>
              </a:ext>
            </a:extLst>
          </p:cNvPr>
          <p:cNvSpPr/>
          <p:nvPr userDrawn="1"/>
        </p:nvSpPr>
        <p:spPr>
          <a:xfrm>
            <a:off x="479425" y="4047168"/>
            <a:ext cx="11233150" cy="1008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4" name="Rechthoek: afgeronde hoeken 3">
            <a:extLst>
              <a:ext uri="{FF2B5EF4-FFF2-40B4-BE49-F238E27FC236}">
                <a16:creationId xmlns:a16="http://schemas.microsoft.com/office/drawing/2014/main" id="{ADA99889-4A33-8890-E2BC-AEF7020AC48D}"/>
              </a:ext>
            </a:extLst>
          </p:cNvPr>
          <p:cNvSpPr/>
          <p:nvPr userDrawn="1"/>
        </p:nvSpPr>
        <p:spPr>
          <a:xfrm>
            <a:off x="479425" y="5211169"/>
            <a:ext cx="11233150" cy="1008000"/>
          </a:xfrm>
          <a:prstGeom prst="roundRect">
            <a:avLst>
              <a:gd name="adj" fmla="val 9803"/>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el 3">
            <a:extLst>
              <a:ext uri="{FF2B5EF4-FFF2-40B4-BE49-F238E27FC236}">
                <a16:creationId xmlns:a16="http://schemas.microsoft.com/office/drawing/2014/main" id="{F0C44F06-8310-8DE2-F567-14A8239720BB}"/>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9" name="Tijdelijke aanduiding voor tekst 3">
            <a:extLst>
              <a:ext uri="{FF2B5EF4-FFF2-40B4-BE49-F238E27FC236}">
                <a16:creationId xmlns:a16="http://schemas.microsoft.com/office/drawing/2014/main" id="{2796B52F-6641-D9F9-B5AE-AD4DA87F225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249" name="Tijdelijke aanduiding voor tekst 106">
            <a:extLst>
              <a:ext uri="{FF2B5EF4-FFF2-40B4-BE49-F238E27FC236}">
                <a16:creationId xmlns:a16="http://schemas.microsoft.com/office/drawing/2014/main" id="{20F5560C-90C9-B803-5123-7F03EB0D8300}"/>
              </a:ext>
            </a:extLst>
          </p:cNvPr>
          <p:cNvSpPr>
            <a:spLocks noGrp="1"/>
          </p:cNvSpPr>
          <p:nvPr userDrawn="1">
            <p:ph type="body" sz="quarter" idx="15"/>
          </p:nvPr>
        </p:nvSpPr>
        <p:spPr>
          <a:xfrm>
            <a:off x="2317072" y="1863168"/>
            <a:ext cx="8963702" cy="720000"/>
          </a:xfrm>
        </p:spPr>
        <p:txBody>
          <a:bodyPr anchor="ct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p:txBody>
      </p:sp>
      <p:sp>
        <p:nvSpPr>
          <p:cNvPr id="30" name="Tijdelijke aanduiding voor tekst 106">
            <a:extLst>
              <a:ext uri="{FF2B5EF4-FFF2-40B4-BE49-F238E27FC236}">
                <a16:creationId xmlns:a16="http://schemas.microsoft.com/office/drawing/2014/main" id="{A6EEEFAA-805C-C313-AF0A-7168993DFB11}"/>
              </a:ext>
            </a:extLst>
          </p:cNvPr>
          <p:cNvSpPr>
            <a:spLocks noGrp="1"/>
          </p:cNvSpPr>
          <p:nvPr>
            <p:ph type="body" sz="quarter" idx="21"/>
          </p:nvPr>
        </p:nvSpPr>
        <p:spPr>
          <a:xfrm>
            <a:off x="2317072" y="3027168"/>
            <a:ext cx="8963702" cy="720000"/>
          </a:xfrm>
        </p:spPr>
        <p:txBody>
          <a:bodyPr anchor="ct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p:txBody>
      </p:sp>
      <p:sp>
        <p:nvSpPr>
          <p:cNvPr id="18" name="Tijdelijke aanduiding voor tekst 106">
            <a:extLst>
              <a:ext uri="{FF2B5EF4-FFF2-40B4-BE49-F238E27FC236}">
                <a16:creationId xmlns:a16="http://schemas.microsoft.com/office/drawing/2014/main" id="{EF0877DD-8A2D-98B6-E33A-AC86C7B5D638}"/>
              </a:ext>
            </a:extLst>
          </p:cNvPr>
          <p:cNvSpPr>
            <a:spLocks noGrp="1"/>
          </p:cNvSpPr>
          <p:nvPr>
            <p:ph type="body" sz="quarter" idx="24"/>
          </p:nvPr>
        </p:nvSpPr>
        <p:spPr>
          <a:xfrm>
            <a:off x="2317072" y="4191168"/>
            <a:ext cx="8963702" cy="720000"/>
          </a:xfrm>
        </p:spPr>
        <p:txBody>
          <a:bodyPr anchor="ct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endParaRPr lang="nl-NL"/>
          </a:p>
        </p:txBody>
      </p:sp>
      <p:sp>
        <p:nvSpPr>
          <p:cNvPr id="10" name="Tijdelijke aanduiding voor tekst 106">
            <a:extLst>
              <a:ext uri="{FF2B5EF4-FFF2-40B4-BE49-F238E27FC236}">
                <a16:creationId xmlns:a16="http://schemas.microsoft.com/office/drawing/2014/main" id="{1B19E7BF-6D0C-18A0-21CF-40DF4242B4BD}"/>
              </a:ext>
            </a:extLst>
          </p:cNvPr>
          <p:cNvSpPr>
            <a:spLocks noGrp="1"/>
          </p:cNvSpPr>
          <p:nvPr>
            <p:ph type="body" sz="quarter" idx="25"/>
          </p:nvPr>
        </p:nvSpPr>
        <p:spPr>
          <a:xfrm>
            <a:off x="2317072" y="5355169"/>
            <a:ext cx="8963702" cy="720000"/>
          </a:xfrm>
        </p:spPr>
        <p:txBody>
          <a:bodyPr anchor="ct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p:txBody>
      </p:sp>
      <p:grpSp>
        <p:nvGrpSpPr>
          <p:cNvPr id="37" name="Groep 36">
            <a:extLst>
              <a:ext uri="{FF2B5EF4-FFF2-40B4-BE49-F238E27FC236}">
                <a16:creationId xmlns:a16="http://schemas.microsoft.com/office/drawing/2014/main" id="{031DE512-3B68-CE6F-F59F-996A9C693400}"/>
              </a:ext>
            </a:extLst>
          </p:cNvPr>
          <p:cNvGrpSpPr/>
          <p:nvPr userDrawn="1"/>
        </p:nvGrpSpPr>
        <p:grpSpPr>
          <a:xfrm>
            <a:off x="-3620530" y="2"/>
            <a:ext cx="3527668" cy="2850577"/>
            <a:chOff x="-3620530" y="2"/>
            <a:chExt cx="3527668" cy="2850577"/>
          </a:xfrm>
        </p:grpSpPr>
        <p:grpSp>
          <p:nvGrpSpPr>
            <p:cNvPr id="38" name="Groep 37">
              <a:extLst>
                <a:ext uri="{FF2B5EF4-FFF2-40B4-BE49-F238E27FC236}">
                  <a16:creationId xmlns:a16="http://schemas.microsoft.com/office/drawing/2014/main" id="{FDD3B1E6-21EA-4EB2-C7E7-59A06764666B}"/>
                </a:ext>
              </a:extLst>
            </p:cNvPr>
            <p:cNvGrpSpPr/>
            <p:nvPr/>
          </p:nvGrpSpPr>
          <p:grpSpPr>
            <a:xfrm>
              <a:off x="-3620530" y="2"/>
              <a:ext cx="3527668" cy="2850577"/>
              <a:chOff x="-3913429" y="2"/>
              <a:chExt cx="3820567" cy="2850577"/>
            </a:xfrm>
          </p:grpSpPr>
          <p:sp>
            <p:nvSpPr>
              <p:cNvPr id="40" name="Rechthoek: afgeronde hoeken 39">
                <a:extLst>
                  <a:ext uri="{FF2B5EF4-FFF2-40B4-BE49-F238E27FC236}">
                    <a16:creationId xmlns:a16="http://schemas.microsoft.com/office/drawing/2014/main" id="{8F29FF9A-1879-21A0-43F2-0375B6601114}"/>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de volgende tekstniveau’s gebruiken:</a:t>
                </a:r>
              </a:p>
              <a:p>
                <a:pPr marL="180975">
                  <a:spcAft>
                    <a:spcPts val="400"/>
                  </a:spcAft>
                  <a:buClr>
                    <a:schemeClr val="tx1"/>
                  </a:buClr>
                  <a:buFont typeface="Arial" panose="020B0604020202020204" pitchFamily="34" charset="0"/>
                  <a:buNone/>
                </a:pPr>
                <a:r>
                  <a:rPr lang="nl-NL" sz="1000" b="1">
                    <a:latin typeface="Arial" panose="020B0604020202020204" pitchFamily="34" charset="0"/>
                    <a:cs typeface="Arial" panose="020B0604020202020204" pitchFamily="34" charset="0"/>
                  </a:rPr>
                  <a:t>Level 1</a:t>
                </a:r>
              </a:p>
              <a:p>
                <a:pPr marL="542925"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2</a:t>
                </a:r>
              </a:p>
              <a:p>
                <a:pPr marL="895350"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3</a:t>
                </a:r>
              </a:p>
            </p:txBody>
          </p:sp>
          <p:sp>
            <p:nvSpPr>
              <p:cNvPr id="41" name="Rechthoek: afgeronde hoeken 40">
                <a:extLst>
                  <a:ext uri="{FF2B5EF4-FFF2-40B4-BE49-F238E27FC236}">
                    <a16:creationId xmlns:a16="http://schemas.microsoft.com/office/drawing/2014/main" id="{F4AE06AB-160F-BB53-188E-6A405834F50F}"/>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Tekstniveau’s gebruiken</a:t>
                </a:r>
                <a:endParaRPr lang="nl-NL" sz="900" b="0">
                  <a:solidFill>
                    <a:schemeClr val="bg1"/>
                  </a:solidFill>
                  <a:latin typeface="Arial" panose="020B0604020202020204" pitchFamily="34" charset="0"/>
                  <a:cs typeface="Arial" panose="020B0604020202020204" pitchFamily="34" charset="0"/>
                </a:endParaRPr>
              </a:p>
            </p:txBody>
          </p:sp>
        </p:grpSp>
        <p:pic>
          <p:nvPicPr>
            <p:cNvPr id="39" name="Afbeelding 38">
              <a:extLst>
                <a:ext uri="{FF2B5EF4-FFF2-40B4-BE49-F238E27FC236}">
                  <a16:creationId xmlns:a16="http://schemas.microsoft.com/office/drawing/2014/main" id="{9EEE0397-6854-34C0-2850-D35D3E9A306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293489" y="1488376"/>
              <a:ext cx="669460" cy="293288"/>
            </a:xfrm>
            <a:prstGeom prst="rect">
              <a:avLst/>
            </a:prstGeom>
          </p:spPr>
        </p:pic>
      </p:grpSp>
      <p:sp>
        <p:nvSpPr>
          <p:cNvPr id="5" name="Tijdelijke aanduiding voor tekst 106">
            <a:extLst>
              <a:ext uri="{FF2B5EF4-FFF2-40B4-BE49-F238E27FC236}">
                <a16:creationId xmlns:a16="http://schemas.microsoft.com/office/drawing/2014/main" id="{120877EA-D374-CC23-F858-A93E534FCBED}"/>
              </a:ext>
            </a:extLst>
          </p:cNvPr>
          <p:cNvSpPr>
            <a:spLocks noGrp="1"/>
          </p:cNvSpPr>
          <p:nvPr>
            <p:ph type="body" sz="quarter" idx="28" hasCustomPrompt="1"/>
          </p:nvPr>
        </p:nvSpPr>
        <p:spPr>
          <a:xfrm>
            <a:off x="784937" y="1863168"/>
            <a:ext cx="1532135" cy="720000"/>
          </a:xfrm>
        </p:spPr>
        <p:txBody>
          <a:bodyPr anchor="ct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Situatie</a:t>
            </a:r>
          </a:p>
        </p:txBody>
      </p:sp>
      <p:sp>
        <p:nvSpPr>
          <p:cNvPr id="16" name="Tijdelijke aanduiding voor tekst 106">
            <a:extLst>
              <a:ext uri="{FF2B5EF4-FFF2-40B4-BE49-F238E27FC236}">
                <a16:creationId xmlns:a16="http://schemas.microsoft.com/office/drawing/2014/main" id="{BFC82E7F-C57E-AA97-FE6A-4AB06226BD1D}"/>
              </a:ext>
            </a:extLst>
          </p:cNvPr>
          <p:cNvSpPr>
            <a:spLocks noGrp="1"/>
          </p:cNvSpPr>
          <p:nvPr>
            <p:ph type="body" sz="quarter" idx="29" hasCustomPrompt="1"/>
          </p:nvPr>
        </p:nvSpPr>
        <p:spPr>
          <a:xfrm>
            <a:off x="784937" y="3027168"/>
            <a:ext cx="1532135" cy="720000"/>
          </a:xfrm>
        </p:spPr>
        <p:txBody>
          <a:bodyPr anchor="ct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Complicatie</a:t>
            </a:r>
          </a:p>
        </p:txBody>
      </p:sp>
      <p:sp>
        <p:nvSpPr>
          <p:cNvPr id="21" name="Tijdelijke aanduiding voor tekst 106">
            <a:extLst>
              <a:ext uri="{FF2B5EF4-FFF2-40B4-BE49-F238E27FC236}">
                <a16:creationId xmlns:a16="http://schemas.microsoft.com/office/drawing/2014/main" id="{7A765388-9ACD-9607-F77B-E2F08678E019}"/>
              </a:ext>
            </a:extLst>
          </p:cNvPr>
          <p:cNvSpPr>
            <a:spLocks noGrp="1"/>
          </p:cNvSpPr>
          <p:nvPr>
            <p:ph type="body" sz="quarter" idx="30" hasCustomPrompt="1"/>
          </p:nvPr>
        </p:nvSpPr>
        <p:spPr>
          <a:xfrm>
            <a:off x="784937" y="4191168"/>
            <a:ext cx="1532135" cy="720000"/>
          </a:xfrm>
        </p:spPr>
        <p:txBody>
          <a:bodyPr anchor="ct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err="1"/>
              <a:t>Scenario”s</a:t>
            </a:r>
            <a:endParaRPr lang="nl-NL"/>
          </a:p>
        </p:txBody>
      </p:sp>
      <p:sp>
        <p:nvSpPr>
          <p:cNvPr id="22" name="Tijdelijke aanduiding voor tekst 106">
            <a:extLst>
              <a:ext uri="{FF2B5EF4-FFF2-40B4-BE49-F238E27FC236}">
                <a16:creationId xmlns:a16="http://schemas.microsoft.com/office/drawing/2014/main" id="{F27BB861-E64F-A3D7-0BA1-D74AF789E2AF}"/>
              </a:ext>
            </a:extLst>
          </p:cNvPr>
          <p:cNvSpPr>
            <a:spLocks noGrp="1"/>
          </p:cNvSpPr>
          <p:nvPr>
            <p:ph type="body" sz="quarter" idx="31" hasCustomPrompt="1"/>
          </p:nvPr>
        </p:nvSpPr>
        <p:spPr>
          <a:xfrm>
            <a:off x="784937" y="5355169"/>
            <a:ext cx="1532135" cy="720000"/>
          </a:xfrm>
        </p:spPr>
        <p:txBody>
          <a:bodyPr anchor="ct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Advies</a:t>
            </a:r>
          </a:p>
        </p:txBody>
      </p:sp>
    </p:spTree>
    <p:extLst>
      <p:ext uri="{BB962C8B-B14F-4D97-AF65-F5344CB8AC3E}">
        <p14:creationId xmlns:p14="http://schemas.microsoft.com/office/powerpoint/2010/main" val="195023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00" fill="hold"/>
                                        <p:tgtEl>
                                          <p:spTgt spid="20"/>
                                        </p:tgtEl>
                                        <p:attrNameLst>
                                          <p:attrName>ppt_x</p:attrName>
                                        </p:attrNameLst>
                                      </p:cBhvr>
                                      <p:tavLst>
                                        <p:tav tm="0">
                                          <p:val>
                                            <p:strVal val="#ppt_x"/>
                                          </p:val>
                                        </p:tav>
                                        <p:tav tm="100000">
                                          <p:val>
                                            <p:strVal val="#ppt_x"/>
                                          </p:val>
                                        </p:tav>
                                      </p:tavLst>
                                    </p:anim>
                                    <p:anim calcmode="lin" valueType="num">
                                      <p:cBhvr additive="base">
                                        <p:cTn id="16" dur="7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50" fill="hold"/>
                                        <p:tgtEl>
                                          <p:spTgt spid="23"/>
                                        </p:tgtEl>
                                        <p:attrNameLst>
                                          <p:attrName>ppt_x</p:attrName>
                                        </p:attrNameLst>
                                      </p:cBhvr>
                                      <p:tavLst>
                                        <p:tav tm="0">
                                          <p:val>
                                            <p:strVal val="1+#ppt_w/2"/>
                                          </p:val>
                                        </p:tav>
                                        <p:tav tm="100000">
                                          <p:val>
                                            <p:strVal val="#ppt_x"/>
                                          </p:val>
                                        </p:tav>
                                      </p:tavLst>
                                    </p:anim>
                                    <p:anim calcmode="lin" valueType="num">
                                      <p:cBhvr additive="base">
                                        <p:cTn id="20" dur="105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500"/>
                                  </p:stCondLst>
                                  <p:childTnLst>
                                    <p:set>
                                      <p:cBhvr>
                                        <p:cTn id="22" dur="1" fill="hold">
                                          <p:stCondLst>
                                            <p:cond delay="0"/>
                                          </p:stCondLst>
                                        </p:cTn>
                                        <p:tgtEl>
                                          <p:spTgt spid="249"/>
                                        </p:tgtEl>
                                        <p:attrNameLst>
                                          <p:attrName>style.visibility</p:attrName>
                                        </p:attrNameLst>
                                      </p:cBhvr>
                                      <p:to>
                                        <p:strVal val="visible"/>
                                      </p:to>
                                    </p:set>
                                    <p:anim calcmode="lin" valueType="num">
                                      <p:cBhvr additive="base">
                                        <p:cTn id="23" dur="1050" fill="hold"/>
                                        <p:tgtEl>
                                          <p:spTgt spid="249"/>
                                        </p:tgtEl>
                                        <p:attrNameLst>
                                          <p:attrName>ppt_x</p:attrName>
                                        </p:attrNameLst>
                                      </p:cBhvr>
                                      <p:tavLst>
                                        <p:tav tm="0">
                                          <p:val>
                                            <p:strVal val="1+#ppt_w/2"/>
                                          </p:val>
                                        </p:tav>
                                        <p:tav tm="100000">
                                          <p:val>
                                            <p:strVal val="#ppt_x"/>
                                          </p:val>
                                        </p:tav>
                                      </p:tavLst>
                                    </p:anim>
                                    <p:anim calcmode="lin" valueType="num">
                                      <p:cBhvr additive="base">
                                        <p:cTn id="24" dur="1050" fill="hold"/>
                                        <p:tgtEl>
                                          <p:spTgt spid="249"/>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75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950" fill="hold"/>
                                        <p:tgtEl>
                                          <p:spTgt spid="30"/>
                                        </p:tgtEl>
                                        <p:attrNameLst>
                                          <p:attrName>ppt_x</p:attrName>
                                        </p:attrNameLst>
                                      </p:cBhvr>
                                      <p:tavLst>
                                        <p:tav tm="0">
                                          <p:val>
                                            <p:strVal val="1+#ppt_w/2"/>
                                          </p:val>
                                        </p:tav>
                                        <p:tav tm="100000">
                                          <p:val>
                                            <p:strVal val="#ppt_x"/>
                                          </p:val>
                                        </p:tav>
                                      </p:tavLst>
                                    </p:anim>
                                    <p:anim calcmode="lin" valueType="num">
                                      <p:cBhvr additive="base">
                                        <p:cTn id="28" dur="95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0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850" fill="hold"/>
                                        <p:tgtEl>
                                          <p:spTgt spid="18"/>
                                        </p:tgtEl>
                                        <p:attrNameLst>
                                          <p:attrName>ppt_x</p:attrName>
                                        </p:attrNameLst>
                                      </p:cBhvr>
                                      <p:tavLst>
                                        <p:tav tm="0">
                                          <p:val>
                                            <p:strVal val="1+#ppt_w/2"/>
                                          </p:val>
                                        </p:tav>
                                        <p:tav tm="100000">
                                          <p:val>
                                            <p:strVal val="#ppt_x"/>
                                          </p:val>
                                        </p:tav>
                                      </p:tavLst>
                                    </p:anim>
                                    <p:anim calcmode="lin" valueType="num">
                                      <p:cBhvr additive="base">
                                        <p:cTn id="32" dur="85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25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750" fill="hold"/>
                                        <p:tgtEl>
                                          <p:spTgt spid="10"/>
                                        </p:tgtEl>
                                        <p:attrNameLst>
                                          <p:attrName>ppt_x</p:attrName>
                                        </p:attrNameLst>
                                      </p:cBhvr>
                                      <p:tavLst>
                                        <p:tav tm="0">
                                          <p:val>
                                            <p:strVal val="1+#ppt_w/2"/>
                                          </p:val>
                                        </p:tav>
                                        <p:tav tm="100000">
                                          <p:val>
                                            <p:strVal val="#ppt_x"/>
                                          </p:val>
                                        </p:tav>
                                      </p:tavLst>
                                    </p:anim>
                                    <p:anim calcmode="lin" valueType="num">
                                      <p:cBhvr additive="base">
                                        <p:cTn id="36" dur="75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p:stCondLst>
                                    <p:cond delay="50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050" fill="hold"/>
                                        <p:tgtEl>
                                          <p:spTgt spid="2"/>
                                        </p:tgtEl>
                                        <p:attrNameLst>
                                          <p:attrName>ppt_x</p:attrName>
                                        </p:attrNameLst>
                                      </p:cBhvr>
                                      <p:tavLst>
                                        <p:tav tm="0">
                                          <p:val>
                                            <p:strVal val="1+#ppt_w/2"/>
                                          </p:val>
                                        </p:tav>
                                        <p:tav tm="100000">
                                          <p:val>
                                            <p:strVal val="#ppt_x"/>
                                          </p:val>
                                        </p:tav>
                                      </p:tavLst>
                                    </p:anim>
                                    <p:anim calcmode="lin" valueType="num">
                                      <p:cBhvr additive="base">
                                        <p:cTn id="40" dur="105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p:stCondLst>
                                    <p:cond delay="50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1050" fill="hold"/>
                                        <p:tgtEl>
                                          <p:spTgt spid="3"/>
                                        </p:tgtEl>
                                        <p:attrNameLst>
                                          <p:attrName>ppt_x</p:attrName>
                                        </p:attrNameLst>
                                      </p:cBhvr>
                                      <p:tavLst>
                                        <p:tav tm="0">
                                          <p:val>
                                            <p:strVal val="1+#ppt_w/2"/>
                                          </p:val>
                                        </p:tav>
                                        <p:tav tm="100000">
                                          <p:val>
                                            <p:strVal val="#ppt_x"/>
                                          </p:val>
                                        </p:tav>
                                      </p:tavLst>
                                    </p:anim>
                                    <p:anim calcmode="lin" valueType="num">
                                      <p:cBhvr additive="base">
                                        <p:cTn id="44" dur="1050" fill="hold"/>
                                        <p:tgtEl>
                                          <p:spTgt spid="3"/>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5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1050" fill="hold"/>
                                        <p:tgtEl>
                                          <p:spTgt spid="4"/>
                                        </p:tgtEl>
                                        <p:attrNameLst>
                                          <p:attrName>ppt_x</p:attrName>
                                        </p:attrNameLst>
                                      </p:cBhvr>
                                      <p:tavLst>
                                        <p:tav tm="0">
                                          <p:val>
                                            <p:strVal val="1+#ppt_w/2"/>
                                          </p:val>
                                        </p:tav>
                                        <p:tav tm="100000">
                                          <p:val>
                                            <p:strVal val="#ppt_x"/>
                                          </p:val>
                                        </p:tav>
                                      </p:tavLst>
                                    </p:anim>
                                    <p:anim calcmode="lin" valueType="num">
                                      <p:cBhvr additive="base">
                                        <p:cTn id="48" dur="1050" fill="hold"/>
                                        <p:tgtEl>
                                          <p:spTgt spid="4"/>
                                        </p:tgtEl>
                                        <p:attrNameLst>
                                          <p:attrName>ppt_y</p:attrName>
                                        </p:attrNameLst>
                                      </p:cBhvr>
                                      <p:tavLst>
                                        <p:tav tm="0">
                                          <p:val>
                                            <p:strVal val="#ppt_y"/>
                                          </p:val>
                                        </p:tav>
                                        <p:tav tm="100000">
                                          <p:val>
                                            <p:strVal val="#ppt_y"/>
                                          </p:val>
                                        </p:tav>
                                      </p:tavLst>
                                    </p:anim>
                                  </p:childTnLst>
                                </p:cTn>
                              </p:par>
                              <p:par>
                                <p:cTn id="49" presetID="2" presetClass="entr" presetSubtype="2" decel="100000" fill="hold" grpId="0" nodeType="withEffect">
                                  <p:stCondLst>
                                    <p:cond delay="50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1050" fill="hold"/>
                                        <p:tgtEl>
                                          <p:spTgt spid="5"/>
                                        </p:tgtEl>
                                        <p:attrNameLst>
                                          <p:attrName>ppt_x</p:attrName>
                                        </p:attrNameLst>
                                      </p:cBhvr>
                                      <p:tavLst>
                                        <p:tav tm="0">
                                          <p:val>
                                            <p:strVal val="1+#ppt_w/2"/>
                                          </p:val>
                                        </p:tav>
                                        <p:tav tm="100000">
                                          <p:val>
                                            <p:strVal val="#ppt_x"/>
                                          </p:val>
                                        </p:tav>
                                      </p:tavLst>
                                    </p:anim>
                                    <p:anim calcmode="lin" valueType="num">
                                      <p:cBhvr additive="base">
                                        <p:cTn id="52" dur="1050" fill="hold"/>
                                        <p:tgtEl>
                                          <p:spTgt spid="5"/>
                                        </p:tgtEl>
                                        <p:attrNameLst>
                                          <p:attrName>ppt_y</p:attrName>
                                        </p:attrNameLst>
                                      </p:cBhvr>
                                      <p:tavLst>
                                        <p:tav tm="0">
                                          <p:val>
                                            <p:strVal val="#ppt_y"/>
                                          </p:val>
                                        </p:tav>
                                        <p:tav tm="100000">
                                          <p:val>
                                            <p:strVal val="#ppt_y"/>
                                          </p:val>
                                        </p:tav>
                                      </p:tavLst>
                                    </p:anim>
                                  </p:childTnLst>
                                </p:cTn>
                              </p:par>
                              <p:par>
                                <p:cTn id="53" presetID="2" presetClass="entr" presetSubtype="2" decel="100000" fill="hold" grpId="0" nodeType="withEffect">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1050" fill="hold"/>
                                        <p:tgtEl>
                                          <p:spTgt spid="16"/>
                                        </p:tgtEl>
                                        <p:attrNameLst>
                                          <p:attrName>ppt_x</p:attrName>
                                        </p:attrNameLst>
                                      </p:cBhvr>
                                      <p:tavLst>
                                        <p:tav tm="0">
                                          <p:val>
                                            <p:strVal val="1+#ppt_w/2"/>
                                          </p:val>
                                        </p:tav>
                                        <p:tav tm="100000">
                                          <p:val>
                                            <p:strVal val="#ppt_x"/>
                                          </p:val>
                                        </p:tav>
                                      </p:tavLst>
                                    </p:anim>
                                    <p:anim calcmode="lin" valueType="num">
                                      <p:cBhvr additive="base">
                                        <p:cTn id="56" dur="1050" fill="hold"/>
                                        <p:tgtEl>
                                          <p:spTgt spid="16"/>
                                        </p:tgtEl>
                                        <p:attrNameLst>
                                          <p:attrName>ppt_y</p:attrName>
                                        </p:attrNameLst>
                                      </p:cBhvr>
                                      <p:tavLst>
                                        <p:tav tm="0">
                                          <p:val>
                                            <p:strVal val="#ppt_y"/>
                                          </p:val>
                                        </p:tav>
                                        <p:tav tm="100000">
                                          <p:val>
                                            <p:strVal val="#ppt_y"/>
                                          </p:val>
                                        </p:tav>
                                      </p:tavLst>
                                    </p:anim>
                                  </p:childTnLst>
                                </p:cTn>
                              </p:par>
                              <p:par>
                                <p:cTn id="57" presetID="2" presetClass="entr" presetSubtype="2" decel="100000" fill="hold" grpId="0" nodeType="withEffect">
                                  <p:stCondLst>
                                    <p:cond delay="50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1050" fill="hold"/>
                                        <p:tgtEl>
                                          <p:spTgt spid="21"/>
                                        </p:tgtEl>
                                        <p:attrNameLst>
                                          <p:attrName>ppt_x</p:attrName>
                                        </p:attrNameLst>
                                      </p:cBhvr>
                                      <p:tavLst>
                                        <p:tav tm="0">
                                          <p:val>
                                            <p:strVal val="1+#ppt_w/2"/>
                                          </p:val>
                                        </p:tav>
                                        <p:tav tm="100000">
                                          <p:val>
                                            <p:strVal val="#ppt_x"/>
                                          </p:val>
                                        </p:tav>
                                      </p:tavLst>
                                    </p:anim>
                                    <p:anim calcmode="lin" valueType="num">
                                      <p:cBhvr additive="base">
                                        <p:cTn id="60" dur="1050" fill="hold"/>
                                        <p:tgtEl>
                                          <p:spTgt spid="21"/>
                                        </p:tgtEl>
                                        <p:attrNameLst>
                                          <p:attrName>ppt_y</p:attrName>
                                        </p:attrNameLst>
                                      </p:cBhvr>
                                      <p:tavLst>
                                        <p:tav tm="0">
                                          <p:val>
                                            <p:strVal val="#ppt_y"/>
                                          </p:val>
                                        </p:tav>
                                        <p:tav tm="100000">
                                          <p:val>
                                            <p:strVal val="#ppt_y"/>
                                          </p:val>
                                        </p:tav>
                                      </p:tavLst>
                                    </p:anim>
                                  </p:childTnLst>
                                </p:cTn>
                              </p:par>
                              <p:par>
                                <p:cTn id="61" presetID="2" presetClass="entr" presetSubtype="2" decel="100000" fill="hold" grpId="0" nodeType="withEffect">
                                  <p:stCondLst>
                                    <p:cond delay="50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1050" fill="hold"/>
                                        <p:tgtEl>
                                          <p:spTgt spid="22"/>
                                        </p:tgtEl>
                                        <p:attrNameLst>
                                          <p:attrName>ppt_x</p:attrName>
                                        </p:attrNameLst>
                                      </p:cBhvr>
                                      <p:tavLst>
                                        <p:tav tm="0">
                                          <p:val>
                                            <p:strVal val="1+#ppt_w/2"/>
                                          </p:val>
                                        </p:tav>
                                        <p:tav tm="100000">
                                          <p:val>
                                            <p:strVal val="#ppt_x"/>
                                          </p:val>
                                        </p:tav>
                                      </p:tavLst>
                                    </p:anim>
                                    <p:anim calcmode="lin" valueType="num">
                                      <p:cBhvr additive="base">
                                        <p:cTn id="64" dur="10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 grpId="0" animBg="1"/>
      <p:bldP spid="3" grpId="0" animBg="1"/>
      <p:bldP spid="4" grpId="0" animBg="1"/>
      <p:bldP spid="8" grpId="0"/>
      <p:bldP spid="9" grpId="0" build="p"/>
      <p:bldP spid="249" grpId="0">
        <p:tmplLst>
          <p:tmpl>
            <p:tnLst>
              <p:par>
                <p:cTn presetID="2" presetClass="entr" presetSubtype="2" decel="100000" fill="hold" nodeType="withEffect">
                  <p:stCondLst>
                    <p:cond delay="50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50" fill="hold"/>
                        <p:tgtEl>
                          <p:spTgt spid="249"/>
                        </p:tgtEl>
                        <p:attrNameLst>
                          <p:attrName>ppt_x</p:attrName>
                        </p:attrNameLst>
                      </p:cBhvr>
                      <p:tavLst>
                        <p:tav tm="0">
                          <p:val>
                            <p:strVal val="1+#ppt_w/2"/>
                          </p:val>
                        </p:tav>
                        <p:tav tm="100000">
                          <p:val>
                            <p:strVal val="#ppt_x"/>
                          </p:val>
                        </p:tav>
                      </p:tavLst>
                    </p:anim>
                    <p:anim calcmode="lin" valueType="num">
                      <p:cBhvr additive="base">
                        <p:cTn dur="1050" fill="hold"/>
                        <p:tgtEl>
                          <p:spTgt spid="249"/>
                        </p:tgtEl>
                        <p:attrNameLst>
                          <p:attrName>ppt_y</p:attrName>
                        </p:attrNameLst>
                      </p:cBhvr>
                      <p:tavLst>
                        <p:tav tm="0">
                          <p:val>
                            <p:strVal val="#ppt_y"/>
                          </p:val>
                        </p:tav>
                        <p:tav tm="100000">
                          <p:val>
                            <p:strVal val="#ppt_y"/>
                          </p:val>
                        </p:tav>
                      </p:tavLst>
                    </p:anim>
                  </p:childTnLst>
                </p:cTn>
              </p:par>
            </p:tnLst>
          </p:tmpl>
        </p:tmplLst>
      </p:bldP>
      <p:bldP spid="30" grpId="0">
        <p:tmplLst>
          <p:tmpl>
            <p:tnLst>
              <p:par>
                <p:cTn presetID="2" presetClass="entr" presetSubtype="2" decel="100000" fill="hold" nodeType="withEffect">
                  <p:stCondLst>
                    <p:cond delay="7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950" fill="hold"/>
                        <p:tgtEl>
                          <p:spTgt spid="30"/>
                        </p:tgtEl>
                        <p:attrNameLst>
                          <p:attrName>ppt_x</p:attrName>
                        </p:attrNameLst>
                      </p:cBhvr>
                      <p:tavLst>
                        <p:tav tm="0">
                          <p:val>
                            <p:strVal val="1+#ppt_w/2"/>
                          </p:val>
                        </p:tav>
                        <p:tav tm="100000">
                          <p:val>
                            <p:strVal val="#ppt_x"/>
                          </p:val>
                        </p:tav>
                      </p:tavLst>
                    </p:anim>
                    <p:anim calcmode="lin" valueType="num">
                      <p:cBhvr additive="base">
                        <p:cTn dur="950" fill="hold"/>
                        <p:tgtEl>
                          <p:spTgt spid="30"/>
                        </p:tgtEl>
                        <p:attrNameLst>
                          <p:attrName>ppt_y</p:attrName>
                        </p:attrNameLst>
                      </p:cBhvr>
                      <p:tavLst>
                        <p:tav tm="0">
                          <p:val>
                            <p:strVal val="#ppt_y"/>
                          </p:val>
                        </p:tav>
                        <p:tav tm="100000">
                          <p:val>
                            <p:strVal val="#ppt_y"/>
                          </p:val>
                        </p:tav>
                      </p:tavLst>
                    </p:anim>
                  </p:childTnLst>
                </p:cTn>
              </p:par>
            </p:tnLst>
          </p:tmpl>
        </p:tmplLst>
      </p:bldP>
      <p:bldP spid="18" grpId="0">
        <p:tmplLst>
          <p:tmpl>
            <p:tnLst>
              <p:par>
                <p:cTn presetID="2" presetClass="entr" presetSubtype="2" decel="100000" fill="hold" nodeType="withEffect">
                  <p:stCondLst>
                    <p:cond delay="10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850" fill="hold"/>
                        <p:tgtEl>
                          <p:spTgt spid="18"/>
                        </p:tgtEl>
                        <p:attrNameLst>
                          <p:attrName>ppt_x</p:attrName>
                        </p:attrNameLst>
                      </p:cBhvr>
                      <p:tavLst>
                        <p:tav tm="0">
                          <p:val>
                            <p:strVal val="1+#ppt_w/2"/>
                          </p:val>
                        </p:tav>
                        <p:tav tm="100000">
                          <p:val>
                            <p:strVal val="#ppt_x"/>
                          </p:val>
                        </p:tav>
                      </p:tavLst>
                    </p:anim>
                    <p:anim calcmode="lin" valueType="num">
                      <p:cBhvr additive="base">
                        <p:cTn dur="850" fill="hold"/>
                        <p:tgtEl>
                          <p:spTgt spid="18"/>
                        </p:tgtEl>
                        <p:attrNameLst>
                          <p:attrName>ppt_y</p:attrName>
                        </p:attrNameLst>
                      </p:cBhvr>
                      <p:tavLst>
                        <p:tav tm="0">
                          <p:val>
                            <p:strVal val="#ppt_y"/>
                          </p:val>
                        </p:tav>
                        <p:tav tm="100000">
                          <p:val>
                            <p:strVal val="#ppt_y"/>
                          </p:val>
                        </p:tav>
                      </p:tavLst>
                    </p:anim>
                  </p:childTnLst>
                </p:cTn>
              </p:par>
            </p:tnLst>
          </p:tmpl>
        </p:tmplLst>
      </p:bldP>
      <p:bldP spid="10" grpId="0">
        <p:tmplLst>
          <p:tmpl>
            <p:tnLst>
              <p:par>
                <p:cTn presetID="2" presetClass="entr" presetSubtype="2" decel="100000" fill="hold" nodeType="withEffect">
                  <p:stCondLst>
                    <p:cond delay="12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1+#ppt_w/2"/>
                          </p:val>
                        </p:tav>
                        <p:tav tm="100000">
                          <p:val>
                            <p:strVal val="#ppt_x"/>
                          </p:val>
                        </p:tav>
                      </p:tavLst>
                    </p:anim>
                    <p:anim calcmode="lin" valueType="num">
                      <p:cBhvr additive="base">
                        <p:cTn dur="750" fill="hold"/>
                        <p:tgtEl>
                          <p:spTgt spid="10"/>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2" decel="100000" fill="hold" nodeType="withEffect">
                  <p:stCondLst>
                    <p:cond delay="50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1050" fill="hold"/>
                        <p:tgtEl>
                          <p:spTgt spid="5"/>
                        </p:tgtEl>
                        <p:attrNameLst>
                          <p:attrName>ppt_x</p:attrName>
                        </p:attrNameLst>
                      </p:cBhvr>
                      <p:tavLst>
                        <p:tav tm="0">
                          <p:val>
                            <p:strVal val="1+#ppt_w/2"/>
                          </p:val>
                        </p:tav>
                        <p:tav tm="100000">
                          <p:val>
                            <p:strVal val="#ppt_x"/>
                          </p:val>
                        </p:tav>
                      </p:tavLst>
                    </p:anim>
                    <p:anim calcmode="lin" valueType="num">
                      <p:cBhvr additive="base">
                        <p:cTn dur="1050" fill="hold"/>
                        <p:tgtEl>
                          <p:spTgt spid="5"/>
                        </p:tgtEl>
                        <p:attrNameLst>
                          <p:attrName>ppt_y</p:attrName>
                        </p:attrNameLst>
                      </p:cBhvr>
                      <p:tavLst>
                        <p:tav tm="0">
                          <p:val>
                            <p:strVal val="#ppt_y"/>
                          </p:val>
                        </p:tav>
                        <p:tav tm="100000">
                          <p:val>
                            <p:strVal val="#ppt_y"/>
                          </p:val>
                        </p:tav>
                      </p:tavLst>
                    </p:anim>
                  </p:childTnLst>
                </p:cTn>
              </p:par>
            </p:tnLst>
          </p:tmpl>
        </p:tmplLst>
      </p:bldP>
      <p:bldP spid="16" grpId="0">
        <p:tmplLst>
          <p:tmpl>
            <p:tnLst>
              <p:par>
                <p:cTn presetID="2" presetClass="entr" presetSubtype="2"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50" fill="hold"/>
                        <p:tgtEl>
                          <p:spTgt spid="16"/>
                        </p:tgtEl>
                        <p:attrNameLst>
                          <p:attrName>ppt_x</p:attrName>
                        </p:attrNameLst>
                      </p:cBhvr>
                      <p:tavLst>
                        <p:tav tm="0">
                          <p:val>
                            <p:strVal val="1+#ppt_w/2"/>
                          </p:val>
                        </p:tav>
                        <p:tav tm="100000">
                          <p:val>
                            <p:strVal val="#ppt_x"/>
                          </p:val>
                        </p:tav>
                      </p:tavLst>
                    </p:anim>
                    <p:anim calcmode="lin" valueType="num">
                      <p:cBhvr additive="base">
                        <p:cTn dur="1050" fill="hold"/>
                        <p:tgtEl>
                          <p:spTgt spid="16"/>
                        </p:tgtEl>
                        <p:attrNameLst>
                          <p:attrName>ppt_y</p:attrName>
                        </p:attrNameLst>
                      </p:cBhvr>
                      <p:tavLst>
                        <p:tav tm="0">
                          <p:val>
                            <p:strVal val="#ppt_y"/>
                          </p:val>
                        </p:tav>
                        <p:tav tm="100000">
                          <p:val>
                            <p:strVal val="#ppt_y"/>
                          </p:val>
                        </p:tav>
                      </p:tavLst>
                    </p:anim>
                  </p:childTnLst>
                </p:cTn>
              </p:par>
            </p:tnLst>
          </p:tmpl>
        </p:tmplLst>
      </p:bldP>
      <p:bldP spid="21" grpId="0">
        <p:tmplLst>
          <p:tmpl>
            <p:tnLst>
              <p:par>
                <p:cTn presetID="2" presetClass="entr" presetSubtype="2" decel="10000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1050" fill="hold"/>
                        <p:tgtEl>
                          <p:spTgt spid="21"/>
                        </p:tgtEl>
                        <p:attrNameLst>
                          <p:attrName>ppt_x</p:attrName>
                        </p:attrNameLst>
                      </p:cBhvr>
                      <p:tavLst>
                        <p:tav tm="0">
                          <p:val>
                            <p:strVal val="1+#ppt_w/2"/>
                          </p:val>
                        </p:tav>
                        <p:tav tm="100000">
                          <p:val>
                            <p:strVal val="#ppt_x"/>
                          </p:val>
                        </p:tav>
                      </p:tavLst>
                    </p:anim>
                    <p:anim calcmode="lin" valueType="num">
                      <p:cBhvr additive="base">
                        <p:cTn dur="1050" fill="hold"/>
                        <p:tgtEl>
                          <p:spTgt spid="21"/>
                        </p:tgtEl>
                        <p:attrNameLst>
                          <p:attrName>ppt_y</p:attrName>
                        </p:attrNameLst>
                      </p:cBhvr>
                      <p:tavLst>
                        <p:tav tm="0">
                          <p:val>
                            <p:strVal val="#ppt_y"/>
                          </p:val>
                        </p:tav>
                        <p:tav tm="100000">
                          <p:val>
                            <p:strVal val="#ppt_y"/>
                          </p:val>
                        </p:tav>
                      </p:tavLst>
                    </p:anim>
                  </p:childTnLst>
                </p:cTn>
              </p:par>
            </p:tnLst>
          </p:tmpl>
        </p:tmplLst>
      </p:bldP>
      <p:bldP spid="22" grpId="0">
        <p:tmplLst>
          <p:tmpl>
            <p:tnLst>
              <p:par>
                <p:cTn presetID="2" presetClass="entr" presetSubtype="2" decel="100000" fill="hold" nodeType="withEffect">
                  <p:stCondLst>
                    <p:cond delay="50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1050" fill="hold"/>
                        <p:tgtEl>
                          <p:spTgt spid="22"/>
                        </p:tgtEl>
                        <p:attrNameLst>
                          <p:attrName>ppt_x</p:attrName>
                        </p:attrNameLst>
                      </p:cBhvr>
                      <p:tavLst>
                        <p:tav tm="0">
                          <p:val>
                            <p:strVal val="1+#ppt_w/2"/>
                          </p:val>
                        </p:tav>
                        <p:tav tm="100000">
                          <p:val>
                            <p:strVal val="#ppt_x"/>
                          </p:val>
                        </p:tav>
                      </p:tavLst>
                    </p:anim>
                    <p:anim calcmode="lin" valueType="num">
                      <p:cBhvr additive="base">
                        <p:cTn dur="1050" fill="hold"/>
                        <p:tgtEl>
                          <p:spTgt spid="2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 tekst in vier kolommen met titel">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E652E39A-AAD8-C431-5D56-1D02295E792A}"/>
              </a:ext>
            </a:extLst>
          </p:cNvPr>
          <p:cNvSpPr/>
          <p:nvPr userDrawn="1"/>
        </p:nvSpPr>
        <p:spPr>
          <a:xfrm>
            <a:off x="0" y="4925315"/>
            <a:ext cx="12192000" cy="1932685"/>
          </a:xfrm>
          <a:custGeom>
            <a:avLst/>
            <a:gdLst>
              <a:gd name="connsiteX0" fmla="*/ 0 w 12194541"/>
              <a:gd name="connsiteY0" fmla="*/ 1933088 h 1933088"/>
              <a:gd name="connsiteX1" fmla="*/ 0 w 12194541"/>
              <a:gd name="connsiteY1" fmla="*/ 0 h 1933088"/>
              <a:gd name="connsiteX2" fmla="*/ 11686436 w 12194541"/>
              <a:gd name="connsiteY2" fmla="*/ 0 h 1933088"/>
              <a:gd name="connsiteX3" fmla="*/ 12194542 w 12194541"/>
              <a:gd name="connsiteY3" fmla="*/ 508106 h 1933088"/>
              <a:gd name="connsiteX4" fmla="*/ 12194542 w 12194541"/>
              <a:gd name="connsiteY4" fmla="*/ 1933088 h 1933088"/>
              <a:gd name="connsiteX5" fmla="*/ 0 w 12194541"/>
              <a:gd name="connsiteY5" fmla="*/ 1933088 h 19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41" h="1933088">
                <a:moveTo>
                  <a:pt x="0" y="1933088"/>
                </a:moveTo>
                <a:lnTo>
                  <a:pt x="0" y="0"/>
                </a:lnTo>
                <a:lnTo>
                  <a:pt x="11686436" y="0"/>
                </a:lnTo>
                <a:cubicBezTo>
                  <a:pt x="11967037" y="0"/>
                  <a:pt x="12194542" y="227504"/>
                  <a:pt x="12194542" y="508106"/>
                </a:cubicBezTo>
                <a:lnTo>
                  <a:pt x="12194542" y="1933088"/>
                </a:lnTo>
                <a:lnTo>
                  <a:pt x="0" y="1933088"/>
                </a:lnTo>
                <a:close/>
              </a:path>
            </a:pathLst>
          </a:custGeom>
          <a:solidFill>
            <a:schemeClr val="tx2"/>
          </a:solidFill>
          <a:ln w="12697" cap="flat">
            <a:noFill/>
            <a:prstDash val="solid"/>
            <a:miter/>
          </a:ln>
        </p:spPr>
        <p:txBody>
          <a:bodyPr rtlCol="0" anchor="ctr"/>
          <a:lstStyle/>
          <a:p>
            <a:endParaRPr lang="nl-NL"/>
          </a:p>
        </p:txBody>
      </p:sp>
      <p:sp>
        <p:nvSpPr>
          <p:cNvPr id="11" name="Tijdelijke aanduiding voor tekst 10">
            <a:extLst>
              <a:ext uri="{FF2B5EF4-FFF2-40B4-BE49-F238E27FC236}">
                <a16:creationId xmlns:a16="http://schemas.microsoft.com/office/drawing/2014/main" id="{D4ED023F-C997-7CF0-29A0-8D4D527BD360}"/>
              </a:ext>
            </a:extLst>
          </p:cNvPr>
          <p:cNvSpPr>
            <a:spLocks noGrp="1"/>
          </p:cNvSpPr>
          <p:nvPr>
            <p:ph type="body" sz="quarter" idx="30" hasCustomPrompt="1"/>
          </p:nvPr>
        </p:nvSpPr>
        <p:spPr>
          <a:xfrm>
            <a:off x="479425" y="1719168"/>
            <a:ext cx="2574925" cy="4499999"/>
          </a:xfrm>
          <a:prstGeom prst="roundRect">
            <a:avLst>
              <a:gd name="adj" fmla="val 9864"/>
            </a:avLst>
          </a:prstGeom>
          <a:solidFill>
            <a:schemeClr val="bg1"/>
          </a:solidFill>
          <a:effectLst>
            <a:outerShdw blurRad="317500" algn="ctr" rotWithShape="0">
              <a:prstClr val="black">
                <a:alpha val="25000"/>
              </a:prstClr>
            </a:outerShdw>
          </a:effectLst>
        </p:spPr>
        <p:txBody>
          <a:bodyPr/>
          <a:lstStyle>
            <a:lvl1pPr marL="0" indent="0">
              <a:buNone/>
              <a:defRPr/>
            </a:lvl1pPr>
          </a:lstStyle>
          <a:p>
            <a:pPr lvl="0"/>
            <a:r>
              <a:rPr lang="nl-NL"/>
              <a:t> </a:t>
            </a:r>
          </a:p>
        </p:txBody>
      </p:sp>
      <p:sp>
        <p:nvSpPr>
          <p:cNvPr id="12" name="Tijdelijke aanduiding voor tekst 10">
            <a:extLst>
              <a:ext uri="{FF2B5EF4-FFF2-40B4-BE49-F238E27FC236}">
                <a16:creationId xmlns:a16="http://schemas.microsoft.com/office/drawing/2014/main" id="{6610923B-07ED-009D-EE55-75EAEEDE6E50}"/>
              </a:ext>
            </a:extLst>
          </p:cNvPr>
          <p:cNvSpPr>
            <a:spLocks noGrp="1"/>
          </p:cNvSpPr>
          <p:nvPr>
            <p:ph type="body" sz="quarter" idx="31" hasCustomPrompt="1"/>
          </p:nvPr>
        </p:nvSpPr>
        <p:spPr>
          <a:xfrm>
            <a:off x="3365500" y="1719168"/>
            <a:ext cx="2574925" cy="4499999"/>
          </a:xfrm>
          <a:prstGeom prst="roundRect">
            <a:avLst>
              <a:gd name="adj" fmla="val 9864"/>
            </a:avLst>
          </a:prstGeom>
          <a:solidFill>
            <a:schemeClr val="bg1"/>
          </a:solidFill>
          <a:effectLst>
            <a:outerShdw blurRad="317500" algn="ctr" rotWithShape="0">
              <a:prstClr val="black">
                <a:alpha val="25000"/>
              </a:prstClr>
            </a:outerShdw>
          </a:effectLst>
        </p:spPr>
        <p:txBody>
          <a:bodyPr/>
          <a:lstStyle>
            <a:lvl1pPr marL="0" indent="0">
              <a:buNone/>
              <a:defRPr/>
            </a:lvl1pPr>
          </a:lstStyle>
          <a:p>
            <a:pPr lvl="0"/>
            <a:r>
              <a:rPr lang="nl-NL"/>
              <a:t> </a:t>
            </a:r>
          </a:p>
        </p:txBody>
      </p:sp>
      <p:sp>
        <p:nvSpPr>
          <p:cNvPr id="14" name="Tijdelijke aanduiding voor tekst 10">
            <a:extLst>
              <a:ext uri="{FF2B5EF4-FFF2-40B4-BE49-F238E27FC236}">
                <a16:creationId xmlns:a16="http://schemas.microsoft.com/office/drawing/2014/main" id="{3CF86CC1-2EA6-E4E6-45F8-AE493015DE27}"/>
              </a:ext>
            </a:extLst>
          </p:cNvPr>
          <p:cNvSpPr>
            <a:spLocks noGrp="1"/>
          </p:cNvSpPr>
          <p:nvPr>
            <p:ph type="body" sz="quarter" idx="32" hasCustomPrompt="1"/>
          </p:nvPr>
        </p:nvSpPr>
        <p:spPr>
          <a:xfrm>
            <a:off x="6251575" y="1719168"/>
            <a:ext cx="2574925" cy="4499999"/>
          </a:xfrm>
          <a:prstGeom prst="roundRect">
            <a:avLst>
              <a:gd name="adj" fmla="val 9864"/>
            </a:avLst>
          </a:prstGeom>
          <a:solidFill>
            <a:schemeClr val="bg1"/>
          </a:solidFill>
          <a:effectLst>
            <a:outerShdw blurRad="317500" algn="ctr" rotWithShape="0">
              <a:prstClr val="black">
                <a:alpha val="25000"/>
              </a:prstClr>
            </a:outerShdw>
          </a:effectLst>
        </p:spPr>
        <p:txBody>
          <a:bodyPr/>
          <a:lstStyle>
            <a:lvl1pPr marL="0" indent="0">
              <a:buNone/>
              <a:defRPr/>
            </a:lvl1pPr>
          </a:lstStyle>
          <a:p>
            <a:pPr lvl="0"/>
            <a:r>
              <a:rPr lang="nl-NL"/>
              <a:t> </a:t>
            </a:r>
          </a:p>
        </p:txBody>
      </p:sp>
      <p:sp>
        <p:nvSpPr>
          <p:cNvPr id="15" name="Tijdelijke aanduiding voor tekst 10">
            <a:extLst>
              <a:ext uri="{FF2B5EF4-FFF2-40B4-BE49-F238E27FC236}">
                <a16:creationId xmlns:a16="http://schemas.microsoft.com/office/drawing/2014/main" id="{7F04DF36-1345-8EC1-DCAC-1525AFDE47FA}"/>
              </a:ext>
            </a:extLst>
          </p:cNvPr>
          <p:cNvSpPr>
            <a:spLocks noGrp="1"/>
          </p:cNvSpPr>
          <p:nvPr>
            <p:ph type="body" sz="quarter" idx="33" hasCustomPrompt="1"/>
          </p:nvPr>
        </p:nvSpPr>
        <p:spPr>
          <a:xfrm>
            <a:off x="9137651" y="1719168"/>
            <a:ext cx="2574925" cy="4499999"/>
          </a:xfrm>
          <a:prstGeom prst="roundRect">
            <a:avLst>
              <a:gd name="adj" fmla="val 9864"/>
            </a:avLst>
          </a:prstGeom>
          <a:solidFill>
            <a:schemeClr val="bg1"/>
          </a:solidFill>
          <a:effectLst>
            <a:outerShdw blurRad="317500" algn="ctr" rotWithShape="0">
              <a:prstClr val="black">
                <a:alpha val="25000"/>
              </a:prstClr>
            </a:outerShdw>
          </a:effectLst>
        </p:spPr>
        <p:txBody>
          <a:bodyPr/>
          <a:lstStyle>
            <a:lvl1pPr marL="0" indent="0">
              <a:buNone/>
              <a:defRPr/>
            </a:lvl1pPr>
          </a:lstStyle>
          <a:p>
            <a:pPr lvl="0"/>
            <a:r>
              <a:rPr lang="nl-NL"/>
              <a:t> </a:t>
            </a:r>
          </a:p>
        </p:txBody>
      </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bg1"/>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bg1"/>
                </a:solidFill>
              </a:defRPr>
            </a:lvl1pPr>
          </a:lstStyle>
          <a:p>
            <a:fld id="{9021CF68-021E-4707-B555-85969415FCE5}" type="slidenum">
              <a:rPr lang="nl-NL" smtClean="0"/>
              <a:pPr/>
              <a:t>‹#›</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el 3">
            <a:extLst>
              <a:ext uri="{FF2B5EF4-FFF2-40B4-BE49-F238E27FC236}">
                <a16:creationId xmlns:a16="http://schemas.microsoft.com/office/drawing/2014/main" id="{F0C44F06-8310-8DE2-F567-14A8239720BB}"/>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9" name="Tijdelijke aanduiding voor tekst 3">
            <a:extLst>
              <a:ext uri="{FF2B5EF4-FFF2-40B4-BE49-F238E27FC236}">
                <a16:creationId xmlns:a16="http://schemas.microsoft.com/office/drawing/2014/main" id="{2796B52F-6641-D9F9-B5AE-AD4DA87F225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249" name="Tijdelijke aanduiding voor tekst 106">
            <a:extLst>
              <a:ext uri="{FF2B5EF4-FFF2-40B4-BE49-F238E27FC236}">
                <a16:creationId xmlns:a16="http://schemas.microsoft.com/office/drawing/2014/main" id="{20F5560C-90C9-B803-5123-7F03EB0D8300}"/>
              </a:ext>
            </a:extLst>
          </p:cNvPr>
          <p:cNvSpPr>
            <a:spLocks noGrp="1"/>
          </p:cNvSpPr>
          <p:nvPr userDrawn="1">
            <p:ph type="body" sz="quarter" idx="15"/>
          </p:nvPr>
        </p:nvSpPr>
        <p:spPr>
          <a:xfrm>
            <a:off x="784938"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30" name="Tijdelijke aanduiding voor tekst 106">
            <a:extLst>
              <a:ext uri="{FF2B5EF4-FFF2-40B4-BE49-F238E27FC236}">
                <a16:creationId xmlns:a16="http://schemas.microsoft.com/office/drawing/2014/main" id="{A6EEEFAA-805C-C313-AF0A-7168993DFB11}"/>
              </a:ext>
            </a:extLst>
          </p:cNvPr>
          <p:cNvSpPr>
            <a:spLocks noGrp="1"/>
          </p:cNvSpPr>
          <p:nvPr>
            <p:ph type="body" sz="quarter" idx="21"/>
          </p:nvPr>
        </p:nvSpPr>
        <p:spPr>
          <a:xfrm>
            <a:off x="3665512"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8" name="Tijdelijke aanduiding voor tekst 106">
            <a:extLst>
              <a:ext uri="{FF2B5EF4-FFF2-40B4-BE49-F238E27FC236}">
                <a16:creationId xmlns:a16="http://schemas.microsoft.com/office/drawing/2014/main" id="{EF0877DD-8A2D-98B6-E33A-AC86C7B5D638}"/>
              </a:ext>
            </a:extLst>
          </p:cNvPr>
          <p:cNvSpPr>
            <a:spLocks noGrp="1"/>
          </p:cNvSpPr>
          <p:nvPr>
            <p:ph type="body" sz="quarter" idx="24"/>
          </p:nvPr>
        </p:nvSpPr>
        <p:spPr>
          <a:xfrm>
            <a:off x="6545688"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Tijdelijke aanduiding voor tekst 106">
            <a:extLst>
              <a:ext uri="{FF2B5EF4-FFF2-40B4-BE49-F238E27FC236}">
                <a16:creationId xmlns:a16="http://schemas.microsoft.com/office/drawing/2014/main" id="{1B19E7BF-6D0C-18A0-21CF-40DF4242B4BD}"/>
              </a:ext>
            </a:extLst>
          </p:cNvPr>
          <p:cNvSpPr>
            <a:spLocks noGrp="1"/>
          </p:cNvSpPr>
          <p:nvPr>
            <p:ph type="body" sz="quarter" idx="25"/>
          </p:nvPr>
        </p:nvSpPr>
        <p:spPr>
          <a:xfrm>
            <a:off x="9425465" y="2871611"/>
            <a:ext cx="1980000" cy="2880000"/>
          </a:xfrm>
        </p:spPr>
        <p:txBody>
          <a:bodyPr/>
          <a:lstStyle>
            <a:lvl1pPr marL="0" indent="0">
              <a:buNone/>
              <a:defRPr sz="1500" b="1"/>
            </a:lvl1pPr>
            <a:lvl2pPr marL="0" indent="0">
              <a:lnSpc>
                <a:spcPts val="1900"/>
              </a:lnSpc>
              <a:buNone/>
              <a:defRPr sz="1300"/>
            </a:lvl2pPr>
            <a:lvl3pPr marL="179388" indent="-179388">
              <a:lnSpc>
                <a:spcPts val="1700"/>
              </a:lnSpc>
              <a:defRPr sz="1300"/>
            </a:lvl3pPr>
            <a:lvl4pPr marL="432000" indent="-179388">
              <a:lnSpc>
                <a:spcPts val="1500"/>
              </a:lnSpc>
              <a:defRPr sz="1100"/>
            </a:lvl4pPr>
            <a:lvl5pPr marL="720000" indent="-179388">
              <a:lnSpc>
                <a:spcPts val="1400"/>
              </a:lnSpc>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37" name="Groep 36">
            <a:extLst>
              <a:ext uri="{FF2B5EF4-FFF2-40B4-BE49-F238E27FC236}">
                <a16:creationId xmlns:a16="http://schemas.microsoft.com/office/drawing/2014/main" id="{031DE512-3B68-CE6F-F59F-996A9C693400}"/>
              </a:ext>
            </a:extLst>
          </p:cNvPr>
          <p:cNvGrpSpPr/>
          <p:nvPr userDrawn="1"/>
        </p:nvGrpSpPr>
        <p:grpSpPr>
          <a:xfrm>
            <a:off x="-3620530" y="2"/>
            <a:ext cx="3527668" cy="2850577"/>
            <a:chOff x="-3620530" y="2"/>
            <a:chExt cx="3527668" cy="2850577"/>
          </a:xfrm>
        </p:grpSpPr>
        <p:grpSp>
          <p:nvGrpSpPr>
            <p:cNvPr id="38" name="Groep 37">
              <a:extLst>
                <a:ext uri="{FF2B5EF4-FFF2-40B4-BE49-F238E27FC236}">
                  <a16:creationId xmlns:a16="http://schemas.microsoft.com/office/drawing/2014/main" id="{FDD3B1E6-21EA-4EB2-C7E7-59A06764666B}"/>
                </a:ext>
              </a:extLst>
            </p:cNvPr>
            <p:cNvGrpSpPr/>
            <p:nvPr/>
          </p:nvGrpSpPr>
          <p:grpSpPr>
            <a:xfrm>
              <a:off x="-3620530" y="2"/>
              <a:ext cx="3527668" cy="2850577"/>
              <a:chOff x="-3913429" y="2"/>
              <a:chExt cx="3820567" cy="2850577"/>
            </a:xfrm>
          </p:grpSpPr>
          <p:sp>
            <p:nvSpPr>
              <p:cNvPr id="40" name="Rechthoek: afgeronde hoeken 39">
                <a:extLst>
                  <a:ext uri="{FF2B5EF4-FFF2-40B4-BE49-F238E27FC236}">
                    <a16:creationId xmlns:a16="http://schemas.microsoft.com/office/drawing/2014/main" id="{8F29FF9A-1879-21A0-43F2-0375B6601114}"/>
                  </a:ext>
                </a:extLst>
              </p:cNvPr>
              <p:cNvSpPr/>
              <p:nvPr userDrawn="1"/>
            </p:nvSpPr>
            <p:spPr>
              <a:xfrm>
                <a:off x="-3913429" y="479323"/>
                <a:ext cx="3820567" cy="237125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Gebruik de tekstniveau’s om gebruik te maken van de verschillende tekststijlen.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de knop voor het verhogen en verlagen van het lijstniveau, om te wisselen tussen de verschillende tekststijlen.</a:t>
                </a: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endParaRPr lang="nl-NL" sz="1000" b="0">
                  <a:latin typeface="Arial" panose="020B0604020202020204" pitchFamily="34" charset="0"/>
                  <a:cs typeface="Arial" panose="020B0604020202020204" pitchFamily="34" charset="0"/>
                </a:endParaRP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de volgende tekstniveau’s gebruiken:</a:t>
                </a:r>
              </a:p>
              <a:p>
                <a:pPr marL="180975">
                  <a:spcAft>
                    <a:spcPts val="400"/>
                  </a:spcAft>
                  <a:buClr>
                    <a:schemeClr val="tx1"/>
                  </a:buClr>
                  <a:buFont typeface="Arial" panose="020B0604020202020204" pitchFamily="34" charset="0"/>
                  <a:buNone/>
                </a:pPr>
                <a:r>
                  <a:rPr lang="nl-NL" sz="1000" b="1">
                    <a:latin typeface="Arial" panose="020B0604020202020204" pitchFamily="34" charset="0"/>
                    <a:cs typeface="Arial" panose="020B0604020202020204" pitchFamily="34" charset="0"/>
                  </a:rPr>
                  <a:t>Level 1</a:t>
                </a:r>
              </a:p>
              <a:p>
                <a:pPr marL="542925"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2</a:t>
                </a:r>
              </a:p>
              <a:p>
                <a:pPr marL="895350" indent="-180975">
                  <a:spcAft>
                    <a:spcPts val="400"/>
                  </a:spcAft>
                  <a:buClr>
                    <a:schemeClr val="tx1"/>
                  </a:buClr>
                  <a:buFont typeface="Arial" panose="020B0604020202020204" pitchFamily="34" charset="0"/>
                  <a:buChar char="•"/>
                </a:pPr>
                <a:r>
                  <a:rPr lang="nl-NL" sz="900" b="0">
                    <a:latin typeface="Arial" panose="020B0604020202020204" pitchFamily="34" charset="0"/>
                    <a:cs typeface="Arial" panose="020B0604020202020204" pitchFamily="34" charset="0"/>
                  </a:rPr>
                  <a:t>Level 3</a:t>
                </a:r>
              </a:p>
            </p:txBody>
          </p:sp>
          <p:sp>
            <p:nvSpPr>
              <p:cNvPr id="41" name="Rechthoek: afgeronde hoeken 40">
                <a:extLst>
                  <a:ext uri="{FF2B5EF4-FFF2-40B4-BE49-F238E27FC236}">
                    <a16:creationId xmlns:a16="http://schemas.microsoft.com/office/drawing/2014/main" id="{F4AE06AB-160F-BB53-188E-6A405834F50F}"/>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Tekstniveau’s gebruiken</a:t>
                </a:r>
                <a:endParaRPr lang="nl-NL" sz="900" b="0">
                  <a:solidFill>
                    <a:schemeClr val="bg1"/>
                  </a:solidFill>
                  <a:latin typeface="Arial" panose="020B0604020202020204" pitchFamily="34" charset="0"/>
                  <a:cs typeface="Arial" panose="020B0604020202020204" pitchFamily="34" charset="0"/>
                </a:endParaRPr>
              </a:p>
            </p:txBody>
          </p:sp>
        </p:grpSp>
        <p:pic>
          <p:nvPicPr>
            <p:cNvPr id="39" name="Afbeelding 38">
              <a:extLst>
                <a:ext uri="{FF2B5EF4-FFF2-40B4-BE49-F238E27FC236}">
                  <a16:creationId xmlns:a16="http://schemas.microsoft.com/office/drawing/2014/main" id="{9EEE0397-6854-34C0-2850-D35D3E9A306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293489" y="1488376"/>
              <a:ext cx="669460" cy="293288"/>
            </a:xfrm>
            <a:prstGeom prst="rect">
              <a:avLst/>
            </a:prstGeom>
          </p:spPr>
        </p:pic>
      </p:grpSp>
      <p:sp>
        <p:nvSpPr>
          <p:cNvPr id="3" name="Tijdelijke aanduiding voor tekst 106">
            <a:extLst>
              <a:ext uri="{FF2B5EF4-FFF2-40B4-BE49-F238E27FC236}">
                <a16:creationId xmlns:a16="http://schemas.microsoft.com/office/drawing/2014/main" id="{4F5F03A7-EF70-5F1C-D817-527D3A2E2B70}"/>
              </a:ext>
            </a:extLst>
          </p:cNvPr>
          <p:cNvSpPr>
            <a:spLocks noGrp="1"/>
          </p:cNvSpPr>
          <p:nvPr>
            <p:ph type="body" sz="quarter" idx="26" hasCustomPrompt="1"/>
          </p:nvPr>
        </p:nvSpPr>
        <p:spPr>
          <a:xfrm>
            <a:off x="784937" y="2006601"/>
            <a:ext cx="1979999" cy="588640"/>
          </a:xfrm>
        </p:spPr>
        <p:txBody>
          <a:bodyP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Klik om stijl te bewerken</a:t>
            </a:r>
          </a:p>
        </p:txBody>
      </p:sp>
      <p:sp>
        <p:nvSpPr>
          <p:cNvPr id="4" name="Tijdelijke aanduiding voor tekst 106">
            <a:extLst>
              <a:ext uri="{FF2B5EF4-FFF2-40B4-BE49-F238E27FC236}">
                <a16:creationId xmlns:a16="http://schemas.microsoft.com/office/drawing/2014/main" id="{F535FB4B-698E-0E61-6E4D-F13C3B37E9B1}"/>
              </a:ext>
            </a:extLst>
          </p:cNvPr>
          <p:cNvSpPr>
            <a:spLocks noGrp="1"/>
          </p:cNvSpPr>
          <p:nvPr>
            <p:ph type="body" sz="quarter" idx="27" hasCustomPrompt="1"/>
          </p:nvPr>
        </p:nvSpPr>
        <p:spPr>
          <a:xfrm>
            <a:off x="3665512" y="2006601"/>
            <a:ext cx="1979999" cy="588640"/>
          </a:xfrm>
        </p:spPr>
        <p:txBody>
          <a:bodyP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Klik om stijl te bewerken</a:t>
            </a:r>
          </a:p>
        </p:txBody>
      </p:sp>
      <p:sp>
        <p:nvSpPr>
          <p:cNvPr id="5" name="Tijdelijke aanduiding voor tekst 106">
            <a:extLst>
              <a:ext uri="{FF2B5EF4-FFF2-40B4-BE49-F238E27FC236}">
                <a16:creationId xmlns:a16="http://schemas.microsoft.com/office/drawing/2014/main" id="{09A767F0-8FD6-080E-4E41-ABFBF8FC67E5}"/>
              </a:ext>
            </a:extLst>
          </p:cNvPr>
          <p:cNvSpPr>
            <a:spLocks noGrp="1"/>
          </p:cNvSpPr>
          <p:nvPr>
            <p:ph type="body" sz="quarter" idx="28" hasCustomPrompt="1"/>
          </p:nvPr>
        </p:nvSpPr>
        <p:spPr>
          <a:xfrm>
            <a:off x="6545688" y="2006601"/>
            <a:ext cx="1979999" cy="588640"/>
          </a:xfrm>
        </p:spPr>
        <p:txBody>
          <a:bodyP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Klik om stijl te bewerken</a:t>
            </a:r>
          </a:p>
        </p:txBody>
      </p:sp>
      <p:sp>
        <p:nvSpPr>
          <p:cNvPr id="6" name="Tijdelijke aanduiding voor tekst 106">
            <a:extLst>
              <a:ext uri="{FF2B5EF4-FFF2-40B4-BE49-F238E27FC236}">
                <a16:creationId xmlns:a16="http://schemas.microsoft.com/office/drawing/2014/main" id="{84742B7C-041E-8ED9-EB09-DD958757E6C0}"/>
              </a:ext>
            </a:extLst>
          </p:cNvPr>
          <p:cNvSpPr>
            <a:spLocks noGrp="1"/>
          </p:cNvSpPr>
          <p:nvPr>
            <p:ph type="body" sz="quarter" idx="29" hasCustomPrompt="1"/>
          </p:nvPr>
        </p:nvSpPr>
        <p:spPr>
          <a:xfrm>
            <a:off x="9425465" y="2006601"/>
            <a:ext cx="1979999" cy="588640"/>
          </a:xfrm>
        </p:spPr>
        <p:txBody>
          <a:bodyPr>
            <a:normAutofit/>
          </a:bodyPr>
          <a:lstStyle>
            <a:lvl1pPr marL="0" indent="0">
              <a:buNone/>
              <a:defRPr sz="1800" b="1">
                <a:solidFill>
                  <a:schemeClr val="tx2"/>
                </a:solidFill>
              </a:defRPr>
            </a:lvl1pPr>
            <a:lvl2pPr marL="0" indent="0">
              <a:lnSpc>
                <a:spcPts val="1900"/>
              </a:lnSpc>
              <a:buNone/>
              <a:defRPr sz="1300">
                <a:solidFill>
                  <a:schemeClr val="bg1"/>
                </a:solidFill>
              </a:defRPr>
            </a:lvl2pPr>
            <a:lvl3pPr marL="179388" indent="-179388">
              <a:lnSpc>
                <a:spcPts val="1700"/>
              </a:lnSpc>
              <a:defRPr sz="1300">
                <a:solidFill>
                  <a:schemeClr val="bg1"/>
                </a:solidFill>
              </a:defRPr>
            </a:lvl3pPr>
            <a:lvl4pPr marL="432000" indent="-179388">
              <a:lnSpc>
                <a:spcPts val="1500"/>
              </a:lnSpc>
              <a:defRPr sz="1100">
                <a:solidFill>
                  <a:schemeClr val="bg1"/>
                </a:solidFill>
              </a:defRPr>
            </a:lvl4pPr>
            <a:lvl5pPr marL="720000" indent="-179388">
              <a:lnSpc>
                <a:spcPts val="1400"/>
              </a:lnSpc>
              <a:defRPr>
                <a:solidFill>
                  <a:schemeClr val="bg1"/>
                </a:solidFill>
              </a:defRPr>
            </a:lvl5pPr>
          </a:lstStyle>
          <a:p>
            <a:pPr lvl="0"/>
            <a:r>
              <a:rPr lang="nl-NL"/>
              <a:t>Klik om stijl te bewerken</a:t>
            </a:r>
          </a:p>
        </p:txBody>
      </p:sp>
      <p:grpSp>
        <p:nvGrpSpPr>
          <p:cNvPr id="16" name="Groep 15">
            <a:extLst>
              <a:ext uri="{FF2B5EF4-FFF2-40B4-BE49-F238E27FC236}">
                <a16:creationId xmlns:a16="http://schemas.microsoft.com/office/drawing/2014/main" id="{9EF7685D-4278-77D4-5D63-11959126F424}"/>
              </a:ext>
            </a:extLst>
          </p:cNvPr>
          <p:cNvGrpSpPr/>
          <p:nvPr userDrawn="1"/>
        </p:nvGrpSpPr>
        <p:grpSpPr>
          <a:xfrm>
            <a:off x="11483721" y="6506514"/>
            <a:ext cx="228854" cy="265685"/>
            <a:chOff x="11485244" y="5751611"/>
            <a:chExt cx="228854" cy="265685"/>
          </a:xfrm>
          <a:solidFill>
            <a:schemeClr val="bg1"/>
          </a:solidFill>
        </p:grpSpPr>
        <p:sp>
          <p:nvSpPr>
            <p:cNvPr id="19" name="Vrije vorm: vorm 18">
              <a:extLst>
                <a:ext uri="{FF2B5EF4-FFF2-40B4-BE49-F238E27FC236}">
                  <a16:creationId xmlns:a16="http://schemas.microsoft.com/office/drawing/2014/main" id="{E28FFFCE-5AE7-A0E0-4367-FD5C6EF4A402}"/>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21" name="Vrije vorm: vorm 20">
              <a:extLst>
                <a:ext uri="{FF2B5EF4-FFF2-40B4-BE49-F238E27FC236}">
                  <a16:creationId xmlns:a16="http://schemas.microsoft.com/office/drawing/2014/main" id="{FF236FA2-2D8B-4C9A-7C2D-0A0A0D396E17}"/>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BC5AC94B-E8B5-2B0B-0DFF-5068F686D47A}"/>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25" name="Vrije vorm: vorm 24">
              <a:extLst>
                <a:ext uri="{FF2B5EF4-FFF2-40B4-BE49-F238E27FC236}">
                  <a16:creationId xmlns:a16="http://schemas.microsoft.com/office/drawing/2014/main" id="{747AD06D-DDEF-B004-82FF-AA0BFDE18D4A}"/>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6" name="Vrije vorm: vorm 25">
              <a:extLst>
                <a:ext uri="{FF2B5EF4-FFF2-40B4-BE49-F238E27FC236}">
                  <a16:creationId xmlns:a16="http://schemas.microsoft.com/office/drawing/2014/main" id="{C384D54F-3113-9A0F-3E52-D4A366245A9F}"/>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27" name="Vrije vorm: vorm 26">
              <a:extLst>
                <a:ext uri="{FF2B5EF4-FFF2-40B4-BE49-F238E27FC236}">
                  <a16:creationId xmlns:a16="http://schemas.microsoft.com/office/drawing/2014/main" id="{C8089357-AA14-520E-2798-4A18EBE6AF38}"/>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28" name="Vrije vorm: vorm 27">
              <a:extLst>
                <a:ext uri="{FF2B5EF4-FFF2-40B4-BE49-F238E27FC236}">
                  <a16:creationId xmlns:a16="http://schemas.microsoft.com/office/drawing/2014/main" id="{E3D5CE8B-E81D-6133-F3F7-8F4E8D795867}"/>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1206943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00" fill="hold"/>
                                        <p:tgtEl>
                                          <p:spTgt spid="20"/>
                                        </p:tgtEl>
                                        <p:attrNameLst>
                                          <p:attrName>ppt_x</p:attrName>
                                        </p:attrNameLst>
                                      </p:cBhvr>
                                      <p:tavLst>
                                        <p:tav tm="0">
                                          <p:val>
                                            <p:strVal val="#ppt_x"/>
                                          </p:val>
                                        </p:tav>
                                        <p:tav tm="100000">
                                          <p:val>
                                            <p:strVal val="#ppt_x"/>
                                          </p:val>
                                        </p:tav>
                                      </p:tavLst>
                                    </p:anim>
                                    <p:anim calcmode="lin" valueType="num">
                                      <p:cBhvr additive="base">
                                        <p:cTn id="16" dur="7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50" fill="hold"/>
                                        <p:tgtEl>
                                          <p:spTgt spid="3"/>
                                        </p:tgtEl>
                                        <p:attrNameLst>
                                          <p:attrName>ppt_x</p:attrName>
                                        </p:attrNameLst>
                                      </p:cBhvr>
                                      <p:tavLst>
                                        <p:tav tm="0">
                                          <p:val>
                                            <p:strVal val="1+#ppt_w/2"/>
                                          </p:val>
                                        </p:tav>
                                        <p:tav tm="100000">
                                          <p:val>
                                            <p:strVal val="#ppt_x"/>
                                          </p:val>
                                        </p:tav>
                                      </p:tavLst>
                                    </p:anim>
                                    <p:anim calcmode="lin" valueType="num">
                                      <p:cBhvr additive="base">
                                        <p:cTn id="20" dur="105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500"/>
                                  </p:stCondLst>
                                  <p:childTnLst>
                                    <p:set>
                                      <p:cBhvr>
                                        <p:cTn id="22" dur="1" fill="hold">
                                          <p:stCondLst>
                                            <p:cond delay="0"/>
                                          </p:stCondLst>
                                        </p:cTn>
                                        <p:tgtEl>
                                          <p:spTgt spid="249"/>
                                        </p:tgtEl>
                                        <p:attrNameLst>
                                          <p:attrName>style.visibility</p:attrName>
                                        </p:attrNameLst>
                                      </p:cBhvr>
                                      <p:to>
                                        <p:strVal val="visible"/>
                                      </p:to>
                                    </p:set>
                                    <p:anim calcmode="lin" valueType="num">
                                      <p:cBhvr additive="base">
                                        <p:cTn id="23" dur="1050" fill="hold"/>
                                        <p:tgtEl>
                                          <p:spTgt spid="249"/>
                                        </p:tgtEl>
                                        <p:attrNameLst>
                                          <p:attrName>ppt_x</p:attrName>
                                        </p:attrNameLst>
                                      </p:cBhvr>
                                      <p:tavLst>
                                        <p:tav tm="0">
                                          <p:val>
                                            <p:strVal val="1+#ppt_w/2"/>
                                          </p:val>
                                        </p:tav>
                                        <p:tav tm="100000">
                                          <p:val>
                                            <p:strVal val="#ppt_x"/>
                                          </p:val>
                                        </p:tav>
                                      </p:tavLst>
                                    </p:anim>
                                    <p:anim calcmode="lin" valueType="num">
                                      <p:cBhvr additive="base">
                                        <p:cTn id="24" dur="1050" fill="hold"/>
                                        <p:tgtEl>
                                          <p:spTgt spid="249"/>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75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950" fill="hold"/>
                                        <p:tgtEl>
                                          <p:spTgt spid="4"/>
                                        </p:tgtEl>
                                        <p:attrNameLst>
                                          <p:attrName>ppt_x</p:attrName>
                                        </p:attrNameLst>
                                      </p:cBhvr>
                                      <p:tavLst>
                                        <p:tav tm="0">
                                          <p:val>
                                            <p:strVal val="1+#ppt_w/2"/>
                                          </p:val>
                                        </p:tav>
                                        <p:tav tm="100000">
                                          <p:val>
                                            <p:strVal val="#ppt_x"/>
                                          </p:val>
                                        </p:tav>
                                      </p:tavLst>
                                    </p:anim>
                                    <p:anim calcmode="lin" valueType="num">
                                      <p:cBhvr additive="base">
                                        <p:cTn id="28" dur="95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75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950" fill="hold"/>
                                        <p:tgtEl>
                                          <p:spTgt spid="30"/>
                                        </p:tgtEl>
                                        <p:attrNameLst>
                                          <p:attrName>ppt_x</p:attrName>
                                        </p:attrNameLst>
                                      </p:cBhvr>
                                      <p:tavLst>
                                        <p:tav tm="0">
                                          <p:val>
                                            <p:strVal val="1+#ppt_w/2"/>
                                          </p:val>
                                        </p:tav>
                                        <p:tav tm="100000">
                                          <p:val>
                                            <p:strVal val="#ppt_x"/>
                                          </p:val>
                                        </p:tav>
                                      </p:tavLst>
                                    </p:anim>
                                    <p:anim calcmode="lin" valueType="num">
                                      <p:cBhvr additive="base">
                                        <p:cTn id="32" dur="95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00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850" fill="hold"/>
                                        <p:tgtEl>
                                          <p:spTgt spid="5"/>
                                        </p:tgtEl>
                                        <p:attrNameLst>
                                          <p:attrName>ppt_x</p:attrName>
                                        </p:attrNameLst>
                                      </p:cBhvr>
                                      <p:tavLst>
                                        <p:tav tm="0">
                                          <p:val>
                                            <p:strVal val="1+#ppt_w/2"/>
                                          </p:val>
                                        </p:tav>
                                        <p:tav tm="100000">
                                          <p:val>
                                            <p:strVal val="#ppt_x"/>
                                          </p:val>
                                        </p:tav>
                                      </p:tavLst>
                                    </p:anim>
                                    <p:anim calcmode="lin" valueType="num">
                                      <p:cBhvr additive="base">
                                        <p:cTn id="36" dur="850" fill="hold"/>
                                        <p:tgtEl>
                                          <p:spTgt spid="5"/>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p:stCondLst>
                                    <p:cond delay="10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850" fill="hold"/>
                                        <p:tgtEl>
                                          <p:spTgt spid="18"/>
                                        </p:tgtEl>
                                        <p:attrNameLst>
                                          <p:attrName>ppt_x</p:attrName>
                                        </p:attrNameLst>
                                      </p:cBhvr>
                                      <p:tavLst>
                                        <p:tav tm="0">
                                          <p:val>
                                            <p:strVal val="1+#ppt_w/2"/>
                                          </p:val>
                                        </p:tav>
                                        <p:tav tm="100000">
                                          <p:val>
                                            <p:strVal val="#ppt_x"/>
                                          </p:val>
                                        </p:tav>
                                      </p:tavLst>
                                    </p:anim>
                                    <p:anim calcmode="lin" valueType="num">
                                      <p:cBhvr additive="base">
                                        <p:cTn id="40" dur="850" fill="hold"/>
                                        <p:tgtEl>
                                          <p:spTgt spid="18"/>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p:stCondLst>
                                    <p:cond delay="125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750" fill="hold"/>
                                        <p:tgtEl>
                                          <p:spTgt spid="6"/>
                                        </p:tgtEl>
                                        <p:attrNameLst>
                                          <p:attrName>ppt_x</p:attrName>
                                        </p:attrNameLst>
                                      </p:cBhvr>
                                      <p:tavLst>
                                        <p:tav tm="0">
                                          <p:val>
                                            <p:strVal val="1+#ppt_w/2"/>
                                          </p:val>
                                        </p:tav>
                                        <p:tav tm="100000">
                                          <p:val>
                                            <p:strVal val="#ppt_x"/>
                                          </p:val>
                                        </p:tav>
                                      </p:tavLst>
                                    </p:anim>
                                    <p:anim calcmode="lin" valueType="num">
                                      <p:cBhvr additive="base">
                                        <p:cTn id="44" dur="750" fill="hold"/>
                                        <p:tgtEl>
                                          <p:spTgt spid="6"/>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125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750" fill="hold"/>
                                        <p:tgtEl>
                                          <p:spTgt spid="10"/>
                                        </p:tgtEl>
                                        <p:attrNameLst>
                                          <p:attrName>ppt_x</p:attrName>
                                        </p:attrNameLst>
                                      </p:cBhvr>
                                      <p:tavLst>
                                        <p:tav tm="0">
                                          <p:val>
                                            <p:strVal val="1+#ppt_w/2"/>
                                          </p:val>
                                        </p:tav>
                                        <p:tav tm="100000">
                                          <p:val>
                                            <p:strVal val="#ppt_x"/>
                                          </p:val>
                                        </p:tav>
                                      </p:tavLst>
                                    </p:anim>
                                    <p:anim calcmode="lin" valueType="num">
                                      <p:cBhvr additive="base">
                                        <p:cTn id="48"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8" grpId="0"/>
      <p:bldP spid="9" grpId="0" build="p"/>
      <p:bldP spid="249" grpId="0">
        <p:tmplLst>
          <p:tmpl>
            <p:tnLst>
              <p:par>
                <p:cTn presetID="2" presetClass="entr" presetSubtype="2" decel="100000" fill="hold" nodeType="withEffect">
                  <p:stCondLst>
                    <p:cond delay="50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50" fill="hold"/>
                        <p:tgtEl>
                          <p:spTgt spid="249"/>
                        </p:tgtEl>
                        <p:attrNameLst>
                          <p:attrName>ppt_x</p:attrName>
                        </p:attrNameLst>
                      </p:cBhvr>
                      <p:tavLst>
                        <p:tav tm="0">
                          <p:val>
                            <p:strVal val="1+#ppt_w/2"/>
                          </p:val>
                        </p:tav>
                        <p:tav tm="100000">
                          <p:val>
                            <p:strVal val="#ppt_x"/>
                          </p:val>
                        </p:tav>
                      </p:tavLst>
                    </p:anim>
                    <p:anim calcmode="lin" valueType="num">
                      <p:cBhvr additive="base">
                        <p:cTn dur="1050" fill="hold"/>
                        <p:tgtEl>
                          <p:spTgt spid="249"/>
                        </p:tgtEl>
                        <p:attrNameLst>
                          <p:attrName>ppt_y</p:attrName>
                        </p:attrNameLst>
                      </p:cBhvr>
                      <p:tavLst>
                        <p:tav tm="0">
                          <p:val>
                            <p:strVal val="#ppt_y"/>
                          </p:val>
                        </p:tav>
                        <p:tav tm="100000">
                          <p:val>
                            <p:strVal val="#ppt_y"/>
                          </p:val>
                        </p:tav>
                      </p:tavLst>
                    </p:anim>
                  </p:childTnLst>
                </p:cTn>
              </p:par>
            </p:tnLst>
          </p:tmpl>
        </p:tmplLst>
      </p:bldP>
      <p:bldP spid="30" grpId="0">
        <p:tmplLst>
          <p:tmpl>
            <p:tnLst>
              <p:par>
                <p:cTn presetID="2" presetClass="entr" presetSubtype="2" decel="100000" fill="hold" nodeType="withEffect">
                  <p:stCondLst>
                    <p:cond delay="7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950" fill="hold"/>
                        <p:tgtEl>
                          <p:spTgt spid="30"/>
                        </p:tgtEl>
                        <p:attrNameLst>
                          <p:attrName>ppt_x</p:attrName>
                        </p:attrNameLst>
                      </p:cBhvr>
                      <p:tavLst>
                        <p:tav tm="0">
                          <p:val>
                            <p:strVal val="1+#ppt_w/2"/>
                          </p:val>
                        </p:tav>
                        <p:tav tm="100000">
                          <p:val>
                            <p:strVal val="#ppt_x"/>
                          </p:val>
                        </p:tav>
                      </p:tavLst>
                    </p:anim>
                    <p:anim calcmode="lin" valueType="num">
                      <p:cBhvr additive="base">
                        <p:cTn dur="950" fill="hold"/>
                        <p:tgtEl>
                          <p:spTgt spid="30"/>
                        </p:tgtEl>
                        <p:attrNameLst>
                          <p:attrName>ppt_y</p:attrName>
                        </p:attrNameLst>
                      </p:cBhvr>
                      <p:tavLst>
                        <p:tav tm="0">
                          <p:val>
                            <p:strVal val="#ppt_y"/>
                          </p:val>
                        </p:tav>
                        <p:tav tm="100000">
                          <p:val>
                            <p:strVal val="#ppt_y"/>
                          </p:val>
                        </p:tav>
                      </p:tavLst>
                    </p:anim>
                  </p:childTnLst>
                </p:cTn>
              </p:par>
            </p:tnLst>
          </p:tmpl>
        </p:tmplLst>
      </p:bldP>
      <p:bldP spid="18" grpId="0">
        <p:tmplLst>
          <p:tmpl>
            <p:tnLst>
              <p:par>
                <p:cTn presetID="2" presetClass="entr" presetSubtype="2" decel="100000" fill="hold" nodeType="withEffect">
                  <p:stCondLst>
                    <p:cond delay="100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850" fill="hold"/>
                        <p:tgtEl>
                          <p:spTgt spid="18"/>
                        </p:tgtEl>
                        <p:attrNameLst>
                          <p:attrName>ppt_x</p:attrName>
                        </p:attrNameLst>
                      </p:cBhvr>
                      <p:tavLst>
                        <p:tav tm="0">
                          <p:val>
                            <p:strVal val="1+#ppt_w/2"/>
                          </p:val>
                        </p:tav>
                        <p:tav tm="100000">
                          <p:val>
                            <p:strVal val="#ppt_x"/>
                          </p:val>
                        </p:tav>
                      </p:tavLst>
                    </p:anim>
                    <p:anim calcmode="lin" valueType="num">
                      <p:cBhvr additive="base">
                        <p:cTn dur="850" fill="hold"/>
                        <p:tgtEl>
                          <p:spTgt spid="18"/>
                        </p:tgtEl>
                        <p:attrNameLst>
                          <p:attrName>ppt_y</p:attrName>
                        </p:attrNameLst>
                      </p:cBhvr>
                      <p:tavLst>
                        <p:tav tm="0">
                          <p:val>
                            <p:strVal val="#ppt_y"/>
                          </p:val>
                        </p:tav>
                        <p:tav tm="100000">
                          <p:val>
                            <p:strVal val="#ppt_y"/>
                          </p:val>
                        </p:tav>
                      </p:tavLst>
                    </p:anim>
                  </p:childTnLst>
                </p:cTn>
              </p:par>
            </p:tnLst>
          </p:tmpl>
        </p:tmplLst>
      </p:bldP>
      <p:bldP spid="10" grpId="0">
        <p:tmplLst>
          <p:tmpl>
            <p:tnLst>
              <p:par>
                <p:cTn presetID="2" presetClass="entr" presetSubtype="2" decel="100000" fill="hold" nodeType="withEffect">
                  <p:stCondLst>
                    <p:cond delay="12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750" fill="hold"/>
                        <p:tgtEl>
                          <p:spTgt spid="10"/>
                        </p:tgtEl>
                        <p:attrNameLst>
                          <p:attrName>ppt_x</p:attrName>
                        </p:attrNameLst>
                      </p:cBhvr>
                      <p:tavLst>
                        <p:tav tm="0">
                          <p:val>
                            <p:strVal val="1+#ppt_w/2"/>
                          </p:val>
                        </p:tav>
                        <p:tav tm="100000">
                          <p:val>
                            <p:strVal val="#ppt_x"/>
                          </p:val>
                        </p:tav>
                      </p:tavLst>
                    </p:anim>
                    <p:anim calcmode="lin" valueType="num">
                      <p:cBhvr additive="base">
                        <p:cTn dur="750" fill="hold"/>
                        <p:tgtEl>
                          <p:spTgt spid="10"/>
                        </p:tgtEl>
                        <p:attrNameLst>
                          <p:attrName>ppt_y</p:attrName>
                        </p:attrNameLst>
                      </p:cBhvr>
                      <p:tavLst>
                        <p:tav tm="0">
                          <p:val>
                            <p:strVal val="#ppt_y"/>
                          </p:val>
                        </p:tav>
                        <p:tav tm="100000">
                          <p:val>
                            <p:strVal val="#ppt_y"/>
                          </p:val>
                        </p:tav>
                      </p:tavLst>
                    </p:anim>
                  </p:childTnLst>
                </p:cTn>
              </p:par>
            </p:tnLst>
          </p:tmpl>
        </p:tmplLst>
      </p:bldP>
      <p:bldP spid="3" grpId="0">
        <p:tmplLst>
          <p:tmpl>
            <p:tnLst>
              <p:par>
                <p:cTn presetID="2" presetClass="entr" presetSubtype="2" decel="100000"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1050" fill="hold"/>
                        <p:tgtEl>
                          <p:spTgt spid="3"/>
                        </p:tgtEl>
                        <p:attrNameLst>
                          <p:attrName>ppt_x</p:attrName>
                        </p:attrNameLst>
                      </p:cBhvr>
                      <p:tavLst>
                        <p:tav tm="0">
                          <p:val>
                            <p:strVal val="1+#ppt_w/2"/>
                          </p:val>
                        </p:tav>
                        <p:tav tm="100000">
                          <p:val>
                            <p:strVal val="#ppt_x"/>
                          </p:val>
                        </p:tav>
                      </p:tavLst>
                    </p:anim>
                    <p:anim calcmode="lin" valueType="num">
                      <p:cBhvr additive="base">
                        <p:cTn dur="1050" fill="hold"/>
                        <p:tgtEl>
                          <p:spTgt spid="3"/>
                        </p:tgtEl>
                        <p:attrNameLst>
                          <p:attrName>ppt_y</p:attrName>
                        </p:attrNameLst>
                      </p:cBhvr>
                      <p:tavLst>
                        <p:tav tm="0">
                          <p:val>
                            <p:strVal val="#ppt_y"/>
                          </p:val>
                        </p:tav>
                        <p:tav tm="100000">
                          <p:val>
                            <p:strVal val="#ppt_y"/>
                          </p:val>
                        </p:tav>
                      </p:tavLst>
                    </p:anim>
                  </p:childTnLst>
                </p:cTn>
              </p:par>
            </p:tnLst>
          </p:tmpl>
        </p:tmplLst>
      </p:bldP>
      <p:bldP spid="4" grpId="0">
        <p:tmplLst>
          <p:tmpl>
            <p:tnLst>
              <p:par>
                <p:cTn presetID="2" presetClass="entr" presetSubtype="2" decel="100000" fill="hold" nodeType="withEffect">
                  <p:stCondLst>
                    <p:cond delay="75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950" fill="hold"/>
                        <p:tgtEl>
                          <p:spTgt spid="4"/>
                        </p:tgtEl>
                        <p:attrNameLst>
                          <p:attrName>ppt_x</p:attrName>
                        </p:attrNameLst>
                      </p:cBhvr>
                      <p:tavLst>
                        <p:tav tm="0">
                          <p:val>
                            <p:strVal val="1+#ppt_w/2"/>
                          </p:val>
                        </p:tav>
                        <p:tav tm="100000">
                          <p:val>
                            <p:strVal val="#ppt_x"/>
                          </p:val>
                        </p:tav>
                      </p:tavLst>
                    </p:anim>
                    <p:anim calcmode="lin" valueType="num">
                      <p:cBhvr additive="base">
                        <p:cTn dur="950" fill="hold"/>
                        <p:tgtEl>
                          <p:spTgt spid="4"/>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2" decel="100000" fill="hold" nodeType="withEffect">
                  <p:stCondLst>
                    <p:cond delay="100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850" fill="hold"/>
                        <p:tgtEl>
                          <p:spTgt spid="5"/>
                        </p:tgtEl>
                        <p:attrNameLst>
                          <p:attrName>ppt_x</p:attrName>
                        </p:attrNameLst>
                      </p:cBhvr>
                      <p:tavLst>
                        <p:tav tm="0">
                          <p:val>
                            <p:strVal val="1+#ppt_w/2"/>
                          </p:val>
                        </p:tav>
                        <p:tav tm="100000">
                          <p:val>
                            <p:strVal val="#ppt_x"/>
                          </p:val>
                        </p:tav>
                      </p:tavLst>
                    </p:anim>
                    <p:anim calcmode="lin" valueType="num">
                      <p:cBhvr additive="base">
                        <p:cTn dur="850" fill="hold"/>
                        <p:tgtEl>
                          <p:spTgt spid="5"/>
                        </p:tgtEl>
                        <p:attrNameLst>
                          <p:attrName>ppt_y</p:attrName>
                        </p:attrNameLst>
                      </p:cBhvr>
                      <p:tavLst>
                        <p:tav tm="0">
                          <p:val>
                            <p:strVal val="#ppt_y"/>
                          </p:val>
                        </p:tav>
                        <p:tav tm="100000">
                          <p:val>
                            <p:strVal val="#ppt_y"/>
                          </p:val>
                        </p:tav>
                      </p:tavLst>
                    </p:anim>
                  </p:childTnLst>
                </p:cTn>
              </p:par>
            </p:tnLst>
          </p:tmpl>
        </p:tmplLst>
      </p:bldP>
      <p:bldP spid="6" grpId="0">
        <p:tmplLst>
          <p:tmpl>
            <p:tnLst>
              <p:par>
                <p:cTn presetID="2" presetClass="entr" presetSubtype="2" decel="10000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750" fill="hold"/>
                        <p:tgtEl>
                          <p:spTgt spid="6"/>
                        </p:tgtEl>
                        <p:attrNameLst>
                          <p:attrName>ppt_x</p:attrName>
                        </p:attrNameLst>
                      </p:cBhvr>
                      <p:tavLst>
                        <p:tav tm="0">
                          <p:val>
                            <p:strVal val="1+#ppt_w/2"/>
                          </p:val>
                        </p:tav>
                        <p:tav tm="100000">
                          <p:val>
                            <p:strVal val="#ppt_x"/>
                          </p:val>
                        </p:tav>
                      </p:tavLst>
                    </p:anim>
                    <p:anim calcmode="lin" valueType="num">
                      <p:cBhvr additive="base">
                        <p:cTn dur="75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el, tekst 50% - Grafiek 50%">
    <p:spTree>
      <p:nvGrpSpPr>
        <p:cNvPr id="1" name=""/>
        <p:cNvGrpSpPr/>
        <p:nvPr/>
      </p:nvGrpSpPr>
      <p:grpSpPr>
        <a:xfrm>
          <a:off x="0" y="0"/>
          <a:ext cx="0" cy="0"/>
          <a:chOff x="0" y="0"/>
          <a:chExt cx="0" cy="0"/>
        </a:xfrm>
      </p:grpSpPr>
      <p:sp>
        <p:nvSpPr>
          <p:cNvPr id="7" name="Vrije vorm: vorm 6">
            <a:extLst>
              <a:ext uri="{FF2B5EF4-FFF2-40B4-BE49-F238E27FC236}">
                <a16:creationId xmlns:a16="http://schemas.microsoft.com/office/drawing/2014/main" id="{515A5029-476E-3F1B-2634-512AAA60802F}"/>
              </a:ext>
            </a:extLst>
          </p:cNvPr>
          <p:cNvSpPr/>
          <p:nvPr userDrawn="1"/>
        </p:nvSpPr>
        <p:spPr>
          <a:xfrm>
            <a:off x="6095999" y="-1"/>
            <a:ext cx="6096001" cy="6412485"/>
          </a:xfrm>
          <a:custGeom>
            <a:avLst/>
            <a:gdLst>
              <a:gd name="connsiteX0" fmla="*/ 6096000 w 6096000"/>
              <a:gd name="connsiteY0" fmla="*/ 0 h 6412484"/>
              <a:gd name="connsiteX1" fmla="*/ 6096000 w 6096000"/>
              <a:gd name="connsiteY1" fmla="*/ 6412484 h 6412484"/>
              <a:gd name="connsiteX2" fmla="*/ 508000 w 6096000"/>
              <a:gd name="connsiteY2" fmla="*/ 6412484 h 6412484"/>
              <a:gd name="connsiteX3" fmla="*/ 0 w 6096000"/>
              <a:gd name="connsiteY3" fmla="*/ 5904484 h 6412484"/>
              <a:gd name="connsiteX4" fmla="*/ 0 w 6096000"/>
              <a:gd name="connsiteY4" fmla="*/ 0 h 6412484"/>
              <a:gd name="connsiteX5" fmla="*/ 6096000 w 6096000"/>
              <a:gd name="connsiteY5" fmla="*/ 0 h 641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412484">
                <a:moveTo>
                  <a:pt x="6096000" y="0"/>
                </a:moveTo>
                <a:lnTo>
                  <a:pt x="6096000" y="6412484"/>
                </a:lnTo>
                <a:lnTo>
                  <a:pt x="508000" y="6412484"/>
                </a:lnTo>
                <a:cubicBezTo>
                  <a:pt x="227457" y="6412484"/>
                  <a:pt x="0" y="6185027"/>
                  <a:pt x="0" y="5904484"/>
                </a:cubicBezTo>
                <a:lnTo>
                  <a:pt x="0" y="0"/>
                </a:lnTo>
                <a:lnTo>
                  <a:pt x="6096000" y="0"/>
                </a:lnTo>
                <a:close/>
              </a:path>
            </a:pathLst>
          </a:custGeom>
          <a:solidFill>
            <a:schemeClr val="bg1">
              <a:lumMod val="85000"/>
            </a:schemeClr>
          </a:solidFill>
          <a:ln w="12700" cap="flat">
            <a:noFill/>
            <a:prstDash val="solid"/>
            <a:miter/>
          </a:ln>
        </p:spPr>
        <p:txBody>
          <a:bodyPr rtlCol="0" anchor="ctr"/>
          <a:lstStyle/>
          <a:p>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tel 3">
            <a:extLst>
              <a:ext uri="{FF2B5EF4-FFF2-40B4-BE49-F238E27FC236}">
                <a16:creationId xmlns:a16="http://schemas.microsoft.com/office/drawing/2014/main" id="{D1B512B2-4DE7-F399-D62D-D09111570EE8}"/>
              </a:ext>
            </a:extLst>
          </p:cNvPr>
          <p:cNvSpPr>
            <a:spLocks noGrp="1"/>
          </p:cNvSpPr>
          <p:nvPr>
            <p:ph type="title" hasCustomPrompt="1"/>
          </p:nvPr>
        </p:nvSpPr>
        <p:spPr>
          <a:xfrm>
            <a:off x="479425" y="476513"/>
            <a:ext cx="5137147" cy="956999"/>
          </a:xfrm>
        </p:spPr>
        <p:txBody>
          <a:bodyPr/>
          <a:lstStyle>
            <a:lvl1pPr>
              <a:defRPr>
                <a:solidFill>
                  <a:schemeClr val="tx2"/>
                </a:solidFill>
              </a:defRPr>
            </a:lvl1pPr>
          </a:lstStyle>
          <a:p>
            <a:r>
              <a:rPr lang="nl-NL"/>
              <a:t>Klikken om een titel toe te voegen op twee regels</a:t>
            </a:r>
          </a:p>
        </p:txBody>
      </p:sp>
      <p:sp>
        <p:nvSpPr>
          <p:cNvPr id="5" name="Tijdelijke aanduiding voor tekst 3">
            <a:extLst>
              <a:ext uri="{FF2B5EF4-FFF2-40B4-BE49-F238E27FC236}">
                <a16:creationId xmlns:a16="http://schemas.microsoft.com/office/drawing/2014/main" id="{7483122A-8CFC-6C45-8F0E-E122F3D1BAC1}"/>
              </a:ext>
            </a:extLst>
          </p:cNvPr>
          <p:cNvSpPr>
            <a:spLocks noGrp="1"/>
          </p:cNvSpPr>
          <p:nvPr>
            <p:ph type="body" sz="quarter" idx="10" hasCustomPrompt="1"/>
          </p:nvPr>
        </p:nvSpPr>
        <p:spPr>
          <a:xfrm>
            <a:off x="479426" y="1487388"/>
            <a:ext cx="5137147"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6" name="Tijdelijke aanduiding voor tekst 106">
            <a:extLst>
              <a:ext uri="{FF2B5EF4-FFF2-40B4-BE49-F238E27FC236}">
                <a16:creationId xmlns:a16="http://schemas.microsoft.com/office/drawing/2014/main" id="{20449C97-A0AF-D63F-5246-B86101E2354F}"/>
              </a:ext>
            </a:extLst>
          </p:cNvPr>
          <p:cNvSpPr>
            <a:spLocks noGrp="1"/>
          </p:cNvSpPr>
          <p:nvPr>
            <p:ph type="body" sz="quarter" idx="15"/>
          </p:nvPr>
        </p:nvSpPr>
        <p:spPr>
          <a:xfrm>
            <a:off x="479426" y="2195763"/>
            <a:ext cx="5137147" cy="37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4" name="Tijdelijke aanduiding voor grafiek 12">
            <a:extLst>
              <a:ext uri="{FF2B5EF4-FFF2-40B4-BE49-F238E27FC236}">
                <a16:creationId xmlns:a16="http://schemas.microsoft.com/office/drawing/2014/main" id="{98A47F2B-7391-5781-5999-E54D6F45026F}"/>
              </a:ext>
            </a:extLst>
          </p:cNvPr>
          <p:cNvSpPr>
            <a:spLocks noGrp="1"/>
          </p:cNvSpPr>
          <p:nvPr>
            <p:ph type="chart" sz="quarter" idx="16"/>
          </p:nvPr>
        </p:nvSpPr>
        <p:spPr>
          <a:xfrm>
            <a:off x="6575424" y="698501"/>
            <a:ext cx="5137152" cy="5277262"/>
          </a:xfrm>
        </p:spPr>
        <p:txBody>
          <a:bodyPr/>
          <a:lstStyle/>
          <a:p>
            <a:endParaRPr lang="nl-NL"/>
          </a:p>
        </p:txBody>
      </p:sp>
      <p:grpSp>
        <p:nvGrpSpPr>
          <p:cNvPr id="16" name="Groep 15">
            <a:extLst>
              <a:ext uri="{FF2B5EF4-FFF2-40B4-BE49-F238E27FC236}">
                <a16:creationId xmlns:a16="http://schemas.microsoft.com/office/drawing/2014/main" id="{9F53E0EA-8E72-E19F-DE4D-CC3FBF75BC2F}"/>
              </a:ext>
            </a:extLst>
          </p:cNvPr>
          <p:cNvGrpSpPr/>
          <p:nvPr userDrawn="1"/>
        </p:nvGrpSpPr>
        <p:grpSpPr>
          <a:xfrm>
            <a:off x="-3620530" y="2"/>
            <a:ext cx="3527668" cy="2941722"/>
            <a:chOff x="-3913429" y="2864654"/>
            <a:chExt cx="3820567" cy="2941722"/>
          </a:xfrm>
        </p:grpSpPr>
        <p:sp>
          <p:nvSpPr>
            <p:cNvPr id="17" name="Rechthoek: afgeronde hoeken 16">
              <a:extLst>
                <a:ext uri="{FF2B5EF4-FFF2-40B4-BE49-F238E27FC236}">
                  <a16:creationId xmlns:a16="http://schemas.microsoft.com/office/drawing/2014/main" id="{7CFBB5D0-C208-4A9B-D19F-4800DD1C2E3F}"/>
                </a:ext>
              </a:extLst>
            </p:cNvPr>
            <p:cNvSpPr/>
            <p:nvPr userDrawn="1"/>
          </p:nvSpPr>
          <p:spPr>
            <a:xfrm>
              <a:off x="-3913429" y="3343976"/>
              <a:ext cx="3820567" cy="24624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een grafiek toevoegen in een plaatshouder door op het icoon te klikken.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Vervolgens komt er een venster op. Via dit venster kan je allerlei soorten grafieken toevoegen: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Selecteer de grafiek die je wilt gebruiken en klik vervolgens op “Ok’’. Nu heb je een grafiek toegevoegd. Tegelijkertijd opent er een Excel bestand, via dit scherm kan je alle gegevens invullen of wijzigen.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gegevens later nog wilt wijzigen, dan kan dit door met de rechtermuisknop op de grafiek te klikken en kies voor “Grafiek bewerken”.</a:t>
              </a:r>
            </a:p>
          </p:txBody>
        </p:sp>
        <p:sp>
          <p:nvSpPr>
            <p:cNvPr id="18" name="Rechthoek: afgeronde hoeken 17">
              <a:extLst>
                <a:ext uri="{FF2B5EF4-FFF2-40B4-BE49-F238E27FC236}">
                  <a16:creationId xmlns:a16="http://schemas.microsoft.com/office/drawing/2014/main" id="{BDCC9395-42FE-3727-DA6D-8028EB8D8016}"/>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Grafieken toevoegen of wijzigen</a:t>
              </a:r>
              <a:endParaRPr lang="nl-NL" sz="10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26577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65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850" fill="hold"/>
                                        <p:tgtEl>
                                          <p:spTgt spid="6"/>
                                        </p:tgtEl>
                                        <p:attrNameLst>
                                          <p:attrName>ppt_x</p:attrName>
                                        </p:attrNameLst>
                                      </p:cBhvr>
                                      <p:tavLst>
                                        <p:tav tm="0">
                                          <p:val>
                                            <p:strVal val="0-#ppt_w/2"/>
                                          </p:val>
                                        </p:tav>
                                        <p:tav tm="100000">
                                          <p:val>
                                            <p:strVal val="#ppt_x"/>
                                          </p:val>
                                        </p:tav>
                                      </p:tavLst>
                                    </p:anim>
                                    <p:anim calcmode="lin" valueType="num">
                                      <p:cBhvr additive="base">
                                        <p:cTn id="16" dur="8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850" fill="hold"/>
                                        <p:tgtEl>
                                          <p:spTgt spid="7"/>
                                        </p:tgtEl>
                                        <p:attrNameLst>
                                          <p:attrName>ppt_x</p:attrName>
                                        </p:attrNameLst>
                                      </p:cBhvr>
                                      <p:tavLst>
                                        <p:tav tm="0">
                                          <p:val>
                                            <p:strVal val="1+#ppt_w/2"/>
                                          </p:val>
                                        </p:tav>
                                        <p:tav tm="100000">
                                          <p:val>
                                            <p:strVal val="#ppt_x"/>
                                          </p:val>
                                        </p:tav>
                                      </p:tavLst>
                                    </p:anim>
                                    <p:anim calcmode="lin" valueType="num">
                                      <p:cBhvr additive="base">
                                        <p:cTn id="20" dur="85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600"/>
                                  </p:stCondLst>
                                  <p:endCondLst>
                                    <p:cond evt="begin" delay="0">
                                      <p:tn val="21"/>
                                    </p:cond>
                                  </p:end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850" fill="hold"/>
                                        <p:tgtEl>
                                          <p:spTgt spid="14"/>
                                        </p:tgtEl>
                                        <p:attrNameLst>
                                          <p:attrName>ppt_x</p:attrName>
                                        </p:attrNameLst>
                                      </p:cBhvr>
                                      <p:tavLst>
                                        <p:tav tm="0">
                                          <p:val>
                                            <p:strVal val="1+#ppt_w/2"/>
                                          </p:val>
                                        </p:tav>
                                        <p:tav tm="100000">
                                          <p:val>
                                            <p:strVal val="#ppt_x"/>
                                          </p:val>
                                        </p:tav>
                                      </p:tavLst>
                                    </p:anim>
                                    <p:anim calcmode="lin" valueType="num">
                                      <p:cBhvr additive="base">
                                        <p:cTn id="24" dur="8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5" grpId="0" build="p"/>
      <p:bldP spid="6" grpId="0">
        <p:tmplLst>
          <p:tmpl>
            <p:tnLst>
              <p:par>
                <p:cTn presetID="2" presetClass="entr" presetSubtype="8" decel="100000" fill="hold" nodeType="withEffect">
                  <p:stCondLst>
                    <p:cond delay="35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850" fill="hold"/>
                        <p:tgtEl>
                          <p:spTgt spid="6"/>
                        </p:tgtEl>
                        <p:attrNameLst>
                          <p:attrName>ppt_x</p:attrName>
                        </p:attrNameLst>
                      </p:cBhvr>
                      <p:tavLst>
                        <p:tav tm="0">
                          <p:val>
                            <p:strVal val="0-#ppt_w/2"/>
                          </p:val>
                        </p:tav>
                        <p:tav tm="100000">
                          <p:val>
                            <p:strVal val="#ppt_x"/>
                          </p:val>
                        </p:tav>
                      </p:tavLst>
                    </p:anim>
                    <p:anim calcmode="lin" valueType="num">
                      <p:cBhvr additive="base">
                        <p:cTn dur="850" fill="hold"/>
                        <p:tgtEl>
                          <p:spTgt spid="6"/>
                        </p:tgtEl>
                        <p:attrNameLst>
                          <p:attrName>ppt_y</p:attrName>
                        </p:attrNameLst>
                      </p:cBhvr>
                      <p:tavLst>
                        <p:tav tm="0">
                          <p:val>
                            <p:strVal val="#ppt_y"/>
                          </p:val>
                        </p:tav>
                        <p:tav tm="100000">
                          <p:val>
                            <p:strVal val="#ppt_y"/>
                          </p:val>
                        </p:tav>
                      </p:tavLst>
                    </p:anim>
                  </p:childTnLst>
                </p:cTn>
              </p:par>
            </p:tnLst>
          </p:tmpl>
        </p:tmplLst>
      </p:bldP>
      <p:bldP spid="14" grpId="0"/>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el en twee grafieken">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E652E39A-AAD8-C431-5D56-1D02295E792A}"/>
              </a:ext>
            </a:extLst>
          </p:cNvPr>
          <p:cNvSpPr/>
          <p:nvPr userDrawn="1"/>
        </p:nvSpPr>
        <p:spPr>
          <a:xfrm>
            <a:off x="0" y="4925315"/>
            <a:ext cx="12192000" cy="1932685"/>
          </a:xfrm>
          <a:custGeom>
            <a:avLst/>
            <a:gdLst>
              <a:gd name="connsiteX0" fmla="*/ 0 w 12194541"/>
              <a:gd name="connsiteY0" fmla="*/ 1933088 h 1933088"/>
              <a:gd name="connsiteX1" fmla="*/ 0 w 12194541"/>
              <a:gd name="connsiteY1" fmla="*/ 0 h 1933088"/>
              <a:gd name="connsiteX2" fmla="*/ 11686436 w 12194541"/>
              <a:gd name="connsiteY2" fmla="*/ 0 h 1933088"/>
              <a:gd name="connsiteX3" fmla="*/ 12194542 w 12194541"/>
              <a:gd name="connsiteY3" fmla="*/ 508106 h 1933088"/>
              <a:gd name="connsiteX4" fmla="*/ 12194542 w 12194541"/>
              <a:gd name="connsiteY4" fmla="*/ 1933088 h 1933088"/>
              <a:gd name="connsiteX5" fmla="*/ 0 w 12194541"/>
              <a:gd name="connsiteY5" fmla="*/ 1933088 h 193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4541" h="1933088">
                <a:moveTo>
                  <a:pt x="0" y="1933088"/>
                </a:moveTo>
                <a:lnTo>
                  <a:pt x="0" y="0"/>
                </a:lnTo>
                <a:lnTo>
                  <a:pt x="11686436" y="0"/>
                </a:lnTo>
                <a:cubicBezTo>
                  <a:pt x="11967037" y="0"/>
                  <a:pt x="12194542" y="227504"/>
                  <a:pt x="12194542" y="508106"/>
                </a:cubicBezTo>
                <a:lnTo>
                  <a:pt x="12194542" y="1933088"/>
                </a:lnTo>
                <a:lnTo>
                  <a:pt x="0" y="1933088"/>
                </a:lnTo>
                <a:close/>
              </a:path>
            </a:pathLst>
          </a:custGeom>
          <a:solidFill>
            <a:srgbClr val="E6E6E6"/>
          </a:solidFill>
          <a:ln w="12697" cap="flat">
            <a:noFill/>
            <a:prstDash val="solid"/>
            <a:miter/>
          </a:ln>
        </p:spPr>
        <p:txBody>
          <a:bodyPr rtlCol="0" anchor="ctr"/>
          <a:lstStyle/>
          <a:p>
            <a:endParaRPr lang="nl-NL"/>
          </a:p>
        </p:txBody>
      </p:sp>
      <p:sp>
        <p:nvSpPr>
          <p:cNvPr id="23" name="Rechthoek: afgeronde hoeken 22">
            <a:extLst>
              <a:ext uri="{FF2B5EF4-FFF2-40B4-BE49-F238E27FC236}">
                <a16:creationId xmlns:a16="http://schemas.microsoft.com/office/drawing/2014/main" id="{3F1975ED-1AB8-97F5-F8DB-89FF5F30E85B}"/>
              </a:ext>
            </a:extLst>
          </p:cNvPr>
          <p:cNvSpPr/>
          <p:nvPr userDrawn="1"/>
        </p:nvSpPr>
        <p:spPr>
          <a:xfrm>
            <a:off x="479425" y="1719169"/>
            <a:ext cx="5508000"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24" name="Rechthoek: afgeronde hoeken 23">
            <a:extLst>
              <a:ext uri="{FF2B5EF4-FFF2-40B4-BE49-F238E27FC236}">
                <a16:creationId xmlns:a16="http://schemas.microsoft.com/office/drawing/2014/main" id="{9D2B0B4A-7E4E-70CE-3E5A-63CDCA23025B}"/>
              </a:ext>
            </a:extLst>
          </p:cNvPr>
          <p:cNvSpPr/>
          <p:nvPr userDrawn="1"/>
        </p:nvSpPr>
        <p:spPr>
          <a:xfrm>
            <a:off x="6204575" y="1719169"/>
            <a:ext cx="5508000"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grpSp>
        <p:nvGrpSpPr>
          <p:cNvPr id="58" name="Groep 57">
            <a:extLst>
              <a:ext uri="{FF2B5EF4-FFF2-40B4-BE49-F238E27FC236}">
                <a16:creationId xmlns:a16="http://schemas.microsoft.com/office/drawing/2014/main" id="{C74FD6E2-F1C6-C5A2-805B-7B688BAC78B6}"/>
              </a:ext>
            </a:extLst>
          </p:cNvPr>
          <p:cNvGrpSpPr/>
          <p:nvPr userDrawn="1"/>
        </p:nvGrpSpPr>
        <p:grpSpPr>
          <a:xfrm>
            <a:off x="11483721" y="6506514"/>
            <a:ext cx="228854" cy="265685"/>
            <a:chOff x="11485244" y="5751611"/>
            <a:chExt cx="228854" cy="265685"/>
          </a:xfrm>
        </p:grpSpPr>
        <p:sp>
          <p:nvSpPr>
            <p:cNvPr id="59" name="Vrije vorm: vorm 58">
              <a:extLst>
                <a:ext uri="{FF2B5EF4-FFF2-40B4-BE49-F238E27FC236}">
                  <a16:creationId xmlns:a16="http://schemas.microsoft.com/office/drawing/2014/main" id="{957369FD-57A9-DCE6-0D81-24D9873E0041}"/>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0" name="Vrije vorm: vorm 59">
              <a:extLst>
                <a:ext uri="{FF2B5EF4-FFF2-40B4-BE49-F238E27FC236}">
                  <a16:creationId xmlns:a16="http://schemas.microsoft.com/office/drawing/2014/main" id="{171BA28F-0559-5D54-CAD7-5EE55D5D581A}"/>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1" name="Vrije vorm: vorm 60">
              <a:extLst>
                <a:ext uri="{FF2B5EF4-FFF2-40B4-BE49-F238E27FC236}">
                  <a16:creationId xmlns:a16="http://schemas.microsoft.com/office/drawing/2014/main" id="{1B655545-D1CF-EBB7-2EC2-2EB283A75356}"/>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2" name="Vrije vorm: vorm 61">
              <a:extLst>
                <a:ext uri="{FF2B5EF4-FFF2-40B4-BE49-F238E27FC236}">
                  <a16:creationId xmlns:a16="http://schemas.microsoft.com/office/drawing/2014/main" id="{C82C57E6-4E88-C107-FE45-A6FC0247B55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3" name="Vrije vorm: vorm 62">
              <a:extLst>
                <a:ext uri="{FF2B5EF4-FFF2-40B4-BE49-F238E27FC236}">
                  <a16:creationId xmlns:a16="http://schemas.microsoft.com/office/drawing/2014/main" id="{4F321B9F-D4DB-686D-754A-4EE36D89EBC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64" name="Vrije vorm: vorm 63">
              <a:extLst>
                <a:ext uri="{FF2B5EF4-FFF2-40B4-BE49-F238E27FC236}">
                  <a16:creationId xmlns:a16="http://schemas.microsoft.com/office/drawing/2014/main" id="{DA480CE5-AB47-FD06-D5D1-CA673F395A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65" name="Vrije vorm: vorm 64">
              <a:extLst>
                <a:ext uri="{FF2B5EF4-FFF2-40B4-BE49-F238E27FC236}">
                  <a16:creationId xmlns:a16="http://schemas.microsoft.com/office/drawing/2014/main" id="{FAA7859A-657C-B2EB-49A1-2693BC755C7A}"/>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67" name="Tijdelijke aanduiding voor voettekst 77">
            <a:extLst>
              <a:ext uri="{FF2B5EF4-FFF2-40B4-BE49-F238E27FC236}">
                <a16:creationId xmlns:a16="http://schemas.microsoft.com/office/drawing/2014/main" id="{63507006-1281-5E94-AAFF-C800721FFDDC}"/>
              </a:ext>
            </a:extLst>
          </p:cNvPr>
          <p:cNvSpPr>
            <a:spLocks noGrp="1"/>
          </p:cNvSpPr>
          <p:nvPr>
            <p:ph type="ftr" sz="quarter" idx="12"/>
          </p:nvPr>
        </p:nvSpPr>
        <p:spPr>
          <a:xfrm>
            <a:off x="479424" y="6549232"/>
            <a:ext cx="5616575" cy="180000"/>
          </a:xfrm>
        </p:spPr>
        <p:txBody>
          <a:bodyPr/>
          <a:lstStyle>
            <a:lvl1pPr>
              <a:defRPr>
                <a:solidFill>
                  <a:schemeClr val="tx2"/>
                </a:solidFill>
              </a:defRPr>
            </a:lvl1pPr>
          </a:lstStyle>
          <a:p>
            <a:r>
              <a:rPr lang="nl-NL"/>
              <a:t>Presentatie titel</a:t>
            </a:r>
          </a:p>
        </p:txBody>
      </p:sp>
      <p:sp>
        <p:nvSpPr>
          <p:cNvPr id="68" name="Tijdelijke aanduiding voor dianummer 78">
            <a:extLst>
              <a:ext uri="{FF2B5EF4-FFF2-40B4-BE49-F238E27FC236}">
                <a16:creationId xmlns:a16="http://schemas.microsoft.com/office/drawing/2014/main" id="{433F3559-73E2-6984-F57E-A313B276404B}"/>
              </a:ext>
            </a:extLst>
          </p:cNvPr>
          <p:cNvSpPr>
            <a:spLocks noGrp="1"/>
          </p:cNvSpPr>
          <p:nvPr>
            <p:ph type="sldNum" sz="quarter" idx="13"/>
          </p:nvPr>
        </p:nvSpPr>
        <p:spPr>
          <a:xfrm>
            <a:off x="10587037" y="6549232"/>
            <a:ext cx="693737" cy="180000"/>
          </a:xfrm>
        </p:spPr>
        <p:txBody>
          <a:bodyPr/>
          <a:lstStyle>
            <a:lvl1pPr>
              <a:defRPr>
                <a:solidFill>
                  <a:schemeClr val="tx2"/>
                </a:solidFill>
              </a:defRPr>
            </a:lvl1pPr>
          </a:lstStyle>
          <a:p>
            <a:fld id="{9021CF68-021E-4707-B555-85969415FCE5}" type="slidenum">
              <a:rPr lang="nl-NL" smtClean="0"/>
              <a:pPr/>
              <a:t>‹#›</a:t>
            </a:fld>
            <a:endParaRPr lang="nl-NL"/>
          </a:p>
        </p:txBody>
      </p:sp>
      <p:sp>
        <p:nvSpPr>
          <p:cNvPr id="70" name="Rechthoek 69">
            <a:extLst>
              <a:ext uri="{FF2B5EF4-FFF2-40B4-BE49-F238E27FC236}">
                <a16:creationId xmlns:a16="http://schemas.microsoft.com/office/drawing/2014/main" id="{3587B65B-D16A-1B63-DE19-92703049CCAC}"/>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ijdelijke aanduiding voor grafiek 12">
            <a:extLst>
              <a:ext uri="{FF2B5EF4-FFF2-40B4-BE49-F238E27FC236}">
                <a16:creationId xmlns:a16="http://schemas.microsoft.com/office/drawing/2014/main" id="{98A47F2B-7391-5781-5999-E54D6F45026F}"/>
              </a:ext>
            </a:extLst>
          </p:cNvPr>
          <p:cNvSpPr>
            <a:spLocks noGrp="1"/>
          </p:cNvSpPr>
          <p:nvPr>
            <p:ph type="chart" sz="quarter" idx="16"/>
          </p:nvPr>
        </p:nvSpPr>
        <p:spPr>
          <a:xfrm>
            <a:off x="911225" y="2087602"/>
            <a:ext cx="4644400" cy="3763134"/>
          </a:xfrm>
        </p:spPr>
        <p:txBody>
          <a:bodyPr/>
          <a:lstStyle/>
          <a:p>
            <a:endParaRPr lang="nl-NL"/>
          </a:p>
        </p:txBody>
      </p:sp>
      <p:sp>
        <p:nvSpPr>
          <p:cNvPr id="3" name="Tijdelijke aanduiding voor grafiek 12">
            <a:extLst>
              <a:ext uri="{FF2B5EF4-FFF2-40B4-BE49-F238E27FC236}">
                <a16:creationId xmlns:a16="http://schemas.microsoft.com/office/drawing/2014/main" id="{CEDEC1FA-C4C0-26A8-3062-724AB03B8947}"/>
              </a:ext>
            </a:extLst>
          </p:cNvPr>
          <p:cNvSpPr>
            <a:spLocks noGrp="1"/>
          </p:cNvSpPr>
          <p:nvPr>
            <p:ph type="chart" sz="quarter" idx="17"/>
          </p:nvPr>
        </p:nvSpPr>
        <p:spPr>
          <a:xfrm>
            <a:off x="6636375" y="2087603"/>
            <a:ext cx="4644400" cy="3763132"/>
          </a:xfrm>
        </p:spPr>
        <p:txBody>
          <a:bodyPr/>
          <a:lstStyle/>
          <a:p>
            <a:endParaRPr lang="nl-NL"/>
          </a:p>
        </p:txBody>
      </p:sp>
      <p:sp>
        <p:nvSpPr>
          <p:cNvPr id="8" name="Titel 3">
            <a:extLst>
              <a:ext uri="{FF2B5EF4-FFF2-40B4-BE49-F238E27FC236}">
                <a16:creationId xmlns:a16="http://schemas.microsoft.com/office/drawing/2014/main" id="{F0C44F06-8310-8DE2-F567-14A8239720BB}"/>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9" name="Tijdelijke aanduiding voor tekst 3">
            <a:extLst>
              <a:ext uri="{FF2B5EF4-FFF2-40B4-BE49-F238E27FC236}">
                <a16:creationId xmlns:a16="http://schemas.microsoft.com/office/drawing/2014/main" id="{2796B52F-6641-D9F9-B5AE-AD4DA87F225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grpSp>
        <p:nvGrpSpPr>
          <p:cNvPr id="25" name="Groep 24">
            <a:extLst>
              <a:ext uri="{FF2B5EF4-FFF2-40B4-BE49-F238E27FC236}">
                <a16:creationId xmlns:a16="http://schemas.microsoft.com/office/drawing/2014/main" id="{0A450EE2-6B4E-CB55-AF1C-F5BFD7073DB7}"/>
              </a:ext>
            </a:extLst>
          </p:cNvPr>
          <p:cNvGrpSpPr/>
          <p:nvPr userDrawn="1"/>
        </p:nvGrpSpPr>
        <p:grpSpPr>
          <a:xfrm>
            <a:off x="-3620530" y="2"/>
            <a:ext cx="3527668" cy="2941722"/>
            <a:chOff x="-3913429" y="2864654"/>
            <a:chExt cx="3820567" cy="2941722"/>
          </a:xfrm>
        </p:grpSpPr>
        <p:sp>
          <p:nvSpPr>
            <p:cNvPr id="26" name="Rechthoek: afgeronde hoeken 25">
              <a:extLst>
                <a:ext uri="{FF2B5EF4-FFF2-40B4-BE49-F238E27FC236}">
                  <a16:creationId xmlns:a16="http://schemas.microsoft.com/office/drawing/2014/main" id="{2BF26CB6-2D9B-76B0-1A25-BC9A4ACB0D99}"/>
                </a:ext>
              </a:extLst>
            </p:cNvPr>
            <p:cNvSpPr/>
            <p:nvPr userDrawn="1"/>
          </p:nvSpPr>
          <p:spPr>
            <a:xfrm>
              <a:off x="-3913429" y="3343976"/>
              <a:ext cx="3820567" cy="24624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Je kunt een grafiek toevoegen in een plaatshouder door op het icoon te klikken.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Vervolgens komt er een venster op. Via dit venster kan je allerlei soorten grafieken toevoegen: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Selecteer de grafiek die je wilt gebruiken en klik vervolgens op “Ok’’. Nu heb je een grafiek toegevoegd. Tegelijkertijd opent er een Excel bestand, via dit scherm kan je alle gegevens invullen of wijzigen.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gegevens later nog wilt wijzigen, dan kan dit door met de rechtermuisknop op de grafiek te klikken en kies voor “Grafiek bewerken”.</a:t>
              </a:r>
            </a:p>
          </p:txBody>
        </p:sp>
        <p:sp>
          <p:nvSpPr>
            <p:cNvPr id="27" name="Rechthoek: afgeronde hoeken 26">
              <a:extLst>
                <a:ext uri="{FF2B5EF4-FFF2-40B4-BE49-F238E27FC236}">
                  <a16:creationId xmlns:a16="http://schemas.microsoft.com/office/drawing/2014/main" id="{A0C48F03-9FF3-5ACB-258B-533AC44CC9D2}"/>
                </a:ext>
              </a:extLst>
            </p:cNvPr>
            <p:cNvSpPr/>
            <p:nvPr userDrawn="1"/>
          </p:nvSpPr>
          <p:spPr>
            <a:xfrm>
              <a:off x="-3913429" y="2864654"/>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Grafieken toevoegen of wijzigen</a:t>
              </a:r>
              <a:endParaRPr lang="nl-NL" sz="10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065424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65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9">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600" fill="hold"/>
                                        <p:tgtEl>
                                          <p:spTgt spid="8"/>
                                        </p:tgtEl>
                                        <p:attrNameLst>
                                          <p:attrName>ppt_x</p:attrName>
                                        </p:attrNameLst>
                                      </p:cBhvr>
                                      <p:tavLst>
                                        <p:tav tm="0">
                                          <p:val>
                                            <p:strVal val="#ppt_x"/>
                                          </p:val>
                                        </p:tav>
                                        <p:tav tm="100000">
                                          <p:val>
                                            <p:strVal val="#ppt_x"/>
                                          </p:val>
                                        </p:tav>
                                      </p:tavLst>
                                    </p:anim>
                                    <p:anim calcmode="lin" valueType="num">
                                      <p:cBhvr additive="base">
                                        <p:cTn id="12" dur="6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00" fill="hold"/>
                                        <p:tgtEl>
                                          <p:spTgt spid="20"/>
                                        </p:tgtEl>
                                        <p:attrNameLst>
                                          <p:attrName>ppt_x</p:attrName>
                                        </p:attrNameLst>
                                      </p:cBhvr>
                                      <p:tavLst>
                                        <p:tav tm="0">
                                          <p:val>
                                            <p:strVal val="#ppt_x"/>
                                          </p:val>
                                        </p:tav>
                                        <p:tav tm="100000">
                                          <p:val>
                                            <p:strVal val="#ppt_x"/>
                                          </p:val>
                                        </p:tav>
                                      </p:tavLst>
                                    </p:anim>
                                    <p:anim calcmode="lin" valueType="num">
                                      <p:cBhvr additive="base">
                                        <p:cTn id="16" dur="7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800" fill="hold"/>
                                        <p:tgtEl>
                                          <p:spTgt spid="23"/>
                                        </p:tgtEl>
                                        <p:attrNameLst>
                                          <p:attrName>ppt_x</p:attrName>
                                        </p:attrNameLst>
                                      </p:cBhvr>
                                      <p:tavLst>
                                        <p:tav tm="0">
                                          <p:val>
                                            <p:strVal val="0-#ppt_w/2"/>
                                          </p:val>
                                        </p:tav>
                                        <p:tav tm="100000">
                                          <p:val>
                                            <p:strVal val="#ppt_x"/>
                                          </p:val>
                                        </p:tav>
                                      </p:tavLst>
                                    </p:anim>
                                    <p:anim calcmode="lin" valueType="num">
                                      <p:cBhvr additive="base">
                                        <p:cTn id="20" dur="8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nodePh="1">
                                  <p:stCondLst>
                                    <p:cond delay="500"/>
                                  </p:stCondLst>
                                  <p:endCondLst>
                                    <p:cond evt="begin" delay="0">
                                      <p:tn val="21"/>
                                    </p:cond>
                                  </p:end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800" fill="hold"/>
                                        <p:tgtEl>
                                          <p:spTgt spid="14"/>
                                        </p:tgtEl>
                                        <p:attrNameLst>
                                          <p:attrName>ppt_x</p:attrName>
                                        </p:attrNameLst>
                                      </p:cBhvr>
                                      <p:tavLst>
                                        <p:tav tm="0">
                                          <p:val>
                                            <p:strVal val="0-#ppt_w/2"/>
                                          </p:val>
                                        </p:tav>
                                        <p:tav tm="100000">
                                          <p:val>
                                            <p:strVal val="#ppt_x"/>
                                          </p:val>
                                        </p:tav>
                                      </p:tavLst>
                                    </p:anim>
                                    <p:anim calcmode="lin" valueType="num">
                                      <p:cBhvr additive="base">
                                        <p:cTn id="24" dur="800" fill="hold"/>
                                        <p:tgtEl>
                                          <p:spTgt spid="14"/>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75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800" fill="hold"/>
                                        <p:tgtEl>
                                          <p:spTgt spid="24"/>
                                        </p:tgtEl>
                                        <p:attrNameLst>
                                          <p:attrName>ppt_x</p:attrName>
                                        </p:attrNameLst>
                                      </p:cBhvr>
                                      <p:tavLst>
                                        <p:tav tm="0">
                                          <p:val>
                                            <p:strVal val="1+#ppt_w/2"/>
                                          </p:val>
                                        </p:tav>
                                        <p:tav tm="100000">
                                          <p:val>
                                            <p:strVal val="#ppt_x"/>
                                          </p:val>
                                        </p:tav>
                                      </p:tavLst>
                                    </p:anim>
                                    <p:anim calcmode="lin" valueType="num">
                                      <p:cBhvr additive="base">
                                        <p:cTn id="28" dur="800" fill="hold"/>
                                        <p:tgtEl>
                                          <p:spTgt spid="24"/>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nodePh="1">
                                  <p:stCondLst>
                                    <p:cond delay="750"/>
                                  </p:stCondLst>
                                  <p:endCondLst>
                                    <p:cond evt="begin" delay="0">
                                      <p:tn val="29"/>
                                    </p:cond>
                                  </p:end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800" fill="hold"/>
                                        <p:tgtEl>
                                          <p:spTgt spid="3"/>
                                        </p:tgtEl>
                                        <p:attrNameLst>
                                          <p:attrName>ppt_x</p:attrName>
                                        </p:attrNameLst>
                                      </p:cBhvr>
                                      <p:tavLst>
                                        <p:tav tm="0">
                                          <p:val>
                                            <p:strVal val="1+#ppt_w/2"/>
                                          </p:val>
                                        </p:tav>
                                        <p:tav tm="100000">
                                          <p:val>
                                            <p:strVal val="#ppt_x"/>
                                          </p:val>
                                        </p:tav>
                                      </p:tavLst>
                                    </p:anim>
                                    <p:anim calcmode="lin" valueType="num">
                                      <p:cBhvr additive="base">
                                        <p:cTn id="32" dur="8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4" grpId="0" animBg="1"/>
      <p:bldP spid="14" grpId="0"/>
      <p:bldP spid="3" grpId="0"/>
      <p:bldP spid="8" grpId="0"/>
      <p:bldP spid="9" grpId="0" build="p"/>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kst en tabel - Donkerblauw">
    <p:bg>
      <p:bgPr>
        <a:solidFill>
          <a:schemeClr val="accent1"/>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lvl1pPr>
              <a:defRPr>
                <a:solidFill>
                  <a:schemeClr val="bg1"/>
                </a:solidFill>
              </a:defRPr>
            </a:lvl1pPr>
          </a:lstStyle>
          <a:p>
            <a:fld id="{9021CF68-021E-4707-B555-85969415FCE5}" type="slidenum">
              <a:rPr lang="nl-NL" smtClean="0"/>
              <a:pPr/>
              <a:t>‹#›</a:t>
            </a:fld>
            <a:endParaRPr lang="nl-NL"/>
          </a:p>
        </p:txBody>
      </p:sp>
      <p:sp>
        <p:nvSpPr>
          <p:cNvPr id="9" name="Rechthoek: afgeronde hoeken 8">
            <a:extLst>
              <a:ext uri="{FF2B5EF4-FFF2-40B4-BE49-F238E27FC236}">
                <a16:creationId xmlns:a16="http://schemas.microsoft.com/office/drawing/2014/main" id="{D7FC16AC-1D56-54C9-DD70-614E2BC9D6B0}"/>
              </a:ext>
            </a:extLst>
          </p:cNvPr>
          <p:cNvSpPr/>
          <p:nvPr/>
        </p:nvSpPr>
        <p:spPr>
          <a:xfrm>
            <a:off x="479426" y="1719168"/>
            <a:ext cx="11233143"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04" name="Tijdelijke aanduiding voor tabel 102">
            <a:extLst>
              <a:ext uri="{FF2B5EF4-FFF2-40B4-BE49-F238E27FC236}">
                <a16:creationId xmlns:a16="http://schemas.microsoft.com/office/drawing/2014/main" id="{346786AE-C5B6-7903-CE91-9A05EBD19D6D}"/>
              </a:ext>
            </a:extLst>
          </p:cNvPr>
          <p:cNvSpPr>
            <a:spLocks noGrp="1"/>
          </p:cNvSpPr>
          <p:nvPr>
            <p:ph type="tbl" sz="quarter" idx="14"/>
          </p:nvPr>
        </p:nvSpPr>
        <p:spPr>
          <a:xfrm>
            <a:off x="4262438" y="2157663"/>
            <a:ext cx="7018337" cy="3623010"/>
          </a:xfrm>
        </p:spPr>
        <p:txBody>
          <a:bodyPr/>
          <a:lstStyle/>
          <a:p>
            <a:endParaRPr lang="nl-NL"/>
          </a:p>
        </p:txBody>
      </p:sp>
      <p:sp>
        <p:nvSpPr>
          <p:cNvPr id="107" name="Tijdelijke aanduiding voor tekst 106">
            <a:extLst>
              <a:ext uri="{FF2B5EF4-FFF2-40B4-BE49-F238E27FC236}">
                <a16:creationId xmlns:a16="http://schemas.microsoft.com/office/drawing/2014/main" id="{98E90856-6B12-C739-4579-E73AF827B5BB}"/>
              </a:ext>
            </a:extLst>
          </p:cNvPr>
          <p:cNvSpPr>
            <a:spLocks noGrp="1"/>
          </p:cNvSpPr>
          <p:nvPr>
            <p:ph type="body" sz="quarter" idx="15"/>
          </p:nvPr>
        </p:nvSpPr>
        <p:spPr>
          <a:xfrm>
            <a:off x="911225" y="2157663"/>
            <a:ext cx="2871788" cy="362301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Rechthoek 1">
            <a:extLst>
              <a:ext uri="{FF2B5EF4-FFF2-40B4-BE49-F238E27FC236}">
                <a16:creationId xmlns:a16="http://schemas.microsoft.com/office/drawing/2014/main" id="{FE0B1295-CF9C-C79F-F883-F06C69292CC0}"/>
              </a:ext>
            </a:extLst>
          </p:cNvPr>
          <p:cNvSpPr/>
          <p:nvPr userDrawn="1"/>
        </p:nvSpPr>
        <p:spPr>
          <a:xfrm>
            <a:off x="11376847" y="6526543"/>
            <a:ext cx="10800" cy="2253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0" name="Groep 9">
            <a:extLst>
              <a:ext uri="{FF2B5EF4-FFF2-40B4-BE49-F238E27FC236}">
                <a16:creationId xmlns:a16="http://schemas.microsoft.com/office/drawing/2014/main" id="{A92A8BDC-A1E4-56EC-FBA0-B3D02A56AE33}"/>
              </a:ext>
            </a:extLst>
          </p:cNvPr>
          <p:cNvGrpSpPr/>
          <p:nvPr userDrawn="1"/>
        </p:nvGrpSpPr>
        <p:grpSpPr>
          <a:xfrm>
            <a:off x="-3620530" y="2"/>
            <a:ext cx="3527668" cy="2495321"/>
            <a:chOff x="-3913429" y="2"/>
            <a:chExt cx="3820567" cy="2495321"/>
          </a:xfrm>
        </p:grpSpPr>
        <p:sp>
          <p:nvSpPr>
            <p:cNvPr id="11" name="Rechthoek: afgeronde hoeken 10">
              <a:extLst>
                <a:ext uri="{FF2B5EF4-FFF2-40B4-BE49-F238E27FC236}">
                  <a16:creationId xmlns:a16="http://schemas.microsoft.com/office/drawing/2014/main" id="{B6C81C21-6BD3-586D-96E4-8D3B81836D2C}"/>
                </a:ext>
              </a:extLst>
            </p:cNvPr>
            <p:cNvSpPr/>
            <p:nvPr userDrawn="1"/>
          </p:nvSpPr>
          <p:spPr>
            <a:xfrm>
              <a:off x="-3913429" y="479323"/>
              <a:ext cx="3820567" cy="2016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Op deze slide kun je een tabel toevoegen. Je kunt de tabel die er nu staat gebruiken. Of je kunt de tabel eerst verwijderen.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tabel verwijdert, verschijnen er iconen in de plaatshouder.</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het icoon in de plaatshouder om een tabel toe te 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Er opent een klein venster, waarbij je zelf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kunt instellen hoeveel rijen en kolommen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je wilt aanmaken.</a:t>
              </a:r>
            </a:p>
            <a:p>
              <a:pPr marL="0" indent="0">
                <a:spcAft>
                  <a:spcPts val="400"/>
                </a:spcAft>
                <a:buClr>
                  <a:schemeClr val="tx1"/>
                </a:buClr>
                <a:buFont typeface="Arial" panose="020B0604020202020204" pitchFamily="34" charset="0"/>
                <a:buNone/>
              </a:pPr>
              <a:endParaRPr lang="nl-NL" sz="1000" b="0">
                <a:latin typeface="Arial" panose="020B0604020202020204" pitchFamily="34" charset="0"/>
                <a:cs typeface="Arial" panose="020B0604020202020204" pitchFamily="34" charset="0"/>
              </a:endParaRPr>
            </a:p>
          </p:txBody>
        </p:sp>
        <p:sp>
          <p:nvSpPr>
            <p:cNvPr id="12" name="Rechthoek: afgeronde hoeken 11">
              <a:extLst>
                <a:ext uri="{FF2B5EF4-FFF2-40B4-BE49-F238E27FC236}">
                  <a16:creationId xmlns:a16="http://schemas.microsoft.com/office/drawing/2014/main" id="{5B4F22F1-A8C8-A5DA-3A18-F6D91AE7B408}"/>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Tabellen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3" name="Groep 2">
            <a:extLst>
              <a:ext uri="{FF2B5EF4-FFF2-40B4-BE49-F238E27FC236}">
                <a16:creationId xmlns:a16="http://schemas.microsoft.com/office/drawing/2014/main" id="{504B9870-0480-579E-CE61-0850D3E44CE6}"/>
              </a:ext>
            </a:extLst>
          </p:cNvPr>
          <p:cNvGrpSpPr/>
          <p:nvPr userDrawn="1"/>
        </p:nvGrpSpPr>
        <p:grpSpPr>
          <a:xfrm>
            <a:off x="11483721" y="6506514"/>
            <a:ext cx="228854" cy="265685"/>
            <a:chOff x="11485244" y="5751611"/>
            <a:chExt cx="228854" cy="265685"/>
          </a:xfrm>
          <a:solidFill>
            <a:schemeClr val="bg1"/>
          </a:solidFill>
        </p:grpSpPr>
        <p:sp>
          <p:nvSpPr>
            <p:cNvPr id="5" name="Vrije vorm: vorm 4">
              <a:extLst>
                <a:ext uri="{FF2B5EF4-FFF2-40B4-BE49-F238E27FC236}">
                  <a16:creationId xmlns:a16="http://schemas.microsoft.com/office/drawing/2014/main" id="{DEBBD9FF-6BED-B834-F79D-77F34E5E7E1F}"/>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B583589-49D8-525D-5450-304FF686D4E5}"/>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A85963EB-2DB8-CF5B-FC50-310085EE627D}"/>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64C334EC-D604-5E60-E20C-9515CB2B78B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CBFCE254-F5DA-1B42-E45C-78047F4EB2F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0406589C-E3E2-4657-FB98-401D959EC662}"/>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B382082D-80DF-5EE9-35A4-FD5C2DC5A6AF}"/>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4241984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100" fill="hold"/>
                                        <p:tgtEl>
                                          <p:spTgt spid="9"/>
                                        </p:tgtEl>
                                        <p:attrNameLst>
                                          <p:attrName>ppt_x</p:attrName>
                                        </p:attrNameLst>
                                      </p:cBhvr>
                                      <p:tavLst>
                                        <p:tav tm="0">
                                          <p:val>
                                            <p:strVal val="1+#ppt_w/2"/>
                                          </p:val>
                                        </p:tav>
                                        <p:tav tm="100000">
                                          <p:val>
                                            <p:strVal val="#ppt_x"/>
                                          </p:val>
                                        </p:tav>
                                      </p:tavLst>
                                    </p:anim>
                                    <p:anim calcmode="lin" valueType="num">
                                      <p:cBhvr additive="base">
                                        <p:cTn id="16" dur="11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40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1050" fill="hold"/>
                                        <p:tgtEl>
                                          <p:spTgt spid="107"/>
                                        </p:tgtEl>
                                        <p:attrNameLst>
                                          <p:attrName>ppt_x</p:attrName>
                                        </p:attrNameLst>
                                      </p:cBhvr>
                                      <p:tavLst>
                                        <p:tav tm="0">
                                          <p:val>
                                            <p:strVal val="1+#ppt_w/2"/>
                                          </p:val>
                                        </p:tav>
                                        <p:tav tm="100000">
                                          <p:val>
                                            <p:strVal val="#ppt_x"/>
                                          </p:val>
                                        </p:tav>
                                      </p:tavLst>
                                    </p:anim>
                                    <p:anim calcmode="lin" valueType="num">
                                      <p:cBhvr additive="base">
                                        <p:cTn id="20" dur="1050" fill="hold"/>
                                        <p:tgtEl>
                                          <p:spTgt spid="10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650"/>
                                  </p:stCondLst>
                                  <p:endCondLst>
                                    <p:cond evt="begin" delay="0">
                                      <p:tn val="21"/>
                                    </p:cond>
                                  </p:end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900" fill="hold"/>
                                        <p:tgtEl>
                                          <p:spTgt spid="104"/>
                                        </p:tgtEl>
                                        <p:attrNameLst>
                                          <p:attrName>ppt_x</p:attrName>
                                        </p:attrNameLst>
                                      </p:cBhvr>
                                      <p:tavLst>
                                        <p:tav tm="0">
                                          <p:val>
                                            <p:strVal val="1+#ppt_w/2"/>
                                          </p:val>
                                        </p:tav>
                                        <p:tav tm="100000">
                                          <p:val>
                                            <p:strVal val="#ppt_x"/>
                                          </p:val>
                                        </p:tav>
                                      </p:tavLst>
                                    </p:anim>
                                    <p:anim calcmode="lin" valueType="num">
                                      <p:cBhvr additive="base">
                                        <p:cTn id="24" dur="9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P spid="9" grpId="0" animBg="1"/>
      <p:bldP spid="104" grpId="0"/>
      <p:bldP spid="107" grpId="0">
        <p:tmplLst>
          <p:tmpl>
            <p:tnLst>
              <p:par>
                <p:cTn presetID="2" presetClass="entr" presetSubtype="2" decel="100000" fill="hold" nodeType="withEffect">
                  <p:stCondLst>
                    <p:cond delay="40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1050" fill="hold"/>
                        <p:tgtEl>
                          <p:spTgt spid="107"/>
                        </p:tgtEl>
                        <p:attrNameLst>
                          <p:attrName>ppt_x</p:attrName>
                        </p:attrNameLst>
                      </p:cBhvr>
                      <p:tavLst>
                        <p:tav tm="0">
                          <p:val>
                            <p:strVal val="1+#ppt_w/2"/>
                          </p:val>
                        </p:tav>
                        <p:tav tm="100000">
                          <p:val>
                            <p:strVal val="#ppt_x"/>
                          </p:val>
                        </p:tav>
                      </p:tavLst>
                    </p:anim>
                    <p:anim calcmode="lin" valueType="num">
                      <p:cBhvr additive="base">
                        <p:cTn dur="1050" fill="hold"/>
                        <p:tgtEl>
                          <p:spTgt spid="10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kst en tabel - Magenta">
    <p:bg>
      <p:bgPr>
        <a:solidFill>
          <a:schemeClr val="accent2"/>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lvl1pPr>
              <a:defRPr>
                <a:solidFill>
                  <a:schemeClr val="bg1"/>
                </a:solidFill>
              </a:defRPr>
            </a:lvl1pPr>
          </a:lstStyle>
          <a:p>
            <a:fld id="{9021CF68-021E-4707-B555-85969415FCE5}" type="slidenum">
              <a:rPr lang="nl-NL" smtClean="0"/>
              <a:pPr/>
              <a:t>‹#›</a:t>
            </a:fld>
            <a:endParaRPr lang="nl-NL"/>
          </a:p>
        </p:txBody>
      </p:sp>
      <p:sp>
        <p:nvSpPr>
          <p:cNvPr id="9" name="Rechthoek: afgeronde hoeken 8">
            <a:extLst>
              <a:ext uri="{FF2B5EF4-FFF2-40B4-BE49-F238E27FC236}">
                <a16:creationId xmlns:a16="http://schemas.microsoft.com/office/drawing/2014/main" id="{D7FC16AC-1D56-54C9-DD70-614E2BC9D6B0}"/>
              </a:ext>
            </a:extLst>
          </p:cNvPr>
          <p:cNvSpPr/>
          <p:nvPr/>
        </p:nvSpPr>
        <p:spPr>
          <a:xfrm>
            <a:off x="479426" y="1719168"/>
            <a:ext cx="11233143"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04" name="Tijdelijke aanduiding voor tabel 102">
            <a:extLst>
              <a:ext uri="{FF2B5EF4-FFF2-40B4-BE49-F238E27FC236}">
                <a16:creationId xmlns:a16="http://schemas.microsoft.com/office/drawing/2014/main" id="{346786AE-C5B6-7903-CE91-9A05EBD19D6D}"/>
              </a:ext>
            </a:extLst>
          </p:cNvPr>
          <p:cNvSpPr>
            <a:spLocks noGrp="1"/>
          </p:cNvSpPr>
          <p:nvPr>
            <p:ph type="tbl" sz="quarter" idx="14"/>
          </p:nvPr>
        </p:nvSpPr>
        <p:spPr>
          <a:xfrm>
            <a:off x="4262438" y="2157663"/>
            <a:ext cx="7018337" cy="3623010"/>
          </a:xfrm>
        </p:spPr>
        <p:txBody>
          <a:bodyPr/>
          <a:lstStyle/>
          <a:p>
            <a:endParaRPr lang="nl-NL"/>
          </a:p>
        </p:txBody>
      </p:sp>
      <p:sp>
        <p:nvSpPr>
          <p:cNvPr id="107" name="Tijdelijke aanduiding voor tekst 106">
            <a:extLst>
              <a:ext uri="{FF2B5EF4-FFF2-40B4-BE49-F238E27FC236}">
                <a16:creationId xmlns:a16="http://schemas.microsoft.com/office/drawing/2014/main" id="{98E90856-6B12-C739-4579-E73AF827B5BB}"/>
              </a:ext>
            </a:extLst>
          </p:cNvPr>
          <p:cNvSpPr>
            <a:spLocks noGrp="1"/>
          </p:cNvSpPr>
          <p:nvPr>
            <p:ph type="body" sz="quarter" idx="15"/>
          </p:nvPr>
        </p:nvSpPr>
        <p:spPr>
          <a:xfrm>
            <a:off x="911225" y="2157663"/>
            <a:ext cx="2871788" cy="362301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Rechthoek 1">
            <a:extLst>
              <a:ext uri="{FF2B5EF4-FFF2-40B4-BE49-F238E27FC236}">
                <a16:creationId xmlns:a16="http://schemas.microsoft.com/office/drawing/2014/main" id="{FE0B1295-CF9C-C79F-F883-F06C69292CC0}"/>
              </a:ext>
            </a:extLst>
          </p:cNvPr>
          <p:cNvSpPr/>
          <p:nvPr userDrawn="1"/>
        </p:nvSpPr>
        <p:spPr>
          <a:xfrm>
            <a:off x="11376847" y="6526543"/>
            <a:ext cx="10800" cy="2253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0" name="Groep 9">
            <a:extLst>
              <a:ext uri="{FF2B5EF4-FFF2-40B4-BE49-F238E27FC236}">
                <a16:creationId xmlns:a16="http://schemas.microsoft.com/office/drawing/2014/main" id="{A92A8BDC-A1E4-56EC-FBA0-B3D02A56AE33}"/>
              </a:ext>
            </a:extLst>
          </p:cNvPr>
          <p:cNvGrpSpPr/>
          <p:nvPr userDrawn="1"/>
        </p:nvGrpSpPr>
        <p:grpSpPr>
          <a:xfrm>
            <a:off x="-3620530" y="2"/>
            <a:ext cx="3527668" cy="2495321"/>
            <a:chOff x="-3913429" y="2"/>
            <a:chExt cx="3820567" cy="2495321"/>
          </a:xfrm>
        </p:grpSpPr>
        <p:sp>
          <p:nvSpPr>
            <p:cNvPr id="11" name="Rechthoek: afgeronde hoeken 10">
              <a:extLst>
                <a:ext uri="{FF2B5EF4-FFF2-40B4-BE49-F238E27FC236}">
                  <a16:creationId xmlns:a16="http://schemas.microsoft.com/office/drawing/2014/main" id="{B6C81C21-6BD3-586D-96E4-8D3B81836D2C}"/>
                </a:ext>
              </a:extLst>
            </p:cNvPr>
            <p:cNvSpPr/>
            <p:nvPr userDrawn="1"/>
          </p:nvSpPr>
          <p:spPr>
            <a:xfrm>
              <a:off x="-3913429" y="479323"/>
              <a:ext cx="3820567" cy="2016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Op deze slide kun je een tabel toevoegen. Je kunt de tabel die er nu staat gebruiken. Of je kunt de tabel eerst verwijderen.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tabel verwijdert, verschijnen er iconen in de plaatshouder.</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het icoon in de plaatshouder om een tabel toe te 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Er opent een klein venster, waarbij je zelf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kunt instellen hoeveel rijen en kolommen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je wilt aanmaken.</a:t>
              </a:r>
            </a:p>
            <a:p>
              <a:pPr marL="0" indent="0">
                <a:spcAft>
                  <a:spcPts val="400"/>
                </a:spcAft>
                <a:buClr>
                  <a:schemeClr val="tx1"/>
                </a:buClr>
                <a:buFont typeface="Arial" panose="020B0604020202020204" pitchFamily="34" charset="0"/>
                <a:buNone/>
              </a:pPr>
              <a:endParaRPr lang="nl-NL" sz="1000" b="0">
                <a:latin typeface="Arial" panose="020B0604020202020204" pitchFamily="34" charset="0"/>
                <a:cs typeface="Arial" panose="020B0604020202020204" pitchFamily="34" charset="0"/>
              </a:endParaRPr>
            </a:p>
          </p:txBody>
        </p:sp>
        <p:sp>
          <p:nvSpPr>
            <p:cNvPr id="12" name="Rechthoek: afgeronde hoeken 11">
              <a:extLst>
                <a:ext uri="{FF2B5EF4-FFF2-40B4-BE49-F238E27FC236}">
                  <a16:creationId xmlns:a16="http://schemas.microsoft.com/office/drawing/2014/main" id="{5B4F22F1-A8C8-A5DA-3A18-F6D91AE7B408}"/>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Tabellen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3" name="Groep 2">
            <a:extLst>
              <a:ext uri="{FF2B5EF4-FFF2-40B4-BE49-F238E27FC236}">
                <a16:creationId xmlns:a16="http://schemas.microsoft.com/office/drawing/2014/main" id="{504B9870-0480-579E-CE61-0850D3E44CE6}"/>
              </a:ext>
            </a:extLst>
          </p:cNvPr>
          <p:cNvGrpSpPr/>
          <p:nvPr userDrawn="1"/>
        </p:nvGrpSpPr>
        <p:grpSpPr>
          <a:xfrm>
            <a:off x="11483721" y="6506514"/>
            <a:ext cx="228854" cy="265685"/>
            <a:chOff x="11485244" y="5751611"/>
            <a:chExt cx="228854" cy="265685"/>
          </a:xfrm>
          <a:solidFill>
            <a:schemeClr val="bg1"/>
          </a:solidFill>
        </p:grpSpPr>
        <p:sp>
          <p:nvSpPr>
            <p:cNvPr id="5" name="Vrije vorm: vorm 4">
              <a:extLst>
                <a:ext uri="{FF2B5EF4-FFF2-40B4-BE49-F238E27FC236}">
                  <a16:creationId xmlns:a16="http://schemas.microsoft.com/office/drawing/2014/main" id="{DEBBD9FF-6BED-B834-F79D-77F34E5E7E1F}"/>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B583589-49D8-525D-5450-304FF686D4E5}"/>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A85963EB-2DB8-CF5B-FC50-310085EE627D}"/>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64C334EC-D604-5E60-E20C-9515CB2B78B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CBFCE254-F5DA-1B42-E45C-78047F4EB2F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0406589C-E3E2-4657-FB98-401D959EC662}"/>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B382082D-80DF-5EE9-35A4-FD5C2DC5A6AF}"/>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2356732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100" fill="hold"/>
                                        <p:tgtEl>
                                          <p:spTgt spid="9"/>
                                        </p:tgtEl>
                                        <p:attrNameLst>
                                          <p:attrName>ppt_x</p:attrName>
                                        </p:attrNameLst>
                                      </p:cBhvr>
                                      <p:tavLst>
                                        <p:tav tm="0">
                                          <p:val>
                                            <p:strVal val="1+#ppt_w/2"/>
                                          </p:val>
                                        </p:tav>
                                        <p:tav tm="100000">
                                          <p:val>
                                            <p:strVal val="#ppt_x"/>
                                          </p:val>
                                        </p:tav>
                                      </p:tavLst>
                                    </p:anim>
                                    <p:anim calcmode="lin" valueType="num">
                                      <p:cBhvr additive="base">
                                        <p:cTn id="16" dur="11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40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1050" fill="hold"/>
                                        <p:tgtEl>
                                          <p:spTgt spid="107"/>
                                        </p:tgtEl>
                                        <p:attrNameLst>
                                          <p:attrName>ppt_x</p:attrName>
                                        </p:attrNameLst>
                                      </p:cBhvr>
                                      <p:tavLst>
                                        <p:tav tm="0">
                                          <p:val>
                                            <p:strVal val="1+#ppt_w/2"/>
                                          </p:val>
                                        </p:tav>
                                        <p:tav tm="100000">
                                          <p:val>
                                            <p:strVal val="#ppt_x"/>
                                          </p:val>
                                        </p:tav>
                                      </p:tavLst>
                                    </p:anim>
                                    <p:anim calcmode="lin" valueType="num">
                                      <p:cBhvr additive="base">
                                        <p:cTn id="20" dur="1050" fill="hold"/>
                                        <p:tgtEl>
                                          <p:spTgt spid="10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650"/>
                                  </p:stCondLst>
                                  <p:endCondLst>
                                    <p:cond evt="begin" delay="0">
                                      <p:tn val="21"/>
                                    </p:cond>
                                  </p:end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900" fill="hold"/>
                                        <p:tgtEl>
                                          <p:spTgt spid="104"/>
                                        </p:tgtEl>
                                        <p:attrNameLst>
                                          <p:attrName>ppt_x</p:attrName>
                                        </p:attrNameLst>
                                      </p:cBhvr>
                                      <p:tavLst>
                                        <p:tav tm="0">
                                          <p:val>
                                            <p:strVal val="1+#ppt_w/2"/>
                                          </p:val>
                                        </p:tav>
                                        <p:tav tm="100000">
                                          <p:val>
                                            <p:strVal val="#ppt_x"/>
                                          </p:val>
                                        </p:tav>
                                      </p:tavLst>
                                    </p:anim>
                                    <p:anim calcmode="lin" valueType="num">
                                      <p:cBhvr additive="base">
                                        <p:cTn id="24" dur="9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P spid="9" grpId="0" animBg="1"/>
      <p:bldP spid="104" grpId="0"/>
      <p:bldP spid="107" grpId="0">
        <p:tmplLst>
          <p:tmpl>
            <p:tnLst>
              <p:par>
                <p:cTn presetID="2" presetClass="entr" presetSubtype="2" decel="100000" fill="hold" nodeType="withEffect">
                  <p:stCondLst>
                    <p:cond delay="40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1050" fill="hold"/>
                        <p:tgtEl>
                          <p:spTgt spid="107"/>
                        </p:tgtEl>
                        <p:attrNameLst>
                          <p:attrName>ppt_x</p:attrName>
                        </p:attrNameLst>
                      </p:cBhvr>
                      <p:tavLst>
                        <p:tav tm="0">
                          <p:val>
                            <p:strVal val="1+#ppt_w/2"/>
                          </p:val>
                        </p:tav>
                        <p:tav tm="100000">
                          <p:val>
                            <p:strVal val="#ppt_x"/>
                          </p:val>
                        </p:tav>
                      </p:tavLst>
                    </p:anim>
                    <p:anim calcmode="lin" valueType="num">
                      <p:cBhvr additive="base">
                        <p:cTn dur="1050" fill="hold"/>
                        <p:tgtEl>
                          <p:spTgt spid="10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kst en tabel - Lichtblauw">
    <p:bg>
      <p:bgPr>
        <a:solidFill>
          <a:schemeClr val="accent3"/>
        </a:solidFill>
        <a:effectLst/>
      </p:bgPr>
    </p:bg>
    <p:spTree>
      <p:nvGrpSpPr>
        <p:cNvPr id="1" name=""/>
        <p:cNvGrpSpPr/>
        <p:nvPr/>
      </p:nvGrpSpPr>
      <p:grpSpPr>
        <a:xfrm>
          <a:off x="0" y="0"/>
          <a:ext cx="0" cy="0"/>
          <a:chOff x="0" y="0"/>
          <a:chExt cx="0" cy="0"/>
        </a:xfrm>
      </p:grpSpPr>
      <p:sp>
        <p:nvSpPr>
          <p:cNvPr id="101" name="Vrije vorm: vorm 100">
            <a:extLst>
              <a:ext uri="{FF2B5EF4-FFF2-40B4-BE49-F238E27FC236}">
                <a16:creationId xmlns:a16="http://schemas.microsoft.com/office/drawing/2014/main" id="{BE733816-E1D7-AC7C-A241-76CE09664F68}"/>
              </a:ext>
            </a:extLst>
          </p:cNvPr>
          <p:cNvSpPr/>
          <p:nvPr/>
        </p:nvSpPr>
        <p:spPr>
          <a:xfrm>
            <a:off x="6460252" y="0"/>
            <a:ext cx="5731748" cy="1833140"/>
          </a:xfrm>
          <a:custGeom>
            <a:avLst/>
            <a:gdLst>
              <a:gd name="connsiteX0" fmla="*/ 5731749 w 5731748"/>
              <a:gd name="connsiteY0" fmla="*/ 0 h 1833140"/>
              <a:gd name="connsiteX1" fmla="*/ 5731749 w 5731748"/>
              <a:gd name="connsiteY1" fmla="*/ 1833141 h 1833140"/>
              <a:gd name="connsiteX2" fmla="*/ 0 w 5731748"/>
              <a:gd name="connsiteY2" fmla="*/ 1833141 h 1833140"/>
              <a:gd name="connsiteX3" fmla="*/ 926760 w 5731748"/>
              <a:gd name="connsiteY3" fmla="*/ 0 h 1833140"/>
              <a:gd name="connsiteX4" fmla="*/ 5731749 w 5731748"/>
              <a:gd name="connsiteY4" fmla="*/ 0 h 1833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1748" h="1833140">
                <a:moveTo>
                  <a:pt x="5731749" y="0"/>
                </a:moveTo>
                <a:lnTo>
                  <a:pt x="5731749" y="1833141"/>
                </a:lnTo>
                <a:lnTo>
                  <a:pt x="0" y="1833141"/>
                </a:lnTo>
                <a:cubicBezTo>
                  <a:pt x="164055" y="1146987"/>
                  <a:pt x="486689" y="522226"/>
                  <a:pt x="926760" y="0"/>
                </a:cubicBezTo>
                <a:lnTo>
                  <a:pt x="5731749" y="0"/>
                </a:lnTo>
                <a:close/>
              </a:path>
            </a:pathLst>
          </a:custGeom>
          <a:solidFill>
            <a:srgbClr val="FFFFFF">
              <a:alpha val="10000"/>
            </a:srgbClr>
          </a:solidFill>
          <a:ln w="12729" cap="flat">
            <a:noFill/>
            <a:prstDash val="solid"/>
            <a:miter/>
          </a:ln>
        </p:spPr>
        <p:txBody>
          <a:bodyPr rtlCol="0" anchor="ctr"/>
          <a:lstStyle/>
          <a:p>
            <a:endParaRPr lang="nl-NL"/>
          </a:p>
        </p:txBody>
      </p:sp>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lvl1pPr>
              <a:defRPr>
                <a:solidFill>
                  <a:schemeClr val="bg1"/>
                </a:solidFill>
              </a:defRPr>
            </a:lvl1pPr>
          </a:lstStyle>
          <a:p>
            <a:fld id="{9021CF68-021E-4707-B555-85969415FCE5}" type="slidenum">
              <a:rPr lang="nl-NL" smtClean="0"/>
              <a:pPr/>
              <a:t>‹#›</a:t>
            </a:fld>
            <a:endParaRPr lang="nl-NL"/>
          </a:p>
        </p:txBody>
      </p:sp>
      <p:sp>
        <p:nvSpPr>
          <p:cNvPr id="9" name="Rechthoek: afgeronde hoeken 8">
            <a:extLst>
              <a:ext uri="{FF2B5EF4-FFF2-40B4-BE49-F238E27FC236}">
                <a16:creationId xmlns:a16="http://schemas.microsoft.com/office/drawing/2014/main" id="{D7FC16AC-1D56-54C9-DD70-614E2BC9D6B0}"/>
              </a:ext>
            </a:extLst>
          </p:cNvPr>
          <p:cNvSpPr/>
          <p:nvPr/>
        </p:nvSpPr>
        <p:spPr>
          <a:xfrm>
            <a:off x="479426" y="1719168"/>
            <a:ext cx="11233143"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tlCol="0" anchor="ctr"/>
          <a:lstStyle/>
          <a:p>
            <a:endParaRPr lang="nl-NL"/>
          </a:p>
        </p:txBody>
      </p:sp>
      <p:sp>
        <p:nvSpPr>
          <p:cNvPr id="104" name="Tijdelijke aanduiding voor tabel 102">
            <a:extLst>
              <a:ext uri="{FF2B5EF4-FFF2-40B4-BE49-F238E27FC236}">
                <a16:creationId xmlns:a16="http://schemas.microsoft.com/office/drawing/2014/main" id="{346786AE-C5B6-7903-CE91-9A05EBD19D6D}"/>
              </a:ext>
            </a:extLst>
          </p:cNvPr>
          <p:cNvSpPr>
            <a:spLocks noGrp="1"/>
          </p:cNvSpPr>
          <p:nvPr>
            <p:ph type="tbl" sz="quarter" idx="14"/>
          </p:nvPr>
        </p:nvSpPr>
        <p:spPr>
          <a:xfrm>
            <a:off x="4262438" y="2157663"/>
            <a:ext cx="7018337" cy="3623010"/>
          </a:xfrm>
        </p:spPr>
        <p:txBody>
          <a:bodyPr/>
          <a:lstStyle/>
          <a:p>
            <a:endParaRPr lang="nl-NL"/>
          </a:p>
        </p:txBody>
      </p:sp>
      <p:sp>
        <p:nvSpPr>
          <p:cNvPr id="107" name="Tijdelijke aanduiding voor tekst 106">
            <a:extLst>
              <a:ext uri="{FF2B5EF4-FFF2-40B4-BE49-F238E27FC236}">
                <a16:creationId xmlns:a16="http://schemas.microsoft.com/office/drawing/2014/main" id="{98E90856-6B12-C739-4579-E73AF827B5BB}"/>
              </a:ext>
            </a:extLst>
          </p:cNvPr>
          <p:cNvSpPr>
            <a:spLocks noGrp="1"/>
          </p:cNvSpPr>
          <p:nvPr>
            <p:ph type="body" sz="quarter" idx="15"/>
          </p:nvPr>
        </p:nvSpPr>
        <p:spPr>
          <a:xfrm>
            <a:off x="911225" y="2157663"/>
            <a:ext cx="2871788" cy="362301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grpSp>
        <p:nvGrpSpPr>
          <p:cNvPr id="109" name="Groep 108">
            <a:extLst>
              <a:ext uri="{FF2B5EF4-FFF2-40B4-BE49-F238E27FC236}">
                <a16:creationId xmlns:a16="http://schemas.microsoft.com/office/drawing/2014/main" id="{5211CEB9-E00F-7C1A-D56A-BB110BB97447}"/>
              </a:ext>
            </a:extLst>
          </p:cNvPr>
          <p:cNvGrpSpPr/>
          <p:nvPr userDrawn="1"/>
        </p:nvGrpSpPr>
        <p:grpSpPr>
          <a:xfrm>
            <a:off x="11483721" y="6506514"/>
            <a:ext cx="228854" cy="265685"/>
            <a:chOff x="11485244" y="5751611"/>
            <a:chExt cx="228854" cy="265685"/>
          </a:xfrm>
          <a:solidFill>
            <a:schemeClr val="bg1"/>
          </a:solidFill>
        </p:grpSpPr>
        <p:sp>
          <p:nvSpPr>
            <p:cNvPr id="110" name="Vrije vorm: vorm 109">
              <a:extLst>
                <a:ext uri="{FF2B5EF4-FFF2-40B4-BE49-F238E27FC236}">
                  <a16:creationId xmlns:a16="http://schemas.microsoft.com/office/drawing/2014/main" id="{FFEEA0F2-2F3E-6ACA-F73B-FB3EBB2E812D}"/>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111" name="Vrije vorm: vorm 110">
              <a:extLst>
                <a:ext uri="{FF2B5EF4-FFF2-40B4-BE49-F238E27FC236}">
                  <a16:creationId xmlns:a16="http://schemas.microsoft.com/office/drawing/2014/main" id="{6C1D2A94-2F5C-4D80-EF8C-6D875DE976B3}"/>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12" name="Vrije vorm: vorm 111">
              <a:extLst>
                <a:ext uri="{FF2B5EF4-FFF2-40B4-BE49-F238E27FC236}">
                  <a16:creationId xmlns:a16="http://schemas.microsoft.com/office/drawing/2014/main" id="{1720A540-98DD-E1AB-8B44-738EADEC6267}"/>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13" name="Vrije vorm: vorm 112">
              <a:extLst>
                <a:ext uri="{FF2B5EF4-FFF2-40B4-BE49-F238E27FC236}">
                  <a16:creationId xmlns:a16="http://schemas.microsoft.com/office/drawing/2014/main" id="{44FA4B00-A3B0-7988-F0E1-50720566610B}"/>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14" name="Vrije vorm: vorm 113">
              <a:extLst>
                <a:ext uri="{FF2B5EF4-FFF2-40B4-BE49-F238E27FC236}">
                  <a16:creationId xmlns:a16="http://schemas.microsoft.com/office/drawing/2014/main" id="{D73BF2F4-D257-D953-9C73-6ACEAFFD5091}"/>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15" name="Vrije vorm: vorm 114">
              <a:extLst>
                <a:ext uri="{FF2B5EF4-FFF2-40B4-BE49-F238E27FC236}">
                  <a16:creationId xmlns:a16="http://schemas.microsoft.com/office/drawing/2014/main" id="{1E73914C-EB80-0D8D-2E97-AD23B4FC2356}"/>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116" name="Vrije vorm: vorm 115">
              <a:extLst>
                <a:ext uri="{FF2B5EF4-FFF2-40B4-BE49-F238E27FC236}">
                  <a16:creationId xmlns:a16="http://schemas.microsoft.com/office/drawing/2014/main" id="{199B20C1-2C47-0EF2-FC87-E6F87D1E13D8}"/>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
        <p:nvSpPr>
          <p:cNvPr id="117" name="Rechthoek 116">
            <a:extLst>
              <a:ext uri="{FF2B5EF4-FFF2-40B4-BE49-F238E27FC236}">
                <a16:creationId xmlns:a16="http://schemas.microsoft.com/office/drawing/2014/main" id="{942025A1-1FD0-94AB-F831-F7BCD689CAFD}"/>
              </a:ext>
            </a:extLst>
          </p:cNvPr>
          <p:cNvSpPr/>
          <p:nvPr userDrawn="1"/>
        </p:nvSpPr>
        <p:spPr>
          <a:xfrm>
            <a:off x="11376847" y="6526543"/>
            <a:ext cx="10800" cy="2253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18" name="Groep 117">
            <a:extLst>
              <a:ext uri="{FF2B5EF4-FFF2-40B4-BE49-F238E27FC236}">
                <a16:creationId xmlns:a16="http://schemas.microsoft.com/office/drawing/2014/main" id="{ECBAC93A-3796-F82D-3D6D-173E76B754A5}"/>
              </a:ext>
            </a:extLst>
          </p:cNvPr>
          <p:cNvGrpSpPr/>
          <p:nvPr userDrawn="1"/>
        </p:nvGrpSpPr>
        <p:grpSpPr>
          <a:xfrm>
            <a:off x="-3620530" y="2"/>
            <a:ext cx="3527668" cy="2495321"/>
            <a:chOff x="-3913429" y="2"/>
            <a:chExt cx="3820567" cy="2495321"/>
          </a:xfrm>
        </p:grpSpPr>
        <p:sp>
          <p:nvSpPr>
            <p:cNvPr id="119" name="Rechthoek: afgeronde hoeken 118">
              <a:extLst>
                <a:ext uri="{FF2B5EF4-FFF2-40B4-BE49-F238E27FC236}">
                  <a16:creationId xmlns:a16="http://schemas.microsoft.com/office/drawing/2014/main" id="{CF8A3BD3-A7D1-825A-0D57-8B90B7A13C8A}"/>
                </a:ext>
              </a:extLst>
            </p:cNvPr>
            <p:cNvSpPr/>
            <p:nvPr userDrawn="1"/>
          </p:nvSpPr>
          <p:spPr>
            <a:xfrm>
              <a:off x="-3913429" y="479323"/>
              <a:ext cx="3820567" cy="2016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Op deze slide kun je een tabel toevoegen. Je kunt de tabel die er nu staat gebruiken. Of je kunt de tabel eerst verwijderen.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tabel verwijdert, verschijnen er iconen in de plaatshouder.</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het icoon in de plaatshouder om een tabel toe te 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Er opent een klein venster, waarbij je zelf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kunt instellen hoeveel rijen en kolommen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je wilt aanmaken.</a:t>
              </a:r>
            </a:p>
            <a:p>
              <a:pPr marL="0" indent="0">
                <a:spcAft>
                  <a:spcPts val="400"/>
                </a:spcAft>
                <a:buClr>
                  <a:schemeClr val="tx1"/>
                </a:buClr>
                <a:buFont typeface="Arial" panose="020B0604020202020204" pitchFamily="34" charset="0"/>
                <a:buNone/>
              </a:pPr>
              <a:endParaRPr lang="nl-NL" sz="1000" b="0">
                <a:latin typeface="Arial" panose="020B0604020202020204" pitchFamily="34" charset="0"/>
                <a:cs typeface="Arial" panose="020B0604020202020204" pitchFamily="34" charset="0"/>
              </a:endParaRPr>
            </a:p>
          </p:txBody>
        </p:sp>
        <p:sp>
          <p:nvSpPr>
            <p:cNvPr id="120" name="Rechthoek: afgeronde hoeken 119">
              <a:extLst>
                <a:ext uri="{FF2B5EF4-FFF2-40B4-BE49-F238E27FC236}">
                  <a16:creationId xmlns:a16="http://schemas.microsoft.com/office/drawing/2014/main" id="{8789A6A2-8031-A5D1-6715-F43730741D22}"/>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Tabellen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905349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100" fill="hold"/>
                                        <p:tgtEl>
                                          <p:spTgt spid="9"/>
                                        </p:tgtEl>
                                        <p:attrNameLst>
                                          <p:attrName>ppt_x</p:attrName>
                                        </p:attrNameLst>
                                      </p:cBhvr>
                                      <p:tavLst>
                                        <p:tav tm="0">
                                          <p:val>
                                            <p:strVal val="1+#ppt_w/2"/>
                                          </p:val>
                                        </p:tav>
                                        <p:tav tm="100000">
                                          <p:val>
                                            <p:strVal val="#ppt_x"/>
                                          </p:val>
                                        </p:tav>
                                      </p:tavLst>
                                    </p:anim>
                                    <p:anim calcmode="lin" valueType="num">
                                      <p:cBhvr additive="base">
                                        <p:cTn id="16" dur="11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40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1050" fill="hold"/>
                                        <p:tgtEl>
                                          <p:spTgt spid="107"/>
                                        </p:tgtEl>
                                        <p:attrNameLst>
                                          <p:attrName>ppt_x</p:attrName>
                                        </p:attrNameLst>
                                      </p:cBhvr>
                                      <p:tavLst>
                                        <p:tav tm="0">
                                          <p:val>
                                            <p:strVal val="1+#ppt_w/2"/>
                                          </p:val>
                                        </p:tav>
                                        <p:tav tm="100000">
                                          <p:val>
                                            <p:strVal val="#ppt_x"/>
                                          </p:val>
                                        </p:tav>
                                      </p:tavLst>
                                    </p:anim>
                                    <p:anim calcmode="lin" valueType="num">
                                      <p:cBhvr additive="base">
                                        <p:cTn id="20" dur="1050" fill="hold"/>
                                        <p:tgtEl>
                                          <p:spTgt spid="10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650"/>
                                  </p:stCondLst>
                                  <p:endCondLst>
                                    <p:cond evt="begin" delay="0">
                                      <p:tn val="21"/>
                                    </p:cond>
                                  </p:end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900" fill="hold"/>
                                        <p:tgtEl>
                                          <p:spTgt spid="104"/>
                                        </p:tgtEl>
                                        <p:attrNameLst>
                                          <p:attrName>ppt_x</p:attrName>
                                        </p:attrNameLst>
                                      </p:cBhvr>
                                      <p:tavLst>
                                        <p:tav tm="0">
                                          <p:val>
                                            <p:strVal val="1+#ppt_w/2"/>
                                          </p:val>
                                        </p:tav>
                                        <p:tav tm="100000">
                                          <p:val>
                                            <p:strVal val="#ppt_x"/>
                                          </p:val>
                                        </p:tav>
                                      </p:tavLst>
                                    </p:anim>
                                    <p:anim calcmode="lin" valueType="num">
                                      <p:cBhvr additive="base">
                                        <p:cTn id="24" dur="9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P spid="9" grpId="0" animBg="1"/>
      <p:bldP spid="104" grpId="0"/>
      <p:bldP spid="107" grpId="0">
        <p:tmplLst>
          <p:tmpl>
            <p:tnLst>
              <p:par>
                <p:cTn presetID="2" presetClass="entr" presetSubtype="2" decel="100000" fill="hold" nodeType="withEffect">
                  <p:stCondLst>
                    <p:cond delay="40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1050" fill="hold"/>
                        <p:tgtEl>
                          <p:spTgt spid="107"/>
                        </p:tgtEl>
                        <p:attrNameLst>
                          <p:attrName>ppt_x</p:attrName>
                        </p:attrNameLst>
                      </p:cBhvr>
                      <p:tavLst>
                        <p:tav tm="0">
                          <p:val>
                            <p:strVal val="1+#ppt_w/2"/>
                          </p:val>
                        </p:tav>
                        <p:tav tm="100000">
                          <p:val>
                            <p:strVal val="#ppt_x"/>
                          </p:val>
                        </p:tav>
                      </p:tavLst>
                    </p:anim>
                    <p:anim calcmode="lin" valueType="num">
                      <p:cBhvr additive="base">
                        <p:cTn dur="1050" fill="hold"/>
                        <p:tgtEl>
                          <p:spTgt spid="10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kst en tabel - Groen">
    <p:bg>
      <p:bgPr>
        <a:solidFill>
          <a:schemeClr val="accent4"/>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bg1"/>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bg1"/>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lvl1pPr>
              <a:defRPr>
                <a:solidFill>
                  <a:schemeClr val="bg1"/>
                </a:solidFill>
              </a:defRPr>
            </a:lvl1p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lvl1pPr>
              <a:defRPr>
                <a:solidFill>
                  <a:schemeClr val="bg1"/>
                </a:solidFill>
              </a:defRPr>
            </a:lvl1pPr>
          </a:lstStyle>
          <a:p>
            <a:fld id="{9021CF68-021E-4707-B555-85969415FCE5}" type="slidenum">
              <a:rPr lang="nl-NL" smtClean="0"/>
              <a:pPr/>
              <a:t>‹#›</a:t>
            </a:fld>
            <a:endParaRPr lang="nl-NL"/>
          </a:p>
        </p:txBody>
      </p:sp>
      <p:sp>
        <p:nvSpPr>
          <p:cNvPr id="9" name="Rechthoek: afgeronde hoeken 8">
            <a:extLst>
              <a:ext uri="{FF2B5EF4-FFF2-40B4-BE49-F238E27FC236}">
                <a16:creationId xmlns:a16="http://schemas.microsoft.com/office/drawing/2014/main" id="{D7FC16AC-1D56-54C9-DD70-614E2BC9D6B0}"/>
              </a:ext>
            </a:extLst>
          </p:cNvPr>
          <p:cNvSpPr/>
          <p:nvPr/>
        </p:nvSpPr>
        <p:spPr>
          <a:xfrm>
            <a:off x="479426" y="1719168"/>
            <a:ext cx="11233143"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04" name="Tijdelijke aanduiding voor tabel 102">
            <a:extLst>
              <a:ext uri="{FF2B5EF4-FFF2-40B4-BE49-F238E27FC236}">
                <a16:creationId xmlns:a16="http://schemas.microsoft.com/office/drawing/2014/main" id="{346786AE-C5B6-7903-CE91-9A05EBD19D6D}"/>
              </a:ext>
            </a:extLst>
          </p:cNvPr>
          <p:cNvSpPr>
            <a:spLocks noGrp="1"/>
          </p:cNvSpPr>
          <p:nvPr>
            <p:ph type="tbl" sz="quarter" idx="14"/>
          </p:nvPr>
        </p:nvSpPr>
        <p:spPr>
          <a:xfrm>
            <a:off x="4262438" y="2157663"/>
            <a:ext cx="7018337" cy="3623010"/>
          </a:xfrm>
        </p:spPr>
        <p:txBody>
          <a:bodyPr/>
          <a:lstStyle/>
          <a:p>
            <a:endParaRPr lang="nl-NL"/>
          </a:p>
        </p:txBody>
      </p:sp>
      <p:sp>
        <p:nvSpPr>
          <p:cNvPr id="107" name="Tijdelijke aanduiding voor tekst 106">
            <a:extLst>
              <a:ext uri="{FF2B5EF4-FFF2-40B4-BE49-F238E27FC236}">
                <a16:creationId xmlns:a16="http://schemas.microsoft.com/office/drawing/2014/main" id="{98E90856-6B12-C739-4579-E73AF827B5BB}"/>
              </a:ext>
            </a:extLst>
          </p:cNvPr>
          <p:cNvSpPr>
            <a:spLocks noGrp="1"/>
          </p:cNvSpPr>
          <p:nvPr>
            <p:ph type="body" sz="quarter" idx="15"/>
          </p:nvPr>
        </p:nvSpPr>
        <p:spPr>
          <a:xfrm>
            <a:off x="911225" y="2157663"/>
            <a:ext cx="2871788" cy="362301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Rechthoek 1">
            <a:extLst>
              <a:ext uri="{FF2B5EF4-FFF2-40B4-BE49-F238E27FC236}">
                <a16:creationId xmlns:a16="http://schemas.microsoft.com/office/drawing/2014/main" id="{FE0B1295-CF9C-C79F-F883-F06C69292CC0}"/>
              </a:ext>
            </a:extLst>
          </p:cNvPr>
          <p:cNvSpPr/>
          <p:nvPr userDrawn="1"/>
        </p:nvSpPr>
        <p:spPr>
          <a:xfrm>
            <a:off x="11376847" y="6526543"/>
            <a:ext cx="10800" cy="2253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0" name="Groep 9">
            <a:extLst>
              <a:ext uri="{FF2B5EF4-FFF2-40B4-BE49-F238E27FC236}">
                <a16:creationId xmlns:a16="http://schemas.microsoft.com/office/drawing/2014/main" id="{A92A8BDC-A1E4-56EC-FBA0-B3D02A56AE33}"/>
              </a:ext>
            </a:extLst>
          </p:cNvPr>
          <p:cNvGrpSpPr/>
          <p:nvPr userDrawn="1"/>
        </p:nvGrpSpPr>
        <p:grpSpPr>
          <a:xfrm>
            <a:off x="-3620530" y="2"/>
            <a:ext cx="3527668" cy="2495321"/>
            <a:chOff x="-3913429" y="2"/>
            <a:chExt cx="3820567" cy="2495321"/>
          </a:xfrm>
        </p:grpSpPr>
        <p:sp>
          <p:nvSpPr>
            <p:cNvPr id="11" name="Rechthoek: afgeronde hoeken 10">
              <a:extLst>
                <a:ext uri="{FF2B5EF4-FFF2-40B4-BE49-F238E27FC236}">
                  <a16:creationId xmlns:a16="http://schemas.microsoft.com/office/drawing/2014/main" id="{B6C81C21-6BD3-586D-96E4-8D3B81836D2C}"/>
                </a:ext>
              </a:extLst>
            </p:cNvPr>
            <p:cNvSpPr/>
            <p:nvPr userDrawn="1"/>
          </p:nvSpPr>
          <p:spPr>
            <a:xfrm>
              <a:off x="-3913429" y="479323"/>
              <a:ext cx="3820567" cy="2016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Op deze slide kun je een tabel toevoegen. Je kunt de tabel die er nu staat gebruiken. Of je kunt de tabel eerst verwijderen.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tabel verwijdert, verschijnen er iconen in de plaatshouder.</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het icoon in de plaatshouder om een tabel toe te 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Er opent een klein venster, waarbij je zelf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kunt instellen hoeveel rijen en kolommen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je wilt aanmaken.</a:t>
              </a:r>
            </a:p>
            <a:p>
              <a:pPr marL="0" indent="0">
                <a:spcAft>
                  <a:spcPts val="400"/>
                </a:spcAft>
                <a:buClr>
                  <a:schemeClr val="tx1"/>
                </a:buClr>
                <a:buFont typeface="Arial" panose="020B0604020202020204" pitchFamily="34" charset="0"/>
                <a:buNone/>
              </a:pPr>
              <a:endParaRPr lang="nl-NL" sz="1000" b="0">
                <a:latin typeface="Arial" panose="020B0604020202020204" pitchFamily="34" charset="0"/>
                <a:cs typeface="Arial" panose="020B0604020202020204" pitchFamily="34" charset="0"/>
              </a:endParaRPr>
            </a:p>
          </p:txBody>
        </p:sp>
        <p:sp>
          <p:nvSpPr>
            <p:cNvPr id="12" name="Rechthoek: afgeronde hoeken 11">
              <a:extLst>
                <a:ext uri="{FF2B5EF4-FFF2-40B4-BE49-F238E27FC236}">
                  <a16:creationId xmlns:a16="http://schemas.microsoft.com/office/drawing/2014/main" id="{5B4F22F1-A8C8-A5DA-3A18-F6D91AE7B408}"/>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Tabellen toevoegen of wijzigen</a:t>
              </a:r>
              <a:endParaRPr lang="nl-NL" sz="900" b="0">
                <a:solidFill>
                  <a:schemeClr val="bg1"/>
                </a:solidFill>
                <a:latin typeface="Arial" panose="020B0604020202020204" pitchFamily="34" charset="0"/>
                <a:cs typeface="Arial" panose="020B0604020202020204" pitchFamily="34" charset="0"/>
              </a:endParaRPr>
            </a:p>
          </p:txBody>
        </p:sp>
      </p:grpSp>
      <p:grpSp>
        <p:nvGrpSpPr>
          <p:cNvPr id="3" name="Groep 2">
            <a:extLst>
              <a:ext uri="{FF2B5EF4-FFF2-40B4-BE49-F238E27FC236}">
                <a16:creationId xmlns:a16="http://schemas.microsoft.com/office/drawing/2014/main" id="{504B9870-0480-579E-CE61-0850D3E44CE6}"/>
              </a:ext>
            </a:extLst>
          </p:cNvPr>
          <p:cNvGrpSpPr/>
          <p:nvPr userDrawn="1"/>
        </p:nvGrpSpPr>
        <p:grpSpPr>
          <a:xfrm>
            <a:off x="11483721" y="6506514"/>
            <a:ext cx="228854" cy="265685"/>
            <a:chOff x="11485244" y="5751611"/>
            <a:chExt cx="228854" cy="265685"/>
          </a:xfrm>
          <a:solidFill>
            <a:schemeClr val="bg1"/>
          </a:solidFill>
        </p:grpSpPr>
        <p:sp>
          <p:nvSpPr>
            <p:cNvPr id="5" name="Vrije vorm: vorm 4">
              <a:extLst>
                <a:ext uri="{FF2B5EF4-FFF2-40B4-BE49-F238E27FC236}">
                  <a16:creationId xmlns:a16="http://schemas.microsoft.com/office/drawing/2014/main" id="{DEBBD9FF-6BED-B834-F79D-77F34E5E7E1F}"/>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grpFill/>
            <a:ln w="12700" cap="flat">
              <a:noFill/>
              <a:prstDash val="solid"/>
              <a:miter/>
            </a:ln>
          </p:spPr>
          <p:txBody>
            <a:bodyPr rtlCol="0" anchor="ctr"/>
            <a:lstStyle/>
            <a:p>
              <a:endParaRPr lang="nl-NL"/>
            </a:p>
          </p:txBody>
        </p:sp>
        <p:sp>
          <p:nvSpPr>
            <p:cNvPr id="7" name="Vrije vorm: vorm 6">
              <a:extLst>
                <a:ext uri="{FF2B5EF4-FFF2-40B4-BE49-F238E27FC236}">
                  <a16:creationId xmlns:a16="http://schemas.microsoft.com/office/drawing/2014/main" id="{CB583589-49D8-525D-5450-304FF686D4E5}"/>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8" name="Vrije vorm: vorm 7">
              <a:extLst>
                <a:ext uri="{FF2B5EF4-FFF2-40B4-BE49-F238E27FC236}">
                  <a16:creationId xmlns:a16="http://schemas.microsoft.com/office/drawing/2014/main" id="{A85963EB-2DB8-CF5B-FC50-310085EE627D}"/>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grpFill/>
            <a:ln w="12700"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64C334EC-D604-5E60-E20C-9515CB2B78B1}"/>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CBFCE254-F5DA-1B42-E45C-78047F4EB2F4}"/>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0406589C-E3E2-4657-FB98-401D959EC662}"/>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grpFill/>
            <a:ln w="12700"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B382082D-80DF-5EE9-35A4-FD5C2DC5A6AF}"/>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grpFill/>
            <a:ln w="12700" cap="flat">
              <a:noFill/>
              <a:prstDash val="solid"/>
              <a:miter/>
            </a:ln>
          </p:spPr>
          <p:txBody>
            <a:bodyPr rtlCol="0" anchor="ctr"/>
            <a:lstStyle/>
            <a:p>
              <a:endParaRPr lang="nl-NL"/>
            </a:p>
          </p:txBody>
        </p:sp>
      </p:grpSp>
    </p:spTree>
    <p:extLst>
      <p:ext uri="{BB962C8B-B14F-4D97-AF65-F5344CB8AC3E}">
        <p14:creationId xmlns:p14="http://schemas.microsoft.com/office/powerpoint/2010/main" val="324331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100" fill="hold"/>
                                        <p:tgtEl>
                                          <p:spTgt spid="9"/>
                                        </p:tgtEl>
                                        <p:attrNameLst>
                                          <p:attrName>ppt_x</p:attrName>
                                        </p:attrNameLst>
                                      </p:cBhvr>
                                      <p:tavLst>
                                        <p:tav tm="0">
                                          <p:val>
                                            <p:strVal val="1+#ppt_w/2"/>
                                          </p:val>
                                        </p:tav>
                                        <p:tav tm="100000">
                                          <p:val>
                                            <p:strVal val="#ppt_x"/>
                                          </p:val>
                                        </p:tav>
                                      </p:tavLst>
                                    </p:anim>
                                    <p:anim calcmode="lin" valueType="num">
                                      <p:cBhvr additive="base">
                                        <p:cTn id="16" dur="11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40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1050" fill="hold"/>
                                        <p:tgtEl>
                                          <p:spTgt spid="107"/>
                                        </p:tgtEl>
                                        <p:attrNameLst>
                                          <p:attrName>ppt_x</p:attrName>
                                        </p:attrNameLst>
                                      </p:cBhvr>
                                      <p:tavLst>
                                        <p:tav tm="0">
                                          <p:val>
                                            <p:strVal val="1+#ppt_w/2"/>
                                          </p:val>
                                        </p:tav>
                                        <p:tav tm="100000">
                                          <p:val>
                                            <p:strVal val="#ppt_x"/>
                                          </p:val>
                                        </p:tav>
                                      </p:tavLst>
                                    </p:anim>
                                    <p:anim calcmode="lin" valueType="num">
                                      <p:cBhvr additive="base">
                                        <p:cTn id="20" dur="1050" fill="hold"/>
                                        <p:tgtEl>
                                          <p:spTgt spid="10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650"/>
                                  </p:stCondLst>
                                  <p:endCondLst>
                                    <p:cond evt="begin" delay="0">
                                      <p:tn val="21"/>
                                    </p:cond>
                                  </p:end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900" fill="hold"/>
                                        <p:tgtEl>
                                          <p:spTgt spid="104"/>
                                        </p:tgtEl>
                                        <p:attrNameLst>
                                          <p:attrName>ppt_x</p:attrName>
                                        </p:attrNameLst>
                                      </p:cBhvr>
                                      <p:tavLst>
                                        <p:tav tm="0">
                                          <p:val>
                                            <p:strVal val="1+#ppt_w/2"/>
                                          </p:val>
                                        </p:tav>
                                        <p:tav tm="100000">
                                          <p:val>
                                            <p:strVal val="#ppt_x"/>
                                          </p:val>
                                        </p:tav>
                                      </p:tavLst>
                                    </p:anim>
                                    <p:anim calcmode="lin" valueType="num">
                                      <p:cBhvr additive="base">
                                        <p:cTn id="24" dur="9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P spid="9" grpId="0" animBg="1"/>
      <p:bldP spid="104" grpId="0"/>
      <p:bldP spid="107" grpId="0">
        <p:tmplLst>
          <p:tmpl>
            <p:tnLst>
              <p:par>
                <p:cTn presetID="2" presetClass="entr" presetSubtype="2" decel="100000" fill="hold" nodeType="withEffect">
                  <p:stCondLst>
                    <p:cond delay="40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1050" fill="hold"/>
                        <p:tgtEl>
                          <p:spTgt spid="107"/>
                        </p:tgtEl>
                        <p:attrNameLst>
                          <p:attrName>ppt_x</p:attrName>
                        </p:attrNameLst>
                      </p:cBhvr>
                      <p:tavLst>
                        <p:tav tm="0">
                          <p:val>
                            <p:strVal val="1+#ppt_w/2"/>
                          </p:val>
                        </p:tav>
                        <p:tav tm="100000">
                          <p:val>
                            <p:strVal val="#ppt_x"/>
                          </p:val>
                        </p:tav>
                      </p:tavLst>
                    </p:anim>
                    <p:anim calcmode="lin" valueType="num">
                      <p:cBhvr additive="base">
                        <p:cTn dur="1050" fill="hold"/>
                        <p:tgtEl>
                          <p:spTgt spid="10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kst en tabel - Wit">
    <p:spTree>
      <p:nvGrpSpPr>
        <p:cNvPr id="1" name=""/>
        <p:cNvGrpSpPr/>
        <p:nvPr/>
      </p:nvGrpSpPr>
      <p:grpSpPr>
        <a:xfrm>
          <a:off x="0" y="0"/>
          <a:ext cx="0" cy="0"/>
          <a:chOff x="0" y="0"/>
          <a:chExt cx="0" cy="0"/>
        </a:xfrm>
      </p:grpSpPr>
      <p:grpSp>
        <p:nvGrpSpPr>
          <p:cNvPr id="80" name="Groep 79">
            <a:extLst>
              <a:ext uri="{FF2B5EF4-FFF2-40B4-BE49-F238E27FC236}">
                <a16:creationId xmlns:a16="http://schemas.microsoft.com/office/drawing/2014/main" id="{496905ED-E3FB-632A-BC52-8D66BD3D2A23}"/>
              </a:ext>
            </a:extLst>
          </p:cNvPr>
          <p:cNvGrpSpPr/>
          <p:nvPr userDrawn="1"/>
        </p:nvGrpSpPr>
        <p:grpSpPr>
          <a:xfrm>
            <a:off x="11483721" y="6506514"/>
            <a:ext cx="228854" cy="265685"/>
            <a:chOff x="11485244" y="5751611"/>
            <a:chExt cx="228854" cy="265685"/>
          </a:xfrm>
        </p:grpSpPr>
        <p:sp>
          <p:nvSpPr>
            <p:cNvPr id="65" name="Vrije vorm: vorm 64">
              <a:extLst>
                <a:ext uri="{FF2B5EF4-FFF2-40B4-BE49-F238E27FC236}">
                  <a16:creationId xmlns:a16="http://schemas.microsoft.com/office/drawing/2014/main" id="{E7C3E008-B822-61CB-5D2C-78C305EF3803}"/>
                </a:ext>
              </a:extLst>
            </p:cNvPr>
            <p:cNvSpPr/>
            <p:nvPr/>
          </p:nvSpPr>
          <p:spPr>
            <a:xfrm>
              <a:off x="11568430" y="5751611"/>
              <a:ext cx="62229" cy="62229"/>
            </a:xfrm>
            <a:custGeom>
              <a:avLst/>
              <a:gdLst>
                <a:gd name="connsiteX0" fmla="*/ 62230 w 62229"/>
                <a:gd name="connsiteY0" fmla="*/ 31115 h 62229"/>
                <a:gd name="connsiteX1" fmla="*/ 31114 w 62229"/>
                <a:gd name="connsiteY1" fmla="*/ 62230 h 62229"/>
                <a:gd name="connsiteX2" fmla="*/ 0 w 62229"/>
                <a:gd name="connsiteY2" fmla="*/ 31115 h 62229"/>
                <a:gd name="connsiteX3" fmla="*/ 31114 w 62229"/>
                <a:gd name="connsiteY3" fmla="*/ 0 h 62229"/>
                <a:gd name="connsiteX4" fmla="*/ 62230 w 62229"/>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29">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3970"/>
                    <a:pt x="62230" y="31115"/>
                  </a:cubicBezTo>
                </a:path>
              </a:pathLst>
            </a:custGeom>
            <a:solidFill>
              <a:srgbClr val="1BB5D5"/>
            </a:solidFill>
            <a:ln w="12700" cap="flat">
              <a:noFill/>
              <a:prstDash val="solid"/>
              <a:miter/>
            </a:ln>
          </p:spPr>
          <p:txBody>
            <a:bodyPr rtlCol="0" anchor="ctr"/>
            <a:lstStyle/>
            <a:p>
              <a:endParaRPr lang="nl-NL"/>
            </a:p>
          </p:txBody>
        </p:sp>
        <p:sp>
          <p:nvSpPr>
            <p:cNvPr id="66" name="Vrije vorm: vorm 65">
              <a:extLst>
                <a:ext uri="{FF2B5EF4-FFF2-40B4-BE49-F238E27FC236}">
                  <a16:creationId xmlns:a16="http://schemas.microsoft.com/office/drawing/2014/main" id="{3171D966-3869-BFE3-225A-78A2E8C8EC81}"/>
                </a:ext>
              </a:extLst>
            </p:cNvPr>
            <p:cNvSpPr/>
            <p:nvPr/>
          </p:nvSpPr>
          <p:spPr>
            <a:xfrm>
              <a:off x="11485244"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BE2C82"/>
            </a:solidFill>
            <a:ln w="12700" cap="flat">
              <a:noFill/>
              <a:prstDash val="solid"/>
              <a:miter/>
            </a:ln>
          </p:spPr>
          <p:txBody>
            <a:bodyPr rtlCol="0" anchor="ctr"/>
            <a:lstStyle/>
            <a:p>
              <a:endParaRPr lang="nl-NL"/>
            </a:p>
          </p:txBody>
        </p:sp>
        <p:sp>
          <p:nvSpPr>
            <p:cNvPr id="67" name="Vrije vorm: vorm 66">
              <a:extLst>
                <a:ext uri="{FF2B5EF4-FFF2-40B4-BE49-F238E27FC236}">
                  <a16:creationId xmlns:a16="http://schemas.microsoft.com/office/drawing/2014/main" id="{851838B2-6A47-B656-5688-11885EEBF28E}"/>
                </a:ext>
              </a:extLst>
            </p:cNvPr>
            <p:cNvSpPr/>
            <p:nvPr/>
          </p:nvSpPr>
          <p:spPr>
            <a:xfrm>
              <a:off x="11651868" y="5795808"/>
              <a:ext cx="62230" cy="62229"/>
            </a:xfrm>
            <a:custGeom>
              <a:avLst/>
              <a:gdLst>
                <a:gd name="connsiteX0" fmla="*/ 62230 w 62230"/>
                <a:gd name="connsiteY0" fmla="*/ 31115 h 62229"/>
                <a:gd name="connsiteX1" fmla="*/ 31115 w 62230"/>
                <a:gd name="connsiteY1" fmla="*/ 62230 h 62229"/>
                <a:gd name="connsiteX2" fmla="*/ 0 w 62230"/>
                <a:gd name="connsiteY2" fmla="*/ 31115 h 62229"/>
                <a:gd name="connsiteX3" fmla="*/ 31115 w 62230"/>
                <a:gd name="connsiteY3" fmla="*/ 0 h 62229"/>
                <a:gd name="connsiteX4" fmla="*/ 62230 w 62230"/>
                <a:gd name="connsiteY4" fmla="*/ 31115 h 62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30" h="62229">
                  <a:moveTo>
                    <a:pt x="62230" y="31115"/>
                  </a:moveTo>
                  <a:cubicBezTo>
                    <a:pt x="62230" y="48260"/>
                    <a:pt x="48261" y="62230"/>
                    <a:pt x="31115" y="62230"/>
                  </a:cubicBezTo>
                  <a:cubicBezTo>
                    <a:pt x="13970" y="62230"/>
                    <a:pt x="0" y="48260"/>
                    <a:pt x="0" y="31115"/>
                  </a:cubicBezTo>
                  <a:cubicBezTo>
                    <a:pt x="0" y="13970"/>
                    <a:pt x="13970" y="0"/>
                    <a:pt x="31115" y="0"/>
                  </a:cubicBezTo>
                  <a:cubicBezTo>
                    <a:pt x="48261" y="0"/>
                    <a:pt x="62230" y="13970"/>
                    <a:pt x="62230" y="31115"/>
                  </a:cubicBezTo>
                </a:path>
              </a:pathLst>
            </a:custGeom>
            <a:solidFill>
              <a:srgbClr val="119971"/>
            </a:solidFill>
            <a:ln w="12700" cap="flat">
              <a:noFill/>
              <a:prstDash val="solid"/>
              <a:miter/>
            </a:ln>
          </p:spPr>
          <p:txBody>
            <a:bodyPr rtlCol="0" anchor="ctr"/>
            <a:lstStyle/>
            <a:p>
              <a:endParaRPr lang="nl-NL"/>
            </a:p>
          </p:txBody>
        </p:sp>
        <p:sp>
          <p:nvSpPr>
            <p:cNvPr id="68" name="Vrije vorm: vorm 67">
              <a:extLst>
                <a:ext uri="{FF2B5EF4-FFF2-40B4-BE49-F238E27FC236}">
                  <a16:creationId xmlns:a16="http://schemas.microsoft.com/office/drawing/2014/main" id="{752765A6-E2C1-D448-77A9-1AAA1A5FA95F}"/>
                </a:ext>
              </a:extLst>
            </p:cNvPr>
            <p:cNvSpPr/>
            <p:nvPr/>
          </p:nvSpPr>
          <p:spPr>
            <a:xfrm>
              <a:off x="11485498"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BE2C82"/>
            </a:solidFill>
            <a:ln w="12700" cap="flat">
              <a:noFill/>
              <a:prstDash val="solid"/>
              <a:miter/>
            </a:ln>
          </p:spPr>
          <p:txBody>
            <a:bodyPr rtlCol="0" anchor="ctr"/>
            <a:lstStyle/>
            <a:p>
              <a:endParaRPr lang="nl-NL"/>
            </a:p>
          </p:txBody>
        </p:sp>
        <p:sp>
          <p:nvSpPr>
            <p:cNvPr id="69" name="Vrije vorm: vorm 68">
              <a:extLst>
                <a:ext uri="{FF2B5EF4-FFF2-40B4-BE49-F238E27FC236}">
                  <a16:creationId xmlns:a16="http://schemas.microsoft.com/office/drawing/2014/main" id="{57EDB2D2-F591-728E-FFC5-5016571125BC}"/>
                </a:ext>
              </a:extLst>
            </p:cNvPr>
            <p:cNvSpPr/>
            <p:nvPr/>
          </p:nvSpPr>
          <p:spPr>
            <a:xfrm>
              <a:off x="11651995" y="5866546"/>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19971"/>
            </a:solidFill>
            <a:ln w="12700" cap="flat">
              <a:noFill/>
              <a:prstDash val="solid"/>
              <a:miter/>
            </a:ln>
          </p:spPr>
          <p:txBody>
            <a:bodyPr rtlCol="0" anchor="ctr"/>
            <a:lstStyle/>
            <a:p>
              <a:endParaRPr lang="nl-NL"/>
            </a:p>
          </p:txBody>
        </p:sp>
        <p:sp>
          <p:nvSpPr>
            <p:cNvPr id="70" name="Vrije vorm: vorm 69">
              <a:extLst>
                <a:ext uri="{FF2B5EF4-FFF2-40B4-BE49-F238E27FC236}">
                  <a16:creationId xmlns:a16="http://schemas.microsoft.com/office/drawing/2014/main" id="{E0EFA500-8D22-1BE0-E68F-9C1B87B98814}"/>
                </a:ext>
              </a:extLst>
            </p:cNvPr>
            <p:cNvSpPr/>
            <p:nvPr/>
          </p:nvSpPr>
          <p:spPr>
            <a:xfrm>
              <a:off x="11568430" y="5841146"/>
              <a:ext cx="62229" cy="62230"/>
            </a:xfrm>
            <a:custGeom>
              <a:avLst/>
              <a:gdLst>
                <a:gd name="connsiteX0" fmla="*/ 62230 w 62229"/>
                <a:gd name="connsiteY0" fmla="*/ 31115 h 62230"/>
                <a:gd name="connsiteX1" fmla="*/ 31114 w 62229"/>
                <a:gd name="connsiteY1" fmla="*/ 62230 h 62230"/>
                <a:gd name="connsiteX2" fmla="*/ 0 w 62229"/>
                <a:gd name="connsiteY2" fmla="*/ 31115 h 62230"/>
                <a:gd name="connsiteX3" fmla="*/ 31114 w 62229"/>
                <a:gd name="connsiteY3" fmla="*/ 0 h 62230"/>
                <a:gd name="connsiteX4" fmla="*/ 62230 w 62229"/>
                <a:gd name="connsiteY4" fmla="*/ 31115 h 62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229" h="62230">
                  <a:moveTo>
                    <a:pt x="62230" y="31115"/>
                  </a:moveTo>
                  <a:cubicBezTo>
                    <a:pt x="62230" y="48260"/>
                    <a:pt x="48260" y="62230"/>
                    <a:pt x="31114" y="62230"/>
                  </a:cubicBezTo>
                  <a:cubicBezTo>
                    <a:pt x="13970" y="62230"/>
                    <a:pt x="0" y="48260"/>
                    <a:pt x="0" y="31115"/>
                  </a:cubicBezTo>
                  <a:cubicBezTo>
                    <a:pt x="0" y="13970"/>
                    <a:pt x="13970" y="0"/>
                    <a:pt x="31114" y="0"/>
                  </a:cubicBezTo>
                  <a:cubicBezTo>
                    <a:pt x="48260" y="0"/>
                    <a:pt x="62230" y="14224"/>
                    <a:pt x="62230" y="31115"/>
                  </a:cubicBezTo>
                </a:path>
              </a:pathLst>
            </a:custGeom>
            <a:solidFill>
              <a:srgbClr val="1A4D99"/>
            </a:solidFill>
            <a:ln w="12700" cap="flat">
              <a:noFill/>
              <a:prstDash val="solid"/>
              <a:miter/>
            </a:ln>
          </p:spPr>
          <p:txBody>
            <a:bodyPr rtlCol="0" anchor="ctr"/>
            <a:lstStyle/>
            <a:p>
              <a:endParaRPr lang="nl-NL"/>
            </a:p>
          </p:txBody>
        </p:sp>
        <p:sp>
          <p:nvSpPr>
            <p:cNvPr id="71" name="Vrije vorm: vorm 70">
              <a:extLst>
                <a:ext uri="{FF2B5EF4-FFF2-40B4-BE49-F238E27FC236}">
                  <a16:creationId xmlns:a16="http://schemas.microsoft.com/office/drawing/2014/main" id="{38444E75-A5BF-66AE-6670-366CE11E25BC}"/>
                </a:ext>
              </a:extLst>
            </p:cNvPr>
            <p:cNvSpPr/>
            <p:nvPr/>
          </p:nvSpPr>
          <p:spPr>
            <a:xfrm>
              <a:off x="11568556" y="5911632"/>
              <a:ext cx="61976" cy="105664"/>
            </a:xfrm>
            <a:custGeom>
              <a:avLst/>
              <a:gdLst>
                <a:gd name="connsiteX0" fmla="*/ 0 w 61976"/>
                <a:gd name="connsiteY0" fmla="*/ 74676 h 105664"/>
                <a:gd name="connsiteX1" fmla="*/ 0 w 61976"/>
                <a:gd name="connsiteY1" fmla="*/ 74168 h 105664"/>
                <a:gd name="connsiteX2" fmla="*/ 0 w 61976"/>
                <a:gd name="connsiteY2" fmla="*/ 74168 h 105664"/>
                <a:gd name="connsiteX3" fmla="*/ 0 w 61976"/>
                <a:gd name="connsiteY3" fmla="*/ 30480 h 105664"/>
                <a:gd name="connsiteX4" fmla="*/ 0 w 61976"/>
                <a:gd name="connsiteY4" fmla="*/ 30480 h 105664"/>
                <a:gd name="connsiteX5" fmla="*/ 30988 w 61976"/>
                <a:gd name="connsiteY5" fmla="*/ 0 h 105664"/>
                <a:gd name="connsiteX6" fmla="*/ 61976 w 61976"/>
                <a:gd name="connsiteY6" fmla="*/ 30988 h 105664"/>
                <a:gd name="connsiteX7" fmla="*/ 61976 w 61976"/>
                <a:gd name="connsiteY7" fmla="*/ 32639 h 105664"/>
                <a:gd name="connsiteX8" fmla="*/ 61976 w 61976"/>
                <a:gd name="connsiteY8" fmla="*/ 73660 h 105664"/>
                <a:gd name="connsiteX9" fmla="*/ 61976 w 61976"/>
                <a:gd name="connsiteY9" fmla="*/ 74676 h 105664"/>
                <a:gd name="connsiteX10" fmla="*/ 30988 w 61976"/>
                <a:gd name="connsiteY10" fmla="*/ 105664 h 105664"/>
                <a:gd name="connsiteX11" fmla="*/ 0 w 61976"/>
                <a:gd name="connsiteY11" fmla="*/ 74676 h 105664"/>
                <a:gd name="connsiteX12" fmla="*/ 0 w 61976"/>
                <a:gd name="connsiteY12" fmla="*/ 74676 h 105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976" h="105664">
                  <a:moveTo>
                    <a:pt x="0" y="74676"/>
                  </a:moveTo>
                  <a:lnTo>
                    <a:pt x="0" y="74168"/>
                  </a:lnTo>
                  <a:lnTo>
                    <a:pt x="0" y="74168"/>
                  </a:lnTo>
                  <a:lnTo>
                    <a:pt x="0" y="30480"/>
                  </a:lnTo>
                  <a:lnTo>
                    <a:pt x="0" y="30480"/>
                  </a:lnTo>
                  <a:cubicBezTo>
                    <a:pt x="254" y="13716"/>
                    <a:pt x="13970" y="0"/>
                    <a:pt x="30988" y="0"/>
                  </a:cubicBezTo>
                  <a:cubicBezTo>
                    <a:pt x="48006" y="0"/>
                    <a:pt x="61976" y="13843"/>
                    <a:pt x="61976" y="30988"/>
                  </a:cubicBezTo>
                  <a:cubicBezTo>
                    <a:pt x="61976" y="31623"/>
                    <a:pt x="61976" y="32131"/>
                    <a:pt x="61976" y="32639"/>
                  </a:cubicBezTo>
                  <a:lnTo>
                    <a:pt x="61976" y="73660"/>
                  </a:lnTo>
                  <a:cubicBezTo>
                    <a:pt x="61976" y="73660"/>
                    <a:pt x="61976" y="74295"/>
                    <a:pt x="61976" y="74676"/>
                  </a:cubicBezTo>
                  <a:cubicBezTo>
                    <a:pt x="61976" y="91567"/>
                    <a:pt x="48133" y="105410"/>
                    <a:pt x="30988" y="105664"/>
                  </a:cubicBezTo>
                  <a:cubicBezTo>
                    <a:pt x="13843" y="105664"/>
                    <a:pt x="0" y="91821"/>
                    <a:pt x="0" y="74676"/>
                  </a:cubicBezTo>
                  <a:lnTo>
                    <a:pt x="0" y="74676"/>
                  </a:lnTo>
                  <a:close/>
                </a:path>
              </a:pathLst>
            </a:custGeom>
            <a:solidFill>
              <a:srgbClr val="1A4D99"/>
            </a:solidFill>
            <a:ln w="12700" cap="flat">
              <a:noFill/>
              <a:prstDash val="solid"/>
              <a:miter/>
            </a:ln>
          </p:spPr>
          <p:txBody>
            <a:bodyPr rtlCol="0" anchor="ctr"/>
            <a:lstStyle/>
            <a:p>
              <a:endParaRPr lang="nl-NL"/>
            </a:p>
          </p:txBody>
        </p:sp>
      </p:grpSp>
      <p:sp>
        <p:nvSpPr>
          <p:cNvPr id="4" name="Titel 3">
            <a:extLst>
              <a:ext uri="{FF2B5EF4-FFF2-40B4-BE49-F238E27FC236}">
                <a16:creationId xmlns:a16="http://schemas.microsoft.com/office/drawing/2014/main" id="{12CD5656-1560-B0AE-B461-CAF8016AA427}"/>
              </a:ext>
            </a:extLst>
          </p:cNvPr>
          <p:cNvSpPr>
            <a:spLocks noGrp="1"/>
          </p:cNvSpPr>
          <p:nvPr>
            <p:ph type="title"/>
          </p:nvPr>
        </p:nvSpPr>
        <p:spPr>
          <a:xfrm>
            <a:off x="479425" y="476514"/>
            <a:ext cx="11233150" cy="576000"/>
          </a:xfrm>
        </p:spPr>
        <p:txBody>
          <a:bodyPr/>
          <a:lstStyle>
            <a:lvl1pPr>
              <a:defRPr>
                <a:solidFill>
                  <a:schemeClr val="tx2"/>
                </a:solidFill>
              </a:defRPr>
            </a:lvl1pPr>
          </a:lstStyle>
          <a:p>
            <a:r>
              <a:rPr lang="nl-NL"/>
              <a:t>Klik om stijl te bewerken</a:t>
            </a:r>
          </a:p>
        </p:txBody>
      </p:sp>
      <p:sp>
        <p:nvSpPr>
          <p:cNvPr id="6" name="Tijdelijke aanduiding voor tekst 3">
            <a:extLst>
              <a:ext uri="{FF2B5EF4-FFF2-40B4-BE49-F238E27FC236}">
                <a16:creationId xmlns:a16="http://schemas.microsoft.com/office/drawing/2014/main" id="{28583D3B-4AB1-1664-A1CE-EC27E76F782F}"/>
              </a:ext>
            </a:extLst>
          </p:cNvPr>
          <p:cNvSpPr>
            <a:spLocks noGrp="1"/>
          </p:cNvSpPr>
          <p:nvPr>
            <p:ph type="body" sz="quarter" idx="10" hasCustomPrompt="1"/>
          </p:nvPr>
        </p:nvSpPr>
        <p:spPr>
          <a:xfrm>
            <a:off x="479426" y="1106389"/>
            <a:ext cx="11233150" cy="360000"/>
          </a:xfrm>
        </p:spPr>
        <p:txBody>
          <a:bodyPr>
            <a:normAutofit/>
          </a:bodyPr>
          <a:lstStyle>
            <a:lvl1pPr marL="0" indent="0">
              <a:buNone/>
              <a:defRPr sz="1800">
                <a:solidFill>
                  <a:schemeClr val="tx2"/>
                </a:solidFill>
              </a:defRPr>
            </a:lvl1pPr>
          </a:lstStyle>
          <a:p>
            <a:pPr lvl="0"/>
            <a:r>
              <a:rPr lang="nl-NL"/>
              <a:t>Klikken om een subtitel toe te voegen</a:t>
            </a:r>
          </a:p>
        </p:txBody>
      </p:sp>
      <p:sp>
        <p:nvSpPr>
          <p:cNvPr id="78" name="Tijdelijke aanduiding voor voettekst 77">
            <a:extLst>
              <a:ext uri="{FF2B5EF4-FFF2-40B4-BE49-F238E27FC236}">
                <a16:creationId xmlns:a16="http://schemas.microsoft.com/office/drawing/2014/main" id="{C824578A-2A9D-428C-B036-7BF7A3340187}"/>
              </a:ext>
            </a:extLst>
          </p:cNvPr>
          <p:cNvSpPr>
            <a:spLocks noGrp="1"/>
          </p:cNvSpPr>
          <p:nvPr>
            <p:ph type="ftr" sz="quarter" idx="12"/>
          </p:nvPr>
        </p:nvSpPr>
        <p:spPr/>
        <p:txBody>
          <a:bodyPr/>
          <a:lstStyle>
            <a:lvl1pPr>
              <a:defRPr>
                <a:solidFill>
                  <a:schemeClr val="tx2"/>
                </a:solidFill>
              </a:defRPr>
            </a:lvl1pPr>
          </a:lstStyle>
          <a:p>
            <a:r>
              <a:rPr lang="nl-NL"/>
              <a:t>Presentatie titel</a:t>
            </a:r>
          </a:p>
        </p:txBody>
      </p:sp>
      <p:sp>
        <p:nvSpPr>
          <p:cNvPr id="79" name="Tijdelijke aanduiding voor dianummer 78">
            <a:extLst>
              <a:ext uri="{FF2B5EF4-FFF2-40B4-BE49-F238E27FC236}">
                <a16:creationId xmlns:a16="http://schemas.microsoft.com/office/drawing/2014/main" id="{A170EDD2-30BD-BFEA-6E34-5F4ABC18C436}"/>
              </a:ext>
            </a:extLst>
          </p:cNvPr>
          <p:cNvSpPr>
            <a:spLocks noGrp="1"/>
          </p:cNvSpPr>
          <p:nvPr>
            <p:ph type="sldNum" sz="quarter" idx="13"/>
          </p:nvPr>
        </p:nvSpPr>
        <p:spPr/>
        <p:txBody>
          <a:bodyPr/>
          <a:lstStyle>
            <a:lvl1pPr>
              <a:defRPr>
                <a:solidFill>
                  <a:schemeClr val="tx2"/>
                </a:solidFill>
              </a:defRPr>
            </a:lvl1pPr>
          </a:lstStyle>
          <a:p>
            <a:fld id="{9021CF68-021E-4707-B555-85969415FCE5}" type="slidenum">
              <a:rPr lang="nl-NL" smtClean="0"/>
              <a:pPr/>
              <a:t>‹#›</a:t>
            </a:fld>
            <a:endParaRPr lang="nl-NL"/>
          </a:p>
        </p:txBody>
      </p:sp>
      <p:sp>
        <p:nvSpPr>
          <p:cNvPr id="9" name="Rechthoek: afgeronde hoeken 8">
            <a:extLst>
              <a:ext uri="{FF2B5EF4-FFF2-40B4-BE49-F238E27FC236}">
                <a16:creationId xmlns:a16="http://schemas.microsoft.com/office/drawing/2014/main" id="{D7FC16AC-1D56-54C9-DD70-614E2BC9D6B0}"/>
              </a:ext>
            </a:extLst>
          </p:cNvPr>
          <p:cNvSpPr/>
          <p:nvPr/>
        </p:nvSpPr>
        <p:spPr>
          <a:xfrm>
            <a:off x="479426" y="1719168"/>
            <a:ext cx="11233143" cy="4500000"/>
          </a:xfrm>
          <a:prstGeom prst="roundRect">
            <a:avLst>
              <a:gd name="adj" fmla="val 5644"/>
            </a:avLst>
          </a:prstGeom>
          <a:solidFill>
            <a:srgbClr val="FFFFFF"/>
          </a:solidFill>
          <a:ln w="12729" cap="flat">
            <a:noFill/>
            <a:prstDash val="solid"/>
            <a:miter/>
          </a:ln>
          <a:effectLst>
            <a:outerShdw blurRad="317500" algn="ctr"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nl-NL"/>
          </a:p>
        </p:txBody>
      </p:sp>
      <p:sp>
        <p:nvSpPr>
          <p:cNvPr id="104" name="Tijdelijke aanduiding voor tabel 102">
            <a:extLst>
              <a:ext uri="{FF2B5EF4-FFF2-40B4-BE49-F238E27FC236}">
                <a16:creationId xmlns:a16="http://schemas.microsoft.com/office/drawing/2014/main" id="{346786AE-C5B6-7903-CE91-9A05EBD19D6D}"/>
              </a:ext>
            </a:extLst>
          </p:cNvPr>
          <p:cNvSpPr>
            <a:spLocks noGrp="1"/>
          </p:cNvSpPr>
          <p:nvPr>
            <p:ph type="tbl" sz="quarter" idx="14"/>
          </p:nvPr>
        </p:nvSpPr>
        <p:spPr>
          <a:xfrm>
            <a:off x="4262438" y="2157663"/>
            <a:ext cx="7018337" cy="3623010"/>
          </a:xfrm>
        </p:spPr>
        <p:txBody>
          <a:bodyPr/>
          <a:lstStyle/>
          <a:p>
            <a:endParaRPr lang="nl-NL"/>
          </a:p>
        </p:txBody>
      </p:sp>
      <p:sp>
        <p:nvSpPr>
          <p:cNvPr id="107" name="Tijdelijke aanduiding voor tekst 106">
            <a:extLst>
              <a:ext uri="{FF2B5EF4-FFF2-40B4-BE49-F238E27FC236}">
                <a16:creationId xmlns:a16="http://schemas.microsoft.com/office/drawing/2014/main" id="{98E90856-6B12-C739-4579-E73AF827B5BB}"/>
              </a:ext>
            </a:extLst>
          </p:cNvPr>
          <p:cNvSpPr>
            <a:spLocks noGrp="1"/>
          </p:cNvSpPr>
          <p:nvPr>
            <p:ph type="body" sz="quarter" idx="15"/>
          </p:nvPr>
        </p:nvSpPr>
        <p:spPr>
          <a:xfrm>
            <a:off x="911225" y="2157663"/>
            <a:ext cx="2871788" cy="362301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Rechthoek 1">
            <a:extLst>
              <a:ext uri="{FF2B5EF4-FFF2-40B4-BE49-F238E27FC236}">
                <a16:creationId xmlns:a16="http://schemas.microsoft.com/office/drawing/2014/main" id="{FE0B1295-CF9C-C79F-F883-F06C69292CC0}"/>
              </a:ext>
            </a:extLst>
          </p:cNvPr>
          <p:cNvSpPr/>
          <p:nvPr userDrawn="1"/>
        </p:nvSpPr>
        <p:spPr>
          <a:xfrm>
            <a:off x="11376847" y="6526543"/>
            <a:ext cx="10800" cy="2253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0" name="Groep 9">
            <a:extLst>
              <a:ext uri="{FF2B5EF4-FFF2-40B4-BE49-F238E27FC236}">
                <a16:creationId xmlns:a16="http://schemas.microsoft.com/office/drawing/2014/main" id="{A92A8BDC-A1E4-56EC-FBA0-B3D02A56AE33}"/>
              </a:ext>
            </a:extLst>
          </p:cNvPr>
          <p:cNvGrpSpPr/>
          <p:nvPr userDrawn="1"/>
        </p:nvGrpSpPr>
        <p:grpSpPr>
          <a:xfrm>
            <a:off x="-3620530" y="2"/>
            <a:ext cx="3527668" cy="2495321"/>
            <a:chOff x="-3913429" y="2"/>
            <a:chExt cx="3820567" cy="2495321"/>
          </a:xfrm>
        </p:grpSpPr>
        <p:sp>
          <p:nvSpPr>
            <p:cNvPr id="11" name="Rechthoek: afgeronde hoeken 10">
              <a:extLst>
                <a:ext uri="{FF2B5EF4-FFF2-40B4-BE49-F238E27FC236}">
                  <a16:creationId xmlns:a16="http://schemas.microsoft.com/office/drawing/2014/main" id="{B6C81C21-6BD3-586D-96E4-8D3B81836D2C}"/>
                </a:ext>
              </a:extLst>
            </p:cNvPr>
            <p:cNvSpPr/>
            <p:nvPr userDrawn="1"/>
          </p:nvSpPr>
          <p:spPr>
            <a:xfrm>
              <a:off x="-3913429" y="479323"/>
              <a:ext cx="3820567" cy="2016000"/>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Op deze slide kun je een tabel toevoegen. Je kunt de tabel die er nu staat gebruiken. Of je kunt de tabel eerst verwijderen. </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Als je de tabel verwijdert, verschijnen er iconen in de plaatshouder.</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Klik op het icoon in de plaatshouder om een tabel toe te voegen.</a:t>
              </a:r>
            </a:p>
            <a:p>
              <a:pPr marL="171450" indent="-171450">
                <a:spcAft>
                  <a:spcPts val="400"/>
                </a:spcAft>
                <a:buClr>
                  <a:schemeClr val="tx1"/>
                </a:buClr>
                <a:buFont typeface="Arial" panose="020B0604020202020204" pitchFamily="34" charset="0"/>
                <a:buChar char="•"/>
              </a:pPr>
              <a:r>
                <a:rPr lang="nl-NL" sz="1000" b="0">
                  <a:latin typeface="Arial" panose="020B0604020202020204" pitchFamily="34" charset="0"/>
                  <a:cs typeface="Arial" panose="020B0604020202020204" pitchFamily="34" charset="0"/>
                </a:rPr>
                <a:t>Er opent een klein venster, waarbij je zelf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kunt instellen hoeveel rijen en kolommen </a:t>
              </a:r>
              <a:br>
                <a:rPr lang="nl-NL" sz="1000" b="0">
                  <a:latin typeface="Arial" panose="020B0604020202020204" pitchFamily="34" charset="0"/>
                  <a:cs typeface="Arial" panose="020B0604020202020204" pitchFamily="34" charset="0"/>
                </a:rPr>
              </a:br>
              <a:r>
                <a:rPr lang="nl-NL" sz="1000" b="0">
                  <a:latin typeface="Arial" panose="020B0604020202020204" pitchFamily="34" charset="0"/>
                  <a:cs typeface="Arial" panose="020B0604020202020204" pitchFamily="34" charset="0"/>
                </a:rPr>
                <a:t>je wilt aanmaken.</a:t>
              </a:r>
            </a:p>
            <a:p>
              <a:pPr marL="0" indent="0">
                <a:spcAft>
                  <a:spcPts val="400"/>
                </a:spcAft>
                <a:buClr>
                  <a:schemeClr val="tx1"/>
                </a:buClr>
                <a:buFont typeface="Arial" panose="020B0604020202020204" pitchFamily="34" charset="0"/>
                <a:buNone/>
              </a:pPr>
              <a:endParaRPr lang="nl-NL" sz="1000" b="0">
                <a:latin typeface="Arial" panose="020B0604020202020204" pitchFamily="34" charset="0"/>
                <a:cs typeface="Arial" panose="020B0604020202020204" pitchFamily="34" charset="0"/>
              </a:endParaRPr>
            </a:p>
          </p:txBody>
        </p:sp>
        <p:sp>
          <p:nvSpPr>
            <p:cNvPr id="12" name="Rechthoek: afgeronde hoeken 11">
              <a:extLst>
                <a:ext uri="{FF2B5EF4-FFF2-40B4-BE49-F238E27FC236}">
                  <a16:creationId xmlns:a16="http://schemas.microsoft.com/office/drawing/2014/main" id="{5B4F22F1-A8C8-A5DA-3A18-F6D91AE7B408}"/>
                </a:ext>
              </a:extLst>
            </p:cNvPr>
            <p:cNvSpPr/>
            <p:nvPr userDrawn="1"/>
          </p:nvSpPr>
          <p:spPr>
            <a:xfrm>
              <a:off x="-3913429" y="2"/>
              <a:ext cx="3820567"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400" b="1">
                  <a:solidFill>
                    <a:schemeClr val="bg1"/>
                  </a:solidFill>
                  <a:latin typeface="Arial" panose="020B0604020202020204" pitchFamily="34" charset="0"/>
                  <a:cs typeface="Arial" panose="020B0604020202020204" pitchFamily="34" charset="0"/>
                </a:rPr>
                <a:t>Tabellen toevoegen of wijzigen</a:t>
              </a:r>
              <a:endParaRPr lang="nl-NL" sz="900" b="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023143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65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65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600" fill="hold"/>
                                        <p:tgtEl>
                                          <p:spTgt spid="4"/>
                                        </p:tgtEl>
                                        <p:attrNameLst>
                                          <p:attrName>ppt_x</p:attrName>
                                        </p:attrNameLst>
                                      </p:cBhvr>
                                      <p:tavLst>
                                        <p:tav tm="0">
                                          <p:val>
                                            <p:strVal val="#ppt_x"/>
                                          </p:val>
                                        </p:tav>
                                        <p:tav tm="100000">
                                          <p:val>
                                            <p:strVal val="#ppt_x"/>
                                          </p:val>
                                        </p:tav>
                                      </p:tavLst>
                                    </p:anim>
                                    <p:anim calcmode="lin" valueType="num">
                                      <p:cBhvr additive="base">
                                        <p:cTn id="12" dur="6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100" fill="hold"/>
                                        <p:tgtEl>
                                          <p:spTgt spid="9"/>
                                        </p:tgtEl>
                                        <p:attrNameLst>
                                          <p:attrName>ppt_x</p:attrName>
                                        </p:attrNameLst>
                                      </p:cBhvr>
                                      <p:tavLst>
                                        <p:tav tm="0">
                                          <p:val>
                                            <p:strVal val="1+#ppt_w/2"/>
                                          </p:val>
                                        </p:tav>
                                        <p:tav tm="100000">
                                          <p:val>
                                            <p:strVal val="#ppt_x"/>
                                          </p:val>
                                        </p:tav>
                                      </p:tavLst>
                                    </p:anim>
                                    <p:anim calcmode="lin" valueType="num">
                                      <p:cBhvr additive="base">
                                        <p:cTn id="16" dur="11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40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1050" fill="hold"/>
                                        <p:tgtEl>
                                          <p:spTgt spid="107"/>
                                        </p:tgtEl>
                                        <p:attrNameLst>
                                          <p:attrName>ppt_x</p:attrName>
                                        </p:attrNameLst>
                                      </p:cBhvr>
                                      <p:tavLst>
                                        <p:tav tm="0">
                                          <p:val>
                                            <p:strVal val="1+#ppt_w/2"/>
                                          </p:val>
                                        </p:tav>
                                        <p:tav tm="100000">
                                          <p:val>
                                            <p:strVal val="#ppt_x"/>
                                          </p:val>
                                        </p:tav>
                                      </p:tavLst>
                                    </p:anim>
                                    <p:anim calcmode="lin" valueType="num">
                                      <p:cBhvr additive="base">
                                        <p:cTn id="20" dur="1050" fill="hold"/>
                                        <p:tgtEl>
                                          <p:spTgt spid="107"/>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nodePh="1">
                                  <p:stCondLst>
                                    <p:cond delay="650"/>
                                  </p:stCondLst>
                                  <p:endCondLst>
                                    <p:cond evt="begin" delay="0">
                                      <p:tn val="21"/>
                                    </p:cond>
                                  </p:end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900" fill="hold"/>
                                        <p:tgtEl>
                                          <p:spTgt spid="104"/>
                                        </p:tgtEl>
                                        <p:attrNameLst>
                                          <p:attrName>ppt_x</p:attrName>
                                        </p:attrNameLst>
                                      </p:cBhvr>
                                      <p:tavLst>
                                        <p:tav tm="0">
                                          <p:val>
                                            <p:strVal val="1+#ppt_w/2"/>
                                          </p:val>
                                        </p:tav>
                                        <p:tav tm="100000">
                                          <p:val>
                                            <p:strVal val="#ppt_x"/>
                                          </p:val>
                                        </p:tav>
                                      </p:tavLst>
                                    </p:anim>
                                    <p:anim calcmode="lin" valueType="num">
                                      <p:cBhvr additive="base">
                                        <p:cTn id="24" dur="9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P spid="9" grpId="0" animBg="1"/>
      <p:bldP spid="104" grpId="0"/>
      <p:bldP spid="107" grpId="0">
        <p:tmplLst>
          <p:tmpl>
            <p:tnLst>
              <p:par>
                <p:cTn presetID="2" presetClass="entr" presetSubtype="2" decel="100000" fill="hold" nodeType="withEffect">
                  <p:stCondLst>
                    <p:cond delay="40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1050" fill="hold"/>
                        <p:tgtEl>
                          <p:spTgt spid="107"/>
                        </p:tgtEl>
                        <p:attrNameLst>
                          <p:attrName>ppt_x</p:attrName>
                        </p:attrNameLst>
                      </p:cBhvr>
                      <p:tavLst>
                        <p:tav tm="0">
                          <p:val>
                            <p:strVal val="1+#ppt_w/2"/>
                          </p:val>
                        </p:tav>
                        <p:tav tm="100000">
                          <p:val>
                            <p:strVal val="#ppt_x"/>
                          </p:val>
                        </p:tav>
                      </p:tavLst>
                    </p:anim>
                    <p:anim calcmode="lin" valueType="num">
                      <p:cBhvr additive="base">
                        <p:cTn dur="1050" fill="hold"/>
                        <p:tgtEl>
                          <p:spTgt spid="10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5"/>
        </a:solidFill>
        <a:effectLst/>
      </p:bgPr>
    </p:bg>
    <p:spTree>
      <p:nvGrpSpPr>
        <p:cNvPr id="1" name=""/>
        <p:cNvGrpSpPr/>
        <p:nvPr/>
      </p:nvGrpSpPr>
      <p:grpSpPr>
        <a:xfrm>
          <a:off x="0" y="0"/>
          <a:ext cx="0" cy="0"/>
          <a:chOff x="0" y="0"/>
          <a:chExt cx="0" cy="0"/>
        </a:xfrm>
      </p:grpSpPr>
      <p:grpSp>
        <p:nvGrpSpPr>
          <p:cNvPr id="5" name="Groep 4">
            <a:extLst>
              <a:ext uri="{FF2B5EF4-FFF2-40B4-BE49-F238E27FC236}">
                <a16:creationId xmlns:a16="http://schemas.microsoft.com/office/drawing/2014/main" id="{12357552-45B1-930A-D823-2ADE9A98F218}"/>
              </a:ext>
            </a:extLst>
          </p:cNvPr>
          <p:cNvGrpSpPr/>
          <p:nvPr userDrawn="1"/>
        </p:nvGrpSpPr>
        <p:grpSpPr>
          <a:xfrm>
            <a:off x="911225" y="1194560"/>
            <a:ext cx="3732657" cy="681990"/>
            <a:chOff x="911225" y="1194560"/>
            <a:chExt cx="3732657" cy="681990"/>
          </a:xfrm>
        </p:grpSpPr>
        <p:grpSp>
          <p:nvGrpSpPr>
            <p:cNvPr id="4" name="Groep 3">
              <a:extLst>
                <a:ext uri="{FF2B5EF4-FFF2-40B4-BE49-F238E27FC236}">
                  <a16:creationId xmlns:a16="http://schemas.microsoft.com/office/drawing/2014/main" id="{9EEF10F2-BD4A-1320-F1C4-806F20CBD417}"/>
                </a:ext>
              </a:extLst>
            </p:cNvPr>
            <p:cNvGrpSpPr/>
            <p:nvPr userDrawn="1"/>
          </p:nvGrpSpPr>
          <p:grpSpPr>
            <a:xfrm>
              <a:off x="1731264" y="1198878"/>
              <a:ext cx="2912618" cy="677672"/>
              <a:chOff x="1731264" y="1198878"/>
              <a:chExt cx="2912618" cy="677672"/>
            </a:xfrm>
          </p:grpSpPr>
          <p:sp>
            <p:nvSpPr>
              <p:cNvPr id="306" name="Vrije vorm: vorm 305">
                <a:extLst>
                  <a:ext uri="{FF2B5EF4-FFF2-40B4-BE49-F238E27FC236}">
                    <a16:creationId xmlns:a16="http://schemas.microsoft.com/office/drawing/2014/main" id="{A4B4F467-62F8-3226-DE16-F58A65C06AE8}"/>
                  </a:ext>
                </a:extLst>
              </p:cNvPr>
              <p:cNvSpPr/>
              <p:nvPr/>
            </p:nvSpPr>
            <p:spPr>
              <a:xfrm>
                <a:off x="1731264" y="1569082"/>
                <a:ext cx="297180" cy="211201"/>
              </a:xfrm>
              <a:custGeom>
                <a:avLst/>
                <a:gdLst>
                  <a:gd name="connsiteX0" fmla="*/ 762 w 297180"/>
                  <a:gd name="connsiteY0" fmla="*/ 4191 h 211201"/>
                  <a:gd name="connsiteX1" fmla="*/ 11684 w 297180"/>
                  <a:gd name="connsiteY1" fmla="*/ 2159 h 211201"/>
                  <a:gd name="connsiteX2" fmla="*/ 23876 w 297180"/>
                  <a:gd name="connsiteY2" fmla="*/ 1524 h 211201"/>
                  <a:gd name="connsiteX3" fmla="*/ 35433 w 297180"/>
                  <a:gd name="connsiteY3" fmla="*/ 2159 h 211201"/>
                  <a:gd name="connsiteX4" fmla="*/ 46355 w 297180"/>
                  <a:gd name="connsiteY4" fmla="*/ 4191 h 211201"/>
                  <a:gd name="connsiteX5" fmla="*/ 48387 w 297180"/>
                  <a:gd name="connsiteY5" fmla="*/ 9652 h 211201"/>
                  <a:gd name="connsiteX6" fmla="*/ 50419 w 297180"/>
                  <a:gd name="connsiteY6" fmla="*/ 17780 h 211201"/>
                  <a:gd name="connsiteX7" fmla="*/ 51816 w 297180"/>
                  <a:gd name="connsiteY7" fmla="*/ 25908 h 211201"/>
                  <a:gd name="connsiteX8" fmla="*/ 52451 w 297180"/>
                  <a:gd name="connsiteY8" fmla="*/ 32766 h 211201"/>
                  <a:gd name="connsiteX9" fmla="*/ 60579 w 297180"/>
                  <a:gd name="connsiteY9" fmla="*/ 21209 h 211201"/>
                  <a:gd name="connsiteX10" fmla="*/ 72771 w 297180"/>
                  <a:gd name="connsiteY10" fmla="*/ 10287 h 211201"/>
                  <a:gd name="connsiteX11" fmla="*/ 89154 w 297180"/>
                  <a:gd name="connsiteY11" fmla="*/ 2794 h 211201"/>
                  <a:gd name="connsiteX12" fmla="*/ 108966 w 297180"/>
                  <a:gd name="connsiteY12" fmla="*/ 0 h 211201"/>
                  <a:gd name="connsiteX13" fmla="*/ 170307 w 297180"/>
                  <a:gd name="connsiteY13" fmla="*/ 36195 h 211201"/>
                  <a:gd name="connsiteX14" fmla="*/ 192786 w 297180"/>
                  <a:gd name="connsiteY14" fmla="*/ 10922 h 211201"/>
                  <a:gd name="connsiteX15" fmla="*/ 229616 w 297180"/>
                  <a:gd name="connsiteY15" fmla="*/ 0 h 211201"/>
                  <a:gd name="connsiteX16" fmla="*/ 280797 w 297180"/>
                  <a:gd name="connsiteY16" fmla="*/ 19050 h 211201"/>
                  <a:gd name="connsiteX17" fmla="*/ 297180 w 297180"/>
                  <a:gd name="connsiteY17" fmla="*/ 78994 h 211201"/>
                  <a:gd name="connsiteX18" fmla="*/ 297180 w 297180"/>
                  <a:gd name="connsiteY18" fmla="*/ 209169 h 211201"/>
                  <a:gd name="connsiteX19" fmla="*/ 269240 w 297180"/>
                  <a:gd name="connsiteY19" fmla="*/ 211201 h 211201"/>
                  <a:gd name="connsiteX20" fmla="*/ 241300 w 297180"/>
                  <a:gd name="connsiteY20" fmla="*/ 209169 h 211201"/>
                  <a:gd name="connsiteX21" fmla="*/ 241300 w 297180"/>
                  <a:gd name="connsiteY21" fmla="*/ 93345 h 211201"/>
                  <a:gd name="connsiteX22" fmla="*/ 235839 w 297180"/>
                  <a:gd name="connsiteY22" fmla="*/ 60579 h 211201"/>
                  <a:gd name="connsiteX23" fmla="*/ 213995 w 297180"/>
                  <a:gd name="connsiteY23" fmla="*/ 49022 h 211201"/>
                  <a:gd name="connsiteX24" fmla="*/ 201041 w 297180"/>
                  <a:gd name="connsiteY24" fmla="*/ 51054 h 211201"/>
                  <a:gd name="connsiteX25" fmla="*/ 189484 w 297180"/>
                  <a:gd name="connsiteY25" fmla="*/ 58547 h 211201"/>
                  <a:gd name="connsiteX26" fmla="*/ 180594 w 297180"/>
                  <a:gd name="connsiteY26" fmla="*/ 73533 h 211201"/>
                  <a:gd name="connsiteX27" fmla="*/ 177165 w 297180"/>
                  <a:gd name="connsiteY27" fmla="*/ 98806 h 211201"/>
                  <a:gd name="connsiteX28" fmla="*/ 177165 w 297180"/>
                  <a:gd name="connsiteY28" fmla="*/ 209169 h 211201"/>
                  <a:gd name="connsiteX29" fmla="*/ 149225 w 297180"/>
                  <a:gd name="connsiteY29" fmla="*/ 211201 h 211201"/>
                  <a:gd name="connsiteX30" fmla="*/ 121285 w 297180"/>
                  <a:gd name="connsiteY30" fmla="*/ 209169 h 211201"/>
                  <a:gd name="connsiteX31" fmla="*/ 121285 w 297180"/>
                  <a:gd name="connsiteY31" fmla="*/ 93345 h 211201"/>
                  <a:gd name="connsiteX32" fmla="*/ 115824 w 297180"/>
                  <a:gd name="connsiteY32" fmla="*/ 60579 h 211201"/>
                  <a:gd name="connsiteX33" fmla="*/ 93980 w 297180"/>
                  <a:gd name="connsiteY33" fmla="*/ 49022 h 211201"/>
                  <a:gd name="connsiteX34" fmla="*/ 80391 w 297180"/>
                  <a:gd name="connsiteY34" fmla="*/ 51054 h 211201"/>
                  <a:gd name="connsiteX35" fmla="*/ 68199 w 297180"/>
                  <a:gd name="connsiteY35" fmla="*/ 58547 h 211201"/>
                  <a:gd name="connsiteX36" fmla="*/ 59309 w 297180"/>
                  <a:gd name="connsiteY36" fmla="*/ 74930 h 211201"/>
                  <a:gd name="connsiteX37" fmla="*/ 55880 w 297180"/>
                  <a:gd name="connsiteY37" fmla="*/ 101473 h 211201"/>
                  <a:gd name="connsiteX38" fmla="*/ 55880 w 297180"/>
                  <a:gd name="connsiteY38" fmla="*/ 208407 h 211201"/>
                  <a:gd name="connsiteX39" fmla="*/ 27940 w 297180"/>
                  <a:gd name="connsiteY39" fmla="*/ 210439 h 211201"/>
                  <a:gd name="connsiteX40" fmla="*/ 0 w 297180"/>
                  <a:gd name="connsiteY40" fmla="*/ 208407 h 211201"/>
                  <a:gd name="connsiteX41" fmla="*/ 0 w 297180"/>
                  <a:gd name="connsiteY41" fmla="*/ 3937 h 211201"/>
                  <a:gd name="connsiteX42" fmla="*/ 635 w 297180"/>
                  <a:gd name="connsiteY42" fmla="*/ 3937 h 211201"/>
                  <a:gd name="connsiteX43" fmla="*/ 635 w 297180"/>
                  <a:gd name="connsiteY43" fmla="*/ 3937 h 21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97180" h="211201">
                    <a:moveTo>
                      <a:pt x="762" y="4191"/>
                    </a:moveTo>
                    <a:cubicBezTo>
                      <a:pt x="4191" y="3556"/>
                      <a:pt x="8255" y="2794"/>
                      <a:pt x="11684" y="2159"/>
                    </a:cubicBezTo>
                    <a:cubicBezTo>
                      <a:pt x="15113" y="1524"/>
                      <a:pt x="19177" y="1524"/>
                      <a:pt x="23876" y="1524"/>
                    </a:cubicBezTo>
                    <a:cubicBezTo>
                      <a:pt x="28575" y="1524"/>
                      <a:pt x="32004" y="1524"/>
                      <a:pt x="35433" y="2159"/>
                    </a:cubicBezTo>
                    <a:cubicBezTo>
                      <a:pt x="38862" y="2794"/>
                      <a:pt x="42291" y="2794"/>
                      <a:pt x="46355" y="4191"/>
                    </a:cubicBezTo>
                    <a:cubicBezTo>
                      <a:pt x="46990" y="5588"/>
                      <a:pt x="47752" y="7620"/>
                      <a:pt x="48387" y="9652"/>
                    </a:cubicBezTo>
                    <a:cubicBezTo>
                      <a:pt x="49022" y="12446"/>
                      <a:pt x="49784" y="15113"/>
                      <a:pt x="50419" y="17780"/>
                    </a:cubicBezTo>
                    <a:cubicBezTo>
                      <a:pt x="51054" y="20447"/>
                      <a:pt x="51054" y="23241"/>
                      <a:pt x="51816" y="25908"/>
                    </a:cubicBezTo>
                    <a:cubicBezTo>
                      <a:pt x="52451" y="28702"/>
                      <a:pt x="52451" y="30734"/>
                      <a:pt x="52451" y="32766"/>
                    </a:cubicBezTo>
                    <a:cubicBezTo>
                      <a:pt x="54483" y="28702"/>
                      <a:pt x="57277" y="24638"/>
                      <a:pt x="60579" y="21209"/>
                    </a:cubicBezTo>
                    <a:cubicBezTo>
                      <a:pt x="64008" y="17145"/>
                      <a:pt x="68072" y="13716"/>
                      <a:pt x="72771" y="10287"/>
                    </a:cubicBezTo>
                    <a:cubicBezTo>
                      <a:pt x="77597" y="6858"/>
                      <a:pt x="82931" y="4826"/>
                      <a:pt x="89154" y="2794"/>
                    </a:cubicBezTo>
                    <a:cubicBezTo>
                      <a:pt x="95377" y="762"/>
                      <a:pt x="101346" y="0"/>
                      <a:pt x="108966" y="0"/>
                    </a:cubicBezTo>
                    <a:cubicBezTo>
                      <a:pt x="140970" y="0"/>
                      <a:pt x="161417" y="12192"/>
                      <a:pt x="170307" y="36195"/>
                    </a:cubicBezTo>
                    <a:cubicBezTo>
                      <a:pt x="175768" y="26670"/>
                      <a:pt x="183261" y="17780"/>
                      <a:pt x="192786" y="10922"/>
                    </a:cubicBezTo>
                    <a:cubicBezTo>
                      <a:pt x="202311" y="3429"/>
                      <a:pt x="214630" y="0"/>
                      <a:pt x="229616" y="0"/>
                    </a:cubicBezTo>
                    <a:cubicBezTo>
                      <a:pt x="252730" y="0"/>
                      <a:pt x="269875" y="6096"/>
                      <a:pt x="280797" y="19050"/>
                    </a:cubicBezTo>
                    <a:cubicBezTo>
                      <a:pt x="291719" y="32004"/>
                      <a:pt x="297180" y="51816"/>
                      <a:pt x="297180" y="78994"/>
                    </a:cubicBezTo>
                    <a:lnTo>
                      <a:pt x="297180" y="209169"/>
                    </a:lnTo>
                    <a:cubicBezTo>
                      <a:pt x="287655" y="210566"/>
                      <a:pt x="278130" y="211201"/>
                      <a:pt x="269240" y="211201"/>
                    </a:cubicBezTo>
                    <a:cubicBezTo>
                      <a:pt x="259715" y="211201"/>
                      <a:pt x="250825" y="210566"/>
                      <a:pt x="241300" y="209169"/>
                    </a:cubicBezTo>
                    <a:lnTo>
                      <a:pt x="241300" y="93345"/>
                    </a:lnTo>
                    <a:cubicBezTo>
                      <a:pt x="241300" y="78994"/>
                      <a:pt x="239268" y="68072"/>
                      <a:pt x="235839" y="60579"/>
                    </a:cubicBezTo>
                    <a:cubicBezTo>
                      <a:pt x="232410" y="53086"/>
                      <a:pt x="224917" y="49022"/>
                      <a:pt x="213995" y="49022"/>
                    </a:cubicBezTo>
                    <a:cubicBezTo>
                      <a:pt x="209169" y="49022"/>
                      <a:pt x="205105" y="49657"/>
                      <a:pt x="201041" y="51054"/>
                    </a:cubicBezTo>
                    <a:cubicBezTo>
                      <a:pt x="196977" y="52451"/>
                      <a:pt x="192913" y="55118"/>
                      <a:pt x="189484" y="58547"/>
                    </a:cubicBezTo>
                    <a:cubicBezTo>
                      <a:pt x="186055" y="61976"/>
                      <a:pt x="182626" y="67437"/>
                      <a:pt x="180594" y="73533"/>
                    </a:cubicBezTo>
                    <a:cubicBezTo>
                      <a:pt x="178562" y="80391"/>
                      <a:pt x="177165" y="88519"/>
                      <a:pt x="177165" y="98806"/>
                    </a:cubicBezTo>
                    <a:lnTo>
                      <a:pt x="177165" y="209169"/>
                    </a:lnTo>
                    <a:cubicBezTo>
                      <a:pt x="167640" y="210566"/>
                      <a:pt x="158115" y="211201"/>
                      <a:pt x="149225" y="211201"/>
                    </a:cubicBezTo>
                    <a:cubicBezTo>
                      <a:pt x="139700" y="211201"/>
                      <a:pt x="130810" y="210566"/>
                      <a:pt x="121285" y="209169"/>
                    </a:cubicBezTo>
                    <a:lnTo>
                      <a:pt x="121285" y="93345"/>
                    </a:lnTo>
                    <a:cubicBezTo>
                      <a:pt x="121285" y="78994"/>
                      <a:pt x="119253" y="68072"/>
                      <a:pt x="115824" y="60579"/>
                    </a:cubicBezTo>
                    <a:cubicBezTo>
                      <a:pt x="112395" y="53086"/>
                      <a:pt x="104902" y="49022"/>
                      <a:pt x="93980" y="49022"/>
                    </a:cubicBezTo>
                    <a:cubicBezTo>
                      <a:pt x="89154" y="49022"/>
                      <a:pt x="85090" y="49657"/>
                      <a:pt x="80391" y="51054"/>
                    </a:cubicBezTo>
                    <a:cubicBezTo>
                      <a:pt x="75565" y="52451"/>
                      <a:pt x="72263" y="55118"/>
                      <a:pt x="68199" y="58547"/>
                    </a:cubicBezTo>
                    <a:cubicBezTo>
                      <a:pt x="64770" y="62611"/>
                      <a:pt x="62103" y="67437"/>
                      <a:pt x="59309" y="74930"/>
                    </a:cubicBezTo>
                    <a:cubicBezTo>
                      <a:pt x="57277" y="81788"/>
                      <a:pt x="55880" y="90551"/>
                      <a:pt x="55880" y="101473"/>
                    </a:cubicBezTo>
                    <a:lnTo>
                      <a:pt x="55880" y="208407"/>
                    </a:lnTo>
                    <a:cubicBezTo>
                      <a:pt x="46355" y="209804"/>
                      <a:pt x="36830" y="210439"/>
                      <a:pt x="27940" y="210439"/>
                    </a:cubicBezTo>
                    <a:cubicBezTo>
                      <a:pt x="18415" y="210439"/>
                      <a:pt x="9525" y="209804"/>
                      <a:pt x="0" y="208407"/>
                    </a:cubicBezTo>
                    <a:lnTo>
                      <a:pt x="0" y="3937"/>
                    </a:lnTo>
                    <a:lnTo>
                      <a:pt x="635" y="3937"/>
                    </a:lnTo>
                    <a:lnTo>
                      <a:pt x="635" y="3937"/>
                    </a:lnTo>
                    <a:close/>
                  </a:path>
                </a:pathLst>
              </a:custGeom>
              <a:solidFill>
                <a:schemeClr val="bg1"/>
              </a:solidFill>
              <a:ln w="12700" cap="flat">
                <a:noFill/>
                <a:prstDash val="solid"/>
                <a:miter/>
              </a:ln>
            </p:spPr>
            <p:txBody>
              <a:bodyPr rtlCol="0" anchor="ctr"/>
              <a:lstStyle/>
              <a:p>
                <a:endParaRPr lang="nl-NL"/>
              </a:p>
            </p:txBody>
          </p:sp>
          <p:sp>
            <p:nvSpPr>
              <p:cNvPr id="307" name="Vrije vorm: vorm 306">
                <a:extLst>
                  <a:ext uri="{FF2B5EF4-FFF2-40B4-BE49-F238E27FC236}">
                    <a16:creationId xmlns:a16="http://schemas.microsoft.com/office/drawing/2014/main" id="{5ECB5CEE-0942-138F-3566-85CD80B037AE}"/>
                  </a:ext>
                </a:extLst>
              </p:cNvPr>
              <p:cNvSpPr/>
              <p:nvPr/>
            </p:nvSpPr>
            <p:spPr>
              <a:xfrm>
                <a:off x="2061973" y="1482849"/>
                <a:ext cx="84581" cy="296291"/>
              </a:xfrm>
              <a:custGeom>
                <a:avLst/>
                <a:gdLst>
                  <a:gd name="connsiteX0" fmla="*/ 29210 w 84581"/>
                  <a:gd name="connsiteY0" fmla="*/ 132715 h 296291"/>
                  <a:gd name="connsiteX1" fmla="*/ 2667 w 84581"/>
                  <a:gd name="connsiteY1" fmla="*/ 132715 h 296291"/>
                  <a:gd name="connsiteX2" fmla="*/ 635 w 84581"/>
                  <a:gd name="connsiteY2" fmla="*/ 121793 h 296291"/>
                  <a:gd name="connsiteX3" fmla="*/ 0 w 84581"/>
                  <a:gd name="connsiteY3" fmla="*/ 110871 h 296291"/>
                  <a:gd name="connsiteX4" fmla="*/ 2794 w 84581"/>
                  <a:gd name="connsiteY4" fmla="*/ 89789 h 296291"/>
                  <a:gd name="connsiteX5" fmla="*/ 84582 w 84581"/>
                  <a:gd name="connsiteY5" fmla="*/ 89789 h 296291"/>
                  <a:gd name="connsiteX6" fmla="*/ 84582 w 84581"/>
                  <a:gd name="connsiteY6" fmla="*/ 294259 h 296291"/>
                  <a:gd name="connsiteX7" fmla="*/ 56642 w 84581"/>
                  <a:gd name="connsiteY7" fmla="*/ 296291 h 296291"/>
                  <a:gd name="connsiteX8" fmla="*/ 29337 w 84581"/>
                  <a:gd name="connsiteY8" fmla="*/ 294259 h 296291"/>
                  <a:gd name="connsiteX9" fmla="*/ 29337 w 84581"/>
                  <a:gd name="connsiteY9" fmla="*/ 132715 h 296291"/>
                  <a:gd name="connsiteX10" fmla="*/ 29337 w 84581"/>
                  <a:gd name="connsiteY10" fmla="*/ 132715 h 296291"/>
                  <a:gd name="connsiteX11" fmla="*/ 20447 w 84581"/>
                  <a:gd name="connsiteY11" fmla="*/ 55753 h 296291"/>
                  <a:gd name="connsiteX12" fmla="*/ 18415 w 84581"/>
                  <a:gd name="connsiteY12" fmla="*/ 29210 h 296291"/>
                  <a:gd name="connsiteX13" fmla="*/ 20447 w 84581"/>
                  <a:gd name="connsiteY13" fmla="*/ 2667 h 296291"/>
                  <a:gd name="connsiteX14" fmla="*/ 34798 w 84581"/>
                  <a:gd name="connsiteY14" fmla="*/ 635 h 296291"/>
                  <a:gd name="connsiteX15" fmla="*/ 49149 w 84581"/>
                  <a:gd name="connsiteY15" fmla="*/ 0 h 296291"/>
                  <a:gd name="connsiteX16" fmla="*/ 63500 w 84581"/>
                  <a:gd name="connsiteY16" fmla="*/ 635 h 296291"/>
                  <a:gd name="connsiteX17" fmla="*/ 78486 w 84581"/>
                  <a:gd name="connsiteY17" fmla="*/ 2667 h 296291"/>
                  <a:gd name="connsiteX18" fmla="*/ 79883 w 84581"/>
                  <a:gd name="connsiteY18" fmla="*/ 15621 h 296291"/>
                  <a:gd name="connsiteX19" fmla="*/ 80518 w 84581"/>
                  <a:gd name="connsiteY19" fmla="*/ 28575 h 296291"/>
                  <a:gd name="connsiteX20" fmla="*/ 79883 w 84581"/>
                  <a:gd name="connsiteY20" fmla="*/ 41529 h 296291"/>
                  <a:gd name="connsiteX21" fmla="*/ 78486 w 84581"/>
                  <a:gd name="connsiteY21" fmla="*/ 55118 h 296291"/>
                  <a:gd name="connsiteX22" fmla="*/ 64135 w 84581"/>
                  <a:gd name="connsiteY22" fmla="*/ 56515 h 296291"/>
                  <a:gd name="connsiteX23" fmla="*/ 49784 w 84581"/>
                  <a:gd name="connsiteY23" fmla="*/ 57150 h 296291"/>
                  <a:gd name="connsiteX24" fmla="*/ 35433 w 84581"/>
                  <a:gd name="connsiteY24" fmla="*/ 56515 h 296291"/>
                  <a:gd name="connsiteX25" fmla="*/ 20447 w 84581"/>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1"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447" y="55753"/>
                    </a:moveTo>
                    <a:cubicBezTo>
                      <a:pt x="19050" y="46863"/>
                      <a:pt x="18415" y="37973"/>
                      <a:pt x="18415" y="29210"/>
                    </a:cubicBezTo>
                    <a:cubicBezTo>
                      <a:pt x="18415" y="21082"/>
                      <a:pt x="19050" y="12192"/>
                      <a:pt x="20447" y="2667"/>
                    </a:cubicBezTo>
                    <a:cubicBezTo>
                      <a:pt x="25273" y="2032"/>
                      <a:pt x="29972" y="1270"/>
                      <a:pt x="34798" y="635"/>
                    </a:cubicBezTo>
                    <a:cubicBezTo>
                      <a:pt x="40259" y="0"/>
                      <a:pt x="44323" y="0"/>
                      <a:pt x="49149" y="0"/>
                    </a:cubicBezTo>
                    <a:cubicBezTo>
                      <a:pt x="53975" y="0"/>
                      <a:pt x="58674" y="0"/>
                      <a:pt x="63500" y="635"/>
                    </a:cubicBezTo>
                    <a:cubicBezTo>
                      <a:pt x="68961" y="1270"/>
                      <a:pt x="73660" y="1270"/>
                      <a:pt x="78486" y="2667"/>
                    </a:cubicBezTo>
                    <a:cubicBezTo>
                      <a:pt x="79121" y="7493"/>
                      <a:pt x="79883" y="11557"/>
                      <a:pt x="79883" y="15621"/>
                    </a:cubicBezTo>
                    <a:cubicBezTo>
                      <a:pt x="79883" y="19685"/>
                      <a:pt x="80518" y="24511"/>
                      <a:pt x="80518" y="28575"/>
                    </a:cubicBezTo>
                    <a:cubicBezTo>
                      <a:pt x="80518" y="32639"/>
                      <a:pt x="80518" y="37465"/>
                      <a:pt x="79883" y="41529"/>
                    </a:cubicBezTo>
                    <a:cubicBezTo>
                      <a:pt x="79883" y="46355"/>
                      <a:pt x="79248" y="50419"/>
                      <a:pt x="78486" y="55118"/>
                    </a:cubicBezTo>
                    <a:cubicBezTo>
                      <a:pt x="73660" y="55753"/>
                      <a:pt x="68961" y="56515"/>
                      <a:pt x="64135" y="56515"/>
                    </a:cubicBezTo>
                    <a:cubicBezTo>
                      <a:pt x="58674" y="56515"/>
                      <a:pt x="53975" y="57150"/>
                      <a:pt x="49784" y="57150"/>
                    </a:cubicBezTo>
                    <a:cubicBezTo>
                      <a:pt x="45593" y="57150"/>
                      <a:pt x="40894" y="57150"/>
                      <a:pt x="35433" y="56515"/>
                    </a:cubicBezTo>
                    <a:cubicBezTo>
                      <a:pt x="29972" y="57150"/>
                      <a:pt x="25273" y="56515"/>
                      <a:pt x="20447" y="55880"/>
                    </a:cubicBezTo>
                  </a:path>
                </a:pathLst>
              </a:custGeom>
              <a:solidFill>
                <a:schemeClr val="bg1"/>
              </a:solidFill>
              <a:ln w="12700" cap="flat">
                <a:noFill/>
                <a:prstDash val="solid"/>
                <a:miter/>
              </a:ln>
            </p:spPr>
            <p:txBody>
              <a:bodyPr rtlCol="0" anchor="ctr"/>
              <a:lstStyle/>
              <a:p>
                <a:endParaRPr lang="nl-NL"/>
              </a:p>
            </p:txBody>
          </p:sp>
          <p:sp>
            <p:nvSpPr>
              <p:cNvPr id="308" name="Vrije vorm: vorm 307">
                <a:extLst>
                  <a:ext uri="{FF2B5EF4-FFF2-40B4-BE49-F238E27FC236}">
                    <a16:creationId xmlns:a16="http://schemas.microsoft.com/office/drawing/2014/main" id="{6827CBD9-CD18-EDC0-5BF4-5E493008AA8F}"/>
                  </a:ext>
                </a:extLst>
              </p:cNvPr>
              <p:cNvSpPr/>
              <p:nvPr/>
            </p:nvSpPr>
            <p:spPr>
              <a:xfrm>
                <a:off x="2154175" y="1483485"/>
                <a:ext cx="113791" cy="369824"/>
              </a:xfrm>
              <a:custGeom>
                <a:avLst/>
                <a:gdLst>
                  <a:gd name="connsiteX0" fmla="*/ 58420 w 113791"/>
                  <a:gd name="connsiteY0" fmla="*/ 132080 h 369824"/>
                  <a:gd name="connsiteX1" fmla="*/ 31877 w 113791"/>
                  <a:gd name="connsiteY1" fmla="*/ 132080 h 369824"/>
                  <a:gd name="connsiteX2" fmla="*/ 29845 w 113791"/>
                  <a:gd name="connsiteY2" fmla="*/ 121158 h 369824"/>
                  <a:gd name="connsiteX3" fmla="*/ 29210 w 113791"/>
                  <a:gd name="connsiteY3" fmla="*/ 110236 h 369824"/>
                  <a:gd name="connsiteX4" fmla="*/ 32004 w 113791"/>
                  <a:gd name="connsiteY4" fmla="*/ 89154 h 369824"/>
                  <a:gd name="connsiteX5" fmla="*/ 113792 w 113791"/>
                  <a:gd name="connsiteY5" fmla="*/ 89154 h 369824"/>
                  <a:gd name="connsiteX6" fmla="*/ 113792 w 113791"/>
                  <a:gd name="connsiteY6" fmla="*/ 298323 h 369824"/>
                  <a:gd name="connsiteX7" fmla="*/ 94742 w 113791"/>
                  <a:gd name="connsiteY7" fmla="*/ 352806 h 369824"/>
                  <a:gd name="connsiteX8" fmla="*/ 39497 w 113791"/>
                  <a:gd name="connsiteY8" fmla="*/ 369824 h 369824"/>
                  <a:gd name="connsiteX9" fmla="*/ 19050 w 113791"/>
                  <a:gd name="connsiteY9" fmla="*/ 368427 h 369824"/>
                  <a:gd name="connsiteX10" fmla="*/ 0 w 113791"/>
                  <a:gd name="connsiteY10" fmla="*/ 364998 h 369824"/>
                  <a:gd name="connsiteX11" fmla="*/ 1397 w 113791"/>
                  <a:gd name="connsiteY11" fmla="*/ 343154 h 369824"/>
                  <a:gd name="connsiteX12" fmla="*/ 6858 w 113791"/>
                  <a:gd name="connsiteY12" fmla="*/ 324104 h 369824"/>
                  <a:gd name="connsiteX13" fmla="*/ 16383 w 113791"/>
                  <a:gd name="connsiteY13" fmla="*/ 325501 h 369824"/>
                  <a:gd name="connsiteX14" fmla="*/ 27305 w 113791"/>
                  <a:gd name="connsiteY14" fmla="*/ 326136 h 369824"/>
                  <a:gd name="connsiteX15" fmla="*/ 39497 w 113791"/>
                  <a:gd name="connsiteY15" fmla="*/ 324739 h 369824"/>
                  <a:gd name="connsiteX16" fmla="*/ 49657 w 113791"/>
                  <a:gd name="connsiteY16" fmla="*/ 319278 h 369824"/>
                  <a:gd name="connsiteX17" fmla="*/ 56515 w 113791"/>
                  <a:gd name="connsiteY17" fmla="*/ 307721 h 369824"/>
                  <a:gd name="connsiteX18" fmla="*/ 58547 w 113791"/>
                  <a:gd name="connsiteY18" fmla="*/ 287909 h 369824"/>
                  <a:gd name="connsiteX19" fmla="*/ 58547 w 113791"/>
                  <a:gd name="connsiteY19" fmla="*/ 131826 h 369824"/>
                  <a:gd name="connsiteX20" fmla="*/ 58547 w 113791"/>
                  <a:gd name="connsiteY20" fmla="*/ 131826 h 369824"/>
                  <a:gd name="connsiteX21" fmla="*/ 50165 w 113791"/>
                  <a:gd name="connsiteY21" fmla="*/ 53721 h 369824"/>
                  <a:gd name="connsiteX22" fmla="*/ 48133 w 113791"/>
                  <a:gd name="connsiteY22" fmla="*/ 40132 h 369824"/>
                  <a:gd name="connsiteX23" fmla="*/ 47498 w 113791"/>
                  <a:gd name="connsiteY23" fmla="*/ 28575 h 369824"/>
                  <a:gd name="connsiteX24" fmla="*/ 48133 w 113791"/>
                  <a:gd name="connsiteY24" fmla="*/ 17018 h 369824"/>
                  <a:gd name="connsiteX25" fmla="*/ 50165 w 113791"/>
                  <a:gd name="connsiteY25" fmla="*/ 3429 h 369824"/>
                  <a:gd name="connsiteX26" fmla="*/ 65151 w 113791"/>
                  <a:gd name="connsiteY26" fmla="*/ 635 h 369824"/>
                  <a:gd name="connsiteX27" fmla="*/ 78740 w 113791"/>
                  <a:gd name="connsiteY27" fmla="*/ 0 h 369824"/>
                  <a:gd name="connsiteX28" fmla="*/ 92329 w 113791"/>
                  <a:gd name="connsiteY28" fmla="*/ 635 h 369824"/>
                  <a:gd name="connsiteX29" fmla="*/ 107315 w 113791"/>
                  <a:gd name="connsiteY29" fmla="*/ 3429 h 369824"/>
                  <a:gd name="connsiteX30" fmla="*/ 109347 w 113791"/>
                  <a:gd name="connsiteY30" fmla="*/ 17018 h 369824"/>
                  <a:gd name="connsiteX31" fmla="*/ 109982 w 113791"/>
                  <a:gd name="connsiteY31" fmla="*/ 28575 h 369824"/>
                  <a:gd name="connsiteX32" fmla="*/ 109347 w 113791"/>
                  <a:gd name="connsiteY32" fmla="*/ 40132 h 369824"/>
                  <a:gd name="connsiteX33" fmla="*/ 107315 w 113791"/>
                  <a:gd name="connsiteY33" fmla="*/ 53721 h 369824"/>
                  <a:gd name="connsiteX34" fmla="*/ 92329 w 113791"/>
                  <a:gd name="connsiteY34" fmla="*/ 56515 h 369824"/>
                  <a:gd name="connsiteX35" fmla="*/ 78740 w 113791"/>
                  <a:gd name="connsiteY35" fmla="*/ 57150 h 369824"/>
                  <a:gd name="connsiteX36" fmla="*/ 65151 w 113791"/>
                  <a:gd name="connsiteY36" fmla="*/ 56515 h 369824"/>
                  <a:gd name="connsiteX37" fmla="*/ 50165 w 113791"/>
                  <a:gd name="connsiteY37" fmla="*/ 53721 h 369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791" h="369824">
                    <a:moveTo>
                      <a:pt x="58420" y="132080"/>
                    </a:moveTo>
                    <a:lnTo>
                      <a:pt x="31877" y="132080"/>
                    </a:lnTo>
                    <a:cubicBezTo>
                      <a:pt x="31242" y="128651"/>
                      <a:pt x="30480" y="125222"/>
                      <a:pt x="29845" y="121158"/>
                    </a:cubicBezTo>
                    <a:cubicBezTo>
                      <a:pt x="29210" y="117094"/>
                      <a:pt x="29210" y="113665"/>
                      <a:pt x="29210" y="110236"/>
                    </a:cubicBezTo>
                    <a:cubicBezTo>
                      <a:pt x="29210" y="103378"/>
                      <a:pt x="29845" y="95885"/>
                      <a:pt x="32004" y="89154"/>
                    </a:cubicBezTo>
                    <a:lnTo>
                      <a:pt x="113792" y="89154"/>
                    </a:lnTo>
                    <a:lnTo>
                      <a:pt x="113792" y="298323"/>
                    </a:lnTo>
                    <a:cubicBezTo>
                      <a:pt x="113792" y="323596"/>
                      <a:pt x="107696" y="341884"/>
                      <a:pt x="94742" y="352806"/>
                    </a:cubicBezTo>
                    <a:cubicBezTo>
                      <a:pt x="81788" y="363728"/>
                      <a:pt x="63373" y="369824"/>
                      <a:pt x="39497" y="369824"/>
                    </a:cubicBezTo>
                    <a:cubicBezTo>
                      <a:pt x="32639" y="369824"/>
                      <a:pt x="25908" y="369189"/>
                      <a:pt x="19050" y="368427"/>
                    </a:cubicBezTo>
                    <a:cubicBezTo>
                      <a:pt x="12192" y="367792"/>
                      <a:pt x="6096" y="366395"/>
                      <a:pt x="0" y="364998"/>
                    </a:cubicBezTo>
                    <a:cubicBezTo>
                      <a:pt x="0" y="357505"/>
                      <a:pt x="635" y="350012"/>
                      <a:pt x="1397" y="343154"/>
                    </a:cubicBezTo>
                    <a:cubicBezTo>
                      <a:pt x="2794" y="336296"/>
                      <a:pt x="4191" y="330200"/>
                      <a:pt x="6858" y="324104"/>
                    </a:cubicBezTo>
                    <a:cubicBezTo>
                      <a:pt x="9652" y="324739"/>
                      <a:pt x="12954" y="325501"/>
                      <a:pt x="16383" y="325501"/>
                    </a:cubicBezTo>
                    <a:cubicBezTo>
                      <a:pt x="19812" y="326136"/>
                      <a:pt x="23876" y="326136"/>
                      <a:pt x="27305" y="326136"/>
                    </a:cubicBezTo>
                    <a:cubicBezTo>
                      <a:pt x="31369" y="326136"/>
                      <a:pt x="35433" y="325501"/>
                      <a:pt x="39497" y="324739"/>
                    </a:cubicBezTo>
                    <a:cubicBezTo>
                      <a:pt x="43561" y="323342"/>
                      <a:pt x="46355" y="321945"/>
                      <a:pt x="49657" y="319278"/>
                    </a:cubicBezTo>
                    <a:cubicBezTo>
                      <a:pt x="52451" y="316484"/>
                      <a:pt x="54483" y="312420"/>
                      <a:pt x="56515" y="307721"/>
                    </a:cubicBezTo>
                    <a:cubicBezTo>
                      <a:pt x="57912" y="302895"/>
                      <a:pt x="58547" y="296164"/>
                      <a:pt x="58547" y="287909"/>
                    </a:cubicBezTo>
                    <a:lnTo>
                      <a:pt x="58547" y="131826"/>
                    </a:lnTo>
                    <a:lnTo>
                      <a:pt x="58547" y="131826"/>
                    </a:lnTo>
                    <a:close/>
                    <a:moveTo>
                      <a:pt x="50165" y="53721"/>
                    </a:moveTo>
                    <a:cubicBezTo>
                      <a:pt x="48768" y="48260"/>
                      <a:pt x="48133" y="43561"/>
                      <a:pt x="48133" y="40132"/>
                    </a:cubicBezTo>
                    <a:cubicBezTo>
                      <a:pt x="48133" y="36703"/>
                      <a:pt x="47498" y="32639"/>
                      <a:pt x="47498" y="28575"/>
                    </a:cubicBezTo>
                    <a:cubicBezTo>
                      <a:pt x="47498" y="24511"/>
                      <a:pt x="47498" y="20447"/>
                      <a:pt x="48133" y="17018"/>
                    </a:cubicBezTo>
                    <a:cubicBezTo>
                      <a:pt x="48133" y="13589"/>
                      <a:pt x="48768" y="8890"/>
                      <a:pt x="50165" y="3429"/>
                    </a:cubicBezTo>
                    <a:cubicBezTo>
                      <a:pt x="54991" y="2032"/>
                      <a:pt x="60325" y="1397"/>
                      <a:pt x="65151" y="635"/>
                    </a:cubicBezTo>
                    <a:cubicBezTo>
                      <a:pt x="70612" y="0"/>
                      <a:pt x="74676" y="0"/>
                      <a:pt x="78740" y="0"/>
                    </a:cubicBezTo>
                    <a:cubicBezTo>
                      <a:pt x="82169" y="0"/>
                      <a:pt x="86868" y="0"/>
                      <a:pt x="92329" y="635"/>
                    </a:cubicBezTo>
                    <a:cubicBezTo>
                      <a:pt x="97790" y="1270"/>
                      <a:pt x="102489" y="2032"/>
                      <a:pt x="107315" y="3429"/>
                    </a:cubicBezTo>
                    <a:cubicBezTo>
                      <a:pt x="108712" y="8890"/>
                      <a:pt x="109347" y="12954"/>
                      <a:pt x="109347" y="17018"/>
                    </a:cubicBezTo>
                    <a:cubicBezTo>
                      <a:pt x="109347" y="20447"/>
                      <a:pt x="109982" y="24511"/>
                      <a:pt x="109982" y="28575"/>
                    </a:cubicBezTo>
                    <a:cubicBezTo>
                      <a:pt x="109982" y="32639"/>
                      <a:pt x="109982" y="36068"/>
                      <a:pt x="109347" y="40132"/>
                    </a:cubicBezTo>
                    <a:cubicBezTo>
                      <a:pt x="109347" y="43561"/>
                      <a:pt x="108712" y="48260"/>
                      <a:pt x="107315" y="53721"/>
                    </a:cubicBezTo>
                    <a:cubicBezTo>
                      <a:pt x="102489" y="55118"/>
                      <a:pt x="97790" y="55753"/>
                      <a:pt x="92329" y="56515"/>
                    </a:cubicBezTo>
                    <a:cubicBezTo>
                      <a:pt x="86868" y="57277"/>
                      <a:pt x="82804" y="57150"/>
                      <a:pt x="78740" y="57150"/>
                    </a:cubicBezTo>
                    <a:cubicBezTo>
                      <a:pt x="74676" y="57150"/>
                      <a:pt x="70612" y="57150"/>
                      <a:pt x="65151" y="56515"/>
                    </a:cubicBezTo>
                    <a:cubicBezTo>
                      <a:pt x="59690" y="55880"/>
                      <a:pt x="54991" y="55118"/>
                      <a:pt x="50165" y="53721"/>
                    </a:cubicBezTo>
                  </a:path>
                </a:pathLst>
              </a:custGeom>
              <a:solidFill>
                <a:schemeClr val="bg1"/>
              </a:solidFill>
              <a:ln w="12700" cap="flat">
                <a:noFill/>
                <a:prstDash val="solid"/>
                <a:miter/>
              </a:ln>
            </p:spPr>
            <p:txBody>
              <a:bodyPr rtlCol="0" anchor="ctr"/>
              <a:lstStyle/>
              <a:p>
                <a:endParaRPr lang="nl-NL"/>
              </a:p>
            </p:txBody>
          </p:sp>
          <p:sp>
            <p:nvSpPr>
              <p:cNvPr id="309" name="Vrije vorm: vorm 308">
                <a:extLst>
                  <a:ext uri="{FF2B5EF4-FFF2-40B4-BE49-F238E27FC236}">
                    <a16:creationId xmlns:a16="http://schemas.microsoft.com/office/drawing/2014/main" id="{61D7B379-50CC-723A-49D8-386368A7B04C}"/>
                  </a:ext>
                </a:extLst>
              </p:cNvPr>
              <p:cNvSpPr/>
              <p:nvPr/>
            </p:nvSpPr>
            <p:spPr>
              <a:xfrm>
                <a:off x="2322831" y="1569082"/>
                <a:ext cx="181355" cy="211836"/>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chemeClr val="bg1"/>
              </a:solidFill>
              <a:ln w="12700" cap="flat">
                <a:noFill/>
                <a:prstDash val="solid"/>
                <a:miter/>
              </a:ln>
            </p:spPr>
            <p:txBody>
              <a:bodyPr rtlCol="0" anchor="ctr"/>
              <a:lstStyle/>
              <a:p>
                <a:endParaRPr lang="nl-NL"/>
              </a:p>
            </p:txBody>
          </p:sp>
          <p:sp>
            <p:nvSpPr>
              <p:cNvPr id="310" name="Vrije vorm: vorm 309">
                <a:extLst>
                  <a:ext uri="{FF2B5EF4-FFF2-40B4-BE49-F238E27FC236}">
                    <a16:creationId xmlns:a16="http://schemas.microsoft.com/office/drawing/2014/main" id="{2535463B-6811-116D-A6C7-B97AAC1F8BED}"/>
                  </a:ext>
                </a:extLst>
              </p:cNvPr>
              <p:cNvSpPr/>
              <p:nvPr/>
            </p:nvSpPr>
            <p:spPr>
              <a:xfrm>
                <a:off x="2629535" y="1567051"/>
                <a:ext cx="169037" cy="213994"/>
              </a:xfrm>
              <a:custGeom>
                <a:avLst/>
                <a:gdLst>
                  <a:gd name="connsiteX0" fmla="*/ 114554 w 169037"/>
                  <a:gd name="connsiteY0" fmla="*/ 75819 h 213994"/>
                  <a:gd name="connsiteX1" fmla="*/ 111125 w 169037"/>
                  <a:gd name="connsiteY1" fmla="*/ 60198 h 213994"/>
                  <a:gd name="connsiteX2" fmla="*/ 102235 w 169037"/>
                  <a:gd name="connsiteY2" fmla="*/ 50673 h 213994"/>
                  <a:gd name="connsiteX3" fmla="*/ 88646 w 169037"/>
                  <a:gd name="connsiteY3" fmla="*/ 45847 h 213994"/>
                  <a:gd name="connsiteX4" fmla="*/ 70866 w 169037"/>
                  <a:gd name="connsiteY4" fmla="*/ 44450 h 213994"/>
                  <a:gd name="connsiteX5" fmla="*/ 25273 w 169037"/>
                  <a:gd name="connsiteY5" fmla="*/ 52578 h 213994"/>
                  <a:gd name="connsiteX6" fmla="*/ 17145 w 169037"/>
                  <a:gd name="connsiteY6" fmla="*/ 33528 h 213994"/>
                  <a:gd name="connsiteX7" fmla="*/ 14351 w 169037"/>
                  <a:gd name="connsiteY7" fmla="*/ 11684 h 213994"/>
                  <a:gd name="connsiteX8" fmla="*/ 49149 w 169037"/>
                  <a:gd name="connsiteY8" fmla="*/ 2794 h 213994"/>
                  <a:gd name="connsiteX9" fmla="*/ 81915 w 169037"/>
                  <a:gd name="connsiteY9" fmla="*/ 0 h 213994"/>
                  <a:gd name="connsiteX10" fmla="*/ 145923 w 169037"/>
                  <a:gd name="connsiteY10" fmla="*/ 19812 h 213994"/>
                  <a:gd name="connsiteX11" fmla="*/ 169037 w 169037"/>
                  <a:gd name="connsiteY11" fmla="*/ 83185 h 213994"/>
                  <a:gd name="connsiteX12" fmla="*/ 169037 w 169037"/>
                  <a:gd name="connsiteY12" fmla="*/ 201803 h 213994"/>
                  <a:gd name="connsiteX13" fmla="*/ 135636 w 169037"/>
                  <a:gd name="connsiteY13" fmla="*/ 209931 h 213994"/>
                  <a:gd name="connsiteX14" fmla="*/ 90678 w 169037"/>
                  <a:gd name="connsiteY14" fmla="*/ 213995 h 213994"/>
                  <a:gd name="connsiteX15" fmla="*/ 53848 w 169037"/>
                  <a:gd name="connsiteY15" fmla="*/ 210566 h 213994"/>
                  <a:gd name="connsiteX16" fmla="*/ 25273 w 169037"/>
                  <a:gd name="connsiteY16" fmla="*/ 199009 h 213994"/>
                  <a:gd name="connsiteX17" fmla="*/ 6858 w 169037"/>
                  <a:gd name="connsiteY17" fmla="*/ 177927 h 213994"/>
                  <a:gd name="connsiteX18" fmla="*/ 0 w 169037"/>
                  <a:gd name="connsiteY18" fmla="*/ 145923 h 213994"/>
                  <a:gd name="connsiteX19" fmla="*/ 8128 w 169037"/>
                  <a:gd name="connsiteY19" fmla="*/ 113919 h 213994"/>
                  <a:gd name="connsiteX20" fmla="*/ 29210 w 169037"/>
                  <a:gd name="connsiteY20" fmla="*/ 93472 h 213994"/>
                  <a:gd name="connsiteX21" fmla="*/ 57785 w 169037"/>
                  <a:gd name="connsiteY21" fmla="*/ 82550 h 213994"/>
                  <a:gd name="connsiteX22" fmla="*/ 89154 w 169037"/>
                  <a:gd name="connsiteY22" fmla="*/ 79121 h 213994"/>
                  <a:gd name="connsiteX23" fmla="*/ 114427 w 169037"/>
                  <a:gd name="connsiteY23" fmla="*/ 80518 h 213994"/>
                  <a:gd name="connsiteX24" fmla="*/ 114427 w 169037"/>
                  <a:gd name="connsiteY24" fmla="*/ 75692 h 213994"/>
                  <a:gd name="connsiteX25" fmla="*/ 114427 w 169037"/>
                  <a:gd name="connsiteY25" fmla="*/ 75692 h 213994"/>
                  <a:gd name="connsiteX26" fmla="*/ 114554 w 169037"/>
                  <a:gd name="connsiteY26" fmla="*/ 116713 h 213994"/>
                  <a:gd name="connsiteX27" fmla="*/ 104394 w 169037"/>
                  <a:gd name="connsiteY27" fmla="*/ 115316 h 213994"/>
                  <a:gd name="connsiteX28" fmla="*/ 94234 w 169037"/>
                  <a:gd name="connsiteY28" fmla="*/ 114681 h 213994"/>
                  <a:gd name="connsiteX29" fmla="*/ 63627 w 169037"/>
                  <a:gd name="connsiteY29" fmla="*/ 121539 h 213994"/>
                  <a:gd name="connsiteX30" fmla="*/ 52070 w 169037"/>
                  <a:gd name="connsiteY30" fmla="*/ 144018 h 213994"/>
                  <a:gd name="connsiteX31" fmla="*/ 56134 w 169037"/>
                  <a:gd name="connsiteY31" fmla="*/ 159639 h 213994"/>
                  <a:gd name="connsiteX32" fmla="*/ 66294 w 169037"/>
                  <a:gd name="connsiteY32" fmla="*/ 167767 h 213994"/>
                  <a:gd name="connsiteX33" fmla="*/ 79248 w 169037"/>
                  <a:gd name="connsiteY33" fmla="*/ 171196 h 213994"/>
                  <a:gd name="connsiteX34" fmla="*/ 91440 w 169037"/>
                  <a:gd name="connsiteY34" fmla="*/ 171831 h 213994"/>
                  <a:gd name="connsiteX35" fmla="*/ 102997 w 169037"/>
                  <a:gd name="connsiteY35" fmla="*/ 171196 h 213994"/>
                  <a:gd name="connsiteX36" fmla="*/ 113157 w 169037"/>
                  <a:gd name="connsiteY36" fmla="*/ 169164 h 213994"/>
                  <a:gd name="connsiteX37" fmla="*/ 113157 w 169037"/>
                  <a:gd name="connsiteY37" fmla="*/ 116713 h 213994"/>
                  <a:gd name="connsiteX38" fmla="*/ 114554 w 169037"/>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7"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085"/>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0909"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chemeClr val="bg1"/>
              </a:solidFill>
              <a:ln w="12700" cap="flat">
                <a:noFill/>
                <a:prstDash val="solid"/>
                <a:miter/>
              </a:ln>
            </p:spPr>
            <p:txBody>
              <a:bodyPr rtlCol="0" anchor="ctr"/>
              <a:lstStyle/>
              <a:p>
                <a:endParaRPr lang="nl-NL"/>
              </a:p>
            </p:txBody>
          </p:sp>
          <p:sp>
            <p:nvSpPr>
              <p:cNvPr id="311" name="Vrije vorm: vorm 310">
                <a:extLst>
                  <a:ext uri="{FF2B5EF4-FFF2-40B4-BE49-F238E27FC236}">
                    <a16:creationId xmlns:a16="http://schemas.microsoft.com/office/drawing/2014/main" id="{7D5E05BA-4D70-605B-FCEC-BF487A8CA868}"/>
                  </a:ext>
                </a:extLst>
              </p:cNvPr>
              <p:cNvSpPr/>
              <p:nvPr/>
            </p:nvSpPr>
            <p:spPr>
              <a:xfrm>
                <a:off x="2836038" y="1567051"/>
                <a:ext cx="169036" cy="213994"/>
              </a:xfrm>
              <a:custGeom>
                <a:avLst/>
                <a:gdLst>
                  <a:gd name="connsiteX0" fmla="*/ 114554 w 169036"/>
                  <a:gd name="connsiteY0" fmla="*/ 75819 h 213994"/>
                  <a:gd name="connsiteX1" fmla="*/ 111125 w 169036"/>
                  <a:gd name="connsiteY1" fmla="*/ 60198 h 213994"/>
                  <a:gd name="connsiteX2" fmla="*/ 102235 w 169036"/>
                  <a:gd name="connsiteY2" fmla="*/ 50673 h 213994"/>
                  <a:gd name="connsiteX3" fmla="*/ 88646 w 169036"/>
                  <a:gd name="connsiteY3" fmla="*/ 45847 h 213994"/>
                  <a:gd name="connsiteX4" fmla="*/ 70866 w 169036"/>
                  <a:gd name="connsiteY4" fmla="*/ 44450 h 213994"/>
                  <a:gd name="connsiteX5" fmla="*/ 25273 w 169036"/>
                  <a:gd name="connsiteY5" fmla="*/ 52578 h 213994"/>
                  <a:gd name="connsiteX6" fmla="*/ 17145 w 169036"/>
                  <a:gd name="connsiteY6" fmla="*/ 33528 h 213994"/>
                  <a:gd name="connsiteX7" fmla="*/ 14351 w 169036"/>
                  <a:gd name="connsiteY7" fmla="*/ 11684 h 213994"/>
                  <a:gd name="connsiteX8" fmla="*/ 49149 w 169036"/>
                  <a:gd name="connsiteY8" fmla="*/ 2794 h 213994"/>
                  <a:gd name="connsiteX9" fmla="*/ 81915 w 169036"/>
                  <a:gd name="connsiteY9" fmla="*/ 0 h 213994"/>
                  <a:gd name="connsiteX10" fmla="*/ 145923 w 169036"/>
                  <a:gd name="connsiteY10" fmla="*/ 19812 h 213994"/>
                  <a:gd name="connsiteX11" fmla="*/ 169037 w 169036"/>
                  <a:gd name="connsiteY11" fmla="*/ 83185 h 213994"/>
                  <a:gd name="connsiteX12" fmla="*/ 169037 w 169036"/>
                  <a:gd name="connsiteY12" fmla="*/ 201803 h 213994"/>
                  <a:gd name="connsiteX13" fmla="*/ 135636 w 169036"/>
                  <a:gd name="connsiteY13" fmla="*/ 209931 h 213994"/>
                  <a:gd name="connsiteX14" fmla="*/ 90678 w 169036"/>
                  <a:gd name="connsiteY14" fmla="*/ 213995 h 213994"/>
                  <a:gd name="connsiteX15" fmla="*/ 53848 w 169036"/>
                  <a:gd name="connsiteY15" fmla="*/ 210566 h 213994"/>
                  <a:gd name="connsiteX16" fmla="*/ 25273 w 169036"/>
                  <a:gd name="connsiteY16" fmla="*/ 199009 h 213994"/>
                  <a:gd name="connsiteX17" fmla="*/ 6858 w 169036"/>
                  <a:gd name="connsiteY17" fmla="*/ 177927 h 213994"/>
                  <a:gd name="connsiteX18" fmla="*/ 0 w 169036"/>
                  <a:gd name="connsiteY18" fmla="*/ 145923 h 213994"/>
                  <a:gd name="connsiteX19" fmla="*/ 8128 w 169036"/>
                  <a:gd name="connsiteY19" fmla="*/ 113919 h 213994"/>
                  <a:gd name="connsiteX20" fmla="*/ 29210 w 169036"/>
                  <a:gd name="connsiteY20" fmla="*/ 93472 h 213994"/>
                  <a:gd name="connsiteX21" fmla="*/ 57785 w 169036"/>
                  <a:gd name="connsiteY21" fmla="*/ 82550 h 213994"/>
                  <a:gd name="connsiteX22" fmla="*/ 89154 w 169036"/>
                  <a:gd name="connsiteY22" fmla="*/ 79121 h 213994"/>
                  <a:gd name="connsiteX23" fmla="*/ 114427 w 169036"/>
                  <a:gd name="connsiteY23" fmla="*/ 80518 h 213994"/>
                  <a:gd name="connsiteX24" fmla="*/ 114427 w 169036"/>
                  <a:gd name="connsiteY24" fmla="*/ 75692 h 213994"/>
                  <a:gd name="connsiteX25" fmla="*/ 114427 w 169036"/>
                  <a:gd name="connsiteY25" fmla="*/ 75692 h 213994"/>
                  <a:gd name="connsiteX26" fmla="*/ 114554 w 169036"/>
                  <a:gd name="connsiteY26" fmla="*/ 116713 h 213994"/>
                  <a:gd name="connsiteX27" fmla="*/ 104394 w 169036"/>
                  <a:gd name="connsiteY27" fmla="*/ 115316 h 213994"/>
                  <a:gd name="connsiteX28" fmla="*/ 94234 w 169036"/>
                  <a:gd name="connsiteY28" fmla="*/ 114681 h 213994"/>
                  <a:gd name="connsiteX29" fmla="*/ 63627 w 169036"/>
                  <a:gd name="connsiteY29" fmla="*/ 121539 h 213994"/>
                  <a:gd name="connsiteX30" fmla="*/ 52070 w 169036"/>
                  <a:gd name="connsiteY30" fmla="*/ 144018 h 213994"/>
                  <a:gd name="connsiteX31" fmla="*/ 56134 w 169036"/>
                  <a:gd name="connsiteY31" fmla="*/ 159639 h 213994"/>
                  <a:gd name="connsiteX32" fmla="*/ 66294 w 169036"/>
                  <a:gd name="connsiteY32" fmla="*/ 167767 h 213994"/>
                  <a:gd name="connsiteX33" fmla="*/ 79248 w 169036"/>
                  <a:gd name="connsiteY33" fmla="*/ 171196 h 213994"/>
                  <a:gd name="connsiteX34" fmla="*/ 91440 w 169036"/>
                  <a:gd name="connsiteY34" fmla="*/ 171831 h 213994"/>
                  <a:gd name="connsiteX35" fmla="*/ 102997 w 169036"/>
                  <a:gd name="connsiteY35" fmla="*/ 171196 h 213994"/>
                  <a:gd name="connsiteX36" fmla="*/ 113157 w 169036"/>
                  <a:gd name="connsiteY36" fmla="*/ 169164 h 213994"/>
                  <a:gd name="connsiteX37" fmla="*/ 113157 w 169036"/>
                  <a:gd name="connsiteY37" fmla="*/ 116713 h 213994"/>
                  <a:gd name="connsiteX38" fmla="*/ 114554 w 169036"/>
                  <a:gd name="connsiteY38" fmla="*/ 116713 h 21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69036" h="213994">
                    <a:moveTo>
                      <a:pt x="114554" y="75819"/>
                    </a:moveTo>
                    <a:cubicBezTo>
                      <a:pt x="114554" y="69723"/>
                      <a:pt x="113157" y="64262"/>
                      <a:pt x="111125" y="60198"/>
                    </a:cubicBezTo>
                    <a:cubicBezTo>
                      <a:pt x="109093" y="56134"/>
                      <a:pt x="106299" y="53340"/>
                      <a:pt x="102235" y="50673"/>
                    </a:cubicBezTo>
                    <a:cubicBezTo>
                      <a:pt x="98806" y="48641"/>
                      <a:pt x="94107" y="46609"/>
                      <a:pt x="88646" y="45847"/>
                    </a:cubicBezTo>
                    <a:cubicBezTo>
                      <a:pt x="83185" y="45212"/>
                      <a:pt x="77089" y="44450"/>
                      <a:pt x="70866" y="44450"/>
                    </a:cubicBezTo>
                    <a:cubicBezTo>
                      <a:pt x="56515" y="44450"/>
                      <a:pt x="41529" y="47244"/>
                      <a:pt x="25273" y="52578"/>
                    </a:cubicBezTo>
                    <a:cubicBezTo>
                      <a:pt x="21844" y="45720"/>
                      <a:pt x="19177" y="38989"/>
                      <a:pt x="17145" y="33528"/>
                    </a:cubicBezTo>
                    <a:cubicBezTo>
                      <a:pt x="15113" y="27432"/>
                      <a:pt x="14351" y="19939"/>
                      <a:pt x="14351" y="11684"/>
                    </a:cubicBezTo>
                    <a:cubicBezTo>
                      <a:pt x="25908" y="7620"/>
                      <a:pt x="37465" y="4826"/>
                      <a:pt x="49149" y="2794"/>
                    </a:cubicBezTo>
                    <a:cubicBezTo>
                      <a:pt x="60833" y="762"/>
                      <a:pt x="71628" y="0"/>
                      <a:pt x="81915" y="0"/>
                    </a:cubicBezTo>
                    <a:cubicBezTo>
                      <a:pt x="109220" y="0"/>
                      <a:pt x="130937" y="6858"/>
                      <a:pt x="145923" y="19812"/>
                    </a:cubicBezTo>
                    <a:cubicBezTo>
                      <a:pt x="161544" y="32766"/>
                      <a:pt x="169037" y="53848"/>
                      <a:pt x="169037" y="83185"/>
                    </a:cubicBezTo>
                    <a:lnTo>
                      <a:pt x="169037" y="201803"/>
                    </a:lnTo>
                    <a:cubicBezTo>
                      <a:pt x="159512" y="204597"/>
                      <a:pt x="148590" y="207264"/>
                      <a:pt x="135636" y="209931"/>
                    </a:cubicBezTo>
                    <a:cubicBezTo>
                      <a:pt x="122682" y="212725"/>
                      <a:pt x="107696" y="213995"/>
                      <a:pt x="90678" y="213995"/>
                    </a:cubicBezTo>
                    <a:cubicBezTo>
                      <a:pt x="77089" y="213995"/>
                      <a:pt x="64770" y="212598"/>
                      <a:pt x="53848" y="210566"/>
                    </a:cubicBezTo>
                    <a:cubicBezTo>
                      <a:pt x="42926" y="208534"/>
                      <a:pt x="32766" y="204470"/>
                      <a:pt x="25273" y="199009"/>
                    </a:cubicBezTo>
                    <a:cubicBezTo>
                      <a:pt x="17145" y="193548"/>
                      <a:pt x="10922" y="186055"/>
                      <a:pt x="6858" y="177927"/>
                    </a:cubicBezTo>
                    <a:cubicBezTo>
                      <a:pt x="2794" y="169037"/>
                      <a:pt x="0" y="158877"/>
                      <a:pt x="0" y="145923"/>
                    </a:cubicBezTo>
                    <a:cubicBezTo>
                      <a:pt x="0" y="132969"/>
                      <a:pt x="2794" y="122809"/>
                      <a:pt x="8128" y="113919"/>
                    </a:cubicBezTo>
                    <a:cubicBezTo>
                      <a:pt x="13589" y="105029"/>
                      <a:pt x="20320" y="98298"/>
                      <a:pt x="29210" y="93472"/>
                    </a:cubicBezTo>
                    <a:cubicBezTo>
                      <a:pt x="38100" y="88011"/>
                      <a:pt x="47625" y="84582"/>
                      <a:pt x="57785" y="82550"/>
                    </a:cubicBezTo>
                    <a:cubicBezTo>
                      <a:pt x="67945" y="80518"/>
                      <a:pt x="78867" y="79121"/>
                      <a:pt x="89154" y="79121"/>
                    </a:cubicBezTo>
                    <a:cubicBezTo>
                      <a:pt x="96647" y="79121"/>
                      <a:pt x="105537" y="79756"/>
                      <a:pt x="114427" y="80518"/>
                    </a:cubicBezTo>
                    <a:lnTo>
                      <a:pt x="114427" y="75692"/>
                    </a:lnTo>
                    <a:lnTo>
                      <a:pt x="114427" y="75692"/>
                    </a:lnTo>
                    <a:close/>
                    <a:moveTo>
                      <a:pt x="114554" y="116713"/>
                    </a:moveTo>
                    <a:cubicBezTo>
                      <a:pt x="111125" y="116078"/>
                      <a:pt x="107696" y="116078"/>
                      <a:pt x="104394" y="115316"/>
                    </a:cubicBezTo>
                    <a:cubicBezTo>
                      <a:pt x="100965" y="114681"/>
                      <a:pt x="97536" y="114681"/>
                      <a:pt x="94234" y="114681"/>
                    </a:cubicBezTo>
                    <a:cubicBezTo>
                      <a:pt x="81280" y="114681"/>
                      <a:pt x="71120" y="116713"/>
                      <a:pt x="63627" y="121539"/>
                    </a:cubicBezTo>
                    <a:cubicBezTo>
                      <a:pt x="56134" y="126365"/>
                      <a:pt x="52070" y="133731"/>
                      <a:pt x="52070" y="144018"/>
                    </a:cubicBezTo>
                    <a:cubicBezTo>
                      <a:pt x="52070" y="150876"/>
                      <a:pt x="53467" y="156210"/>
                      <a:pt x="56134" y="159639"/>
                    </a:cubicBezTo>
                    <a:cubicBezTo>
                      <a:pt x="58801" y="163068"/>
                      <a:pt x="62230" y="165735"/>
                      <a:pt x="66294" y="167767"/>
                    </a:cubicBezTo>
                    <a:cubicBezTo>
                      <a:pt x="70358" y="169799"/>
                      <a:pt x="74422" y="170561"/>
                      <a:pt x="79248" y="171196"/>
                    </a:cubicBezTo>
                    <a:cubicBezTo>
                      <a:pt x="84074" y="171831"/>
                      <a:pt x="88138" y="171831"/>
                      <a:pt x="91440" y="171831"/>
                    </a:cubicBezTo>
                    <a:cubicBezTo>
                      <a:pt x="95504" y="171831"/>
                      <a:pt x="99568" y="171831"/>
                      <a:pt x="102997" y="171196"/>
                    </a:cubicBezTo>
                    <a:cubicBezTo>
                      <a:pt x="107061" y="170561"/>
                      <a:pt x="110490" y="169799"/>
                      <a:pt x="113157" y="169164"/>
                    </a:cubicBezTo>
                    <a:lnTo>
                      <a:pt x="113157" y="116713"/>
                    </a:lnTo>
                    <a:lnTo>
                      <a:pt x="114554" y="116713"/>
                    </a:lnTo>
                    <a:close/>
                  </a:path>
                </a:pathLst>
              </a:custGeom>
              <a:solidFill>
                <a:schemeClr val="bg1"/>
              </a:solidFill>
              <a:ln w="12700" cap="flat">
                <a:noFill/>
                <a:prstDash val="solid"/>
                <a:miter/>
              </a:ln>
            </p:spPr>
            <p:txBody>
              <a:bodyPr rtlCol="0" anchor="ctr"/>
              <a:lstStyle/>
              <a:p>
                <a:endParaRPr lang="nl-NL"/>
              </a:p>
            </p:txBody>
          </p:sp>
          <p:sp>
            <p:nvSpPr>
              <p:cNvPr id="312" name="Vrije vorm: vorm 311">
                <a:extLst>
                  <a:ext uri="{FF2B5EF4-FFF2-40B4-BE49-F238E27FC236}">
                    <a16:creationId xmlns:a16="http://schemas.microsoft.com/office/drawing/2014/main" id="{3AF73CB1-BD4A-4580-DE77-E8267613A4CC}"/>
                  </a:ext>
                </a:extLst>
              </p:cNvPr>
              <p:cNvSpPr/>
              <p:nvPr/>
            </p:nvSpPr>
            <p:spPr>
              <a:xfrm>
                <a:off x="3055366" y="1569082"/>
                <a:ext cx="181356" cy="211836"/>
              </a:xfrm>
              <a:custGeom>
                <a:avLst/>
                <a:gdLst>
                  <a:gd name="connsiteX0" fmla="*/ 127 w 181356"/>
                  <a:gd name="connsiteY0" fmla="*/ 4191 h 211836"/>
                  <a:gd name="connsiteX1" fmla="*/ 11049 w 181356"/>
                  <a:gd name="connsiteY1" fmla="*/ 2159 h 211836"/>
                  <a:gd name="connsiteX2" fmla="*/ 23241 w 181356"/>
                  <a:gd name="connsiteY2" fmla="*/ 1524 h 211836"/>
                  <a:gd name="connsiteX3" fmla="*/ 34798 w 181356"/>
                  <a:gd name="connsiteY3" fmla="*/ 2159 h 211836"/>
                  <a:gd name="connsiteX4" fmla="*/ 45720 w 181356"/>
                  <a:gd name="connsiteY4" fmla="*/ 4191 h 211836"/>
                  <a:gd name="connsiteX5" fmla="*/ 47752 w 181356"/>
                  <a:gd name="connsiteY5" fmla="*/ 9652 h 211836"/>
                  <a:gd name="connsiteX6" fmla="*/ 49784 w 181356"/>
                  <a:gd name="connsiteY6" fmla="*/ 17780 h 211836"/>
                  <a:gd name="connsiteX7" fmla="*/ 51181 w 181356"/>
                  <a:gd name="connsiteY7" fmla="*/ 25908 h 211836"/>
                  <a:gd name="connsiteX8" fmla="*/ 51816 w 181356"/>
                  <a:gd name="connsiteY8" fmla="*/ 32766 h 211836"/>
                  <a:gd name="connsiteX9" fmla="*/ 61341 w 181356"/>
                  <a:gd name="connsiteY9" fmla="*/ 21209 h 211836"/>
                  <a:gd name="connsiteX10" fmla="*/ 74295 w 181356"/>
                  <a:gd name="connsiteY10" fmla="*/ 10287 h 211836"/>
                  <a:gd name="connsiteX11" fmla="*/ 90678 w 181356"/>
                  <a:gd name="connsiteY11" fmla="*/ 2794 h 211836"/>
                  <a:gd name="connsiteX12" fmla="*/ 111125 w 181356"/>
                  <a:gd name="connsiteY12" fmla="*/ 0 h 211836"/>
                  <a:gd name="connsiteX13" fmla="*/ 163576 w 181356"/>
                  <a:gd name="connsiteY13" fmla="*/ 19050 h 211836"/>
                  <a:gd name="connsiteX14" fmla="*/ 181356 w 181356"/>
                  <a:gd name="connsiteY14" fmla="*/ 78994 h 211836"/>
                  <a:gd name="connsiteX15" fmla="*/ 181356 w 181356"/>
                  <a:gd name="connsiteY15" fmla="*/ 209804 h 211836"/>
                  <a:gd name="connsiteX16" fmla="*/ 153416 w 181356"/>
                  <a:gd name="connsiteY16" fmla="*/ 211836 h 211836"/>
                  <a:gd name="connsiteX17" fmla="*/ 125476 w 181356"/>
                  <a:gd name="connsiteY17" fmla="*/ 209804 h 211836"/>
                  <a:gd name="connsiteX18" fmla="*/ 125476 w 181356"/>
                  <a:gd name="connsiteY18" fmla="*/ 93980 h 211836"/>
                  <a:gd name="connsiteX19" fmla="*/ 118618 w 181356"/>
                  <a:gd name="connsiteY19" fmla="*/ 61214 h 211836"/>
                  <a:gd name="connsiteX20" fmla="*/ 96139 w 181356"/>
                  <a:gd name="connsiteY20" fmla="*/ 49657 h 211836"/>
                  <a:gd name="connsiteX21" fmla="*/ 82550 w 181356"/>
                  <a:gd name="connsiteY21" fmla="*/ 51689 h 211836"/>
                  <a:gd name="connsiteX22" fmla="*/ 69596 w 181356"/>
                  <a:gd name="connsiteY22" fmla="*/ 59182 h 211836"/>
                  <a:gd name="connsiteX23" fmla="*/ 60071 w 181356"/>
                  <a:gd name="connsiteY23" fmla="*/ 75565 h 211836"/>
                  <a:gd name="connsiteX24" fmla="*/ 56642 w 181356"/>
                  <a:gd name="connsiteY24" fmla="*/ 102108 h 211836"/>
                  <a:gd name="connsiteX25" fmla="*/ 56642 w 181356"/>
                  <a:gd name="connsiteY25" fmla="*/ 209042 h 211836"/>
                  <a:gd name="connsiteX26" fmla="*/ 28702 w 181356"/>
                  <a:gd name="connsiteY26" fmla="*/ 211074 h 211836"/>
                  <a:gd name="connsiteX27" fmla="*/ 762 w 181356"/>
                  <a:gd name="connsiteY27" fmla="*/ 209042 h 211836"/>
                  <a:gd name="connsiteX28" fmla="*/ 762 w 181356"/>
                  <a:gd name="connsiteY28" fmla="*/ 3937 h 211836"/>
                  <a:gd name="connsiteX29" fmla="*/ 0 w 181356"/>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6"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943" y="28575"/>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chemeClr val="bg1"/>
              </a:solidFill>
              <a:ln w="12700" cap="flat">
                <a:noFill/>
                <a:prstDash val="solid"/>
                <a:miter/>
              </a:ln>
            </p:spPr>
            <p:txBody>
              <a:bodyPr rtlCol="0" anchor="ctr"/>
              <a:lstStyle/>
              <a:p>
                <a:endParaRPr lang="nl-NL"/>
              </a:p>
            </p:txBody>
          </p:sp>
          <p:sp>
            <p:nvSpPr>
              <p:cNvPr id="313" name="Vrije vorm: vorm 312">
                <a:extLst>
                  <a:ext uri="{FF2B5EF4-FFF2-40B4-BE49-F238E27FC236}">
                    <a16:creationId xmlns:a16="http://schemas.microsoft.com/office/drawing/2014/main" id="{161FC181-735E-CBB1-150F-D5F04CBF2E40}"/>
                  </a:ext>
                </a:extLst>
              </p:cNvPr>
              <p:cNvSpPr/>
              <p:nvPr/>
            </p:nvSpPr>
            <p:spPr>
              <a:xfrm>
                <a:off x="3275584" y="1567940"/>
                <a:ext cx="152654" cy="212597"/>
              </a:xfrm>
              <a:custGeom>
                <a:avLst/>
                <a:gdLst>
                  <a:gd name="connsiteX0" fmla="*/ 51816 w 152654"/>
                  <a:gd name="connsiteY0" fmla="*/ 120523 h 212597"/>
                  <a:gd name="connsiteX1" fmla="*/ 17018 w 152654"/>
                  <a:gd name="connsiteY1" fmla="*/ 101473 h 212597"/>
                  <a:gd name="connsiteX2" fmla="*/ 4826 w 152654"/>
                  <a:gd name="connsiteY2" fmla="*/ 64008 h 212597"/>
                  <a:gd name="connsiteX3" fmla="*/ 26670 w 152654"/>
                  <a:gd name="connsiteY3" fmla="*/ 17018 h 212597"/>
                  <a:gd name="connsiteX4" fmla="*/ 85217 w 152654"/>
                  <a:gd name="connsiteY4" fmla="*/ 0 h 212597"/>
                  <a:gd name="connsiteX5" fmla="*/ 115824 w 152654"/>
                  <a:gd name="connsiteY5" fmla="*/ 2794 h 212597"/>
                  <a:gd name="connsiteX6" fmla="*/ 146431 w 152654"/>
                  <a:gd name="connsiteY6" fmla="*/ 10922 h 212597"/>
                  <a:gd name="connsiteX7" fmla="*/ 142367 w 152654"/>
                  <a:gd name="connsiteY7" fmla="*/ 32004 h 212597"/>
                  <a:gd name="connsiteX8" fmla="*/ 134874 w 152654"/>
                  <a:gd name="connsiteY8" fmla="*/ 51054 h 212597"/>
                  <a:gd name="connsiteX9" fmla="*/ 113792 w 152654"/>
                  <a:gd name="connsiteY9" fmla="*/ 44196 h 212597"/>
                  <a:gd name="connsiteX10" fmla="*/ 89916 w 152654"/>
                  <a:gd name="connsiteY10" fmla="*/ 41402 h 212597"/>
                  <a:gd name="connsiteX11" fmla="*/ 68834 w 152654"/>
                  <a:gd name="connsiteY11" fmla="*/ 45466 h 212597"/>
                  <a:gd name="connsiteX12" fmla="*/ 61341 w 152654"/>
                  <a:gd name="connsiteY12" fmla="*/ 58420 h 212597"/>
                  <a:gd name="connsiteX13" fmla="*/ 66802 w 152654"/>
                  <a:gd name="connsiteY13" fmla="*/ 70612 h 212597"/>
                  <a:gd name="connsiteX14" fmla="*/ 81788 w 152654"/>
                  <a:gd name="connsiteY14" fmla="*/ 77470 h 212597"/>
                  <a:gd name="connsiteX15" fmla="*/ 104267 w 152654"/>
                  <a:gd name="connsiteY15" fmla="*/ 84328 h 212597"/>
                  <a:gd name="connsiteX16" fmla="*/ 124079 w 152654"/>
                  <a:gd name="connsiteY16" fmla="*/ 91821 h 212597"/>
                  <a:gd name="connsiteX17" fmla="*/ 139065 w 152654"/>
                  <a:gd name="connsiteY17" fmla="*/ 103378 h 212597"/>
                  <a:gd name="connsiteX18" fmla="*/ 149225 w 152654"/>
                  <a:gd name="connsiteY18" fmla="*/ 119761 h 212597"/>
                  <a:gd name="connsiteX19" fmla="*/ 152654 w 152654"/>
                  <a:gd name="connsiteY19" fmla="*/ 143637 h 212597"/>
                  <a:gd name="connsiteX20" fmla="*/ 146558 w 152654"/>
                  <a:gd name="connsiteY20" fmla="*/ 170942 h 212597"/>
                  <a:gd name="connsiteX21" fmla="*/ 128778 w 152654"/>
                  <a:gd name="connsiteY21" fmla="*/ 192786 h 212597"/>
                  <a:gd name="connsiteX22" fmla="*/ 100203 w 152654"/>
                  <a:gd name="connsiteY22" fmla="*/ 207137 h 212597"/>
                  <a:gd name="connsiteX23" fmla="*/ 62738 w 152654"/>
                  <a:gd name="connsiteY23" fmla="*/ 212598 h 212597"/>
                  <a:gd name="connsiteX24" fmla="*/ 44958 w 152654"/>
                  <a:gd name="connsiteY24" fmla="*/ 211963 h 212597"/>
                  <a:gd name="connsiteX25" fmla="*/ 29972 w 152654"/>
                  <a:gd name="connsiteY25" fmla="*/ 209931 h 212597"/>
                  <a:gd name="connsiteX26" fmla="*/ 15621 w 152654"/>
                  <a:gd name="connsiteY26" fmla="*/ 206502 h 212597"/>
                  <a:gd name="connsiteX27" fmla="*/ 0 w 152654"/>
                  <a:gd name="connsiteY27" fmla="*/ 201041 h 212597"/>
                  <a:gd name="connsiteX28" fmla="*/ 4064 w 152654"/>
                  <a:gd name="connsiteY28" fmla="*/ 179197 h 212597"/>
                  <a:gd name="connsiteX29" fmla="*/ 11557 w 152654"/>
                  <a:gd name="connsiteY29" fmla="*/ 158115 h 212597"/>
                  <a:gd name="connsiteX30" fmla="*/ 36068 w 152654"/>
                  <a:gd name="connsiteY30" fmla="*/ 165608 h 212597"/>
                  <a:gd name="connsiteX31" fmla="*/ 60579 w 152654"/>
                  <a:gd name="connsiteY31" fmla="*/ 168402 h 212597"/>
                  <a:gd name="connsiteX32" fmla="*/ 72771 w 152654"/>
                  <a:gd name="connsiteY32" fmla="*/ 167767 h 212597"/>
                  <a:gd name="connsiteX33" fmla="*/ 84963 w 152654"/>
                  <a:gd name="connsiteY33" fmla="*/ 164338 h 212597"/>
                  <a:gd name="connsiteX34" fmla="*/ 94488 w 152654"/>
                  <a:gd name="connsiteY34" fmla="*/ 157480 h 212597"/>
                  <a:gd name="connsiteX35" fmla="*/ 97917 w 152654"/>
                  <a:gd name="connsiteY35" fmla="*/ 146558 h 212597"/>
                  <a:gd name="connsiteX36" fmla="*/ 92456 w 152654"/>
                  <a:gd name="connsiteY36" fmla="*/ 132969 h 212597"/>
                  <a:gd name="connsiteX37" fmla="*/ 76073 w 152654"/>
                  <a:gd name="connsiteY37" fmla="*/ 125476 h 212597"/>
                  <a:gd name="connsiteX38" fmla="*/ 51562 w 152654"/>
                  <a:gd name="connsiteY38" fmla="*/ 120650 h 212597"/>
                  <a:gd name="connsiteX39" fmla="*/ 51562 w 152654"/>
                  <a:gd name="connsiteY39" fmla="*/ 120650 h 21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654" h="212597">
                    <a:moveTo>
                      <a:pt x="51816" y="120523"/>
                    </a:moveTo>
                    <a:cubicBezTo>
                      <a:pt x="36830" y="116459"/>
                      <a:pt x="25273" y="110363"/>
                      <a:pt x="17018" y="101473"/>
                    </a:cubicBezTo>
                    <a:cubicBezTo>
                      <a:pt x="8890" y="93345"/>
                      <a:pt x="4826" y="80391"/>
                      <a:pt x="4826" y="64008"/>
                    </a:cubicBezTo>
                    <a:cubicBezTo>
                      <a:pt x="4826" y="44196"/>
                      <a:pt x="12319" y="28575"/>
                      <a:pt x="26670" y="17018"/>
                    </a:cubicBezTo>
                    <a:cubicBezTo>
                      <a:pt x="41021" y="5461"/>
                      <a:pt x="60706" y="0"/>
                      <a:pt x="85217" y="0"/>
                    </a:cubicBezTo>
                    <a:cubicBezTo>
                      <a:pt x="95377" y="0"/>
                      <a:pt x="105664" y="635"/>
                      <a:pt x="115824" y="2794"/>
                    </a:cubicBezTo>
                    <a:cubicBezTo>
                      <a:pt x="125984" y="4826"/>
                      <a:pt x="136271" y="7620"/>
                      <a:pt x="146431" y="10922"/>
                    </a:cubicBezTo>
                    <a:cubicBezTo>
                      <a:pt x="145796" y="17780"/>
                      <a:pt x="144399" y="25273"/>
                      <a:pt x="142367" y="32004"/>
                    </a:cubicBezTo>
                    <a:cubicBezTo>
                      <a:pt x="140335" y="39497"/>
                      <a:pt x="137541" y="45593"/>
                      <a:pt x="134874" y="51054"/>
                    </a:cubicBezTo>
                    <a:cubicBezTo>
                      <a:pt x="128778" y="48260"/>
                      <a:pt x="121285" y="46228"/>
                      <a:pt x="113792" y="44196"/>
                    </a:cubicBezTo>
                    <a:cubicBezTo>
                      <a:pt x="106299" y="42164"/>
                      <a:pt x="98171" y="41402"/>
                      <a:pt x="89916" y="41402"/>
                    </a:cubicBezTo>
                    <a:cubicBezTo>
                      <a:pt x="81026" y="41402"/>
                      <a:pt x="74295" y="42799"/>
                      <a:pt x="68834" y="45466"/>
                    </a:cubicBezTo>
                    <a:cubicBezTo>
                      <a:pt x="64008" y="48260"/>
                      <a:pt x="61341" y="52959"/>
                      <a:pt x="61341" y="58420"/>
                    </a:cubicBezTo>
                    <a:cubicBezTo>
                      <a:pt x="61341" y="64516"/>
                      <a:pt x="63373" y="68580"/>
                      <a:pt x="66802" y="70612"/>
                    </a:cubicBezTo>
                    <a:cubicBezTo>
                      <a:pt x="70231" y="72644"/>
                      <a:pt x="75692" y="75438"/>
                      <a:pt x="81788" y="77470"/>
                    </a:cubicBezTo>
                    <a:lnTo>
                      <a:pt x="104267" y="84328"/>
                    </a:lnTo>
                    <a:cubicBezTo>
                      <a:pt x="111760" y="86360"/>
                      <a:pt x="118618" y="89154"/>
                      <a:pt x="124079" y="91821"/>
                    </a:cubicBezTo>
                    <a:cubicBezTo>
                      <a:pt x="130175" y="94615"/>
                      <a:pt x="135001" y="98679"/>
                      <a:pt x="139065" y="103378"/>
                    </a:cubicBezTo>
                    <a:cubicBezTo>
                      <a:pt x="143129" y="108204"/>
                      <a:pt x="146558" y="113538"/>
                      <a:pt x="149225" y="119761"/>
                    </a:cubicBezTo>
                    <a:cubicBezTo>
                      <a:pt x="152019" y="126619"/>
                      <a:pt x="152654" y="134112"/>
                      <a:pt x="152654" y="143637"/>
                    </a:cubicBezTo>
                    <a:cubicBezTo>
                      <a:pt x="152654" y="153162"/>
                      <a:pt x="150622" y="162687"/>
                      <a:pt x="146558" y="170942"/>
                    </a:cubicBezTo>
                    <a:cubicBezTo>
                      <a:pt x="142494" y="179070"/>
                      <a:pt x="136398" y="186563"/>
                      <a:pt x="128778" y="192786"/>
                    </a:cubicBezTo>
                    <a:cubicBezTo>
                      <a:pt x="121158" y="199009"/>
                      <a:pt x="111760" y="203708"/>
                      <a:pt x="100203" y="207137"/>
                    </a:cubicBezTo>
                    <a:cubicBezTo>
                      <a:pt x="89281" y="210566"/>
                      <a:pt x="76327" y="212598"/>
                      <a:pt x="62738" y="212598"/>
                    </a:cubicBezTo>
                    <a:cubicBezTo>
                      <a:pt x="56642" y="212598"/>
                      <a:pt x="50546" y="212598"/>
                      <a:pt x="44958" y="211963"/>
                    </a:cubicBezTo>
                    <a:cubicBezTo>
                      <a:pt x="39370" y="211328"/>
                      <a:pt x="34798" y="210566"/>
                      <a:pt x="29972" y="209931"/>
                    </a:cubicBezTo>
                    <a:cubicBezTo>
                      <a:pt x="25146" y="209296"/>
                      <a:pt x="20447" y="207899"/>
                      <a:pt x="15621" y="206502"/>
                    </a:cubicBezTo>
                    <a:cubicBezTo>
                      <a:pt x="10795" y="205105"/>
                      <a:pt x="5461" y="203708"/>
                      <a:pt x="0" y="201041"/>
                    </a:cubicBezTo>
                    <a:cubicBezTo>
                      <a:pt x="635" y="194183"/>
                      <a:pt x="2032" y="186690"/>
                      <a:pt x="4064" y="179197"/>
                    </a:cubicBezTo>
                    <a:cubicBezTo>
                      <a:pt x="6096" y="171704"/>
                      <a:pt x="8890" y="164846"/>
                      <a:pt x="11557" y="158115"/>
                    </a:cubicBezTo>
                    <a:cubicBezTo>
                      <a:pt x="20447" y="161544"/>
                      <a:pt x="28575" y="164211"/>
                      <a:pt x="36068" y="165608"/>
                    </a:cubicBezTo>
                    <a:cubicBezTo>
                      <a:pt x="43561" y="167640"/>
                      <a:pt x="51689" y="168402"/>
                      <a:pt x="60579" y="168402"/>
                    </a:cubicBezTo>
                    <a:cubicBezTo>
                      <a:pt x="64008" y="168402"/>
                      <a:pt x="68072" y="168402"/>
                      <a:pt x="72771" y="167767"/>
                    </a:cubicBezTo>
                    <a:cubicBezTo>
                      <a:pt x="76835" y="167132"/>
                      <a:pt x="80899" y="165735"/>
                      <a:pt x="84963" y="164338"/>
                    </a:cubicBezTo>
                    <a:cubicBezTo>
                      <a:pt x="88392" y="162306"/>
                      <a:pt x="91821" y="160274"/>
                      <a:pt x="94488" y="157480"/>
                    </a:cubicBezTo>
                    <a:cubicBezTo>
                      <a:pt x="97282" y="154686"/>
                      <a:pt x="97917" y="151384"/>
                      <a:pt x="97917" y="146558"/>
                    </a:cubicBezTo>
                    <a:cubicBezTo>
                      <a:pt x="97917" y="140462"/>
                      <a:pt x="95885" y="135636"/>
                      <a:pt x="92456" y="132969"/>
                    </a:cubicBezTo>
                    <a:cubicBezTo>
                      <a:pt x="88392" y="130175"/>
                      <a:pt x="83566" y="127508"/>
                      <a:pt x="76073" y="125476"/>
                    </a:cubicBezTo>
                    <a:lnTo>
                      <a:pt x="51562" y="120650"/>
                    </a:lnTo>
                    <a:lnTo>
                      <a:pt x="51562" y="120650"/>
                    </a:lnTo>
                    <a:close/>
                  </a:path>
                </a:pathLst>
              </a:custGeom>
              <a:solidFill>
                <a:schemeClr val="bg1"/>
              </a:solidFill>
              <a:ln w="12700" cap="flat">
                <a:noFill/>
                <a:prstDash val="solid"/>
                <a:miter/>
              </a:ln>
            </p:spPr>
            <p:txBody>
              <a:bodyPr rtlCol="0" anchor="ctr"/>
              <a:lstStyle/>
              <a:p>
                <a:endParaRPr lang="nl-NL"/>
              </a:p>
            </p:txBody>
          </p:sp>
          <p:sp>
            <p:nvSpPr>
              <p:cNvPr id="314" name="Vrije vorm: vorm 313">
                <a:extLst>
                  <a:ext uri="{FF2B5EF4-FFF2-40B4-BE49-F238E27FC236}">
                    <a16:creationId xmlns:a16="http://schemas.microsoft.com/office/drawing/2014/main" id="{A83C7EB2-48D2-DCAD-CD89-5B779FA337E5}"/>
                  </a:ext>
                </a:extLst>
              </p:cNvPr>
              <p:cNvSpPr/>
              <p:nvPr/>
            </p:nvSpPr>
            <p:spPr>
              <a:xfrm>
                <a:off x="3467227" y="1486152"/>
                <a:ext cx="99441" cy="291845"/>
              </a:xfrm>
              <a:custGeom>
                <a:avLst/>
                <a:gdLst>
                  <a:gd name="connsiteX0" fmla="*/ 635 w 99441"/>
                  <a:gd name="connsiteY0" fmla="*/ 2032 h 291845"/>
                  <a:gd name="connsiteX1" fmla="*/ 28575 w 99441"/>
                  <a:gd name="connsiteY1" fmla="*/ 0 h 291845"/>
                  <a:gd name="connsiteX2" fmla="*/ 56515 w 99441"/>
                  <a:gd name="connsiteY2" fmla="*/ 2032 h 291845"/>
                  <a:gd name="connsiteX3" fmla="*/ 56515 w 99441"/>
                  <a:gd name="connsiteY3" fmla="*/ 209931 h 291845"/>
                  <a:gd name="connsiteX4" fmla="*/ 57912 w 99441"/>
                  <a:gd name="connsiteY4" fmla="*/ 229743 h 291845"/>
                  <a:gd name="connsiteX5" fmla="*/ 61976 w 99441"/>
                  <a:gd name="connsiteY5" fmla="*/ 241300 h 291845"/>
                  <a:gd name="connsiteX6" fmla="*/ 69469 w 99441"/>
                  <a:gd name="connsiteY6" fmla="*/ 246761 h 291845"/>
                  <a:gd name="connsiteX7" fmla="*/ 81026 w 99441"/>
                  <a:gd name="connsiteY7" fmla="*/ 248158 h 291845"/>
                  <a:gd name="connsiteX8" fmla="*/ 87884 w 99441"/>
                  <a:gd name="connsiteY8" fmla="*/ 247523 h 291845"/>
                  <a:gd name="connsiteX9" fmla="*/ 95377 w 99441"/>
                  <a:gd name="connsiteY9" fmla="*/ 246126 h 291845"/>
                  <a:gd name="connsiteX10" fmla="*/ 99441 w 99441"/>
                  <a:gd name="connsiteY10" fmla="*/ 277495 h 291845"/>
                  <a:gd name="connsiteX11" fmla="*/ 99441 w 99441"/>
                  <a:gd name="connsiteY11" fmla="*/ 282956 h 291845"/>
                  <a:gd name="connsiteX12" fmla="*/ 98806 w 99441"/>
                  <a:gd name="connsiteY12" fmla="*/ 288417 h 291845"/>
                  <a:gd name="connsiteX13" fmla="*/ 83820 w 99441"/>
                  <a:gd name="connsiteY13" fmla="*/ 291211 h 291845"/>
                  <a:gd name="connsiteX14" fmla="*/ 67437 w 99441"/>
                  <a:gd name="connsiteY14" fmla="*/ 291846 h 291845"/>
                  <a:gd name="connsiteX15" fmla="*/ 18415 w 99441"/>
                  <a:gd name="connsiteY15" fmla="*/ 274828 h 291845"/>
                  <a:gd name="connsiteX16" fmla="*/ 0 w 99441"/>
                  <a:gd name="connsiteY16" fmla="*/ 220345 h 291845"/>
                  <a:gd name="connsiteX17" fmla="*/ 0 w 99441"/>
                  <a:gd name="connsiteY17" fmla="*/ 2286 h 291845"/>
                  <a:gd name="connsiteX18" fmla="*/ 762 w 99441"/>
                  <a:gd name="connsiteY18" fmla="*/ 2286 h 29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441" h="291845">
                    <a:moveTo>
                      <a:pt x="635" y="2032"/>
                    </a:moveTo>
                    <a:cubicBezTo>
                      <a:pt x="10160" y="635"/>
                      <a:pt x="19685" y="0"/>
                      <a:pt x="28575" y="0"/>
                    </a:cubicBezTo>
                    <a:cubicBezTo>
                      <a:pt x="37465" y="0"/>
                      <a:pt x="46990" y="635"/>
                      <a:pt x="56515" y="2032"/>
                    </a:cubicBezTo>
                    <a:lnTo>
                      <a:pt x="56515" y="209931"/>
                    </a:lnTo>
                    <a:cubicBezTo>
                      <a:pt x="56515" y="218059"/>
                      <a:pt x="57150" y="224917"/>
                      <a:pt x="57912" y="229743"/>
                    </a:cubicBezTo>
                    <a:cubicBezTo>
                      <a:pt x="58674" y="234569"/>
                      <a:pt x="59944" y="238633"/>
                      <a:pt x="61976" y="241300"/>
                    </a:cubicBezTo>
                    <a:cubicBezTo>
                      <a:pt x="64008" y="244094"/>
                      <a:pt x="66802" y="246126"/>
                      <a:pt x="69469" y="246761"/>
                    </a:cubicBezTo>
                    <a:cubicBezTo>
                      <a:pt x="72898" y="248158"/>
                      <a:pt x="76327" y="248158"/>
                      <a:pt x="81026" y="248158"/>
                    </a:cubicBezTo>
                    <a:cubicBezTo>
                      <a:pt x="83058" y="248158"/>
                      <a:pt x="85090" y="248158"/>
                      <a:pt x="87884" y="247523"/>
                    </a:cubicBezTo>
                    <a:cubicBezTo>
                      <a:pt x="90678" y="247523"/>
                      <a:pt x="92710" y="246888"/>
                      <a:pt x="95377" y="246126"/>
                    </a:cubicBezTo>
                    <a:cubicBezTo>
                      <a:pt x="98171" y="257048"/>
                      <a:pt x="99441" y="267208"/>
                      <a:pt x="99441" y="277495"/>
                    </a:cubicBezTo>
                    <a:lnTo>
                      <a:pt x="99441" y="282956"/>
                    </a:lnTo>
                    <a:cubicBezTo>
                      <a:pt x="99441" y="284988"/>
                      <a:pt x="99441" y="286385"/>
                      <a:pt x="98806" y="288417"/>
                    </a:cubicBezTo>
                    <a:cubicBezTo>
                      <a:pt x="94742" y="289814"/>
                      <a:pt x="89281" y="290449"/>
                      <a:pt x="83820" y="291211"/>
                    </a:cubicBezTo>
                    <a:cubicBezTo>
                      <a:pt x="77724" y="291846"/>
                      <a:pt x="72263" y="291846"/>
                      <a:pt x="67437" y="291846"/>
                    </a:cubicBezTo>
                    <a:cubicBezTo>
                      <a:pt x="46990" y="291846"/>
                      <a:pt x="30607" y="286385"/>
                      <a:pt x="18415" y="274828"/>
                    </a:cubicBezTo>
                    <a:cubicBezTo>
                      <a:pt x="6223" y="263271"/>
                      <a:pt x="0" y="245491"/>
                      <a:pt x="0" y="220345"/>
                    </a:cubicBezTo>
                    <a:lnTo>
                      <a:pt x="0" y="2286"/>
                    </a:lnTo>
                    <a:lnTo>
                      <a:pt x="762" y="2286"/>
                    </a:lnTo>
                    <a:close/>
                  </a:path>
                </a:pathLst>
              </a:custGeom>
              <a:solidFill>
                <a:schemeClr val="bg1"/>
              </a:solidFill>
              <a:ln w="12700" cap="flat">
                <a:noFill/>
                <a:prstDash val="solid"/>
                <a:miter/>
              </a:ln>
            </p:spPr>
            <p:txBody>
              <a:bodyPr rtlCol="0" anchor="ctr"/>
              <a:lstStyle/>
              <a:p>
                <a:endParaRPr lang="nl-NL"/>
              </a:p>
            </p:txBody>
          </p:sp>
          <p:sp>
            <p:nvSpPr>
              <p:cNvPr id="315" name="Vrije vorm: vorm 314">
                <a:extLst>
                  <a:ext uri="{FF2B5EF4-FFF2-40B4-BE49-F238E27FC236}">
                    <a16:creationId xmlns:a16="http://schemas.microsoft.com/office/drawing/2014/main" id="{9C0A0536-858B-DE05-C50B-C52AB094361C}"/>
                  </a:ext>
                </a:extLst>
              </p:cNvPr>
              <p:cNvSpPr/>
              <p:nvPr/>
            </p:nvSpPr>
            <p:spPr>
              <a:xfrm>
                <a:off x="3593339" y="1571241"/>
                <a:ext cx="179196" cy="211963"/>
              </a:xfrm>
              <a:custGeom>
                <a:avLst/>
                <a:gdLst>
                  <a:gd name="connsiteX0" fmla="*/ 635 w 179196"/>
                  <a:gd name="connsiteY0" fmla="*/ 2032 h 211963"/>
                  <a:gd name="connsiteX1" fmla="*/ 28575 w 179196"/>
                  <a:gd name="connsiteY1" fmla="*/ 0 h 211963"/>
                  <a:gd name="connsiteX2" fmla="*/ 56515 w 179196"/>
                  <a:gd name="connsiteY2" fmla="*/ 2032 h 211963"/>
                  <a:gd name="connsiteX3" fmla="*/ 56515 w 179196"/>
                  <a:gd name="connsiteY3" fmla="*/ 110363 h 211963"/>
                  <a:gd name="connsiteX4" fmla="*/ 59309 w 179196"/>
                  <a:gd name="connsiteY4" fmla="*/ 136906 h 211963"/>
                  <a:gd name="connsiteX5" fmla="*/ 67437 w 179196"/>
                  <a:gd name="connsiteY5" fmla="*/ 153289 h 211963"/>
                  <a:gd name="connsiteX6" fmla="*/ 80391 w 179196"/>
                  <a:gd name="connsiteY6" fmla="*/ 162179 h 211963"/>
                  <a:gd name="connsiteX7" fmla="*/ 98806 w 179196"/>
                  <a:gd name="connsiteY7" fmla="*/ 164973 h 211963"/>
                  <a:gd name="connsiteX8" fmla="*/ 123317 w 179196"/>
                  <a:gd name="connsiteY8" fmla="*/ 162179 h 211963"/>
                  <a:gd name="connsiteX9" fmla="*/ 123317 w 179196"/>
                  <a:gd name="connsiteY9" fmla="*/ 2032 h 211963"/>
                  <a:gd name="connsiteX10" fmla="*/ 151257 w 179196"/>
                  <a:gd name="connsiteY10" fmla="*/ 0 h 211963"/>
                  <a:gd name="connsiteX11" fmla="*/ 179197 w 179196"/>
                  <a:gd name="connsiteY11" fmla="*/ 2032 h 211963"/>
                  <a:gd name="connsiteX12" fmla="*/ 179197 w 179196"/>
                  <a:gd name="connsiteY12" fmla="*/ 199009 h 211963"/>
                  <a:gd name="connsiteX13" fmla="*/ 145796 w 179196"/>
                  <a:gd name="connsiteY13" fmla="*/ 207899 h 211963"/>
                  <a:gd name="connsiteX14" fmla="*/ 102235 w 179196"/>
                  <a:gd name="connsiteY14" fmla="*/ 211963 h 211963"/>
                  <a:gd name="connsiteX15" fmla="*/ 63373 w 179196"/>
                  <a:gd name="connsiteY15" fmla="*/ 208534 h 211963"/>
                  <a:gd name="connsiteX16" fmla="*/ 30607 w 179196"/>
                  <a:gd name="connsiteY16" fmla="*/ 194945 h 211963"/>
                  <a:gd name="connsiteX17" fmla="*/ 8128 w 179196"/>
                  <a:gd name="connsiteY17" fmla="*/ 164973 h 211963"/>
                  <a:gd name="connsiteX18" fmla="*/ 0 w 179196"/>
                  <a:gd name="connsiteY18" fmla="*/ 112522 h 211963"/>
                  <a:gd name="connsiteX19" fmla="*/ 0 w 179196"/>
                  <a:gd name="connsiteY19" fmla="*/ 2159 h 211963"/>
                  <a:gd name="connsiteX20" fmla="*/ 635 w 179196"/>
                  <a:gd name="connsiteY20" fmla="*/ 2159 h 21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196" h="211963">
                    <a:moveTo>
                      <a:pt x="635" y="2032"/>
                    </a:moveTo>
                    <a:cubicBezTo>
                      <a:pt x="10160" y="635"/>
                      <a:pt x="19685" y="0"/>
                      <a:pt x="28575" y="0"/>
                    </a:cubicBezTo>
                    <a:cubicBezTo>
                      <a:pt x="38100" y="0"/>
                      <a:pt x="46990" y="635"/>
                      <a:pt x="56515" y="2032"/>
                    </a:cubicBezTo>
                    <a:lnTo>
                      <a:pt x="56515" y="110363"/>
                    </a:lnTo>
                    <a:cubicBezTo>
                      <a:pt x="56515" y="121285"/>
                      <a:pt x="57150" y="130175"/>
                      <a:pt x="59309" y="136906"/>
                    </a:cubicBezTo>
                    <a:cubicBezTo>
                      <a:pt x="60706" y="143764"/>
                      <a:pt x="63373" y="149098"/>
                      <a:pt x="67437" y="153289"/>
                    </a:cubicBezTo>
                    <a:cubicBezTo>
                      <a:pt x="70866" y="157353"/>
                      <a:pt x="75565" y="160147"/>
                      <a:pt x="80391" y="162179"/>
                    </a:cubicBezTo>
                    <a:cubicBezTo>
                      <a:pt x="85852" y="164211"/>
                      <a:pt x="91948" y="164973"/>
                      <a:pt x="98806" y="164973"/>
                    </a:cubicBezTo>
                    <a:cubicBezTo>
                      <a:pt x="108331" y="164973"/>
                      <a:pt x="116586" y="164338"/>
                      <a:pt x="123317" y="162179"/>
                    </a:cubicBezTo>
                    <a:lnTo>
                      <a:pt x="123317" y="2032"/>
                    </a:lnTo>
                    <a:cubicBezTo>
                      <a:pt x="132842" y="635"/>
                      <a:pt x="141732" y="0"/>
                      <a:pt x="151257" y="0"/>
                    </a:cubicBezTo>
                    <a:cubicBezTo>
                      <a:pt x="160782" y="0"/>
                      <a:pt x="169672" y="635"/>
                      <a:pt x="179197" y="2032"/>
                    </a:cubicBezTo>
                    <a:lnTo>
                      <a:pt x="179197" y="199009"/>
                    </a:lnTo>
                    <a:cubicBezTo>
                      <a:pt x="171069" y="201803"/>
                      <a:pt x="159385" y="204470"/>
                      <a:pt x="145796" y="207899"/>
                    </a:cubicBezTo>
                    <a:cubicBezTo>
                      <a:pt x="132207" y="210693"/>
                      <a:pt x="117221" y="211963"/>
                      <a:pt x="102235" y="211963"/>
                    </a:cubicBezTo>
                    <a:cubicBezTo>
                      <a:pt x="88646" y="211963"/>
                      <a:pt x="75692" y="210566"/>
                      <a:pt x="63373" y="208534"/>
                    </a:cubicBezTo>
                    <a:cubicBezTo>
                      <a:pt x="51054" y="206502"/>
                      <a:pt x="40259" y="201676"/>
                      <a:pt x="30607" y="194945"/>
                    </a:cubicBezTo>
                    <a:cubicBezTo>
                      <a:pt x="20955" y="188214"/>
                      <a:pt x="13589" y="177927"/>
                      <a:pt x="8128" y="164973"/>
                    </a:cubicBezTo>
                    <a:cubicBezTo>
                      <a:pt x="2667" y="152019"/>
                      <a:pt x="0" y="134366"/>
                      <a:pt x="0" y="112522"/>
                    </a:cubicBezTo>
                    <a:lnTo>
                      <a:pt x="0" y="2159"/>
                    </a:lnTo>
                    <a:lnTo>
                      <a:pt x="635" y="2159"/>
                    </a:lnTo>
                    <a:close/>
                  </a:path>
                </a:pathLst>
              </a:custGeom>
              <a:solidFill>
                <a:schemeClr val="bg1"/>
              </a:solidFill>
              <a:ln w="12700" cap="flat">
                <a:noFill/>
                <a:prstDash val="solid"/>
                <a:miter/>
              </a:ln>
            </p:spPr>
            <p:txBody>
              <a:bodyPr rtlCol="0" anchor="ctr"/>
              <a:lstStyle/>
              <a:p>
                <a:endParaRPr lang="nl-NL"/>
              </a:p>
            </p:txBody>
          </p:sp>
          <p:sp>
            <p:nvSpPr>
              <p:cNvPr id="316" name="Vrije vorm: vorm 315">
                <a:extLst>
                  <a:ext uri="{FF2B5EF4-FFF2-40B4-BE49-F238E27FC236}">
                    <a16:creationId xmlns:a16="http://schemas.microsoft.com/office/drawing/2014/main" id="{CCC5F261-CA6E-E75A-D13F-E41CEA7E89ED}"/>
                  </a:ext>
                </a:extLst>
              </p:cNvPr>
              <p:cNvSpPr/>
              <p:nvPr/>
            </p:nvSpPr>
            <p:spPr>
              <a:xfrm>
                <a:off x="3805936" y="1482849"/>
                <a:ext cx="84582" cy="296291"/>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1082 w 84582"/>
                  <a:gd name="connsiteY11" fmla="*/ 55753 h 296291"/>
                  <a:gd name="connsiteX12" fmla="*/ 19050 w 84582"/>
                  <a:gd name="connsiteY12" fmla="*/ 29210 h 296291"/>
                  <a:gd name="connsiteX13" fmla="*/ 21082 w 84582"/>
                  <a:gd name="connsiteY13" fmla="*/ 2667 h 296291"/>
                  <a:gd name="connsiteX14" fmla="*/ 35433 w 84582"/>
                  <a:gd name="connsiteY14" fmla="*/ 635 h 296291"/>
                  <a:gd name="connsiteX15" fmla="*/ 49784 w 84582"/>
                  <a:gd name="connsiteY15" fmla="*/ 0 h 296291"/>
                  <a:gd name="connsiteX16" fmla="*/ 64135 w 84582"/>
                  <a:gd name="connsiteY16" fmla="*/ 635 h 296291"/>
                  <a:gd name="connsiteX17" fmla="*/ 79121 w 84582"/>
                  <a:gd name="connsiteY17" fmla="*/ 2667 h 296291"/>
                  <a:gd name="connsiteX18" fmla="*/ 80518 w 84582"/>
                  <a:gd name="connsiteY18" fmla="*/ 15621 h 296291"/>
                  <a:gd name="connsiteX19" fmla="*/ 81153 w 84582"/>
                  <a:gd name="connsiteY19" fmla="*/ 28575 h 296291"/>
                  <a:gd name="connsiteX20" fmla="*/ 80518 w 84582"/>
                  <a:gd name="connsiteY20" fmla="*/ 41529 h 296291"/>
                  <a:gd name="connsiteX21" fmla="*/ 79121 w 84582"/>
                  <a:gd name="connsiteY21" fmla="*/ 55118 h 296291"/>
                  <a:gd name="connsiteX22" fmla="*/ 64770 w 84582"/>
                  <a:gd name="connsiteY22" fmla="*/ 56515 h 296291"/>
                  <a:gd name="connsiteX23" fmla="*/ 50419 w 84582"/>
                  <a:gd name="connsiteY23" fmla="*/ 57150 h 296291"/>
                  <a:gd name="connsiteX24" fmla="*/ 36068 w 84582"/>
                  <a:gd name="connsiteY24" fmla="*/ 56515 h 296291"/>
                  <a:gd name="connsiteX25" fmla="*/ 21082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1082" y="55753"/>
                    </a:moveTo>
                    <a:cubicBezTo>
                      <a:pt x="19685" y="46863"/>
                      <a:pt x="19050" y="37973"/>
                      <a:pt x="19050" y="29210"/>
                    </a:cubicBezTo>
                    <a:cubicBezTo>
                      <a:pt x="19050" y="21082"/>
                      <a:pt x="19685" y="12192"/>
                      <a:pt x="21082" y="2667"/>
                    </a:cubicBezTo>
                    <a:cubicBezTo>
                      <a:pt x="25908" y="2032"/>
                      <a:pt x="30607" y="1270"/>
                      <a:pt x="35433" y="635"/>
                    </a:cubicBezTo>
                    <a:cubicBezTo>
                      <a:pt x="40894" y="0"/>
                      <a:pt x="44958" y="0"/>
                      <a:pt x="49784" y="0"/>
                    </a:cubicBezTo>
                    <a:cubicBezTo>
                      <a:pt x="54610" y="0"/>
                      <a:pt x="59309" y="0"/>
                      <a:pt x="64135" y="635"/>
                    </a:cubicBezTo>
                    <a:cubicBezTo>
                      <a:pt x="69596" y="1270"/>
                      <a:pt x="74295" y="1270"/>
                      <a:pt x="79121" y="2667"/>
                    </a:cubicBezTo>
                    <a:cubicBezTo>
                      <a:pt x="79756" y="7493"/>
                      <a:pt x="80518" y="11557"/>
                      <a:pt x="80518" y="15621"/>
                    </a:cubicBezTo>
                    <a:cubicBezTo>
                      <a:pt x="80518" y="19685"/>
                      <a:pt x="81153" y="24511"/>
                      <a:pt x="81153" y="28575"/>
                    </a:cubicBezTo>
                    <a:cubicBezTo>
                      <a:pt x="81153" y="32639"/>
                      <a:pt x="81153" y="37465"/>
                      <a:pt x="80518" y="41529"/>
                    </a:cubicBezTo>
                    <a:cubicBezTo>
                      <a:pt x="80518" y="46355"/>
                      <a:pt x="79883" y="50419"/>
                      <a:pt x="79121" y="55118"/>
                    </a:cubicBezTo>
                    <a:cubicBezTo>
                      <a:pt x="74295" y="55753"/>
                      <a:pt x="69596" y="56515"/>
                      <a:pt x="64770" y="56515"/>
                    </a:cubicBezTo>
                    <a:cubicBezTo>
                      <a:pt x="59309" y="56515"/>
                      <a:pt x="54610" y="57150"/>
                      <a:pt x="50419" y="57150"/>
                    </a:cubicBezTo>
                    <a:cubicBezTo>
                      <a:pt x="46228" y="57150"/>
                      <a:pt x="41529" y="57150"/>
                      <a:pt x="36068" y="56515"/>
                    </a:cubicBezTo>
                    <a:cubicBezTo>
                      <a:pt x="30607" y="57150"/>
                      <a:pt x="25146" y="56515"/>
                      <a:pt x="21082" y="55880"/>
                    </a:cubicBezTo>
                  </a:path>
                </a:pathLst>
              </a:custGeom>
              <a:solidFill>
                <a:schemeClr val="bg1"/>
              </a:solidFill>
              <a:ln w="12700" cap="flat">
                <a:noFill/>
                <a:prstDash val="solid"/>
                <a:miter/>
              </a:ln>
            </p:spPr>
            <p:txBody>
              <a:bodyPr rtlCol="0" anchor="ctr"/>
              <a:lstStyle/>
              <a:p>
                <a:endParaRPr lang="nl-NL"/>
              </a:p>
            </p:txBody>
          </p:sp>
          <p:sp>
            <p:nvSpPr>
              <p:cNvPr id="317" name="Vrije vorm: vorm 316">
                <a:extLst>
                  <a:ext uri="{FF2B5EF4-FFF2-40B4-BE49-F238E27FC236}">
                    <a16:creationId xmlns:a16="http://schemas.microsoft.com/office/drawing/2014/main" id="{FEE15BBC-B5EB-AF89-FAA1-B1BDF00D3973}"/>
                  </a:ext>
                </a:extLst>
              </p:cNvPr>
              <p:cNvSpPr/>
              <p:nvPr/>
            </p:nvSpPr>
            <p:spPr>
              <a:xfrm>
                <a:off x="3923031" y="1513457"/>
                <a:ext cx="140334" cy="267080"/>
              </a:xfrm>
              <a:custGeom>
                <a:avLst/>
                <a:gdLst>
                  <a:gd name="connsiteX0" fmla="*/ 27940 w 140334"/>
                  <a:gd name="connsiteY0" fmla="*/ 102108 h 267080"/>
                  <a:gd name="connsiteX1" fmla="*/ 2032 w 140334"/>
                  <a:gd name="connsiteY1" fmla="*/ 102108 h 267080"/>
                  <a:gd name="connsiteX2" fmla="*/ 0 w 140334"/>
                  <a:gd name="connsiteY2" fmla="*/ 93980 h 267080"/>
                  <a:gd name="connsiteX3" fmla="*/ 74295 w 140334"/>
                  <a:gd name="connsiteY3" fmla="*/ 0 h 267080"/>
                  <a:gd name="connsiteX4" fmla="*/ 83185 w 140334"/>
                  <a:gd name="connsiteY4" fmla="*/ 0 h 267080"/>
                  <a:gd name="connsiteX5" fmla="*/ 83185 w 140334"/>
                  <a:gd name="connsiteY5" fmla="*/ 59944 h 267080"/>
                  <a:gd name="connsiteX6" fmla="*/ 130937 w 140334"/>
                  <a:gd name="connsiteY6" fmla="*/ 59944 h 267080"/>
                  <a:gd name="connsiteX7" fmla="*/ 132334 w 140334"/>
                  <a:gd name="connsiteY7" fmla="*/ 70866 h 267080"/>
                  <a:gd name="connsiteX8" fmla="*/ 132969 w 140334"/>
                  <a:gd name="connsiteY8" fmla="*/ 81026 h 267080"/>
                  <a:gd name="connsiteX9" fmla="*/ 132334 w 140334"/>
                  <a:gd name="connsiteY9" fmla="*/ 91948 h 267080"/>
                  <a:gd name="connsiteX10" fmla="*/ 130937 w 140334"/>
                  <a:gd name="connsiteY10" fmla="*/ 103505 h 267080"/>
                  <a:gd name="connsiteX11" fmla="*/ 83185 w 140334"/>
                  <a:gd name="connsiteY11" fmla="*/ 103505 h 267080"/>
                  <a:gd name="connsiteX12" fmla="*/ 83185 w 140334"/>
                  <a:gd name="connsiteY12" fmla="*/ 183896 h 267080"/>
                  <a:gd name="connsiteX13" fmla="*/ 85217 w 140334"/>
                  <a:gd name="connsiteY13" fmla="*/ 203708 h 267080"/>
                  <a:gd name="connsiteX14" fmla="*/ 90678 w 140334"/>
                  <a:gd name="connsiteY14" fmla="*/ 215265 h 267080"/>
                  <a:gd name="connsiteX15" fmla="*/ 100203 w 140334"/>
                  <a:gd name="connsiteY15" fmla="*/ 221361 h 267080"/>
                  <a:gd name="connsiteX16" fmla="*/ 113157 w 140334"/>
                  <a:gd name="connsiteY16" fmla="*/ 222758 h 267080"/>
                  <a:gd name="connsiteX17" fmla="*/ 124714 w 140334"/>
                  <a:gd name="connsiteY17" fmla="*/ 222123 h 267080"/>
                  <a:gd name="connsiteX18" fmla="*/ 134874 w 140334"/>
                  <a:gd name="connsiteY18" fmla="*/ 220091 h 267080"/>
                  <a:gd name="connsiteX19" fmla="*/ 138938 w 140334"/>
                  <a:gd name="connsiteY19" fmla="*/ 235712 h 267080"/>
                  <a:gd name="connsiteX20" fmla="*/ 140335 w 140334"/>
                  <a:gd name="connsiteY20" fmla="*/ 250063 h 267080"/>
                  <a:gd name="connsiteX21" fmla="*/ 140335 w 140334"/>
                  <a:gd name="connsiteY21" fmla="*/ 257556 h 267080"/>
                  <a:gd name="connsiteX22" fmla="*/ 139700 w 140334"/>
                  <a:gd name="connsiteY22" fmla="*/ 263017 h 267080"/>
                  <a:gd name="connsiteX23" fmla="*/ 102235 w 140334"/>
                  <a:gd name="connsiteY23" fmla="*/ 267081 h 267080"/>
                  <a:gd name="connsiteX24" fmla="*/ 46990 w 140334"/>
                  <a:gd name="connsiteY24" fmla="*/ 250063 h 267080"/>
                  <a:gd name="connsiteX25" fmla="*/ 27940 w 140334"/>
                  <a:gd name="connsiteY25" fmla="*/ 195580 h 267080"/>
                  <a:gd name="connsiteX26" fmla="*/ 27940 w 140334"/>
                  <a:gd name="connsiteY26" fmla="*/ 102235 h 267080"/>
                  <a:gd name="connsiteX27" fmla="*/ 27940 w 140334"/>
                  <a:gd name="connsiteY27" fmla="*/ 102235 h 26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334" h="267080">
                    <a:moveTo>
                      <a:pt x="27940" y="102108"/>
                    </a:moveTo>
                    <a:lnTo>
                      <a:pt x="2032" y="102108"/>
                    </a:lnTo>
                    <a:lnTo>
                      <a:pt x="0" y="93980"/>
                    </a:lnTo>
                    <a:lnTo>
                      <a:pt x="74295" y="0"/>
                    </a:lnTo>
                    <a:lnTo>
                      <a:pt x="83185" y="0"/>
                    </a:lnTo>
                    <a:lnTo>
                      <a:pt x="83185" y="59944"/>
                    </a:lnTo>
                    <a:lnTo>
                      <a:pt x="130937" y="59944"/>
                    </a:lnTo>
                    <a:cubicBezTo>
                      <a:pt x="131572" y="64008"/>
                      <a:pt x="132334" y="67437"/>
                      <a:pt x="132334" y="70866"/>
                    </a:cubicBezTo>
                    <a:cubicBezTo>
                      <a:pt x="132334" y="74295"/>
                      <a:pt x="132969" y="76962"/>
                      <a:pt x="132969" y="81026"/>
                    </a:cubicBezTo>
                    <a:cubicBezTo>
                      <a:pt x="132969" y="84455"/>
                      <a:pt x="132969" y="88519"/>
                      <a:pt x="132334" y="91948"/>
                    </a:cubicBezTo>
                    <a:cubicBezTo>
                      <a:pt x="132334" y="95377"/>
                      <a:pt x="131699" y="99441"/>
                      <a:pt x="130937" y="103505"/>
                    </a:cubicBezTo>
                    <a:lnTo>
                      <a:pt x="83185" y="103505"/>
                    </a:lnTo>
                    <a:lnTo>
                      <a:pt x="83185" y="183896"/>
                    </a:lnTo>
                    <a:cubicBezTo>
                      <a:pt x="83185" y="192024"/>
                      <a:pt x="83820" y="198882"/>
                      <a:pt x="85217" y="203708"/>
                    </a:cubicBezTo>
                    <a:cubicBezTo>
                      <a:pt x="86614" y="208534"/>
                      <a:pt x="88646" y="212598"/>
                      <a:pt x="90678" y="215265"/>
                    </a:cubicBezTo>
                    <a:cubicBezTo>
                      <a:pt x="93472" y="218059"/>
                      <a:pt x="96139" y="220091"/>
                      <a:pt x="100203" y="221361"/>
                    </a:cubicBezTo>
                    <a:cubicBezTo>
                      <a:pt x="103632" y="222758"/>
                      <a:pt x="108331" y="222758"/>
                      <a:pt x="113157" y="222758"/>
                    </a:cubicBezTo>
                    <a:cubicBezTo>
                      <a:pt x="117221" y="222758"/>
                      <a:pt x="121285" y="222123"/>
                      <a:pt x="124714" y="222123"/>
                    </a:cubicBezTo>
                    <a:cubicBezTo>
                      <a:pt x="128778" y="221488"/>
                      <a:pt x="132207" y="220726"/>
                      <a:pt x="134874" y="220091"/>
                    </a:cubicBezTo>
                    <a:cubicBezTo>
                      <a:pt x="136906" y="224917"/>
                      <a:pt x="138303" y="230251"/>
                      <a:pt x="138938" y="235712"/>
                    </a:cubicBezTo>
                    <a:cubicBezTo>
                      <a:pt x="139573" y="241173"/>
                      <a:pt x="140335" y="245872"/>
                      <a:pt x="140335" y="250063"/>
                    </a:cubicBezTo>
                    <a:lnTo>
                      <a:pt x="140335" y="257556"/>
                    </a:lnTo>
                    <a:cubicBezTo>
                      <a:pt x="140335" y="259588"/>
                      <a:pt x="140335" y="261620"/>
                      <a:pt x="139700" y="263017"/>
                    </a:cubicBezTo>
                    <a:cubicBezTo>
                      <a:pt x="127508" y="265811"/>
                      <a:pt x="115189" y="267081"/>
                      <a:pt x="102235" y="267081"/>
                    </a:cubicBezTo>
                    <a:cubicBezTo>
                      <a:pt x="78359" y="267081"/>
                      <a:pt x="59944" y="261620"/>
                      <a:pt x="46990" y="250063"/>
                    </a:cubicBezTo>
                    <a:cubicBezTo>
                      <a:pt x="34036" y="239141"/>
                      <a:pt x="27940" y="220726"/>
                      <a:pt x="27940" y="195580"/>
                    </a:cubicBezTo>
                    <a:lnTo>
                      <a:pt x="27940" y="102235"/>
                    </a:lnTo>
                    <a:lnTo>
                      <a:pt x="27940" y="102235"/>
                    </a:lnTo>
                    <a:close/>
                  </a:path>
                </a:pathLst>
              </a:custGeom>
              <a:solidFill>
                <a:schemeClr val="bg1"/>
              </a:solidFill>
              <a:ln w="12700" cap="flat">
                <a:noFill/>
                <a:prstDash val="solid"/>
                <a:miter/>
              </a:ln>
            </p:spPr>
            <p:txBody>
              <a:bodyPr rtlCol="0" anchor="ctr"/>
              <a:lstStyle/>
              <a:p>
                <a:endParaRPr lang="nl-NL"/>
              </a:p>
            </p:txBody>
          </p:sp>
          <p:sp>
            <p:nvSpPr>
              <p:cNvPr id="318" name="Vrije vorm: vorm 317">
                <a:extLst>
                  <a:ext uri="{FF2B5EF4-FFF2-40B4-BE49-F238E27FC236}">
                    <a16:creationId xmlns:a16="http://schemas.microsoft.com/office/drawing/2014/main" id="{F1BB6F79-66D6-5E69-AA51-E727839F4641}"/>
                  </a:ext>
                </a:extLst>
              </p:cNvPr>
              <p:cNvSpPr/>
              <p:nvPr/>
            </p:nvSpPr>
            <p:spPr>
              <a:xfrm>
                <a:off x="4079240" y="1482849"/>
                <a:ext cx="84582" cy="296291"/>
              </a:xfrm>
              <a:custGeom>
                <a:avLst/>
                <a:gdLst>
                  <a:gd name="connsiteX0" fmla="*/ 29210 w 84582"/>
                  <a:gd name="connsiteY0" fmla="*/ 132715 h 296291"/>
                  <a:gd name="connsiteX1" fmla="*/ 2667 w 84582"/>
                  <a:gd name="connsiteY1" fmla="*/ 132715 h 296291"/>
                  <a:gd name="connsiteX2" fmla="*/ 635 w 84582"/>
                  <a:gd name="connsiteY2" fmla="*/ 121793 h 296291"/>
                  <a:gd name="connsiteX3" fmla="*/ 0 w 84582"/>
                  <a:gd name="connsiteY3" fmla="*/ 110871 h 296291"/>
                  <a:gd name="connsiteX4" fmla="*/ 2794 w 84582"/>
                  <a:gd name="connsiteY4" fmla="*/ 89789 h 296291"/>
                  <a:gd name="connsiteX5" fmla="*/ 84582 w 84582"/>
                  <a:gd name="connsiteY5" fmla="*/ 89789 h 296291"/>
                  <a:gd name="connsiteX6" fmla="*/ 84582 w 84582"/>
                  <a:gd name="connsiteY6" fmla="*/ 294259 h 296291"/>
                  <a:gd name="connsiteX7" fmla="*/ 56642 w 84582"/>
                  <a:gd name="connsiteY7" fmla="*/ 296291 h 296291"/>
                  <a:gd name="connsiteX8" fmla="*/ 29337 w 84582"/>
                  <a:gd name="connsiteY8" fmla="*/ 294259 h 296291"/>
                  <a:gd name="connsiteX9" fmla="*/ 29337 w 84582"/>
                  <a:gd name="connsiteY9" fmla="*/ 132715 h 296291"/>
                  <a:gd name="connsiteX10" fmla="*/ 29337 w 84582"/>
                  <a:gd name="connsiteY10" fmla="*/ 132715 h 296291"/>
                  <a:gd name="connsiteX11" fmla="*/ 20320 w 84582"/>
                  <a:gd name="connsiteY11" fmla="*/ 55753 h 296291"/>
                  <a:gd name="connsiteX12" fmla="*/ 18288 w 84582"/>
                  <a:gd name="connsiteY12" fmla="*/ 29210 h 296291"/>
                  <a:gd name="connsiteX13" fmla="*/ 20320 w 84582"/>
                  <a:gd name="connsiteY13" fmla="*/ 2667 h 296291"/>
                  <a:gd name="connsiteX14" fmla="*/ 34671 w 84582"/>
                  <a:gd name="connsiteY14" fmla="*/ 635 h 296291"/>
                  <a:gd name="connsiteX15" fmla="*/ 49022 w 84582"/>
                  <a:gd name="connsiteY15" fmla="*/ 0 h 296291"/>
                  <a:gd name="connsiteX16" fmla="*/ 63373 w 84582"/>
                  <a:gd name="connsiteY16" fmla="*/ 635 h 296291"/>
                  <a:gd name="connsiteX17" fmla="*/ 78359 w 84582"/>
                  <a:gd name="connsiteY17" fmla="*/ 2667 h 296291"/>
                  <a:gd name="connsiteX18" fmla="*/ 79756 w 84582"/>
                  <a:gd name="connsiteY18" fmla="*/ 15621 h 296291"/>
                  <a:gd name="connsiteX19" fmla="*/ 80391 w 84582"/>
                  <a:gd name="connsiteY19" fmla="*/ 28575 h 296291"/>
                  <a:gd name="connsiteX20" fmla="*/ 79756 w 84582"/>
                  <a:gd name="connsiteY20" fmla="*/ 41529 h 296291"/>
                  <a:gd name="connsiteX21" fmla="*/ 78359 w 84582"/>
                  <a:gd name="connsiteY21" fmla="*/ 55118 h 296291"/>
                  <a:gd name="connsiteX22" fmla="*/ 64008 w 84582"/>
                  <a:gd name="connsiteY22" fmla="*/ 56515 h 296291"/>
                  <a:gd name="connsiteX23" fmla="*/ 49657 w 84582"/>
                  <a:gd name="connsiteY23" fmla="*/ 57150 h 296291"/>
                  <a:gd name="connsiteX24" fmla="*/ 35306 w 84582"/>
                  <a:gd name="connsiteY24" fmla="*/ 56515 h 296291"/>
                  <a:gd name="connsiteX25" fmla="*/ 20320 w 84582"/>
                  <a:gd name="connsiteY25" fmla="*/ 55880 h 29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4582" h="296291">
                    <a:moveTo>
                      <a:pt x="29210" y="132715"/>
                    </a:moveTo>
                    <a:lnTo>
                      <a:pt x="2667" y="132715"/>
                    </a:lnTo>
                    <a:cubicBezTo>
                      <a:pt x="2032" y="129286"/>
                      <a:pt x="1270" y="125857"/>
                      <a:pt x="635" y="121793"/>
                    </a:cubicBezTo>
                    <a:cubicBezTo>
                      <a:pt x="0" y="117729"/>
                      <a:pt x="0" y="114300"/>
                      <a:pt x="0" y="110871"/>
                    </a:cubicBezTo>
                    <a:cubicBezTo>
                      <a:pt x="0" y="104013"/>
                      <a:pt x="635" y="96520"/>
                      <a:pt x="2794" y="89789"/>
                    </a:cubicBezTo>
                    <a:lnTo>
                      <a:pt x="84582" y="89789"/>
                    </a:lnTo>
                    <a:lnTo>
                      <a:pt x="84582" y="294259"/>
                    </a:lnTo>
                    <a:cubicBezTo>
                      <a:pt x="75057" y="295656"/>
                      <a:pt x="66167" y="296291"/>
                      <a:pt x="56642" y="296291"/>
                    </a:cubicBezTo>
                    <a:cubicBezTo>
                      <a:pt x="47752" y="296291"/>
                      <a:pt x="38862" y="295656"/>
                      <a:pt x="29337" y="294259"/>
                    </a:cubicBezTo>
                    <a:lnTo>
                      <a:pt x="29337" y="132715"/>
                    </a:lnTo>
                    <a:lnTo>
                      <a:pt x="29337" y="132715"/>
                    </a:lnTo>
                    <a:close/>
                    <a:moveTo>
                      <a:pt x="20320" y="55753"/>
                    </a:moveTo>
                    <a:cubicBezTo>
                      <a:pt x="18923" y="46863"/>
                      <a:pt x="18288" y="37973"/>
                      <a:pt x="18288" y="29210"/>
                    </a:cubicBezTo>
                    <a:cubicBezTo>
                      <a:pt x="18288" y="21082"/>
                      <a:pt x="18923" y="12192"/>
                      <a:pt x="20320" y="2667"/>
                    </a:cubicBezTo>
                    <a:cubicBezTo>
                      <a:pt x="25146" y="2032"/>
                      <a:pt x="29845" y="1270"/>
                      <a:pt x="34671" y="635"/>
                    </a:cubicBezTo>
                    <a:cubicBezTo>
                      <a:pt x="40132" y="0"/>
                      <a:pt x="44196" y="0"/>
                      <a:pt x="49022" y="0"/>
                    </a:cubicBezTo>
                    <a:cubicBezTo>
                      <a:pt x="53848" y="0"/>
                      <a:pt x="58547" y="0"/>
                      <a:pt x="63373" y="635"/>
                    </a:cubicBezTo>
                    <a:cubicBezTo>
                      <a:pt x="68834" y="1270"/>
                      <a:pt x="73533" y="1270"/>
                      <a:pt x="78359" y="2667"/>
                    </a:cubicBezTo>
                    <a:cubicBezTo>
                      <a:pt x="78994" y="7493"/>
                      <a:pt x="79756" y="11557"/>
                      <a:pt x="79756" y="15621"/>
                    </a:cubicBezTo>
                    <a:cubicBezTo>
                      <a:pt x="79756" y="19685"/>
                      <a:pt x="80391" y="24511"/>
                      <a:pt x="80391" y="28575"/>
                    </a:cubicBezTo>
                    <a:cubicBezTo>
                      <a:pt x="80391" y="32639"/>
                      <a:pt x="80391" y="37465"/>
                      <a:pt x="79756" y="41529"/>
                    </a:cubicBezTo>
                    <a:cubicBezTo>
                      <a:pt x="79756" y="46355"/>
                      <a:pt x="79121" y="50419"/>
                      <a:pt x="78359" y="55118"/>
                    </a:cubicBezTo>
                    <a:cubicBezTo>
                      <a:pt x="73533" y="55753"/>
                      <a:pt x="68834" y="56515"/>
                      <a:pt x="64008" y="56515"/>
                    </a:cubicBezTo>
                    <a:cubicBezTo>
                      <a:pt x="58547" y="56515"/>
                      <a:pt x="53848" y="57150"/>
                      <a:pt x="49657" y="57150"/>
                    </a:cubicBezTo>
                    <a:cubicBezTo>
                      <a:pt x="45466" y="57150"/>
                      <a:pt x="40767" y="57150"/>
                      <a:pt x="35306" y="56515"/>
                    </a:cubicBezTo>
                    <a:cubicBezTo>
                      <a:pt x="29845" y="57150"/>
                      <a:pt x="25146" y="56515"/>
                      <a:pt x="20320" y="55880"/>
                    </a:cubicBezTo>
                  </a:path>
                </a:pathLst>
              </a:custGeom>
              <a:solidFill>
                <a:schemeClr val="bg1"/>
              </a:solidFill>
              <a:ln w="12700" cap="flat">
                <a:noFill/>
                <a:prstDash val="solid"/>
                <a:miter/>
              </a:ln>
            </p:spPr>
            <p:txBody>
              <a:bodyPr rtlCol="0" anchor="ctr"/>
              <a:lstStyle/>
              <a:p>
                <a:endParaRPr lang="nl-NL"/>
              </a:p>
            </p:txBody>
          </p:sp>
          <p:sp>
            <p:nvSpPr>
              <p:cNvPr id="319" name="Vrije vorm: vorm 318">
                <a:extLst>
                  <a:ext uri="{FF2B5EF4-FFF2-40B4-BE49-F238E27FC236}">
                    <a16:creationId xmlns:a16="http://schemas.microsoft.com/office/drawing/2014/main" id="{4103B015-52BB-559F-C432-FD68988C342D}"/>
                  </a:ext>
                </a:extLst>
              </p:cNvPr>
              <p:cNvSpPr/>
              <p:nvPr/>
            </p:nvSpPr>
            <p:spPr>
              <a:xfrm>
                <a:off x="4218686" y="1569082"/>
                <a:ext cx="181355" cy="211836"/>
              </a:xfrm>
              <a:custGeom>
                <a:avLst/>
                <a:gdLst>
                  <a:gd name="connsiteX0" fmla="*/ 127 w 181355"/>
                  <a:gd name="connsiteY0" fmla="*/ 4191 h 211836"/>
                  <a:gd name="connsiteX1" fmla="*/ 11049 w 181355"/>
                  <a:gd name="connsiteY1" fmla="*/ 2159 h 211836"/>
                  <a:gd name="connsiteX2" fmla="*/ 23241 w 181355"/>
                  <a:gd name="connsiteY2" fmla="*/ 1524 h 211836"/>
                  <a:gd name="connsiteX3" fmla="*/ 34798 w 181355"/>
                  <a:gd name="connsiteY3" fmla="*/ 2159 h 211836"/>
                  <a:gd name="connsiteX4" fmla="*/ 45720 w 181355"/>
                  <a:gd name="connsiteY4" fmla="*/ 4191 h 211836"/>
                  <a:gd name="connsiteX5" fmla="*/ 47752 w 181355"/>
                  <a:gd name="connsiteY5" fmla="*/ 9652 h 211836"/>
                  <a:gd name="connsiteX6" fmla="*/ 49784 w 181355"/>
                  <a:gd name="connsiteY6" fmla="*/ 17780 h 211836"/>
                  <a:gd name="connsiteX7" fmla="*/ 51181 w 181355"/>
                  <a:gd name="connsiteY7" fmla="*/ 25908 h 211836"/>
                  <a:gd name="connsiteX8" fmla="*/ 51816 w 181355"/>
                  <a:gd name="connsiteY8" fmla="*/ 32766 h 211836"/>
                  <a:gd name="connsiteX9" fmla="*/ 61341 w 181355"/>
                  <a:gd name="connsiteY9" fmla="*/ 21209 h 211836"/>
                  <a:gd name="connsiteX10" fmla="*/ 74295 w 181355"/>
                  <a:gd name="connsiteY10" fmla="*/ 10287 h 211836"/>
                  <a:gd name="connsiteX11" fmla="*/ 90678 w 181355"/>
                  <a:gd name="connsiteY11" fmla="*/ 2794 h 211836"/>
                  <a:gd name="connsiteX12" fmla="*/ 111125 w 181355"/>
                  <a:gd name="connsiteY12" fmla="*/ 0 h 211836"/>
                  <a:gd name="connsiteX13" fmla="*/ 163576 w 181355"/>
                  <a:gd name="connsiteY13" fmla="*/ 19050 h 211836"/>
                  <a:gd name="connsiteX14" fmla="*/ 181356 w 181355"/>
                  <a:gd name="connsiteY14" fmla="*/ 78994 h 211836"/>
                  <a:gd name="connsiteX15" fmla="*/ 181356 w 181355"/>
                  <a:gd name="connsiteY15" fmla="*/ 209804 h 211836"/>
                  <a:gd name="connsiteX16" fmla="*/ 153416 w 181355"/>
                  <a:gd name="connsiteY16" fmla="*/ 211836 h 211836"/>
                  <a:gd name="connsiteX17" fmla="*/ 125476 w 181355"/>
                  <a:gd name="connsiteY17" fmla="*/ 209804 h 211836"/>
                  <a:gd name="connsiteX18" fmla="*/ 125476 w 181355"/>
                  <a:gd name="connsiteY18" fmla="*/ 93980 h 211836"/>
                  <a:gd name="connsiteX19" fmla="*/ 118618 w 181355"/>
                  <a:gd name="connsiteY19" fmla="*/ 61214 h 211836"/>
                  <a:gd name="connsiteX20" fmla="*/ 96139 w 181355"/>
                  <a:gd name="connsiteY20" fmla="*/ 49657 h 211836"/>
                  <a:gd name="connsiteX21" fmla="*/ 82550 w 181355"/>
                  <a:gd name="connsiteY21" fmla="*/ 51689 h 211836"/>
                  <a:gd name="connsiteX22" fmla="*/ 69596 w 181355"/>
                  <a:gd name="connsiteY22" fmla="*/ 59182 h 211836"/>
                  <a:gd name="connsiteX23" fmla="*/ 60071 w 181355"/>
                  <a:gd name="connsiteY23" fmla="*/ 75565 h 211836"/>
                  <a:gd name="connsiteX24" fmla="*/ 56642 w 181355"/>
                  <a:gd name="connsiteY24" fmla="*/ 102108 h 211836"/>
                  <a:gd name="connsiteX25" fmla="*/ 56642 w 181355"/>
                  <a:gd name="connsiteY25" fmla="*/ 209042 h 211836"/>
                  <a:gd name="connsiteX26" fmla="*/ 28702 w 181355"/>
                  <a:gd name="connsiteY26" fmla="*/ 211074 h 211836"/>
                  <a:gd name="connsiteX27" fmla="*/ 762 w 181355"/>
                  <a:gd name="connsiteY27" fmla="*/ 209042 h 211836"/>
                  <a:gd name="connsiteX28" fmla="*/ 762 w 181355"/>
                  <a:gd name="connsiteY28" fmla="*/ 3937 h 211836"/>
                  <a:gd name="connsiteX29" fmla="*/ 0 w 181355"/>
                  <a:gd name="connsiteY29" fmla="*/ 3937 h 21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1355" h="211836">
                    <a:moveTo>
                      <a:pt x="127" y="4191"/>
                    </a:moveTo>
                    <a:cubicBezTo>
                      <a:pt x="3556" y="3556"/>
                      <a:pt x="7620" y="2794"/>
                      <a:pt x="11049" y="2159"/>
                    </a:cubicBezTo>
                    <a:cubicBezTo>
                      <a:pt x="14478" y="1524"/>
                      <a:pt x="18542" y="1524"/>
                      <a:pt x="23241" y="1524"/>
                    </a:cubicBezTo>
                    <a:cubicBezTo>
                      <a:pt x="27940" y="1524"/>
                      <a:pt x="31369" y="1524"/>
                      <a:pt x="34798" y="2159"/>
                    </a:cubicBezTo>
                    <a:cubicBezTo>
                      <a:pt x="38227" y="2794"/>
                      <a:pt x="41656" y="2794"/>
                      <a:pt x="45720" y="4191"/>
                    </a:cubicBezTo>
                    <a:cubicBezTo>
                      <a:pt x="46355" y="5588"/>
                      <a:pt x="47117" y="7620"/>
                      <a:pt x="47752" y="9652"/>
                    </a:cubicBezTo>
                    <a:cubicBezTo>
                      <a:pt x="48387" y="12446"/>
                      <a:pt x="49149" y="15113"/>
                      <a:pt x="49784" y="17780"/>
                    </a:cubicBezTo>
                    <a:cubicBezTo>
                      <a:pt x="50419" y="20574"/>
                      <a:pt x="50419" y="23241"/>
                      <a:pt x="51181" y="25908"/>
                    </a:cubicBezTo>
                    <a:cubicBezTo>
                      <a:pt x="51816" y="28702"/>
                      <a:pt x="51816" y="30734"/>
                      <a:pt x="51816" y="32766"/>
                    </a:cubicBezTo>
                    <a:cubicBezTo>
                      <a:pt x="54610" y="28702"/>
                      <a:pt x="57277" y="24638"/>
                      <a:pt x="61341" y="21209"/>
                    </a:cubicBezTo>
                    <a:cubicBezTo>
                      <a:pt x="64770" y="17145"/>
                      <a:pt x="69469" y="13716"/>
                      <a:pt x="74295" y="10287"/>
                    </a:cubicBezTo>
                    <a:cubicBezTo>
                      <a:pt x="79121" y="6858"/>
                      <a:pt x="84455" y="4826"/>
                      <a:pt x="90678" y="2794"/>
                    </a:cubicBezTo>
                    <a:cubicBezTo>
                      <a:pt x="96901" y="762"/>
                      <a:pt x="103632" y="0"/>
                      <a:pt x="111125" y="0"/>
                    </a:cubicBezTo>
                    <a:cubicBezTo>
                      <a:pt x="134239" y="0"/>
                      <a:pt x="152019" y="6096"/>
                      <a:pt x="163576" y="19050"/>
                    </a:cubicBezTo>
                    <a:cubicBezTo>
                      <a:pt x="175133" y="32004"/>
                      <a:pt x="181356" y="51816"/>
                      <a:pt x="181356" y="78994"/>
                    </a:cubicBezTo>
                    <a:lnTo>
                      <a:pt x="181356" y="209804"/>
                    </a:lnTo>
                    <a:cubicBezTo>
                      <a:pt x="171831" y="211201"/>
                      <a:pt x="162306" y="211836"/>
                      <a:pt x="153416" y="211836"/>
                    </a:cubicBezTo>
                    <a:cubicBezTo>
                      <a:pt x="143891" y="211836"/>
                      <a:pt x="135001" y="211201"/>
                      <a:pt x="125476" y="209804"/>
                    </a:cubicBezTo>
                    <a:lnTo>
                      <a:pt x="125476" y="93980"/>
                    </a:lnTo>
                    <a:cubicBezTo>
                      <a:pt x="125476" y="79629"/>
                      <a:pt x="123444" y="68707"/>
                      <a:pt x="118618" y="61214"/>
                    </a:cubicBezTo>
                    <a:cubicBezTo>
                      <a:pt x="114554" y="53721"/>
                      <a:pt x="106426" y="49657"/>
                      <a:pt x="96139" y="49657"/>
                    </a:cubicBezTo>
                    <a:cubicBezTo>
                      <a:pt x="91313" y="49657"/>
                      <a:pt x="87249" y="50292"/>
                      <a:pt x="82550" y="51689"/>
                    </a:cubicBezTo>
                    <a:cubicBezTo>
                      <a:pt x="77851" y="53086"/>
                      <a:pt x="73660" y="55753"/>
                      <a:pt x="69596" y="59182"/>
                    </a:cubicBezTo>
                    <a:cubicBezTo>
                      <a:pt x="65532" y="63246"/>
                      <a:pt x="62738" y="68072"/>
                      <a:pt x="60071" y="75565"/>
                    </a:cubicBezTo>
                    <a:cubicBezTo>
                      <a:pt x="58039" y="82423"/>
                      <a:pt x="56642" y="91186"/>
                      <a:pt x="56642" y="102108"/>
                    </a:cubicBezTo>
                    <a:lnTo>
                      <a:pt x="56642" y="209042"/>
                    </a:lnTo>
                    <a:cubicBezTo>
                      <a:pt x="47117" y="210439"/>
                      <a:pt x="37592" y="211074"/>
                      <a:pt x="28702" y="211074"/>
                    </a:cubicBezTo>
                    <a:cubicBezTo>
                      <a:pt x="19177" y="211074"/>
                      <a:pt x="10287" y="210439"/>
                      <a:pt x="762" y="209042"/>
                    </a:cubicBezTo>
                    <a:lnTo>
                      <a:pt x="762" y="3937"/>
                    </a:lnTo>
                    <a:lnTo>
                      <a:pt x="0" y="3937"/>
                    </a:lnTo>
                    <a:close/>
                  </a:path>
                </a:pathLst>
              </a:custGeom>
              <a:solidFill>
                <a:schemeClr val="bg1"/>
              </a:solidFill>
              <a:ln w="12700" cap="flat">
                <a:noFill/>
                <a:prstDash val="solid"/>
                <a:miter/>
              </a:ln>
            </p:spPr>
            <p:txBody>
              <a:bodyPr rtlCol="0" anchor="ctr"/>
              <a:lstStyle/>
              <a:p>
                <a:endParaRPr lang="nl-NL"/>
              </a:p>
            </p:txBody>
          </p:sp>
          <p:sp>
            <p:nvSpPr>
              <p:cNvPr id="320" name="Vrije vorm: vorm 319">
                <a:extLst>
                  <a:ext uri="{FF2B5EF4-FFF2-40B4-BE49-F238E27FC236}">
                    <a16:creationId xmlns:a16="http://schemas.microsoft.com/office/drawing/2014/main" id="{734A9CD4-A84C-2D43-B787-2D69DF133A2C}"/>
                  </a:ext>
                </a:extLst>
              </p:cNvPr>
              <p:cNvSpPr/>
              <p:nvPr/>
            </p:nvSpPr>
            <p:spPr>
              <a:xfrm>
                <a:off x="4435984" y="1569337"/>
                <a:ext cx="207898" cy="307213"/>
              </a:xfrm>
              <a:custGeom>
                <a:avLst/>
                <a:gdLst>
                  <a:gd name="connsiteX0" fmla="*/ 129667 w 207898"/>
                  <a:gd name="connsiteY0" fmla="*/ 174371 h 307213"/>
                  <a:gd name="connsiteX1" fmla="*/ 182880 w 207898"/>
                  <a:gd name="connsiteY1" fmla="*/ 190754 h 307213"/>
                  <a:gd name="connsiteX2" fmla="*/ 199898 w 207898"/>
                  <a:gd name="connsiteY2" fmla="*/ 234315 h 307213"/>
                  <a:gd name="connsiteX3" fmla="*/ 191008 w 207898"/>
                  <a:gd name="connsiteY3" fmla="*/ 264287 h 307213"/>
                  <a:gd name="connsiteX4" fmla="*/ 167132 w 207898"/>
                  <a:gd name="connsiteY4" fmla="*/ 287401 h 307213"/>
                  <a:gd name="connsiteX5" fmla="*/ 131699 w 207898"/>
                  <a:gd name="connsiteY5" fmla="*/ 301752 h 307213"/>
                  <a:gd name="connsiteX6" fmla="*/ 87376 w 207898"/>
                  <a:gd name="connsiteY6" fmla="*/ 307213 h 307213"/>
                  <a:gd name="connsiteX7" fmla="*/ 47117 w 207898"/>
                  <a:gd name="connsiteY7" fmla="*/ 303149 h 307213"/>
                  <a:gd name="connsiteX8" fmla="*/ 19812 w 207898"/>
                  <a:gd name="connsiteY8" fmla="*/ 292989 h 307213"/>
                  <a:gd name="connsiteX9" fmla="*/ 4826 w 207898"/>
                  <a:gd name="connsiteY9" fmla="*/ 276606 h 307213"/>
                  <a:gd name="connsiteX10" fmla="*/ 0 w 207898"/>
                  <a:gd name="connsiteY10" fmla="*/ 254762 h 307213"/>
                  <a:gd name="connsiteX11" fmla="*/ 8128 w 207898"/>
                  <a:gd name="connsiteY11" fmla="*/ 225425 h 307213"/>
                  <a:gd name="connsiteX12" fmla="*/ 30607 w 207898"/>
                  <a:gd name="connsiteY12" fmla="*/ 204978 h 307213"/>
                  <a:gd name="connsiteX13" fmla="*/ 16256 w 207898"/>
                  <a:gd name="connsiteY13" fmla="*/ 191389 h 307213"/>
                  <a:gd name="connsiteX14" fmla="*/ 10795 w 207898"/>
                  <a:gd name="connsiteY14" fmla="*/ 170307 h 307213"/>
                  <a:gd name="connsiteX15" fmla="*/ 16891 w 207898"/>
                  <a:gd name="connsiteY15" fmla="*/ 145796 h 307213"/>
                  <a:gd name="connsiteX16" fmla="*/ 35306 w 207898"/>
                  <a:gd name="connsiteY16" fmla="*/ 127381 h 307213"/>
                  <a:gd name="connsiteX17" fmla="*/ 14224 w 207898"/>
                  <a:gd name="connsiteY17" fmla="*/ 103505 h 307213"/>
                  <a:gd name="connsiteX18" fmla="*/ 6731 w 207898"/>
                  <a:gd name="connsiteY18" fmla="*/ 72136 h 307213"/>
                  <a:gd name="connsiteX19" fmla="*/ 12827 w 207898"/>
                  <a:gd name="connsiteY19" fmla="*/ 43561 h 307213"/>
                  <a:gd name="connsiteX20" fmla="*/ 29845 w 207898"/>
                  <a:gd name="connsiteY20" fmla="*/ 20447 h 307213"/>
                  <a:gd name="connsiteX21" fmla="*/ 57150 w 207898"/>
                  <a:gd name="connsiteY21" fmla="*/ 5461 h 307213"/>
                  <a:gd name="connsiteX22" fmla="*/ 93345 w 207898"/>
                  <a:gd name="connsiteY22" fmla="*/ 0 h 307213"/>
                  <a:gd name="connsiteX23" fmla="*/ 129540 w 207898"/>
                  <a:gd name="connsiteY23" fmla="*/ 6096 h 307213"/>
                  <a:gd name="connsiteX24" fmla="*/ 157480 w 207898"/>
                  <a:gd name="connsiteY24" fmla="*/ 21717 h 307213"/>
                  <a:gd name="connsiteX25" fmla="*/ 175895 w 207898"/>
                  <a:gd name="connsiteY25" fmla="*/ 6731 h 307213"/>
                  <a:gd name="connsiteX26" fmla="*/ 205867 w 207898"/>
                  <a:gd name="connsiteY26" fmla="*/ 1905 h 307213"/>
                  <a:gd name="connsiteX27" fmla="*/ 207264 w 207898"/>
                  <a:gd name="connsiteY27" fmla="*/ 12065 h 307213"/>
                  <a:gd name="connsiteX28" fmla="*/ 207899 w 207898"/>
                  <a:gd name="connsiteY28" fmla="*/ 22225 h 307213"/>
                  <a:gd name="connsiteX29" fmla="*/ 207264 w 207898"/>
                  <a:gd name="connsiteY29" fmla="*/ 35179 h 307213"/>
                  <a:gd name="connsiteX30" fmla="*/ 205867 w 207898"/>
                  <a:gd name="connsiteY30" fmla="*/ 48133 h 307213"/>
                  <a:gd name="connsiteX31" fmla="*/ 173863 w 207898"/>
                  <a:gd name="connsiteY31" fmla="*/ 48133 h 307213"/>
                  <a:gd name="connsiteX32" fmla="*/ 177292 w 207898"/>
                  <a:gd name="connsiteY32" fmla="*/ 57658 h 307213"/>
                  <a:gd name="connsiteX33" fmla="*/ 178689 w 207898"/>
                  <a:gd name="connsiteY33" fmla="*/ 72009 h 307213"/>
                  <a:gd name="connsiteX34" fmla="*/ 173228 w 207898"/>
                  <a:gd name="connsiteY34" fmla="*/ 100584 h 307213"/>
                  <a:gd name="connsiteX35" fmla="*/ 156210 w 207898"/>
                  <a:gd name="connsiteY35" fmla="*/ 123063 h 307213"/>
                  <a:gd name="connsiteX36" fmla="*/ 128905 w 207898"/>
                  <a:gd name="connsiteY36" fmla="*/ 138049 h 307213"/>
                  <a:gd name="connsiteX37" fmla="*/ 92710 w 207898"/>
                  <a:gd name="connsiteY37" fmla="*/ 143510 h 307213"/>
                  <a:gd name="connsiteX38" fmla="*/ 62103 w 207898"/>
                  <a:gd name="connsiteY38" fmla="*/ 140081 h 307213"/>
                  <a:gd name="connsiteX39" fmla="*/ 53975 w 207898"/>
                  <a:gd name="connsiteY39" fmla="*/ 149606 h 307213"/>
                  <a:gd name="connsiteX40" fmla="*/ 52578 w 207898"/>
                  <a:gd name="connsiteY40" fmla="*/ 159131 h 307213"/>
                  <a:gd name="connsiteX41" fmla="*/ 56642 w 207898"/>
                  <a:gd name="connsiteY41" fmla="*/ 169291 h 307213"/>
                  <a:gd name="connsiteX42" fmla="*/ 73660 w 207898"/>
                  <a:gd name="connsiteY42" fmla="*/ 173355 h 307213"/>
                  <a:gd name="connsiteX43" fmla="*/ 129540 w 207898"/>
                  <a:gd name="connsiteY43" fmla="*/ 173990 h 307213"/>
                  <a:gd name="connsiteX44" fmla="*/ 129540 w 207898"/>
                  <a:gd name="connsiteY44" fmla="*/ 173990 h 307213"/>
                  <a:gd name="connsiteX45" fmla="*/ 79248 w 207898"/>
                  <a:gd name="connsiteY45" fmla="*/ 215265 h 307213"/>
                  <a:gd name="connsiteX46" fmla="*/ 64897 w 207898"/>
                  <a:gd name="connsiteY46" fmla="*/ 217297 h 307213"/>
                  <a:gd name="connsiteX47" fmla="*/ 56007 w 207898"/>
                  <a:gd name="connsiteY47" fmla="*/ 223393 h 307213"/>
                  <a:gd name="connsiteX48" fmla="*/ 51181 w 207898"/>
                  <a:gd name="connsiteY48" fmla="*/ 231521 h 307213"/>
                  <a:gd name="connsiteX49" fmla="*/ 49784 w 207898"/>
                  <a:gd name="connsiteY49" fmla="*/ 240411 h 307213"/>
                  <a:gd name="connsiteX50" fmla="*/ 61341 w 207898"/>
                  <a:gd name="connsiteY50" fmla="*/ 260858 h 307213"/>
                  <a:gd name="connsiteX51" fmla="*/ 91313 w 207898"/>
                  <a:gd name="connsiteY51" fmla="*/ 266319 h 307213"/>
                  <a:gd name="connsiteX52" fmla="*/ 131572 w 207898"/>
                  <a:gd name="connsiteY52" fmla="*/ 258191 h 307213"/>
                  <a:gd name="connsiteX53" fmla="*/ 146558 w 207898"/>
                  <a:gd name="connsiteY53" fmla="*/ 237109 h 307213"/>
                  <a:gd name="connsiteX54" fmla="*/ 145923 w 207898"/>
                  <a:gd name="connsiteY54" fmla="*/ 229616 h 307213"/>
                  <a:gd name="connsiteX55" fmla="*/ 142494 w 207898"/>
                  <a:gd name="connsiteY55" fmla="*/ 222758 h 307213"/>
                  <a:gd name="connsiteX56" fmla="*/ 135001 w 207898"/>
                  <a:gd name="connsiteY56" fmla="*/ 217932 h 307213"/>
                  <a:gd name="connsiteX57" fmla="*/ 122047 w 207898"/>
                  <a:gd name="connsiteY57" fmla="*/ 215900 h 307213"/>
                  <a:gd name="connsiteX58" fmla="*/ 79121 w 207898"/>
                  <a:gd name="connsiteY58" fmla="*/ 215265 h 307213"/>
                  <a:gd name="connsiteX59" fmla="*/ 79121 w 207898"/>
                  <a:gd name="connsiteY59" fmla="*/ 215265 h 307213"/>
                  <a:gd name="connsiteX60" fmla="*/ 94996 w 207898"/>
                  <a:gd name="connsiteY60" fmla="*/ 107569 h 307213"/>
                  <a:gd name="connsiteX61" fmla="*/ 118872 w 207898"/>
                  <a:gd name="connsiteY61" fmla="*/ 98044 h 307213"/>
                  <a:gd name="connsiteX62" fmla="*/ 126365 w 207898"/>
                  <a:gd name="connsiteY62" fmla="*/ 72136 h 307213"/>
                  <a:gd name="connsiteX63" fmla="*/ 118872 w 207898"/>
                  <a:gd name="connsiteY63" fmla="*/ 45593 h 307213"/>
                  <a:gd name="connsiteX64" fmla="*/ 94996 w 207898"/>
                  <a:gd name="connsiteY64" fmla="*/ 36068 h 307213"/>
                  <a:gd name="connsiteX65" fmla="*/ 70485 w 207898"/>
                  <a:gd name="connsiteY65" fmla="*/ 45593 h 307213"/>
                  <a:gd name="connsiteX66" fmla="*/ 62992 w 207898"/>
                  <a:gd name="connsiteY66" fmla="*/ 72136 h 307213"/>
                  <a:gd name="connsiteX67" fmla="*/ 70485 w 207898"/>
                  <a:gd name="connsiteY67" fmla="*/ 98044 h 307213"/>
                  <a:gd name="connsiteX68" fmla="*/ 94996 w 207898"/>
                  <a:gd name="connsiteY68" fmla="*/ 107569 h 30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07898" h="307213">
                    <a:moveTo>
                      <a:pt x="129667" y="174371"/>
                    </a:moveTo>
                    <a:cubicBezTo>
                      <a:pt x="153543" y="175006"/>
                      <a:pt x="171196" y="180467"/>
                      <a:pt x="182880" y="190754"/>
                    </a:cubicBezTo>
                    <a:cubicBezTo>
                      <a:pt x="194437" y="201041"/>
                      <a:pt x="199898" y="215265"/>
                      <a:pt x="199898" y="234315"/>
                    </a:cubicBezTo>
                    <a:cubicBezTo>
                      <a:pt x="199898" y="245237"/>
                      <a:pt x="197104" y="255397"/>
                      <a:pt x="191008" y="264287"/>
                    </a:cubicBezTo>
                    <a:cubicBezTo>
                      <a:pt x="184912" y="273177"/>
                      <a:pt x="177419" y="281305"/>
                      <a:pt x="167132" y="287401"/>
                    </a:cubicBezTo>
                    <a:cubicBezTo>
                      <a:pt x="156972" y="293497"/>
                      <a:pt x="145288" y="298323"/>
                      <a:pt x="131699" y="301752"/>
                    </a:cubicBezTo>
                    <a:cubicBezTo>
                      <a:pt x="118110" y="305181"/>
                      <a:pt x="103124" y="307213"/>
                      <a:pt x="87376" y="307213"/>
                    </a:cubicBezTo>
                    <a:cubicBezTo>
                      <a:pt x="71628" y="307213"/>
                      <a:pt x="58039" y="305816"/>
                      <a:pt x="47117" y="303149"/>
                    </a:cubicBezTo>
                    <a:cubicBezTo>
                      <a:pt x="36195" y="300482"/>
                      <a:pt x="26670" y="297053"/>
                      <a:pt x="19812" y="292989"/>
                    </a:cubicBezTo>
                    <a:cubicBezTo>
                      <a:pt x="12954" y="288163"/>
                      <a:pt x="7620" y="282829"/>
                      <a:pt x="4826" y="276606"/>
                    </a:cubicBezTo>
                    <a:cubicBezTo>
                      <a:pt x="2032" y="269748"/>
                      <a:pt x="0" y="263017"/>
                      <a:pt x="0" y="254762"/>
                    </a:cubicBezTo>
                    <a:cubicBezTo>
                      <a:pt x="0" y="243205"/>
                      <a:pt x="2794" y="232918"/>
                      <a:pt x="8128" y="225425"/>
                    </a:cubicBezTo>
                    <a:cubicBezTo>
                      <a:pt x="13589" y="217932"/>
                      <a:pt x="21082" y="211074"/>
                      <a:pt x="30607" y="204978"/>
                    </a:cubicBezTo>
                    <a:cubicBezTo>
                      <a:pt x="24511" y="201549"/>
                      <a:pt x="19685" y="196850"/>
                      <a:pt x="16256" y="191389"/>
                    </a:cubicBezTo>
                    <a:cubicBezTo>
                      <a:pt x="12827" y="185928"/>
                      <a:pt x="10795" y="179197"/>
                      <a:pt x="10795" y="170307"/>
                    </a:cubicBezTo>
                    <a:cubicBezTo>
                      <a:pt x="10795" y="160147"/>
                      <a:pt x="12827" y="151892"/>
                      <a:pt x="16891" y="145796"/>
                    </a:cubicBezTo>
                    <a:cubicBezTo>
                      <a:pt x="20955" y="139700"/>
                      <a:pt x="27051" y="133604"/>
                      <a:pt x="35306" y="127381"/>
                    </a:cubicBezTo>
                    <a:cubicBezTo>
                      <a:pt x="25781" y="120523"/>
                      <a:pt x="18923" y="112395"/>
                      <a:pt x="14224" y="103505"/>
                    </a:cubicBezTo>
                    <a:cubicBezTo>
                      <a:pt x="9398" y="94615"/>
                      <a:pt x="6731" y="83693"/>
                      <a:pt x="6731" y="72136"/>
                    </a:cubicBezTo>
                    <a:cubicBezTo>
                      <a:pt x="6731" y="61976"/>
                      <a:pt x="8763" y="52324"/>
                      <a:pt x="12827" y="43561"/>
                    </a:cubicBezTo>
                    <a:cubicBezTo>
                      <a:pt x="16891" y="34671"/>
                      <a:pt x="22352" y="27178"/>
                      <a:pt x="29845" y="20447"/>
                    </a:cubicBezTo>
                    <a:cubicBezTo>
                      <a:pt x="37338" y="14351"/>
                      <a:pt x="46863" y="8890"/>
                      <a:pt x="57150" y="5461"/>
                    </a:cubicBezTo>
                    <a:cubicBezTo>
                      <a:pt x="68072" y="2032"/>
                      <a:pt x="80264" y="0"/>
                      <a:pt x="93345" y="0"/>
                    </a:cubicBezTo>
                    <a:cubicBezTo>
                      <a:pt x="106426" y="0"/>
                      <a:pt x="118618" y="2032"/>
                      <a:pt x="129540" y="6096"/>
                    </a:cubicBezTo>
                    <a:cubicBezTo>
                      <a:pt x="140462" y="10160"/>
                      <a:pt x="149987" y="15621"/>
                      <a:pt x="157480" y="21717"/>
                    </a:cubicBezTo>
                    <a:cubicBezTo>
                      <a:pt x="162306" y="14859"/>
                      <a:pt x="168402" y="10160"/>
                      <a:pt x="175895" y="6731"/>
                    </a:cubicBezTo>
                    <a:cubicBezTo>
                      <a:pt x="183388" y="3302"/>
                      <a:pt x="193675" y="1905"/>
                      <a:pt x="205867" y="1905"/>
                    </a:cubicBezTo>
                    <a:cubicBezTo>
                      <a:pt x="206502" y="5334"/>
                      <a:pt x="206502" y="8763"/>
                      <a:pt x="207264" y="12065"/>
                    </a:cubicBezTo>
                    <a:cubicBezTo>
                      <a:pt x="207899" y="15494"/>
                      <a:pt x="207899" y="18923"/>
                      <a:pt x="207899" y="22225"/>
                    </a:cubicBezTo>
                    <a:cubicBezTo>
                      <a:pt x="207899" y="26289"/>
                      <a:pt x="207899" y="30353"/>
                      <a:pt x="207264" y="35179"/>
                    </a:cubicBezTo>
                    <a:cubicBezTo>
                      <a:pt x="207264" y="39243"/>
                      <a:pt x="206629" y="44069"/>
                      <a:pt x="205867" y="48133"/>
                    </a:cubicBezTo>
                    <a:lnTo>
                      <a:pt x="173863" y="48133"/>
                    </a:lnTo>
                    <a:cubicBezTo>
                      <a:pt x="175260" y="50927"/>
                      <a:pt x="176657" y="54229"/>
                      <a:pt x="177292" y="57658"/>
                    </a:cubicBezTo>
                    <a:cubicBezTo>
                      <a:pt x="178689" y="61087"/>
                      <a:pt x="178689" y="66548"/>
                      <a:pt x="178689" y="72009"/>
                    </a:cubicBezTo>
                    <a:cubicBezTo>
                      <a:pt x="178689" y="82169"/>
                      <a:pt x="176657" y="91821"/>
                      <a:pt x="173228" y="100584"/>
                    </a:cubicBezTo>
                    <a:cubicBezTo>
                      <a:pt x="169164" y="109474"/>
                      <a:pt x="163703" y="116967"/>
                      <a:pt x="156210" y="123063"/>
                    </a:cubicBezTo>
                    <a:cubicBezTo>
                      <a:pt x="148717" y="129159"/>
                      <a:pt x="139827" y="134620"/>
                      <a:pt x="128905" y="138049"/>
                    </a:cubicBezTo>
                    <a:cubicBezTo>
                      <a:pt x="117983" y="141478"/>
                      <a:pt x="106426" y="143510"/>
                      <a:pt x="92710" y="143510"/>
                    </a:cubicBezTo>
                    <a:cubicBezTo>
                      <a:pt x="81153" y="143510"/>
                      <a:pt x="70866" y="142113"/>
                      <a:pt x="62103" y="140081"/>
                    </a:cubicBezTo>
                    <a:cubicBezTo>
                      <a:pt x="57277" y="142875"/>
                      <a:pt x="54610" y="146177"/>
                      <a:pt x="53975" y="149606"/>
                    </a:cubicBezTo>
                    <a:cubicBezTo>
                      <a:pt x="52578" y="153035"/>
                      <a:pt x="52578" y="155702"/>
                      <a:pt x="52578" y="159131"/>
                    </a:cubicBezTo>
                    <a:cubicBezTo>
                      <a:pt x="52578" y="163195"/>
                      <a:pt x="53975" y="166624"/>
                      <a:pt x="56642" y="169291"/>
                    </a:cubicBezTo>
                    <a:cubicBezTo>
                      <a:pt x="59436" y="172085"/>
                      <a:pt x="64770" y="173355"/>
                      <a:pt x="73660" y="173355"/>
                    </a:cubicBezTo>
                    <a:lnTo>
                      <a:pt x="129540" y="173990"/>
                    </a:lnTo>
                    <a:lnTo>
                      <a:pt x="129540" y="173990"/>
                    </a:lnTo>
                    <a:close/>
                    <a:moveTo>
                      <a:pt x="79248" y="215265"/>
                    </a:moveTo>
                    <a:cubicBezTo>
                      <a:pt x="73152" y="215265"/>
                      <a:pt x="68326" y="215900"/>
                      <a:pt x="64897" y="217297"/>
                    </a:cubicBezTo>
                    <a:cubicBezTo>
                      <a:pt x="60833" y="218694"/>
                      <a:pt x="58039" y="220726"/>
                      <a:pt x="56007" y="223393"/>
                    </a:cubicBezTo>
                    <a:cubicBezTo>
                      <a:pt x="53975" y="226060"/>
                      <a:pt x="51943" y="228854"/>
                      <a:pt x="51181" y="231521"/>
                    </a:cubicBezTo>
                    <a:cubicBezTo>
                      <a:pt x="50546" y="234315"/>
                      <a:pt x="49784" y="237617"/>
                      <a:pt x="49784" y="240411"/>
                    </a:cubicBezTo>
                    <a:cubicBezTo>
                      <a:pt x="49784" y="250571"/>
                      <a:pt x="53848" y="257429"/>
                      <a:pt x="61341" y="260858"/>
                    </a:cubicBezTo>
                    <a:cubicBezTo>
                      <a:pt x="68834" y="264287"/>
                      <a:pt x="79121" y="266319"/>
                      <a:pt x="91313" y="266319"/>
                    </a:cubicBezTo>
                    <a:cubicBezTo>
                      <a:pt x="107696" y="266319"/>
                      <a:pt x="121285" y="263525"/>
                      <a:pt x="131572" y="258191"/>
                    </a:cubicBezTo>
                    <a:cubicBezTo>
                      <a:pt x="141732" y="252730"/>
                      <a:pt x="146558" y="245999"/>
                      <a:pt x="146558" y="237109"/>
                    </a:cubicBezTo>
                    <a:cubicBezTo>
                      <a:pt x="146558" y="234315"/>
                      <a:pt x="146558" y="231648"/>
                      <a:pt x="145923" y="229616"/>
                    </a:cubicBezTo>
                    <a:cubicBezTo>
                      <a:pt x="145288" y="226822"/>
                      <a:pt x="143891" y="224790"/>
                      <a:pt x="142494" y="222758"/>
                    </a:cubicBezTo>
                    <a:cubicBezTo>
                      <a:pt x="140462" y="220726"/>
                      <a:pt x="137668" y="219329"/>
                      <a:pt x="135001" y="217932"/>
                    </a:cubicBezTo>
                    <a:cubicBezTo>
                      <a:pt x="131572" y="216535"/>
                      <a:pt x="127508" y="215900"/>
                      <a:pt x="122047" y="215900"/>
                    </a:cubicBezTo>
                    <a:lnTo>
                      <a:pt x="79121" y="215265"/>
                    </a:lnTo>
                    <a:lnTo>
                      <a:pt x="79121" y="215265"/>
                    </a:lnTo>
                    <a:close/>
                    <a:moveTo>
                      <a:pt x="94996" y="107569"/>
                    </a:moveTo>
                    <a:cubicBezTo>
                      <a:pt x="105918" y="107569"/>
                      <a:pt x="114046" y="104140"/>
                      <a:pt x="118872" y="98044"/>
                    </a:cubicBezTo>
                    <a:cubicBezTo>
                      <a:pt x="123698" y="91948"/>
                      <a:pt x="126365" y="83058"/>
                      <a:pt x="126365" y="72136"/>
                    </a:cubicBezTo>
                    <a:cubicBezTo>
                      <a:pt x="126365" y="61214"/>
                      <a:pt x="123571" y="52324"/>
                      <a:pt x="118872" y="45593"/>
                    </a:cubicBezTo>
                    <a:cubicBezTo>
                      <a:pt x="114046" y="39497"/>
                      <a:pt x="105918" y="36068"/>
                      <a:pt x="94996" y="36068"/>
                    </a:cubicBezTo>
                    <a:cubicBezTo>
                      <a:pt x="83439" y="36068"/>
                      <a:pt x="75184" y="39497"/>
                      <a:pt x="70485" y="45593"/>
                    </a:cubicBezTo>
                    <a:cubicBezTo>
                      <a:pt x="65659" y="52451"/>
                      <a:pt x="62992" y="60579"/>
                      <a:pt x="62992" y="72136"/>
                    </a:cubicBezTo>
                    <a:cubicBezTo>
                      <a:pt x="62992" y="83058"/>
                      <a:pt x="65786" y="91948"/>
                      <a:pt x="70485" y="98044"/>
                    </a:cubicBezTo>
                    <a:cubicBezTo>
                      <a:pt x="75184" y="104140"/>
                      <a:pt x="84074" y="107569"/>
                      <a:pt x="94996" y="107569"/>
                    </a:cubicBezTo>
                  </a:path>
                </a:pathLst>
              </a:custGeom>
              <a:solidFill>
                <a:schemeClr val="bg1"/>
              </a:solidFill>
              <a:ln w="12700" cap="flat">
                <a:noFill/>
                <a:prstDash val="solid"/>
                <a:miter/>
              </a:ln>
            </p:spPr>
            <p:txBody>
              <a:bodyPr rtlCol="0" anchor="ctr"/>
              <a:lstStyle/>
              <a:p>
                <a:endParaRPr lang="nl-NL"/>
              </a:p>
            </p:txBody>
          </p:sp>
          <p:sp>
            <p:nvSpPr>
              <p:cNvPr id="321" name="Vrije vorm: vorm 320">
                <a:extLst>
                  <a:ext uri="{FF2B5EF4-FFF2-40B4-BE49-F238E27FC236}">
                    <a16:creationId xmlns:a16="http://schemas.microsoft.com/office/drawing/2014/main" id="{3F490FDE-5D23-5505-8057-0DFB8FB652CF}"/>
                  </a:ext>
                </a:extLst>
              </p:cNvPr>
              <p:cNvSpPr/>
              <p:nvPr/>
            </p:nvSpPr>
            <p:spPr>
              <a:xfrm>
                <a:off x="1731519" y="1198878"/>
                <a:ext cx="772668" cy="221487"/>
              </a:xfrm>
              <a:custGeom>
                <a:avLst/>
                <a:gdLst>
                  <a:gd name="connsiteX0" fmla="*/ 661924 w 772668"/>
                  <a:gd name="connsiteY0" fmla="*/ 0 h 221487"/>
                  <a:gd name="connsiteX1" fmla="*/ 772668 w 772668"/>
                  <a:gd name="connsiteY1" fmla="*/ 110744 h 221487"/>
                  <a:gd name="connsiteX2" fmla="*/ 772668 w 772668"/>
                  <a:gd name="connsiteY2" fmla="*/ 110744 h 221487"/>
                  <a:gd name="connsiteX3" fmla="*/ 661924 w 772668"/>
                  <a:gd name="connsiteY3" fmla="*/ 221488 h 221487"/>
                  <a:gd name="connsiteX4" fmla="*/ 110744 w 772668"/>
                  <a:gd name="connsiteY4" fmla="*/ 221488 h 221487"/>
                  <a:gd name="connsiteX5" fmla="*/ 0 w 772668"/>
                  <a:gd name="connsiteY5" fmla="*/ 110744 h 221487"/>
                  <a:gd name="connsiteX6" fmla="*/ 0 w 772668"/>
                  <a:gd name="connsiteY6" fmla="*/ 110744 h 221487"/>
                  <a:gd name="connsiteX7" fmla="*/ 110744 w 772668"/>
                  <a:gd name="connsiteY7" fmla="*/ 0 h 22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668" h="221487">
                    <a:moveTo>
                      <a:pt x="661924" y="0"/>
                    </a:moveTo>
                    <a:cubicBezTo>
                      <a:pt x="723086" y="0"/>
                      <a:pt x="772668" y="49582"/>
                      <a:pt x="772668" y="110744"/>
                    </a:cubicBezTo>
                    <a:lnTo>
                      <a:pt x="772668" y="110744"/>
                    </a:lnTo>
                    <a:cubicBezTo>
                      <a:pt x="772668" y="171906"/>
                      <a:pt x="723086" y="221488"/>
                      <a:pt x="661924" y="221488"/>
                    </a:cubicBezTo>
                    <a:lnTo>
                      <a:pt x="110744" y="221488"/>
                    </a:lnTo>
                    <a:cubicBezTo>
                      <a:pt x="49582" y="221488"/>
                      <a:pt x="0" y="171906"/>
                      <a:pt x="0" y="110744"/>
                    </a:cubicBezTo>
                    <a:lnTo>
                      <a:pt x="0" y="110744"/>
                    </a:lnTo>
                    <a:cubicBezTo>
                      <a:pt x="0" y="49582"/>
                      <a:pt x="49582" y="0"/>
                      <a:pt x="110744" y="0"/>
                    </a:cubicBezTo>
                    <a:close/>
                  </a:path>
                </a:pathLst>
              </a:custGeom>
              <a:solidFill>
                <a:schemeClr val="bg1"/>
              </a:solidFill>
              <a:ln w="12700" cap="flat">
                <a:noFill/>
                <a:prstDash val="solid"/>
                <a:miter/>
              </a:ln>
            </p:spPr>
            <p:txBody>
              <a:bodyPr rtlCol="0" anchor="ctr"/>
              <a:lstStyle/>
              <a:p>
                <a:endParaRPr lang="nl-NL"/>
              </a:p>
            </p:txBody>
          </p:sp>
          <p:grpSp>
            <p:nvGrpSpPr>
              <p:cNvPr id="322" name="Graphic 66">
                <a:extLst>
                  <a:ext uri="{FF2B5EF4-FFF2-40B4-BE49-F238E27FC236}">
                    <a16:creationId xmlns:a16="http://schemas.microsoft.com/office/drawing/2014/main" id="{F1AA3716-411D-5C24-6AB7-4111D65F5276}"/>
                  </a:ext>
                </a:extLst>
              </p:cNvPr>
              <p:cNvGrpSpPr/>
              <p:nvPr/>
            </p:nvGrpSpPr>
            <p:grpSpPr>
              <a:xfrm>
                <a:off x="1802766" y="1235962"/>
                <a:ext cx="636016" cy="157225"/>
                <a:chOff x="1813560" y="1242060"/>
                <a:chExt cx="636016" cy="157225"/>
              </a:xfrm>
              <a:solidFill>
                <a:schemeClr val="accent6"/>
              </a:solidFill>
            </p:grpSpPr>
            <p:sp>
              <p:nvSpPr>
                <p:cNvPr id="327" name="Vrije vorm: vorm 326">
                  <a:extLst>
                    <a:ext uri="{FF2B5EF4-FFF2-40B4-BE49-F238E27FC236}">
                      <a16:creationId xmlns:a16="http://schemas.microsoft.com/office/drawing/2014/main" id="{BBA55E27-4E63-D52D-8D1C-B25EDEEB1D45}"/>
                    </a:ext>
                  </a:extLst>
                </p:cNvPr>
                <p:cNvSpPr/>
                <p:nvPr/>
              </p:nvSpPr>
              <p:spPr>
                <a:xfrm>
                  <a:off x="1813560" y="1276222"/>
                  <a:ext cx="60960" cy="85852"/>
                </a:xfrm>
                <a:custGeom>
                  <a:avLst/>
                  <a:gdLst>
                    <a:gd name="connsiteX0" fmla="*/ 10287 w 60960"/>
                    <a:gd name="connsiteY0" fmla="*/ 6858 h 85852"/>
                    <a:gd name="connsiteX1" fmla="*/ 33782 w 60960"/>
                    <a:gd name="connsiteY1" fmla="*/ 0 h 85852"/>
                    <a:gd name="connsiteX2" fmla="*/ 58166 w 60960"/>
                    <a:gd name="connsiteY2" fmla="*/ 4445 h 85852"/>
                    <a:gd name="connsiteX3" fmla="*/ 56642 w 60960"/>
                    <a:gd name="connsiteY3" fmla="*/ 12954 h 85852"/>
                    <a:gd name="connsiteX4" fmla="*/ 53594 w 60960"/>
                    <a:gd name="connsiteY4" fmla="*/ 20701 h 85852"/>
                    <a:gd name="connsiteX5" fmla="*/ 45212 w 60960"/>
                    <a:gd name="connsiteY5" fmla="*/ 17907 h 85852"/>
                    <a:gd name="connsiteX6" fmla="*/ 35560 w 60960"/>
                    <a:gd name="connsiteY6" fmla="*/ 16764 h 85852"/>
                    <a:gd name="connsiteX7" fmla="*/ 27178 w 60960"/>
                    <a:gd name="connsiteY7" fmla="*/ 18415 h 85852"/>
                    <a:gd name="connsiteX8" fmla="*/ 24130 w 60960"/>
                    <a:gd name="connsiteY8" fmla="*/ 23749 h 85852"/>
                    <a:gd name="connsiteX9" fmla="*/ 26289 w 60960"/>
                    <a:gd name="connsiteY9" fmla="*/ 28702 h 85852"/>
                    <a:gd name="connsiteX10" fmla="*/ 32385 w 60960"/>
                    <a:gd name="connsiteY10" fmla="*/ 31369 h 85852"/>
                    <a:gd name="connsiteX11" fmla="*/ 41402 w 60960"/>
                    <a:gd name="connsiteY11" fmla="*/ 34036 h 85852"/>
                    <a:gd name="connsiteX12" fmla="*/ 55626 w 60960"/>
                    <a:gd name="connsiteY12" fmla="*/ 41656 h 85852"/>
                    <a:gd name="connsiteX13" fmla="*/ 60960 w 60960"/>
                    <a:gd name="connsiteY13" fmla="*/ 58039 h 85852"/>
                    <a:gd name="connsiteX14" fmla="*/ 56642 w 60960"/>
                    <a:gd name="connsiteY14" fmla="*/ 72136 h 85852"/>
                    <a:gd name="connsiteX15" fmla="*/ 44323 w 60960"/>
                    <a:gd name="connsiteY15" fmla="*/ 82169 h 85852"/>
                    <a:gd name="connsiteX16" fmla="*/ 25019 w 60960"/>
                    <a:gd name="connsiteY16" fmla="*/ 85852 h 85852"/>
                    <a:gd name="connsiteX17" fmla="*/ 11938 w 60960"/>
                    <a:gd name="connsiteY17" fmla="*/ 84963 h 85852"/>
                    <a:gd name="connsiteX18" fmla="*/ 0 w 60960"/>
                    <a:gd name="connsiteY18" fmla="*/ 81534 h 85852"/>
                    <a:gd name="connsiteX19" fmla="*/ 4572 w 60960"/>
                    <a:gd name="connsiteY19" fmla="*/ 64389 h 85852"/>
                    <a:gd name="connsiteX20" fmla="*/ 14478 w 60960"/>
                    <a:gd name="connsiteY20" fmla="*/ 67437 h 85852"/>
                    <a:gd name="connsiteX21" fmla="*/ 24257 w 60960"/>
                    <a:gd name="connsiteY21" fmla="*/ 68453 h 85852"/>
                    <a:gd name="connsiteX22" fmla="*/ 30734 w 60960"/>
                    <a:gd name="connsiteY22" fmla="*/ 67691 h 85852"/>
                    <a:gd name="connsiteX23" fmla="*/ 36703 w 60960"/>
                    <a:gd name="connsiteY23" fmla="*/ 65024 h 85852"/>
                    <a:gd name="connsiteX24" fmla="*/ 39243 w 60960"/>
                    <a:gd name="connsiteY24" fmla="*/ 59690 h 85852"/>
                    <a:gd name="connsiteX25" fmla="*/ 36957 w 60960"/>
                    <a:gd name="connsiteY25" fmla="*/ 54229 h 85852"/>
                    <a:gd name="connsiteX26" fmla="*/ 30480 w 60960"/>
                    <a:gd name="connsiteY26" fmla="*/ 51308 h 85852"/>
                    <a:gd name="connsiteX27" fmla="*/ 20701 w 60960"/>
                    <a:gd name="connsiteY27" fmla="*/ 48514 h 85852"/>
                    <a:gd name="connsiteX28" fmla="*/ 6858 w 60960"/>
                    <a:gd name="connsiteY28" fmla="*/ 41021 h 85852"/>
                    <a:gd name="connsiteX29" fmla="*/ 1905 w 60960"/>
                    <a:gd name="connsiteY29" fmla="*/ 26035 h 85852"/>
                    <a:gd name="connsiteX30" fmla="*/ 10541 w 60960"/>
                    <a:gd name="connsiteY30" fmla="*/ 7112 h 85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960" h="85852">
                      <a:moveTo>
                        <a:pt x="10287" y="6858"/>
                      </a:moveTo>
                      <a:cubicBezTo>
                        <a:pt x="16002" y="2286"/>
                        <a:pt x="23876" y="0"/>
                        <a:pt x="33782" y="0"/>
                      </a:cubicBezTo>
                      <a:cubicBezTo>
                        <a:pt x="41910" y="0"/>
                        <a:pt x="50038" y="1524"/>
                        <a:pt x="58166" y="4445"/>
                      </a:cubicBezTo>
                      <a:cubicBezTo>
                        <a:pt x="57912" y="7239"/>
                        <a:pt x="57404" y="10033"/>
                        <a:pt x="56642" y="12954"/>
                      </a:cubicBezTo>
                      <a:cubicBezTo>
                        <a:pt x="55753" y="15875"/>
                        <a:pt x="54737" y="18542"/>
                        <a:pt x="53594" y="20701"/>
                      </a:cubicBezTo>
                      <a:cubicBezTo>
                        <a:pt x="51054" y="19685"/>
                        <a:pt x="48260" y="18669"/>
                        <a:pt x="45212" y="17907"/>
                      </a:cubicBezTo>
                      <a:cubicBezTo>
                        <a:pt x="42164" y="17145"/>
                        <a:pt x="38862" y="16764"/>
                        <a:pt x="35560" y="16764"/>
                      </a:cubicBezTo>
                      <a:cubicBezTo>
                        <a:pt x="32004" y="16764"/>
                        <a:pt x="29210" y="17272"/>
                        <a:pt x="27178" y="18415"/>
                      </a:cubicBezTo>
                      <a:cubicBezTo>
                        <a:pt x="25146" y="19558"/>
                        <a:pt x="24130" y="21336"/>
                        <a:pt x="24130" y="23749"/>
                      </a:cubicBezTo>
                      <a:cubicBezTo>
                        <a:pt x="24130" y="26162"/>
                        <a:pt x="24892" y="27686"/>
                        <a:pt x="26289" y="28702"/>
                      </a:cubicBezTo>
                      <a:cubicBezTo>
                        <a:pt x="27686" y="29591"/>
                        <a:pt x="29718" y="30607"/>
                        <a:pt x="32385" y="31369"/>
                      </a:cubicBezTo>
                      <a:lnTo>
                        <a:pt x="41402" y="34036"/>
                      </a:lnTo>
                      <a:cubicBezTo>
                        <a:pt x="47371" y="35687"/>
                        <a:pt x="52070" y="38227"/>
                        <a:pt x="55626" y="41656"/>
                      </a:cubicBezTo>
                      <a:cubicBezTo>
                        <a:pt x="59182" y="45085"/>
                        <a:pt x="60960" y="50546"/>
                        <a:pt x="60960" y="58039"/>
                      </a:cubicBezTo>
                      <a:cubicBezTo>
                        <a:pt x="60960" y="63246"/>
                        <a:pt x="59563" y="67945"/>
                        <a:pt x="56642" y="72136"/>
                      </a:cubicBezTo>
                      <a:cubicBezTo>
                        <a:pt x="53721" y="76327"/>
                        <a:pt x="49657" y="79756"/>
                        <a:pt x="44323" y="82169"/>
                      </a:cubicBezTo>
                      <a:cubicBezTo>
                        <a:pt x="38989" y="84582"/>
                        <a:pt x="32512" y="85852"/>
                        <a:pt x="25019" y="85852"/>
                      </a:cubicBezTo>
                      <a:cubicBezTo>
                        <a:pt x="19939" y="85852"/>
                        <a:pt x="15621" y="85598"/>
                        <a:pt x="11938" y="84963"/>
                      </a:cubicBezTo>
                      <a:cubicBezTo>
                        <a:pt x="8255" y="84328"/>
                        <a:pt x="4318" y="83185"/>
                        <a:pt x="0" y="81534"/>
                      </a:cubicBezTo>
                      <a:cubicBezTo>
                        <a:pt x="508" y="75819"/>
                        <a:pt x="2032" y="70104"/>
                        <a:pt x="4572" y="64389"/>
                      </a:cubicBezTo>
                      <a:cubicBezTo>
                        <a:pt x="8001" y="65786"/>
                        <a:pt x="11430" y="66802"/>
                        <a:pt x="14478" y="67437"/>
                      </a:cubicBezTo>
                      <a:cubicBezTo>
                        <a:pt x="17653" y="68072"/>
                        <a:pt x="20828" y="68453"/>
                        <a:pt x="24257" y="68453"/>
                      </a:cubicBezTo>
                      <a:cubicBezTo>
                        <a:pt x="26289" y="68453"/>
                        <a:pt x="28448" y="68199"/>
                        <a:pt x="30734" y="67691"/>
                      </a:cubicBezTo>
                      <a:cubicBezTo>
                        <a:pt x="33020" y="67183"/>
                        <a:pt x="35052" y="66294"/>
                        <a:pt x="36703" y="65024"/>
                      </a:cubicBezTo>
                      <a:cubicBezTo>
                        <a:pt x="38354" y="63754"/>
                        <a:pt x="39243" y="61976"/>
                        <a:pt x="39243" y="59690"/>
                      </a:cubicBezTo>
                      <a:cubicBezTo>
                        <a:pt x="39243" y="57150"/>
                        <a:pt x="38481" y="55372"/>
                        <a:pt x="36957" y="54229"/>
                      </a:cubicBezTo>
                      <a:cubicBezTo>
                        <a:pt x="35433" y="53086"/>
                        <a:pt x="33274" y="52197"/>
                        <a:pt x="30480" y="51308"/>
                      </a:cubicBezTo>
                      <a:lnTo>
                        <a:pt x="20701" y="48514"/>
                      </a:lnTo>
                      <a:cubicBezTo>
                        <a:pt x="14732" y="46863"/>
                        <a:pt x="10160" y="44323"/>
                        <a:pt x="6858" y="41021"/>
                      </a:cubicBezTo>
                      <a:cubicBezTo>
                        <a:pt x="3556" y="37719"/>
                        <a:pt x="1905" y="32639"/>
                        <a:pt x="1905" y="26035"/>
                      </a:cubicBezTo>
                      <a:cubicBezTo>
                        <a:pt x="1905" y="18034"/>
                        <a:pt x="4826" y="11684"/>
                        <a:pt x="10541" y="7112"/>
                      </a:cubicBezTo>
                      <a:close/>
                    </a:path>
                  </a:pathLst>
                </a:custGeom>
                <a:solidFill>
                  <a:schemeClr val="tx2"/>
                </a:solidFill>
                <a:ln w="12700" cap="flat">
                  <a:noFill/>
                  <a:prstDash val="solid"/>
                  <a:miter/>
                </a:ln>
              </p:spPr>
              <p:txBody>
                <a:bodyPr rtlCol="0" anchor="ctr"/>
                <a:lstStyle/>
                <a:p>
                  <a:endParaRPr lang="nl-NL"/>
                </a:p>
              </p:txBody>
            </p:sp>
            <p:sp>
              <p:nvSpPr>
                <p:cNvPr id="328" name="Vrije vorm: vorm 327">
                  <a:extLst>
                    <a:ext uri="{FF2B5EF4-FFF2-40B4-BE49-F238E27FC236}">
                      <a16:creationId xmlns:a16="http://schemas.microsoft.com/office/drawing/2014/main" id="{D6724E93-A939-EBEF-01E5-D9C9D6DF1E2A}"/>
                    </a:ext>
                  </a:extLst>
                </p:cNvPr>
                <p:cNvSpPr/>
                <p:nvPr/>
              </p:nvSpPr>
              <p:spPr>
                <a:xfrm>
                  <a:off x="1882394"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chemeClr val="tx2"/>
                </a:solidFill>
                <a:ln w="12700" cap="flat">
                  <a:noFill/>
                  <a:prstDash val="solid"/>
                  <a:miter/>
                </a:ln>
              </p:spPr>
              <p:txBody>
                <a:bodyPr rtlCol="0" anchor="ctr"/>
                <a:lstStyle/>
                <a:p>
                  <a:endParaRPr lang="nl-NL"/>
                </a:p>
              </p:txBody>
            </p:sp>
            <p:sp>
              <p:nvSpPr>
                <p:cNvPr id="329" name="Vrije vorm: vorm 328">
                  <a:extLst>
                    <a:ext uri="{FF2B5EF4-FFF2-40B4-BE49-F238E27FC236}">
                      <a16:creationId xmlns:a16="http://schemas.microsoft.com/office/drawing/2014/main" id="{0FFDF3D2-9F28-9B03-3396-684520922093}"/>
                    </a:ext>
                  </a:extLst>
                </p:cNvPr>
                <p:cNvSpPr/>
                <p:nvPr/>
              </p:nvSpPr>
              <p:spPr>
                <a:xfrm>
                  <a:off x="1944623"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493 w 33527"/>
                    <a:gd name="connsiteY10" fmla="*/ 11684 h 119125"/>
                    <a:gd name="connsiteX11" fmla="*/ 8509 w 33527"/>
                    <a:gd name="connsiteY11" fmla="*/ 1016 h 119125"/>
                    <a:gd name="connsiteX12" fmla="*/ 14351 w 33527"/>
                    <a:gd name="connsiteY12" fmla="*/ 254 h 119125"/>
                    <a:gd name="connsiteX13" fmla="*/ 19939 w 33527"/>
                    <a:gd name="connsiteY13" fmla="*/ 0 h 119125"/>
                    <a:gd name="connsiteX14" fmla="*/ 25781 w 33527"/>
                    <a:gd name="connsiteY14" fmla="*/ 254 h 119125"/>
                    <a:gd name="connsiteX15" fmla="*/ 31623 w 33527"/>
                    <a:gd name="connsiteY15" fmla="*/ 1016 h 119125"/>
                    <a:gd name="connsiteX16" fmla="*/ 32258 w 33527"/>
                    <a:gd name="connsiteY16" fmla="*/ 6350 h 119125"/>
                    <a:gd name="connsiteX17" fmla="*/ 32385 w 33527"/>
                    <a:gd name="connsiteY17" fmla="*/ 11684 h 119125"/>
                    <a:gd name="connsiteX18" fmla="*/ 32258 w 33527"/>
                    <a:gd name="connsiteY18" fmla="*/ 16891 h 119125"/>
                    <a:gd name="connsiteX19" fmla="*/ 31623 w 33527"/>
                    <a:gd name="connsiteY19" fmla="*/ 22225 h 119125"/>
                    <a:gd name="connsiteX20" fmla="*/ 25781 w 33527"/>
                    <a:gd name="connsiteY20" fmla="*/ 22860 h 119125"/>
                    <a:gd name="connsiteX21" fmla="*/ 19939 w 33527"/>
                    <a:gd name="connsiteY21" fmla="*/ 22987 h 119125"/>
                    <a:gd name="connsiteX22" fmla="*/ 14224 w 33527"/>
                    <a:gd name="connsiteY22" fmla="*/ 22860 h 119125"/>
                    <a:gd name="connsiteX23" fmla="*/ 8382 w 33527"/>
                    <a:gd name="connsiteY23" fmla="*/ 22225 h 119125"/>
                    <a:gd name="connsiteX24" fmla="*/ 7366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493" y="11684"/>
                      </a:moveTo>
                      <a:cubicBezTo>
                        <a:pt x="7493" y="8255"/>
                        <a:pt x="7874" y="4699"/>
                        <a:pt x="8509" y="1016"/>
                      </a:cubicBezTo>
                      <a:cubicBezTo>
                        <a:pt x="10287" y="762"/>
                        <a:pt x="12192" y="508"/>
                        <a:pt x="14351" y="254"/>
                      </a:cubicBezTo>
                      <a:cubicBezTo>
                        <a:pt x="16383" y="127"/>
                        <a:pt x="18288" y="0"/>
                        <a:pt x="19939" y="0"/>
                      </a:cubicBezTo>
                      <a:cubicBezTo>
                        <a:pt x="21717" y="0"/>
                        <a:pt x="23749" y="0"/>
                        <a:pt x="25781" y="254"/>
                      </a:cubicBezTo>
                      <a:cubicBezTo>
                        <a:pt x="27940" y="381"/>
                        <a:pt x="29845" y="635"/>
                        <a:pt x="31623" y="1016"/>
                      </a:cubicBezTo>
                      <a:cubicBezTo>
                        <a:pt x="31877" y="2794"/>
                        <a:pt x="32131" y="4572"/>
                        <a:pt x="32258" y="6350"/>
                      </a:cubicBezTo>
                      <a:cubicBezTo>
                        <a:pt x="32258" y="8128"/>
                        <a:pt x="32385" y="9906"/>
                        <a:pt x="32385" y="11684"/>
                      </a:cubicBezTo>
                      <a:cubicBezTo>
                        <a:pt x="32385" y="13335"/>
                        <a:pt x="32385" y="15113"/>
                        <a:pt x="32258" y="16891"/>
                      </a:cubicBezTo>
                      <a:cubicBezTo>
                        <a:pt x="32258" y="18669"/>
                        <a:pt x="32004" y="20447"/>
                        <a:pt x="31623" y="22225"/>
                      </a:cubicBezTo>
                      <a:cubicBezTo>
                        <a:pt x="29845" y="22479"/>
                        <a:pt x="27940" y="22733"/>
                        <a:pt x="25781" y="22860"/>
                      </a:cubicBezTo>
                      <a:cubicBezTo>
                        <a:pt x="23749" y="22860"/>
                        <a:pt x="21844" y="22987"/>
                        <a:pt x="19939" y="22987"/>
                      </a:cubicBezTo>
                      <a:cubicBezTo>
                        <a:pt x="18288" y="22987"/>
                        <a:pt x="16383" y="22987"/>
                        <a:pt x="14224" y="22860"/>
                      </a:cubicBezTo>
                      <a:cubicBezTo>
                        <a:pt x="12065" y="22860"/>
                        <a:pt x="10160" y="22606"/>
                        <a:pt x="8382" y="22225"/>
                      </a:cubicBezTo>
                      <a:cubicBezTo>
                        <a:pt x="7747" y="18542"/>
                        <a:pt x="7366" y="14986"/>
                        <a:pt x="7366" y="11557"/>
                      </a:cubicBezTo>
                      <a:close/>
                    </a:path>
                  </a:pathLst>
                </a:custGeom>
                <a:solidFill>
                  <a:schemeClr val="tx2"/>
                </a:solidFill>
                <a:ln w="12700" cap="flat">
                  <a:noFill/>
                  <a:prstDash val="solid"/>
                  <a:miter/>
                </a:ln>
              </p:spPr>
              <p:txBody>
                <a:bodyPr rtlCol="0" anchor="ctr"/>
                <a:lstStyle/>
                <a:p>
                  <a:endParaRPr lang="nl-NL"/>
                </a:p>
              </p:txBody>
            </p:sp>
            <p:sp>
              <p:nvSpPr>
                <p:cNvPr id="330" name="Vrije vorm: vorm 329">
                  <a:extLst>
                    <a:ext uri="{FF2B5EF4-FFF2-40B4-BE49-F238E27FC236}">
                      <a16:creationId xmlns:a16="http://schemas.microsoft.com/office/drawing/2014/main" id="{C21FCA10-BFF8-B748-8773-75AF0FF7B77F}"/>
                    </a:ext>
                  </a:extLst>
                </p:cNvPr>
                <p:cNvSpPr/>
                <p:nvPr/>
              </p:nvSpPr>
              <p:spPr>
                <a:xfrm>
                  <a:off x="1996058" y="1276096"/>
                  <a:ext cx="63880" cy="85851"/>
                </a:xfrm>
                <a:custGeom>
                  <a:avLst/>
                  <a:gdLst>
                    <a:gd name="connsiteX0" fmla="*/ 4445 w 63880"/>
                    <a:gd name="connsiteY0" fmla="*/ 65024 h 85851"/>
                    <a:gd name="connsiteX1" fmla="*/ 0 w 63880"/>
                    <a:gd name="connsiteY1" fmla="*/ 43053 h 85851"/>
                    <a:gd name="connsiteX2" fmla="*/ 4445 w 63880"/>
                    <a:gd name="connsiteY2" fmla="*/ 21336 h 85851"/>
                    <a:gd name="connsiteX3" fmla="*/ 17653 w 63880"/>
                    <a:gd name="connsiteY3" fmla="*/ 5842 h 85851"/>
                    <a:gd name="connsiteX4" fmla="*/ 39624 w 63880"/>
                    <a:gd name="connsiteY4" fmla="*/ 0 h 85851"/>
                    <a:gd name="connsiteX5" fmla="*/ 51689 w 63880"/>
                    <a:gd name="connsiteY5" fmla="*/ 762 h 85851"/>
                    <a:gd name="connsiteX6" fmla="*/ 63119 w 63880"/>
                    <a:gd name="connsiteY6" fmla="*/ 4064 h 85851"/>
                    <a:gd name="connsiteX7" fmla="*/ 62103 w 63880"/>
                    <a:gd name="connsiteY7" fmla="*/ 12192 h 85851"/>
                    <a:gd name="connsiteX8" fmla="*/ 59055 w 63880"/>
                    <a:gd name="connsiteY8" fmla="*/ 20828 h 85851"/>
                    <a:gd name="connsiteX9" fmla="*/ 50673 w 63880"/>
                    <a:gd name="connsiteY9" fmla="*/ 18669 h 85851"/>
                    <a:gd name="connsiteX10" fmla="*/ 42545 w 63880"/>
                    <a:gd name="connsiteY10" fmla="*/ 18161 h 85851"/>
                    <a:gd name="connsiteX11" fmla="*/ 27686 w 63880"/>
                    <a:gd name="connsiteY11" fmla="*/ 24638 h 85851"/>
                    <a:gd name="connsiteX12" fmla="*/ 22733 w 63880"/>
                    <a:gd name="connsiteY12" fmla="*/ 42926 h 85851"/>
                    <a:gd name="connsiteX13" fmla="*/ 28067 w 63880"/>
                    <a:gd name="connsiteY13" fmla="*/ 61595 h 85851"/>
                    <a:gd name="connsiteX14" fmla="*/ 42672 w 63880"/>
                    <a:gd name="connsiteY14" fmla="*/ 67437 h 85851"/>
                    <a:gd name="connsiteX15" fmla="*/ 50927 w 63880"/>
                    <a:gd name="connsiteY15" fmla="*/ 66929 h 85851"/>
                    <a:gd name="connsiteX16" fmla="*/ 59436 w 63880"/>
                    <a:gd name="connsiteY16" fmla="*/ 64516 h 85851"/>
                    <a:gd name="connsiteX17" fmla="*/ 62611 w 63880"/>
                    <a:gd name="connsiteY17" fmla="*/ 71882 h 85851"/>
                    <a:gd name="connsiteX18" fmla="*/ 63881 w 63880"/>
                    <a:gd name="connsiteY18" fmla="*/ 81788 h 85851"/>
                    <a:gd name="connsiteX19" fmla="*/ 51943 w 63880"/>
                    <a:gd name="connsiteY19" fmla="*/ 85090 h 85851"/>
                    <a:gd name="connsiteX20" fmla="*/ 40386 w 63880"/>
                    <a:gd name="connsiteY20" fmla="*/ 85852 h 85851"/>
                    <a:gd name="connsiteX21" fmla="*/ 17653 w 63880"/>
                    <a:gd name="connsiteY21" fmla="*/ 80264 h 85851"/>
                    <a:gd name="connsiteX22" fmla="*/ 4191 w 63880"/>
                    <a:gd name="connsiteY22" fmla="*/ 64897 h 8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880" h="85851">
                      <a:moveTo>
                        <a:pt x="4445" y="65024"/>
                      </a:moveTo>
                      <a:cubicBezTo>
                        <a:pt x="1524" y="58547"/>
                        <a:pt x="0" y="51181"/>
                        <a:pt x="0" y="43053"/>
                      </a:cubicBezTo>
                      <a:cubicBezTo>
                        <a:pt x="0" y="34925"/>
                        <a:pt x="1524" y="27813"/>
                        <a:pt x="4445" y="21336"/>
                      </a:cubicBezTo>
                      <a:cubicBezTo>
                        <a:pt x="7366" y="14859"/>
                        <a:pt x="11811" y="9779"/>
                        <a:pt x="17653" y="5842"/>
                      </a:cubicBezTo>
                      <a:cubicBezTo>
                        <a:pt x="23495" y="2032"/>
                        <a:pt x="30861" y="0"/>
                        <a:pt x="39624" y="0"/>
                      </a:cubicBezTo>
                      <a:cubicBezTo>
                        <a:pt x="44450" y="0"/>
                        <a:pt x="48387" y="254"/>
                        <a:pt x="51689" y="762"/>
                      </a:cubicBezTo>
                      <a:cubicBezTo>
                        <a:pt x="54991" y="1270"/>
                        <a:pt x="58801" y="2413"/>
                        <a:pt x="63119" y="4064"/>
                      </a:cubicBezTo>
                      <a:cubicBezTo>
                        <a:pt x="63119" y="6477"/>
                        <a:pt x="62738" y="9271"/>
                        <a:pt x="62103" y="12192"/>
                      </a:cubicBezTo>
                      <a:cubicBezTo>
                        <a:pt x="61468" y="15113"/>
                        <a:pt x="60452" y="18034"/>
                        <a:pt x="59055" y="20828"/>
                      </a:cubicBezTo>
                      <a:cubicBezTo>
                        <a:pt x="55880" y="19812"/>
                        <a:pt x="53086" y="19050"/>
                        <a:pt x="50673" y="18669"/>
                      </a:cubicBezTo>
                      <a:cubicBezTo>
                        <a:pt x="48260" y="18288"/>
                        <a:pt x="45593" y="18161"/>
                        <a:pt x="42545" y="18161"/>
                      </a:cubicBezTo>
                      <a:cubicBezTo>
                        <a:pt x="35941" y="18161"/>
                        <a:pt x="30988" y="20320"/>
                        <a:pt x="27686" y="24638"/>
                      </a:cubicBezTo>
                      <a:cubicBezTo>
                        <a:pt x="24384" y="28956"/>
                        <a:pt x="22733" y="35052"/>
                        <a:pt x="22733" y="42926"/>
                      </a:cubicBezTo>
                      <a:cubicBezTo>
                        <a:pt x="22733" y="51435"/>
                        <a:pt x="24511" y="57785"/>
                        <a:pt x="28067" y="61595"/>
                      </a:cubicBezTo>
                      <a:cubicBezTo>
                        <a:pt x="31623" y="65532"/>
                        <a:pt x="36576" y="67437"/>
                        <a:pt x="42672" y="67437"/>
                      </a:cubicBezTo>
                      <a:cubicBezTo>
                        <a:pt x="46101" y="67437"/>
                        <a:pt x="48768" y="67310"/>
                        <a:pt x="50927" y="66929"/>
                      </a:cubicBezTo>
                      <a:cubicBezTo>
                        <a:pt x="53086" y="66548"/>
                        <a:pt x="55880" y="65786"/>
                        <a:pt x="59436" y="64516"/>
                      </a:cubicBezTo>
                      <a:cubicBezTo>
                        <a:pt x="60706" y="66675"/>
                        <a:pt x="61722" y="69088"/>
                        <a:pt x="62611" y="71882"/>
                      </a:cubicBezTo>
                      <a:cubicBezTo>
                        <a:pt x="63500" y="74676"/>
                        <a:pt x="63881" y="77978"/>
                        <a:pt x="63881" y="81788"/>
                      </a:cubicBezTo>
                      <a:cubicBezTo>
                        <a:pt x="59690" y="83439"/>
                        <a:pt x="55626" y="84582"/>
                        <a:pt x="51943" y="85090"/>
                      </a:cubicBezTo>
                      <a:cubicBezTo>
                        <a:pt x="48260" y="85598"/>
                        <a:pt x="44323" y="85852"/>
                        <a:pt x="40386" y="85852"/>
                      </a:cubicBezTo>
                      <a:cubicBezTo>
                        <a:pt x="31242" y="85852"/>
                        <a:pt x="23749" y="83947"/>
                        <a:pt x="17653" y="80264"/>
                      </a:cubicBezTo>
                      <a:cubicBezTo>
                        <a:pt x="11684" y="76581"/>
                        <a:pt x="7112" y="71501"/>
                        <a:pt x="4191" y="64897"/>
                      </a:cubicBezTo>
                      <a:close/>
                    </a:path>
                  </a:pathLst>
                </a:custGeom>
                <a:solidFill>
                  <a:schemeClr val="tx2"/>
                </a:solidFill>
                <a:ln w="12700" cap="flat">
                  <a:noFill/>
                  <a:prstDash val="solid"/>
                  <a:miter/>
                </a:ln>
              </p:spPr>
              <p:txBody>
                <a:bodyPr rtlCol="0" anchor="ctr"/>
                <a:lstStyle/>
                <a:p>
                  <a:endParaRPr lang="nl-NL"/>
                </a:p>
              </p:txBody>
            </p:sp>
            <p:sp>
              <p:nvSpPr>
                <p:cNvPr id="331" name="Vrije vorm: vorm 330">
                  <a:extLst>
                    <a:ext uri="{FF2B5EF4-FFF2-40B4-BE49-F238E27FC236}">
                      <a16:creationId xmlns:a16="http://schemas.microsoft.com/office/drawing/2014/main" id="{B09BC1D4-7E1F-3B7C-E4F9-363734F5422B}"/>
                    </a:ext>
                  </a:extLst>
                </p:cNvPr>
                <p:cNvSpPr/>
                <p:nvPr/>
              </p:nvSpPr>
              <p:spPr>
                <a:xfrm>
                  <a:off x="2075688" y="1243330"/>
                  <a:ext cx="72897" cy="117855"/>
                </a:xfrm>
                <a:custGeom>
                  <a:avLst/>
                  <a:gdLst>
                    <a:gd name="connsiteX0" fmla="*/ 0 w 72897"/>
                    <a:gd name="connsiteY0" fmla="*/ 889 h 117855"/>
                    <a:gd name="connsiteX1" fmla="*/ 11049 w 72897"/>
                    <a:gd name="connsiteY1" fmla="*/ 0 h 117855"/>
                    <a:gd name="connsiteX2" fmla="*/ 22352 w 72897"/>
                    <a:gd name="connsiteY2" fmla="*/ 889 h 117855"/>
                    <a:gd name="connsiteX3" fmla="*/ 22352 w 72897"/>
                    <a:gd name="connsiteY3" fmla="*/ 44577 h 117855"/>
                    <a:gd name="connsiteX4" fmla="*/ 26670 w 72897"/>
                    <a:gd name="connsiteY4" fmla="*/ 39878 h 117855"/>
                    <a:gd name="connsiteX5" fmla="*/ 33909 w 72897"/>
                    <a:gd name="connsiteY5" fmla="*/ 35052 h 117855"/>
                    <a:gd name="connsiteX6" fmla="*/ 45085 w 72897"/>
                    <a:gd name="connsiteY6" fmla="*/ 33020 h 117855"/>
                    <a:gd name="connsiteX7" fmla="*/ 65786 w 72897"/>
                    <a:gd name="connsiteY7" fmla="*/ 40640 h 117855"/>
                    <a:gd name="connsiteX8" fmla="*/ 72898 w 72897"/>
                    <a:gd name="connsiteY8" fmla="*/ 64643 h 117855"/>
                    <a:gd name="connsiteX9" fmla="*/ 72898 w 72897"/>
                    <a:gd name="connsiteY9" fmla="*/ 117094 h 117855"/>
                    <a:gd name="connsiteX10" fmla="*/ 67183 w 72897"/>
                    <a:gd name="connsiteY10" fmla="*/ 117729 h 117855"/>
                    <a:gd name="connsiteX11" fmla="*/ 61595 w 72897"/>
                    <a:gd name="connsiteY11" fmla="*/ 117856 h 117855"/>
                    <a:gd name="connsiteX12" fmla="*/ 56007 w 72897"/>
                    <a:gd name="connsiteY12" fmla="*/ 117729 h 117855"/>
                    <a:gd name="connsiteX13" fmla="*/ 50292 w 72897"/>
                    <a:gd name="connsiteY13" fmla="*/ 117094 h 117855"/>
                    <a:gd name="connsiteX14" fmla="*/ 50292 w 72897"/>
                    <a:gd name="connsiteY14" fmla="*/ 70612 h 117855"/>
                    <a:gd name="connsiteX15" fmla="*/ 47625 w 72897"/>
                    <a:gd name="connsiteY15" fmla="*/ 57404 h 117855"/>
                    <a:gd name="connsiteX16" fmla="*/ 38481 w 72897"/>
                    <a:gd name="connsiteY16" fmla="*/ 52832 h 117855"/>
                    <a:gd name="connsiteX17" fmla="*/ 31242 w 72897"/>
                    <a:gd name="connsiteY17" fmla="*/ 54356 h 117855"/>
                    <a:gd name="connsiteX18" fmla="*/ 25019 w 72897"/>
                    <a:gd name="connsiteY18" fmla="*/ 60452 h 117855"/>
                    <a:gd name="connsiteX19" fmla="*/ 22479 w 72897"/>
                    <a:gd name="connsiteY19" fmla="*/ 73914 h 117855"/>
                    <a:gd name="connsiteX20" fmla="*/ 22479 w 72897"/>
                    <a:gd name="connsiteY20" fmla="*/ 117094 h 117855"/>
                    <a:gd name="connsiteX21" fmla="*/ 16764 w 72897"/>
                    <a:gd name="connsiteY21" fmla="*/ 117729 h 117855"/>
                    <a:gd name="connsiteX22" fmla="*/ 11176 w 72897"/>
                    <a:gd name="connsiteY22" fmla="*/ 117856 h 117855"/>
                    <a:gd name="connsiteX23" fmla="*/ 5715 w 72897"/>
                    <a:gd name="connsiteY23" fmla="*/ 117729 h 117855"/>
                    <a:gd name="connsiteX24" fmla="*/ 127 w 72897"/>
                    <a:gd name="connsiteY24" fmla="*/ 117094 h 117855"/>
                    <a:gd name="connsiteX25" fmla="*/ 127 w 72897"/>
                    <a:gd name="connsiteY25" fmla="*/ 1016 h 11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897" h="117855">
                      <a:moveTo>
                        <a:pt x="0" y="889"/>
                      </a:moveTo>
                      <a:cubicBezTo>
                        <a:pt x="3683" y="254"/>
                        <a:pt x="7366" y="0"/>
                        <a:pt x="11049" y="0"/>
                      </a:cubicBezTo>
                      <a:cubicBezTo>
                        <a:pt x="14732" y="0"/>
                        <a:pt x="18542" y="254"/>
                        <a:pt x="22352" y="889"/>
                      </a:cubicBezTo>
                      <a:lnTo>
                        <a:pt x="22352" y="44577"/>
                      </a:lnTo>
                      <a:cubicBezTo>
                        <a:pt x="23368" y="43307"/>
                        <a:pt x="24892" y="41783"/>
                        <a:pt x="26670" y="39878"/>
                      </a:cubicBezTo>
                      <a:cubicBezTo>
                        <a:pt x="28448" y="37973"/>
                        <a:pt x="30861" y="36449"/>
                        <a:pt x="33909" y="35052"/>
                      </a:cubicBezTo>
                      <a:cubicBezTo>
                        <a:pt x="36957" y="33655"/>
                        <a:pt x="40640" y="33020"/>
                        <a:pt x="45085" y="33020"/>
                      </a:cubicBezTo>
                      <a:cubicBezTo>
                        <a:pt x="54229" y="33020"/>
                        <a:pt x="61087" y="35560"/>
                        <a:pt x="65786" y="40640"/>
                      </a:cubicBezTo>
                      <a:cubicBezTo>
                        <a:pt x="70485" y="45720"/>
                        <a:pt x="72898" y="53721"/>
                        <a:pt x="72898" y="64643"/>
                      </a:cubicBezTo>
                      <a:lnTo>
                        <a:pt x="72898" y="117094"/>
                      </a:lnTo>
                      <a:cubicBezTo>
                        <a:pt x="70993" y="117348"/>
                        <a:pt x="69088" y="117602"/>
                        <a:pt x="67183" y="117729"/>
                      </a:cubicBezTo>
                      <a:cubicBezTo>
                        <a:pt x="65278" y="117729"/>
                        <a:pt x="63373" y="117856"/>
                        <a:pt x="61595" y="117856"/>
                      </a:cubicBezTo>
                      <a:cubicBezTo>
                        <a:pt x="59817" y="117856"/>
                        <a:pt x="57912" y="117856"/>
                        <a:pt x="56007" y="117729"/>
                      </a:cubicBezTo>
                      <a:cubicBezTo>
                        <a:pt x="54102" y="117729"/>
                        <a:pt x="52197" y="117475"/>
                        <a:pt x="50292" y="117094"/>
                      </a:cubicBezTo>
                      <a:lnTo>
                        <a:pt x="50292" y="70612"/>
                      </a:lnTo>
                      <a:cubicBezTo>
                        <a:pt x="50292" y="64897"/>
                        <a:pt x="49403" y="60452"/>
                        <a:pt x="47625" y="57404"/>
                      </a:cubicBezTo>
                      <a:cubicBezTo>
                        <a:pt x="45847" y="54356"/>
                        <a:pt x="42799" y="52832"/>
                        <a:pt x="38481" y="52832"/>
                      </a:cubicBezTo>
                      <a:cubicBezTo>
                        <a:pt x="36195" y="52832"/>
                        <a:pt x="33782" y="53340"/>
                        <a:pt x="31242" y="54356"/>
                      </a:cubicBezTo>
                      <a:cubicBezTo>
                        <a:pt x="28702" y="55372"/>
                        <a:pt x="26670" y="57404"/>
                        <a:pt x="25019" y="60452"/>
                      </a:cubicBezTo>
                      <a:cubicBezTo>
                        <a:pt x="23368" y="63500"/>
                        <a:pt x="22479" y="67945"/>
                        <a:pt x="22479" y="73914"/>
                      </a:cubicBezTo>
                      <a:lnTo>
                        <a:pt x="22479" y="117094"/>
                      </a:lnTo>
                      <a:cubicBezTo>
                        <a:pt x="20574" y="117348"/>
                        <a:pt x="18669" y="117602"/>
                        <a:pt x="16764" y="117729"/>
                      </a:cubicBezTo>
                      <a:cubicBezTo>
                        <a:pt x="14859" y="117729"/>
                        <a:pt x="12954" y="117856"/>
                        <a:pt x="11176" y="117856"/>
                      </a:cubicBezTo>
                      <a:cubicBezTo>
                        <a:pt x="9398" y="117856"/>
                        <a:pt x="7493" y="117856"/>
                        <a:pt x="5715" y="117729"/>
                      </a:cubicBezTo>
                      <a:cubicBezTo>
                        <a:pt x="3810" y="117729"/>
                        <a:pt x="2032" y="117475"/>
                        <a:pt x="127" y="117094"/>
                      </a:cubicBezTo>
                      <a:lnTo>
                        <a:pt x="127" y="1016"/>
                      </a:lnTo>
                      <a:close/>
                    </a:path>
                  </a:pathLst>
                </a:custGeom>
                <a:solidFill>
                  <a:schemeClr val="tx2"/>
                </a:solidFill>
                <a:ln w="12700" cap="flat">
                  <a:noFill/>
                  <a:prstDash val="solid"/>
                  <a:miter/>
                </a:ln>
              </p:spPr>
              <p:txBody>
                <a:bodyPr rtlCol="0" anchor="ctr"/>
                <a:lstStyle/>
                <a:p>
                  <a:endParaRPr lang="nl-NL"/>
                </a:p>
              </p:txBody>
            </p:sp>
            <p:sp>
              <p:nvSpPr>
                <p:cNvPr id="332" name="Vrije vorm: vorm 331">
                  <a:extLst>
                    <a:ext uri="{FF2B5EF4-FFF2-40B4-BE49-F238E27FC236}">
                      <a16:creationId xmlns:a16="http://schemas.microsoft.com/office/drawing/2014/main" id="{9946CE6A-E3E4-268D-813C-0BDF2346F273}"/>
                    </a:ext>
                  </a:extLst>
                </p:cNvPr>
                <p:cNvSpPr/>
                <p:nvPr/>
              </p:nvSpPr>
              <p:spPr>
                <a:xfrm>
                  <a:off x="2160142" y="1254125"/>
                  <a:ext cx="56133" cy="107061"/>
                </a:xfrm>
                <a:custGeom>
                  <a:avLst/>
                  <a:gdLst>
                    <a:gd name="connsiteX0" fmla="*/ 29591 w 56133"/>
                    <a:gd name="connsiteY0" fmla="*/ 0 h 107061"/>
                    <a:gd name="connsiteX1" fmla="*/ 33274 w 56133"/>
                    <a:gd name="connsiteY1" fmla="*/ 0 h 107061"/>
                    <a:gd name="connsiteX2" fmla="*/ 33274 w 56133"/>
                    <a:gd name="connsiteY2" fmla="*/ 24003 h 107061"/>
                    <a:gd name="connsiteX3" fmla="*/ 52451 w 56133"/>
                    <a:gd name="connsiteY3" fmla="*/ 24003 h 107061"/>
                    <a:gd name="connsiteX4" fmla="*/ 53086 w 56133"/>
                    <a:gd name="connsiteY4" fmla="*/ 28321 h 107061"/>
                    <a:gd name="connsiteX5" fmla="*/ 53213 w 56133"/>
                    <a:gd name="connsiteY5" fmla="*/ 32258 h 107061"/>
                    <a:gd name="connsiteX6" fmla="*/ 53086 w 56133"/>
                    <a:gd name="connsiteY6" fmla="*/ 36576 h 107061"/>
                    <a:gd name="connsiteX7" fmla="*/ 52451 w 56133"/>
                    <a:gd name="connsiteY7" fmla="*/ 41148 h 107061"/>
                    <a:gd name="connsiteX8" fmla="*/ 33274 w 56133"/>
                    <a:gd name="connsiteY8" fmla="*/ 41148 h 107061"/>
                    <a:gd name="connsiteX9" fmla="*/ 33274 w 56133"/>
                    <a:gd name="connsiteY9" fmla="*/ 73406 h 107061"/>
                    <a:gd name="connsiteX10" fmla="*/ 36322 w 56133"/>
                    <a:gd name="connsiteY10" fmla="*/ 86106 h 107061"/>
                    <a:gd name="connsiteX11" fmla="*/ 45339 w 56133"/>
                    <a:gd name="connsiteY11" fmla="*/ 89154 h 107061"/>
                    <a:gd name="connsiteX12" fmla="*/ 50038 w 56133"/>
                    <a:gd name="connsiteY12" fmla="*/ 88773 h 107061"/>
                    <a:gd name="connsiteX13" fmla="*/ 54102 w 56133"/>
                    <a:gd name="connsiteY13" fmla="*/ 88011 h 107061"/>
                    <a:gd name="connsiteX14" fmla="*/ 55626 w 56133"/>
                    <a:gd name="connsiteY14" fmla="*/ 94234 h 107061"/>
                    <a:gd name="connsiteX15" fmla="*/ 56134 w 56133"/>
                    <a:gd name="connsiteY15" fmla="*/ 100076 h 107061"/>
                    <a:gd name="connsiteX16" fmla="*/ 56134 w 56133"/>
                    <a:gd name="connsiteY16" fmla="*/ 102997 h 107061"/>
                    <a:gd name="connsiteX17" fmla="*/ 55880 w 56133"/>
                    <a:gd name="connsiteY17" fmla="*/ 105283 h 107061"/>
                    <a:gd name="connsiteX18" fmla="*/ 48514 w 56133"/>
                    <a:gd name="connsiteY18" fmla="*/ 106553 h 107061"/>
                    <a:gd name="connsiteX19" fmla="*/ 40767 w 56133"/>
                    <a:gd name="connsiteY19" fmla="*/ 107061 h 107061"/>
                    <a:gd name="connsiteX20" fmla="*/ 18669 w 56133"/>
                    <a:gd name="connsiteY20" fmla="*/ 100330 h 107061"/>
                    <a:gd name="connsiteX21" fmla="*/ 11049 w 56133"/>
                    <a:gd name="connsiteY21" fmla="*/ 78359 h 107061"/>
                    <a:gd name="connsiteX22" fmla="*/ 11049 w 56133"/>
                    <a:gd name="connsiteY22" fmla="*/ 41275 h 107061"/>
                    <a:gd name="connsiteX23" fmla="*/ 762 w 56133"/>
                    <a:gd name="connsiteY23" fmla="*/ 41275 h 107061"/>
                    <a:gd name="connsiteX24" fmla="*/ 0 w 56133"/>
                    <a:gd name="connsiteY24" fmla="*/ 38100 h 107061"/>
                    <a:gd name="connsiteX25" fmla="*/ 29718 w 56133"/>
                    <a:gd name="connsiteY25" fmla="*/ 127 h 107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133" h="107061">
                      <a:moveTo>
                        <a:pt x="29591" y="0"/>
                      </a:moveTo>
                      <a:lnTo>
                        <a:pt x="33274" y="0"/>
                      </a:lnTo>
                      <a:lnTo>
                        <a:pt x="33274" y="24003"/>
                      </a:lnTo>
                      <a:lnTo>
                        <a:pt x="52451" y="24003"/>
                      </a:lnTo>
                      <a:cubicBezTo>
                        <a:pt x="52705" y="25527"/>
                        <a:pt x="52959" y="27051"/>
                        <a:pt x="53086" y="28321"/>
                      </a:cubicBezTo>
                      <a:cubicBezTo>
                        <a:pt x="53086" y="29591"/>
                        <a:pt x="53213" y="30861"/>
                        <a:pt x="53213" y="32258"/>
                      </a:cubicBezTo>
                      <a:cubicBezTo>
                        <a:pt x="53213" y="33782"/>
                        <a:pt x="53213" y="35179"/>
                        <a:pt x="53086" y="36576"/>
                      </a:cubicBezTo>
                      <a:cubicBezTo>
                        <a:pt x="53086" y="37973"/>
                        <a:pt x="52832" y="39497"/>
                        <a:pt x="52451" y="41148"/>
                      </a:cubicBezTo>
                      <a:lnTo>
                        <a:pt x="33274" y="41148"/>
                      </a:lnTo>
                      <a:lnTo>
                        <a:pt x="33274" y="73406"/>
                      </a:lnTo>
                      <a:cubicBezTo>
                        <a:pt x="33274" y="79883"/>
                        <a:pt x="34290" y="84074"/>
                        <a:pt x="36322" y="86106"/>
                      </a:cubicBezTo>
                      <a:cubicBezTo>
                        <a:pt x="38354" y="88138"/>
                        <a:pt x="41402" y="89154"/>
                        <a:pt x="45339" y="89154"/>
                      </a:cubicBezTo>
                      <a:cubicBezTo>
                        <a:pt x="46863" y="89154"/>
                        <a:pt x="48514" y="89027"/>
                        <a:pt x="50038" y="88773"/>
                      </a:cubicBezTo>
                      <a:cubicBezTo>
                        <a:pt x="51562" y="88519"/>
                        <a:pt x="52959" y="88265"/>
                        <a:pt x="54102" y="88011"/>
                      </a:cubicBezTo>
                      <a:cubicBezTo>
                        <a:pt x="54864" y="90043"/>
                        <a:pt x="55372" y="92075"/>
                        <a:pt x="55626" y="94234"/>
                      </a:cubicBezTo>
                      <a:cubicBezTo>
                        <a:pt x="55880" y="96393"/>
                        <a:pt x="56134" y="98298"/>
                        <a:pt x="56134" y="100076"/>
                      </a:cubicBezTo>
                      <a:cubicBezTo>
                        <a:pt x="56134" y="101219"/>
                        <a:pt x="56134" y="102235"/>
                        <a:pt x="56134" y="102997"/>
                      </a:cubicBezTo>
                      <a:cubicBezTo>
                        <a:pt x="56134" y="103759"/>
                        <a:pt x="56007" y="104521"/>
                        <a:pt x="55880" y="105283"/>
                      </a:cubicBezTo>
                      <a:cubicBezTo>
                        <a:pt x="53467" y="105791"/>
                        <a:pt x="50927" y="106172"/>
                        <a:pt x="48514" y="106553"/>
                      </a:cubicBezTo>
                      <a:cubicBezTo>
                        <a:pt x="45974" y="106807"/>
                        <a:pt x="43434" y="107061"/>
                        <a:pt x="40767" y="107061"/>
                      </a:cubicBezTo>
                      <a:cubicBezTo>
                        <a:pt x="31115" y="107061"/>
                        <a:pt x="23749" y="104775"/>
                        <a:pt x="18669" y="100330"/>
                      </a:cubicBezTo>
                      <a:cubicBezTo>
                        <a:pt x="13589" y="95885"/>
                        <a:pt x="11049" y="88519"/>
                        <a:pt x="11049" y="78359"/>
                      </a:cubicBezTo>
                      <a:lnTo>
                        <a:pt x="11049" y="41275"/>
                      </a:lnTo>
                      <a:lnTo>
                        <a:pt x="762" y="41275"/>
                      </a:lnTo>
                      <a:lnTo>
                        <a:pt x="0" y="38100"/>
                      </a:lnTo>
                      <a:lnTo>
                        <a:pt x="29718" y="127"/>
                      </a:lnTo>
                      <a:close/>
                    </a:path>
                  </a:pathLst>
                </a:custGeom>
                <a:solidFill>
                  <a:schemeClr val="tx2"/>
                </a:solidFill>
                <a:ln w="12700" cap="flat">
                  <a:noFill/>
                  <a:prstDash val="solid"/>
                  <a:miter/>
                </a:ln>
              </p:spPr>
              <p:txBody>
                <a:bodyPr rtlCol="0" anchor="ctr"/>
                <a:lstStyle/>
                <a:p>
                  <a:endParaRPr lang="nl-NL"/>
                </a:p>
              </p:txBody>
            </p:sp>
            <p:sp>
              <p:nvSpPr>
                <p:cNvPr id="333" name="Vrije vorm: vorm 332">
                  <a:extLst>
                    <a:ext uri="{FF2B5EF4-FFF2-40B4-BE49-F238E27FC236}">
                      <a16:creationId xmlns:a16="http://schemas.microsoft.com/office/drawing/2014/main" id="{8F1AFDD4-A908-9787-DAC9-B0F28588150A}"/>
                    </a:ext>
                  </a:extLst>
                </p:cNvPr>
                <p:cNvSpPr/>
                <p:nvPr/>
              </p:nvSpPr>
              <p:spPr>
                <a:xfrm>
                  <a:off x="2222500" y="1242060"/>
                  <a:ext cx="33527" cy="119125"/>
                </a:xfrm>
                <a:custGeom>
                  <a:avLst/>
                  <a:gdLst>
                    <a:gd name="connsiteX0" fmla="*/ 11684 w 33527"/>
                    <a:gd name="connsiteY0" fmla="*/ 53213 h 119125"/>
                    <a:gd name="connsiteX1" fmla="*/ 1016 w 33527"/>
                    <a:gd name="connsiteY1" fmla="*/ 53213 h 119125"/>
                    <a:gd name="connsiteX2" fmla="*/ 254 w 33527"/>
                    <a:gd name="connsiteY2" fmla="*/ 48895 h 119125"/>
                    <a:gd name="connsiteX3" fmla="*/ 0 w 33527"/>
                    <a:gd name="connsiteY3" fmla="*/ 44577 h 119125"/>
                    <a:gd name="connsiteX4" fmla="*/ 889 w 33527"/>
                    <a:gd name="connsiteY4" fmla="*/ 36195 h 119125"/>
                    <a:gd name="connsiteX5" fmla="*/ 33528 w 33527"/>
                    <a:gd name="connsiteY5" fmla="*/ 36195 h 119125"/>
                    <a:gd name="connsiteX6" fmla="*/ 33528 w 33527"/>
                    <a:gd name="connsiteY6" fmla="*/ 118237 h 119125"/>
                    <a:gd name="connsiteX7" fmla="*/ 22479 w 33527"/>
                    <a:gd name="connsiteY7" fmla="*/ 119126 h 119125"/>
                    <a:gd name="connsiteX8" fmla="*/ 11557 w 33527"/>
                    <a:gd name="connsiteY8" fmla="*/ 118237 h 119125"/>
                    <a:gd name="connsiteX9" fmla="*/ 11557 w 33527"/>
                    <a:gd name="connsiteY9" fmla="*/ 53340 h 119125"/>
                    <a:gd name="connsiteX10" fmla="*/ 7366 w 33527"/>
                    <a:gd name="connsiteY10" fmla="*/ 11684 h 119125"/>
                    <a:gd name="connsiteX11" fmla="*/ 8382 w 33527"/>
                    <a:gd name="connsiteY11" fmla="*/ 1016 h 119125"/>
                    <a:gd name="connsiteX12" fmla="*/ 14224 w 33527"/>
                    <a:gd name="connsiteY12" fmla="*/ 254 h 119125"/>
                    <a:gd name="connsiteX13" fmla="*/ 19812 w 33527"/>
                    <a:gd name="connsiteY13" fmla="*/ 0 h 119125"/>
                    <a:gd name="connsiteX14" fmla="*/ 25654 w 33527"/>
                    <a:gd name="connsiteY14" fmla="*/ 254 h 119125"/>
                    <a:gd name="connsiteX15" fmla="*/ 31496 w 33527"/>
                    <a:gd name="connsiteY15" fmla="*/ 1016 h 119125"/>
                    <a:gd name="connsiteX16" fmla="*/ 32131 w 33527"/>
                    <a:gd name="connsiteY16" fmla="*/ 6350 h 119125"/>
                    <a:gd name="connsiteX17" fmla="*/ 32258 w 33527"/>
                    <a:gd name="connsiteY17" fmla="*/ 11684 h 119125"/>
                    <a:gd name="connsiteX18" fmla="*/ 32131 w 33527"/>
                    <a:gd name="connsiteY18" fmla="*/ 16891 h 119125"/>
                    <a:gd name="connsiteX19" fmla="*/ 31496 w 33527"/>
                    <a:gd name="connsiteY19" fmla="*/ 22225 h 119125"/>
                    <a:gd name="connsiteX20" fmla="*/ 25654 w 33527"/>
                    <a:gd name="connsiteY20" fmla="*/ 22860 h 119125"/>
                    <a:gd name="connsiteX21" fmla="*/ 19812 w 33527"/>
                    <a:gd name="connsiteY21" fmla="*/ 22987 h 119125"/>
                    <a:gd name="connsiteX22" fmla="*/ 14097 w 33527"/>
                    <a:gd name="connsiteY22" fmla="*/ 22860 h 119125"/>
                    <a:gd name="connsiteX23" fmla="*/ 8255 w 33527"/>
                    <a:gd name="connsiteY23" fmla="*/ 22225 h 119125"/>
                    <a:gd name="connsiteX24" fmla="*/ 7239 w 33527"/>
                    <a:gd name="connsiteY24" fmla="*/ 11557 h 1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527" h="119125">
                      <a:moveTo>
                        <a:pt x="11684" y="53213"/>
                      </a:moveTo>
                      <a:lnTo>
                        <a:pt x="1016" y="53213"/>
                      </a:lnTo>
                      <a:cubicBezTo>
                        <a:pt x="762" y="51816"/>
                        <a:pt x="508" y="50419"/>
                        <a:pt x="254" y="48895"/>
                      </a:cubicBezTo>
                      <a:cubicBezTo>
                        <a:pt x="127" y="47371"/>
                        <a:pt x="0" y="45847"/>
                        <a:pt x="0" y="44577"/>
                      </a:cubicBezTo>
                      <a:cubicBezTo>
                        <a:pt x="0" y="41656"/>
                        <a:pt x="254" y="38862"/>
                        <a:pt x="889" y="36195"/>
                      </a:cubicBezTo>
                      <a:lnTo>
                        <a:pt x="33528" y="36195"/>
                      </a:lnTo>
                      <a:lnTo>
                        <a:pt x="33528" y="118237"/>
                      </a:lnTo>
                      <a:cubicBezTo>
                        <a:pt x="29718" y="118872"/>
                        <a:pt x="26035" y="119126"/>
                        <a:pt x="22479" y="119126"/>
                      </a:cubicBezTo>
                      <a:cubicBezTo>
                        <a:pt x="18923" y="119126"/>
                        <a:pt x="15367" y="118872"/>
                        <a:pt x="11557" y="118237"/>
                      </a:cubicBezTo>
                      <a:lnTo>
                        <a:pt x="11557" y="53340"/>
                      </a:lnTo>
                      <a:close/>
                      <a:moveTo>
                        <a:pt x="7366" y="11684"/>
                      </a:moveTo>
                      <a:cubicBezTo>
                        <a:pt x="7366" y="8255"/>
                        <a:pt x="7747" y="4699"/>
                        <a:pt x="8382" y="1016"/>
                      </a:cubicBezTo>
                      <a:cubicBezTo>
                        <a:pt x="10160" y="762"/>
                        <a:pt x="12065" y="508"/>
                        <a:pt x="14224" y="254"/>
                      </a:cubicBezTo>
                      <a:cubicBezTo>
                        <a:pt x="16256" y="127"/>
                        <a:pt x="18161" y="0"/>
                        <a:pt x="19812" y="0"/>
                      </a:cubicBezTo>
                      <a:cubicBezTo>
                        <a:pt x="21590" y="0"/>
                        <a:pt x="23622" y="0"/>
                        <a:pt x="25654" y="254"/>
                      </a:cubicBezTo>
                      <a:cubicBezTo>
                        <a:pt x="27813" y="381"/>
                        <a:pt x="29718" y="635"/>
                        <a:pt x="31496" y="1016"/>
                      </a:cubicBezTo>
                      <a:cubicBezTo>
                        <a:pt x="31750" y="2794"/>
                        <a:pt x="32004" y="4572"/>
                        <a:pt x="32131" y="6350"/>
                      </a:cubicBezTo>
                      <a:cubicBezTo>
                        <a:pt x="32131" y="8128"/>
                        <a:pt x="32258" y="9906"/>
                        <a:pt x="32258" y="11684"/>
                      </a:cubicBezTo>
                      <a:cubicBezTo>
                        <a:pt x="32258" y="13335"/>
                        <a:pt x="32258" y="15113"/>
                        <a:pt x="32131" y="16891"/>
                      </a:cubicBezTo>
                      <a:cubicBezTo>
                        <a:pt x="32131" y="18669"/>
                        <a:pt x="31877" y="20447"/>
                        <a:pt x="31496" y="22225"/>
                      </a:cubicBezTo>
                      <a:cubicBezTo>
                        <a:pt x="29718" y="22479"/>
                        <a:pt x="27813" y="22733"/>
                        <a:pt x="25654" y="22860"/>
                      </a:cubicBezTo>
                      <a:cubicBezTo>
                        <a:pt x="23622" y="22860"/>
                        <a:pt x="21717" y="22987"/>
                        <a:pt x="19812" y="22987"/>
                      </a:cubicBezTo>
                      <a:cubicBezTo>
                        <a:pt x="18161" y="22987"/>
                        <a:pt x="16256" y="22987"/>
                        <a:pt x="14097" y="22860"/>
                      </a:cubicBezTo>
                      <a:cubicBezTo>
                        <a:pt x="11938" y="22860"/>
                        <a:pt x="10033" y="22606"/>
                        <a:pt x="8255" y="22225"/>
                      </a:cubicBezTo>
                      <a:cubicBezTo>
                        <a:pt x="7620" y="18542"/>
                        <a:pt x="7239" y="14986"/>
                        <a:pt x="7239" y="11557"/>
                      </a:cubicBezTo>
                      <a:close/>
                    </a:path>
                  </a:pathLst>
                </a:custGeom>
                <a:solidFill>
                  <a:schemeClr val="tx2"/>
                </a:solidFill>
                <a:ln w="12700" cap="flat">
                  <a:noFill/>
                  <a:prstDash val="solid"/>
                  <a:miter/>
                </a:ln>
              </p:spPr>
              <p:txBody>
                <a:bodyPr rtlCol="0" anchor="ctr"/>
                <a:lstStyle/>
                <a:p>
                  <a:endParaRPr lang="nl-NL"/>
                </a:p>
              </p:txBody>
            </p:sp>
            <p:sp>
              <p:nvSpPr>
                <p:cNvPr id="334" name="Vrije vorm: vorm 333">
                  <a:extLst>
                    <a:ext uri="{FF2B5EF4-FFF2-40B4-BE49-F238E27FC236}">
                      <a16:creationId xmlns:a16="http://schemas.microsoft.com/office/drawing/2014/main" id="{2D93EFB3-DB76-E8A1-0559-69D797BC79C3}"/>
                    </a:ext>
                  </a:extLst>
                </p:cNvPr>
                <p:cNvSpPr/>
                <p:nvPr/>
              </p:nvSpPr>
              <p:spPr>
                <a:xfrm>
                  <a:off x="2278379" y="1276096"/>
                  <a:ext cx="73025" cy="84836"/>
                </a:xfrm>
                <a:custGeom>
                  <a:avLst/>
                  <a:gdLst>
                    <a:gd name="connsiteX0" fmla="*/ 0 w 73025"/>
                    <a:gd name="connsiteY0" fmla="*/ 2032 h 84836"/>
                    <a:gd name="connsiteX1" fmla="*/ 4445 w 73025"/>
                    <a:gd name="connsiteY1" fmla="*/ 1270 h 84836"/>
                    <a:gd name="connsiteX2" fmla="*/ 9398 w 73025"/>
                    <a:gd name="connsiteY2" fmla="*/ 1016 h 84836"/>
                    <a:gd name="connsiteX3" fmla="*/ 14224 w 73025"/>
                    <a:gd name="connsiteY3" fmla="*/ 1270 h 84836"/>
                    <a:gd name="connsiteX4" fmla="*/ 18542 w 73025"/>
                    <a:gd name="connsiteY4" fmla="*/ 2032 h 84836"/>
                    <a:gd name="connsiteX5" fmla="*/ 20066 w 73025"/>
                    <a:gd name="connsiteY5" fmla="*/ 7366 h 84836"/>
                    <a:gd name="connsiteX6" fmla="*/ 21082 w 73025"/>
                    <a:gd name="connsiteY6" fmla="*/ 13335 h 84836"/>
                    <a:gd name="connsiteX7" fmla="*/ 30099 w 73025"/>
                    <a:gd name="connsiteY7" fmla="*/ 4318 h 84836"/>
                    <a:gd name="connsiteX8" fmla="*/ 44831 w 73025"/>
                    <a:gd name="connsiteY8" fmla="*/ 0 h 84836"/>
                    <a:gd name="connsiteX9" fmla="*/ 65913 w 73025"/>
                    <a:gd name="connsiteY9" fmla="*/ 7620 h 84836"/>
                    <a:gd name="connsiteX10" fmla="*/ 73025 w 73025"/>
                    <a:gd name="connsiteY10" fmla="*/ 31623 h 84836"/>
                    <a:gd name="connsiteX11" fmla="*/ 73025 w 73025"/>
                    <a:gd name="connsiteY11" fmla="*/ 83947 h 84836"/>
                    <a:gd name="connsiteX12" fmla="*/ 61722 w 73025"/>
                    <a:gd name="connsiteY12" fmla="*/ 84836 h 84836"/>
                    <a:gd name="connsiteX13" fmla="*/ 50419 w 73025"/>
                    <a:gd name="connsiteY13" fmla="*/ 83947 h 84836"/>
                    <a:gd name="connsiteX14" fmla="*/ 50419 w 73025"/>
                    <a:gd name="connsiteY14" fmla="*/ 37592 h 84836"/>
                    <a:gd name="connsiteX15" fmla="*/ 47752 w 73025"/>
                    <a:gd name="connsiteY15" fmla="*/ 24384 h 84836"/>
                    <a:gd name="connsiteX16" fmla="*/ 38608 w 73025"/>
                    <a:gd name="connsiteY16" fmla="*/ 19812 h 84836"/>
                    <a:gd name="connsiteX17" fmla="*/ 31369 w 73025"/>
                    <a:gd name="connsiteY17" fmla="*/ 21336 h 84836"/>
                    <a:gd name="connsiteX18" fmla="*/ 25273 w 73025"/>
                    <a:gd name="connsiteY18" fmla="*/ 27432 h 84836"/>
                    <a:gd name="connsiteX19" fmla="*/ 22860 w 73025"/>
                    <a:gd name="connsiteY19" fmla="*/ 40894 h 84836"/>
                    <a:gd name="connsiteX20" fmla="*/ 22860 w 73025"/>
                    <a:gd name="connsiteY20" fmla="*/ 83947 h 84836"/>
                    <a:gd name="connsiteX21" fmla="*/ 11557 w 73025"/>
                    <a:gd name="connsiteY21" fmla="*/ 84836 h 84836"/>
                    <a:gd name="connsiteX22" fmla="*/ 254 w 73025"/>
                    <a:gd name="connsiteY22" fmla="*/ 83947 h 84836"/>
                    <a:gd name="connsiteX23" fmla="*/ 254 w 73025"/>
                    <a:gd name="connsiteY23" fmla="*/ 1905 h 8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3025" h="84836">
                      <a:moveTo>
                        <a:pt x="0" y="2032"/>
                      </a:moveTo>
                      <a:cubicBezTo>
                        <a:pt x="1524" y="1778"/>
                        <a:pt x="2921" y="1524"/>
                        <a:pt x="4445" y="1270"/>
                      </a:cubicBezTo>
                      <a:cubicBezTo>
                        <a:pt x="5969" y="1143"/>
                        <a:pt x="7620" y="1016"/>
                        <a:pt x="9398" y="1016"/>
                      </a:cubicBezTo>
                      <a:cubicBezTo>
                        <a:pt x="11176" y="1016"/>
                        <a:pt x="12827" y="1016"/>
                        <a:pt x="14224" y="1270"/>
                      </a:cubicBezTo>
                      <a:cubicBezTo>
                        <a:pt x="15621" y="1397"/>
                        <a:pt x="17018" y="1651"/>
                        <a:pt x="18542" y="2032"/>
                      </a:cubicBezTo>
                      <a:cubicBezTo>
                        <a:pt x="19177" y="3048"/>
                        <a:pt x="19685" y="4826"/>
                        <a:pt x="20066" y="7366"/>
                      </a:cubicBezTo>
                      <a:cubicBezTo>
                        <a:pt x="20447" y="9906"/>
                        <a:pt x="20828" y="11938"/>
                        <a:pt x="21082" y="13335"/>
                      </a:cubicBezTo>
                      <a:cubicBezTo>
                        <a:pt x="23241" y="10160"/>
                        <a:pt x="26162" y="7112"/>
                        <a:pt x="30099" y="4318"/>
                      </a:cubicBezTo>
                      <a:cubicBezTo>
                        <a:pt x="33909" y="1524"/>
                        <a:pt x="38862" y="0"/>
                        <a:pt x="44831" y="0"/>
                      </a:cubicBezTo>
                      <a:cubicBezTo>
                        <a:pt x="54102" y="0"/>
                        <a:pt x="61087" y="2540"/>
                        <a:pt x="65913" y="7620"/>
                      </a:cubicBezTo>
                      <a:cubicBezTo>
                        <a:pt x="70739" y="12700"/>
                        <a:pt x="73025" y="20701"/>
                        <a:pt x="73025" y="31623"/>
                      </a:cubicBezTo>
                      <a:lnTo>
                        <a:pt x="73025" y="83947"/>
                      </a:lnTo>
                      <a:cubicBezTo>
                        <a:pt x="69215" y="84582"/>
                        <a:pt x="65405" y="84836"/>
                        <a:pt x="61722" y="84836"/>
                      </a:cubicBezTo>
                      <a:cubicBezTo>
                        <a:pt x="58039" y="84836"/>
                        <a:pt x="54229" y="84582"/>
                        <a:pt x="50419" y="83947"/>
                      </a:cubicBezTo>
                      <a:lnTo>
                        <a:pt x="50419" y="37592"/>
                      </a:lnTo>
                      <a:cubicBezTo>
                        <a:pt x="50419" y="31877"/>
                        <a:pt x="49530" y="27432"/>
                        <a:pt x="47752" y="24384"/>
                      </a:cubicBezTo>
                      <a:cubicBezTo>
                        <a:pt x="45974" y="21336"/>
                        <a:pt x="42926" y="19812"/>
                        <a:pt x="38608" y="19812"/>
                      </a:cubicBezTo>
                      <a:cubicBezTo>
                        <a:pt x="36195" y="19812"/>
                        <a:pt x="33782" y="20320"/>
                        <a:pt x="31369" y="21336"/>
                      </a:cubicBezTo>
                      <a:cubicBezTo>
                        <a:pt x="28956" y="22352"/>
                        <a:pt x="26924" y="24384"/>
                        <a:pt x="25273" y="27432"/>
                      </a:cubicBezTo>
                      <a:cubicBezTo>
                        <a:pt x="23622" y="30480"/>
                        <a:pt x="22860" y="34925"/>
                        <a:pt x="22860" y="40894"/>
                      </a:cubicBezTo>
                      <a:lnTo>
                        <a:pt x="22860" y="83947"/>
                      </a:lnTo>
                      <a:cubicBezTo>
                        <a:pt x="19050" y="84582"/>
                        <a:pt x="15240" y="84836"/>
                        <a:pt x="11557" y="84836"/>
                      </a:cubicBezTo>
                      <a:cubicBezTo>
                        <a:pt x="7874" y="84836"/>
                        <a:pt x="4064" y="84582"/>
                        <a:pt x="254" y="83947"/>
                      </a:cubicBezTo>
                      <a:lnTo>
                        <a:pt x="254" y="1905"/>
                      </a:lnTo>
                      <a:close/>
                    </a:path>
                  </a:pathLst>
                </a:custGeom>
                <a:solidFill>
                  <a:schemeClr val="tx2"/>
                </a:solidFill>
                <a:ln w="12700" cap="flat">
                  <a:noFill/>
                  <a:prstDash val="solid"/>
                  <a:miter/>
                </a:ln>
              </p:spPr>
              <p:txBody>
                <a:bodyPr rtlCol="0" anchor="ctr"/>
                <a:lstStyle/>
                <a:p>
                  <a:endParaRPr lang="nl-NL"/>
                </a:p>
              </p:txBody>
            </p:sp>
            <p:sp>
              <p:nvSpPr>
                <p:cNvPr id="335" name="Vrije vorm: vorm 334">
                  <a:extLst>
                    <a:ext uri="{FF2B5EF4-FFF2-40B4-BE49-F238E27FC236}">
                      <a16:creationId xmlns:a16="http://schemas.microsoft.com/office/drawing/2014/main" id="{BDF43CE2-6582-3639-BC8E-98AE294FA4A2}"/>
                    </a:ext>
                  </a:extLst>
                </p:cNvPr>
                <p:cNvSpPr/>
                <p:nvPr/>
              </p:nvSpPr>
              <p:spPr>
                <a:xfrm>
                  <a:off x="2365629" y="1276350"/>
                  <a:ext cx="83947" cy="122936"/>
                </a:xfrm>
                <a:custGeom>
                  <a:avLst/>
                  <a:gdLst>
                    <a:gd name="connsiteX0" fmla="*/ 6731 w 83947"/>
                    <a:gd name="connsiteY0" fmla="*/ 76835 h 122936"/>
                    <a:gd name="connsiteX1" fmla="*/ 4572 w 83947"/>
                    <a:gd name="connsiteY1" fmla="*/ 68453 h 122936"/>
                    <a:gd name="connsiteX2" fmla="*/ 7112 w 83947"/>
                    <a:gd name="connsiteY2" fmla="*/ 58674 h 122936"/>
                    <a:gd name="connsiteX3" fmla="*/ 14605 w 83947"/>
                    <a:gd name="connsiteY3" fmla="*/ 51435 h 122936"/>
                    <a:gd name="connsiteX4" fmla="*/ 3048 w 83947"/>
                    <a:gd name="connsiteY4" fmla="*/ 29083 h 122936"/>
                    <a:gd name="connsiteX5" fmla="*/ 7239 w 83947"/>
                    <a:gd name="connsiteY5" fmla="*/ 14224 h 122936"/>
                    <a:gd name="connsiteX6" fmla="*/ 19304 w 83947"/>
                    <a:gd name="connsiteY6" fmla="*/ 3810 h 122936"/>
                    <a:gd name="connsiteX7" fmla="*/ 37973 w 83947"/>
                    <a:gd name="connsiteY7" fmla="*/ 0 h 122936"/>
                    <a:gd name="connsiteX8" fmla="*/ 52578 w 83947"/>
                    <a:gd name="connsiteY8" fmla="*/ 2413 h 122936"/>
                    <a:gd name="connsiteX9" fmla="*/ 63627 w 83947"/>
                    <a:gd name="connsiteY9" fmla="*/ 8636 h 122936"/>
                    <a:gd name="connsiteX10" fmla="*/ 71120 w 83947"/>
                    <a:gd name="connsiteY10" fmla="*/ 2667 h 122936"/>
                    <a:gd name="connsiteX11" fmla="*/ 83185 w 83947"/>
                    <a:gd name="connsiteY11" fmla="*/ 635 h 122936"/>
                    <a:gd name="connsiteX12" fmla="*/ 83693 w 83947"/>
                    <a:gd name="connsiteY12" fmla="*/ 4699 h 122936"/>
                    <a:gd name="connsiteX13" fmla="*/ 83947 w 83947"/>
                    <a:gd name="connsiteY13" fmla="*/ 8890 h 122936"/>
                    <a:gd name="connsiteX14" fmla="*/ 83820 w 83947"/>
                    <a:gd name="connsiteY14" fmla="*/ 13970 h 122936"/>
                    <a:gd name="connsiteX15" fmla="*/ 83185 w 83947"/>
                    <a:gd name="connsiteY15" fmla="*/ 19177 h 122936"/>
                    <a:gd name="connsiteX16" fmla="*/ 70358 w 83947"/>
                    <a:gd name="connsiteY16" fmla="*/ 19177 h 122936"/>
                    <a:gd name="connsiteX17" fmla="*/ 71755 w 83947"/>
                    <a:gd name="connsiteY17" fmla="*/ 22987 h 122936"/>
                    <a:gd name="connsiteX18" fmla="*/ 72390 w 83947"/>
                    <a:gd name="connsiteY18" fmla="*/ 28829 h 122936"/>
                    <a:gd name="connsiteX19" fmla="*/ 68326 w 83947"/>
                    <a:gd name="connsiteY19" fmla="*/ 43561 h 122936"/>
                    <a:gd name="connsiteX20" fmla="*/ 56642 w 83947"/>
                    <a:gd name="connsiteY20" fmla="*/ 53848 h 122936"/>
                    <a:gd name="connsiteX21" fmla="*/ 37973 w 83947"/>
                    <a:gd name="connsiteY21" fmla="*/ 57658 h 122936"/>
                    <a:gd name="connsiteX22" fmla="*/ 25781 w 83947"/>
                    <a:gd name="connsiteY22" fmla="*/ 56261 h 122936"/>
                    <a:gd name="connsiteX23" fmla="*/ 22479 w 83947"/>
                    <a:gd name="connsiteY23" fmla="*/ 59944 h 122936"/>
                    <a:gd name="connsiteX24" fmla="*/ 21844 w 83947"/>
                    <a:gd name="connsiteY24" fmla="*/ 63627 h 122936"/>
                    <a:gd name="connsiteX25" fmla="*/ 23495 w 83947"/>
                    <a:gd name="connsiteY25" fmla="*/ 67691 h 122936"/>
                    <a:gd name="connsiteX26" fmla="*/ 30226 w 83947"/>
                    <a:gd name="connsiteY26" fmla="*/ 69469 h 122936"/>
                    <a:gd name="connsiteX27" fmla="*/ 51943 w 83947"/>
                    <a:gd name="connsiteY27" fmla="*/ 69723 h 122936"/>
                    <a:gd name="connsiteX28" fmla="*/ 73152 w 83947"/>
                    <a:gd name="connsiteY28" fmla="*/ 76200 h 122936"/>
                    <a:gd name="connsiteX29" fmla="*/ 80010 w 83947"/>
                    <a:gd name="connsiteY29" fmla="*/ 93599 h 122936"/>
                    <a:gd name="connsiteX30" fmla="*/ 74041 w 83947"/>
                    <a:gd name="connsiteY30" fmla="*/ 109093 h 122936"/>
                    <a:gd name="connsiteX31" fmla="*/ 57912 w 83947"/>
                    <a:gd name="connsiteY31" fmla="*/ 119380 h 122936"/>
                    <a:gd name="connsiteX32" fmla="*/ 34925 w 83947"/>
                    <a:gd name="connsiteY32" fmla="*/ 122936 h 122936"/>
                    <a:gd name="connsiteX33" fmla="*/ 7874 w 83947"/>
                    <a:gd name="connsiteY33" fmla="*/ 117221 h 122936"/>
                    <a:gd name="connsiteX34" fmla="*/ 0 w 83947"/>
                    <a:gd name="connsiteY34" fmla="*/ 101854 h 122936"/>
                    <a:gd name="connsiteX35" fmla="*/ 3429 w 83947"/>
                    <a:gd name="connsiteY35" fmla="*/ 90170 h 122936"/>
                    <a:gd name="connsiteX36" fmla="*/ 12573 w 83947"/>
                    <a:gd name="connsiteY36" fmla="*/ 82042 h 122936"/>
                    <a:gd name="connsiteX37" fmla="*/ 6731 w 83947"/>
                    <a:gd name="connsiteY37" fmla="*/ 76581 h 122936"/>
                    <a:gd name="connsiteX38" fmla="*/ 56642 w 83947"/>
                    <a:gd name="connsiteY38" fmla="*/ 89789 h 122936"/>
                    <a:gd name="connsiteX39" fmla="*/ 48260 w 83947"/>
                    <a:gd name="connsiteY39" fmla="*/ 86995 h 122936"/>
                    <a:gd name="connsiteX40" fmla="*/ 32385 w 83947"/>
                    <a:gd name="connsiteY40" fmla="*/ 86741 h 122936"/>
                    <a:gd name="connsiteX41" fmla="*/ 30607 w 83947"/>
                    <a:gd name="connsiteY41" fmla="*/ 86741 h 122936"/>
                    <a:gd name="connsiteX42" fmla="*/ 21971 w 83947"/>
                    <a:gd name="connsiteY42" fmla="*/ 90170 h 122936"/>
                    <a:gd name="connsiteX43" fmla="*/ 19685 w 83947"/>
                    <a:gd name="connsiteY43" fmla="*/ 96901 h 122936"/>
                    <a:gd name="connsiteX44" fmla="*/ 24257 w 83947"/>
                    <a:gd name="connsiteY44" fmla="*/ 105029 h 122936"/>
                    <a:gd name="connsiteX45" fmla="*/ 36449 w 83947"/>
                    <a:gd name="connsiteY45" fmla="*/ 107188 h 122936"/>
                    <a:gd name="connsiteX46" fmla="*/ 52578 w 83947"/>
                    <a:gd name="connsiteY46" fmla="*/ 104013 h 122936"/>
                    <a:gd name="connsiteX47" fmla="*/ 58674 w 83947"/>
                    <a:gd name="connsiteY47" fmla="*/ 95504 h 122936"/>
                    <a:gd name="connsiteX48" fmla="*/ 56769 w 83947"/>
                    <a:gd name="connsiteY48" fmla="*/ 89916 h 122936"/>
                    <a:gd name="connsiteX49" fmla="*/ 28194 w 83947"/>
                    <a:gd name="connsiteY49" fmla="*/ 18542 h 122936"/>
                    <a:gd name="connsiteX50" fmla="*/ 25146 w 83947"/>
                    <a:gd name="connsiteY50" fmla="*/ 29083 h 122936"/>
                    <a:gd name="connsiteX51" fmla="*/ 28194 w 83947"/>
                    <a:gd name="connsiteY51" fmla="*/ 39497 h 122936"/>
                    <a:gd name="connsiteX52" fmla="*/ 37973 w 83947"/>
                    <a:gd name="connsiteY52" fmla="*/ 43307 h 122936"/>
                    <a:gd name="connsiteX53" fmla="*/ 47625 w 83947"/>
                    <a:gd name="connsiteY53" fmla="*/ 39497 h 122936"/>
                    <a:gd name="connsiteX54" fmla="*/ 50546 w 83947"/>
                    <a:gd name="connsiteY54" fmla="*/ 29083 h 122936"/>
                    <a:gd name="connsiteX55" fmla="*/ 47625 w 83947"/>
                    <a:gd name="connsiteY55" fmla="*/ 18542 h 122936"/>
                    <a:gd name="connsiteX56" fmla="*/ 37973 w 83947"/>
                    <a:gd name="connsiteY56" fmla="*/ 14605 h 122936"/>
                    <a:gd name="connsiteX57" fmla="*/ 28194 w 83947"/>
                    <a:gd name="connsiteY57" fmla="*/ 18542 h 122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3947" h="122936">
                      <a:moveTo>
                        <a:pt x="6731" y="76835"/>
                      </a:moveTo>
                      <a:cubicBezTo>
                        <a:pt x="5334" y="74676"/>
                        <a:pt x="4572" y="71882"/>
                        <a:pt x="4572" y="68453"/>
                      </a:cubicBezTo>
                      <a:cubicBezTo>
                        <a:pt x="4572" y="64389"/>
                        <a:pt x="5461" y="61214"/>
                        <a:pt x="7112" y="58674"/>
                      </a:cubicBezTo>
                      <a:cubicBezTo>
                        <a:pt x="8763" y="56134"/>
                        <a:pt x="11303" y="53721"/>
                        <a:pt x="14605" y="51435"/>
                      </a:cubicBezTo>
                      <a:cubicBezTo>
                        <a:pt x="6858" y="46101"/>
                        <a:pt x="3048" y="38608"/>
                        <a:pt x="3048" y="29083"/>
                      </a:cubicBezTo>
                      <a:cubicBezTo>
                        <a:pt x="3048" y="23622"/>
                        <a:pt x="4445" y="18669"/>
                        <a:pt x="7239" y="14224"/>
                      </a:cubicBezTo>
                      <a:cubicBezTo>
                        <a:pt x="10033" y="9779"/>
                        <a:pt x="14097" y="6350"/>
                        <a:pt x="19304" y="3810"/>
                      </a:cubicBezTo>
                      <a:cubicBezTo>
                        <a:pt x="24511" y="1270"/>
                        <a:pt x="30734" y="0"/>
                        <a:pt x="37973" y="0"/>
                      </a:cubicBezTo>
                      <a:cubicBezTo>
                        <a:pt x="43307" y="0"/>
                        <a:pt x="48133" y="762"/>
                        <a:pt x="52578" y="2413"/>
                      </a:cubicBezTo>
                      <a:cubicBezTo>
                        <a:pt x="57023" y="4064"/>
                        <a:pt x="60706" y="6096"/>
                        <a:pt x="63627" y="8636"/>
                      </a:cubicBezTo>
                      <a:cubicBezTo>
                        <a:pt x="65659" y="5969"/>
                        <a:pt x="68072" y="4064"/>
                        <a:pt x="71120" y="2667"/>
                      </a:cubicBezTo>
                      <a:cubicBezTo>
                        <a:pt x="74041" y="1397"/>
                        <a:pt x="78105" y="635"/>
                        <a:pt x="83185" y="635"/>
                      </a:cubicBezTo>
                      <a:cubicBezTo>
                        <a:pt x="83439" y="2032"/>
                        <a:pt x="83566" y="3302"/>
                        <a:pt x="83693" y="4699"/>
                      </a:cubicBezTo>
                      <a:cubicBezTo>
                        <a:pt x="83820" y="5969"/>
                        <a:pt x="83947" y="7366"/>
                        <a:pt x="83947" y="8890"/>
                      </a:cubicBezTo>
                      <a:cubicBezTo>
                        <a:pt x="83947" y="10541"/>
                        <a:pt x="83947" y="12319"/>
                        <a:pt x="83820" y="13970"/>
                      </a:cubicBezTo>
                      <a:cubicBezTo>
                        <a:pt x="83820" y="15621"/>
                        <a:pt x="83439" y="17399"/>
                        <a:pt x="83185" y="19177"/>
                      </a:cubicBezTo>
                      <a:lnTo>
                        <a:pt x="70358" y="19177"/>
                      </a:lnTo>
                      <a:cubicBezTo>
                        <a:pt x="70866" y="20193"/>
                        <a:pt x="71374" y="21463"/>
                        <a:pt x="71755" y="22987"/>
                      </a:cubicBezTo>
                      <a:cubicBezTo>
                        <a:pt x="72136" y="24511"/>
                        <a:pt x="72390" y="26416"/>
                        <a:pt x="72390" y="28829"/>
                      </a:cubicBezTo>
                      <a:cubicBezTo>
                        <a:pt x="72390" y="34290"/>
                        <a:pt x="70993" y="39243"/>
                        <a:pt x="68326" y="43561"/>
                      </a:cubicBezTo>
                      <a:cubicBezTo>
                        <a:pt x="65659" y="47879"/>
                        <a:pt x="61722" y="51308"/>
                        <a:pt x="56642" y="53848"/>
                      </a:cubicBezTo>
                      <a:cubicBezTo>
                        <a:pt x="51562" y="56388"/>
                        <a:pt x="45339" y="57658"/>
                        <a:pt x="37973" y="57658"/>
                      </a:cubicBezTo>
                      <a:cubicBezTo>
                        <a:pt x="33528" y="57658"/>
                        <a:pt x="29464" y="57150"/>
                        <a:pt x="25781" y="56261"/>
                      </a:cubicBezTo>
                      <a:cubicBezTo>
                        <a:pt x="24003" y="57404"/>
                        <a:pt x="22860" y="58674"/>
                        <a:pt x="22479" y="59944"/>
                      </a:cubicBezTo>
                      <a:cubicBezTo>
                        <a:pt x="22098" y="61214"/>
                        <a:pt x="21844" y="62484"/>
                        <a:pt x="21844" y="63627"/>
                      </a:cubicBezTo>
                      <a:cubicBezTo>
                        <a:pt x="21844" y="65278"/>
                        <a:pt x="22352" y="66675"/>
                        <a:pt x="23495" y="67691"/>
                      </a:cubicBezTo>
                      <a:cubicBezTo>
                        <a:pt x="24638" y="68707"/>
                        <a:pt x="26797" y="69342"/>
                        <a:pt x="30226" y="69469"/>
                      </a:cubicBezTo>
                      <a:lnTo>
                        <a:pt x="51943" y="69723"/>
                      </a:lnTo>
                      <a:cubicBezTo>
                        <a:pt x="61595" y="69977"/>
                        <a:pt x="68707" y="72136"/>
                        <a:pt x="73152" y="76200"/>
                      </a:cubicBezTo>
                      <a:cubicBezTo>
                        <a:pt x="77724" y="80264"/>
                        <a:pt x="80010" y="86106"/>
                        <a:pt x="80010" y="93599"/>
                      </a:cubicBezTo>
                      <a:cubicBezTo>
                        <a:pt x="80010" y="99568"/>
                        <a:pt x="77978" y="104648"/>
                        <a:pt x="74041" y="109093"/>
                      </a:cubicBezTo>
                      <a:cubicBezTo>
                        <a:pt x="70104" y="113538"/>
                        <a:pt x="64643" y="116967"/>
                        <a:pt x="57912" y="119380"/>
                      </a:cubicBezTo>
                      <a:cubicBezTo>
                        <a:pt x="51181" y="121793"/>
                        <a:pt x="43434" y="122936"/>
                        <a:pt x="34925" y="122936"/>
                      </a:cubicBezTo>
                      <a:cubicBezTo>
                        <a:pt x="22098" y="122936"/>
                        <a:pt x="13081" y="121031"/>
                        <a:pt x="7874" y="117221"/>
                      </a:cubicBezTo>
                      <a:cubicBezTo>
                        <a:pt x="2667" y="113411"/>
                        <a:pt x="0" y="108331"/>
                        <a:pt x="0" y="101854"/>
                      </a:cubicBezTo>
                      <a:cubicBezTo>
                        <a:pt x="0" y="97155"/>
                        <a:pt x="1143" y="93218"/>
                        <a:pt x="3429" y="90170"/>
                      </a:cubicBezTo>
                      <a:cubicBezTo>
                        <a:pt x="5715" y="87122"/>
                        <a:pt x="8763" y="84455"/>
                        <a:pt x="12573" y="82042"/>
                      </a:cubicBezTo>
                      <a:cubicBezTo>
                        <a:pt x="10160" y="80518"/>
                        <a:pt x="8255" y="78740"/>
                        <a:pt x="6731" y="76581"/>
                      </a:cubicBezTo>
                      <a:close/>
                      <a:moveTo>
                        <a:pt x="56642" y="89789"/>
                      </a:moveTo>
                      <a:cubicBezTo>
                        <a:pt x="55372" y="88011"/>
                        <a:pt x="52578" y="87122"/>
                        <a:pt x="48260" y="86995"/>
                      </a:cubicBezTo>
                      <a:lnTo>
                        <a:pt x="32385" y="86741"/>
                      </a:lnTo>
                      <a:lnTo>
                        <a:pt x="30607" y="86741"/>
                      </a:lnTo>
                      <a:cubicBezTo>
                        <a:pt x="26416" y="86741"/>
                        <a:pt x="23495" y="87884"/>
                        <a:pt x="21971" y="90170"/>
                      </a:cubicBezTo>
                      <a:cubicBezTo>
                        <a:pt x="20447" y="92456"/>
                        <a:pt x="19685" y="94742"/>
                        <a:pt x="19685" y="96901"/>
                      </a:cubicBezTo>
                      <a:cubicBezTo>
                        <a:pt x="19685" y="100965"/>
                        <a:pt x="21209" y="103632"/>
                        <a:pt x="24257" y="105029"/>
                      </a:cubicBezTo>
                      <a:cubicBezTo>
                        <a:pt x="27305" y="106426"/>
                        <a:pt x="31369" y="107188"/>
                        <a:pt x="36449" y="107188"/>
                      </a:cubicBezTo>
                      <a:cubicBezTo>
                        <a:pt x="43053" y="107188"/>
                        <a:pt x="48514" y="106172"/>
                        <a:pt x="52578" y="104013"/>
                      </a:cubicBezTo>
                      <a:cubicBezTo>
                        <a:pt x="56642" y="101854"/>
                        <a:pt x="58674" y="99060"/>
                        <a:pt x="58674" y="95504"/>
                      </a:cubicBezTo>
                      <a:cubicBezTo>
                        <a:pt x="58674" y="93472"/>
                        <a:pt x="58039" y="91567"/>
                        <a:pt x="56769" y="89916"/>
                      </a:cubicBezTo>
                      <a:close/>
                      <a:moveTo>
                        <a:pt x="28194" y="18542"/>
                      </a:moveTo>
                      <a:cubicBezTo>
                        <a:pt x="26162" y="21082"/>
                        <a:pt x="25146" y="24638"/>
                        <a:pt x="25146" y="29083"/>
                      </a:cubicBezTo>
                      <a:cubicBezTo>
                        <a:pt x="25146" y="33528"/>
                        <a:pt x="26162" y="36957"/>
                        <a:pt x="28194" y="39497"/>
                      </a:cubicBezTo>
                      <a:cubicBezTo>
                        <a:pt x="30226" y="42037"/>
                        <a:pt x="33528" y="43307"/>
                        <a:pt x="37973" y="43307"/>
                      </a:cubicBezTo>
                      <a:cubicBezTo>
                        <a:pt x="42418" y="43307"/>
                        <a:pt x="45593" y="42037"/>
                        <a:pt x="47625" y="39497"/>
                      </a:cubicBezTo>
                      <a:cubicBezTo>
                        <a:pt x="49530" y="36957"/>
                        <a:pt x="50546" y="33528"/>
                        <a:pt x="50546" y="29083"/>
                      </a:cubicBezTo>
                      <a:cubicBezTo>
                        <a:pt x="50546" y="24638"/>
                        <a:pt x="49530" y="21082"/>
                        <a:pt x="47625" y="18542"/>
                      </a:cubicBezTo>
                      <a:cubicBezTo>
                        <a:pt x="45720" y="16002"/>
                        <a:pt x="42418" y="14605"/>
                        <a:pt x="37973" y="14605"/>
                      </a:cubicBezTo>
                      <a:cubicBezTo>
                        <a:pt x="33528" y="14605"/>
                        <a:pt x="30099" y="15875"/>
                        <a:pt x="28194" y="18542"/>
                      </a:cubicBezTo>
                      <a:close/>
                    </a:path>
                  </a:pathLst>
                </a:custGeom>
                <a:solidFill>
                  <a:schemeClr val="tx2"/>
                </a:solidFill>
                <a:ln w="12700" cap="flat">
                  <a:noFill/>
                  <a:prstDash val="solid"/>
                  <a:miter/>
                </a:ln>
              </p:spPr>
              <p:txBody>
                <a:bodyPr rtlCol="0" anchor="ctr"/>
                <a:lstStyle/>
                <a:p>
                  <a:endParaRPr lang="nl-NL"/>
                </a:p>
              </p:txBody>
            </p:sp>
          </p:grpSp>
        </p:grpSp>
        <p:grpSp>
          <p:nvGrpSpPr>
            <p:cNvPr id="3" name="Groep 2">
              <a:extLst>
                <a:ext uri="{FF2B5EF4-FFF2-40B4-BE49-F238E27FC236}">
                  <a16:creationId xmlns:a16="http://schemas.microsoft.com/office/drawing/2014/main" id="{FE24B463-00A4-A2CC-0C70-AF8FF8B2688B}"/>
                </a:ext>
              </a:extLst>
            </p:cNvPr>
            <p:cNvGrpSpPr/>
            <p:nvPr userDrawn="1"/>
          </p:nvGrpSpPr>
          <p:grpSpPr>
            <a:xfrm>
              <a:off x="911225" y="1194560"/>
              <a:ext cx="581533" cy="675258"/>
              <a:chOff x="911225" y="1194560"/>
              <a:chExt cx="581533" cy="675258"/>
            </a:xfrm>
          </p:grpSpPr>
          <p:sp>
            <p:nvSpPr>
              <p:cNvPr id="303" name="Vrije vorm: vorm 302">
                <a:extLst>
                  <a:ext uri="{FF2B5EF4-FFF2-40B4-BE49-F238E27FC236}">
                    <a16:creationId xmlns:a16="http://schemas.microsoft.com/office/drawing/2014/main" id="{57495A03-38E6-2016-E151-685CC5915676}"/>
                  </a:ext>
                </a:extLst>
              </p:cNvPr>
              <p:cNvSpPr/>
              <p:nvPr/>
            </p:nvSpPr>
            <p:spPr>
              <a:xfrm>
                <a:off x="1122681" y="1194560"/>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chemeClr val="bg1"/>
              </a:solidFill>
              <a:ln w="12700" cap="flat">
                <a:noFill/>
                <a:prstDash val="solid"/>
                <a:miter/>
              </a:ln>
            </p:spPr>
            <p:txBody>
              <a:bodyPr rtlCol="0" anchor="ctr"/>
              <a:lstStyle/>
              <a:p>
                <a:endParaRPr lang="nl-NL"/>
              </a:p>
            </p:txBody>
          </p:sp>
          <p:sp>
            <p:nvSpPr>
              <p:cNvPr id="304" name="Vrije vorm: vorm 303">
                <a:extLst>
                  <a:ext uri="{FF2B5EF4-FFF2-40B4-BE49-F238E27FC236}">
                    <a16:creationId xmlns:a16="http://schemas.microsoft.com/office/drawing/2014/main" id="{A924B1EA-869B-61FF-5203-286E0EBE26D2}"/>
                  </a:ext>
                </a:extLst>
              </p:cNvPr>
              <p:cNvSpPr/>
              <p:nvPr/>
            </p:nvSpPr>
            <p:spPr>
              <a:xfrm>
                <a:off x="911225" y="1306954"/>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chemeClr val="bg1"/>
              </a:solidFill>
              <a:ln w="12700" cap="flat">
                <a:noFill/>
                <a:prstDash val="solid"/>
                <a:miter/>
              </a:ln>
            </p:spPr>
            <p:txBody>
              <a:bodyPr rtlCol="0" anchor="ctr"/>
              <a:lstStyle/>
              <a:p>
                <a:endParaRPr lang="nl-NL"/>
              </a:p>
            </p:txBody>
          </p:sp>
          <p:sp>
            <p:nvSpPr>
              <p:cNvPr id="305" name="Vrije vorm: vorm 304">
                <a:extLst>
                  <a:ext uri="{FF2B5EF4-FFF2-40B4-BE49-F238E27FC236}">
                    <a16:creationId xmlns:a16="http://schemas.microsoft.com/office/drawing/2014/main" id="{84D52D47-936E-B68F-8ECB-BC3E9CFF91F7}"/>
                  </a:ext>
                </a:extLst>
              </p:cNvPr>
              <p:cNvSpPr/>
              <p:nvPr/>
            </p:nvSpPr>
            <p:spPr>
              <a:xfrm>
                <a:off x="1334770" y="1306954"/>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5433"/>
                      <a:pt x="157988" y="78994"/>
                    </a:cubicBezTo>
                  </a:path>
                </a:pathLst>
              </a:custGeom>
              <a:solidFill>
                <a:schemeClr val="bg1"/>
              </a:solidFill>
              <a:ln w="12700" cap="flat">
                <a:noFill/>
                <a:prstDash val="solid"/>
                <a:miter/>
              </a:ln>
            </p:spPr>
            <p:txBody>
              <a:bodyPr rtlCol="0" anchor="ctr"/>
              <a:lstStyle/>
              <a:p>
                <a:endParaRPr lang="nl-NL"/>
              </a:p>
            </p:txBody>
          </p:sp>
          <p:sp>
            <p:nvSpPr>
              <p:cNvPr id="323" name="Vrije vorm: vorm 322">
                <a:extLst>
                  <a:ext uri="{FF2B5EF4-FFF2-40B4-BE49-F238E27FC236}">
                    <a16:creationId xmlns:a16="http://schemas.microsoft.com/office/drawing/2014/main" id="{88C56E90-083F-ED55-21A6-0E3DCF5D0E0D}"/>
                  </a:ext>
                </a:extLst>
              </p:cNvPr>
              <p:cNvSpPr/>
              <p:nvPr/>
            </p:nvSpPr>
            <p:spPr>
              <a:xfrm>
                <a:off x="911480" y="1486787"/>
                <a:ext cx="157479" cy="268604"/>
              </a:xfrm>
              <a:custGeom>
                <a:avLst/>
                <a:gdLst>
                  <a:gd name="connsiteX0" fmla="*/ 0 w 157479"/>
                  <a:gd name="connsiteY0" fmla="*/ 189865 h 268604"/>
                  <a:gd name="connsiteX1" fmla="*/ 0 w 157479"/>
                  <a:gd name="connsiteY1" fmla="*/ 188595 h 268604"/>
                  <a:gd name="connsiteX2" fmla="*/ 0 w 157479"/>
                  <a:gd name="connsiteY2" fmla="*/ 188595 h 268604"/>
                  <a:gd name="connsiteX3" fmla="*/ 0 w 157479"/>
                  <a:gd name="connsiteY3" fmla="*/ 77597 h 268604"/>
                  <a:gd name="connsiteX4" fmla="*/ 127 w 157479"/>
                  <a:gd name="connsiteY4" fmla="*/ 77597 h 268604"/>
                  <a:gd name="connsiteX5" fmla="*/ 78740 w 157479"/>
                  <a:gd name="connsiteY5" fmla="*/ 0 h 268604"/>
                  <a:gd name="connsiteX6" fmla="*/ 157480 w 157479"/>
                  <a:gd name="connsiteY6" fmla="*/ 78740 h 268604"/>
                  <a:gd name="connsiteX7" fmla="*/ 157480 w 157479"/>
                  <a:gd name="connsiteY7" fmla="*/ 83058 h 268604"/>
                  <a:gd name="connsiteX8" fmla="*/ 157480 w 157479"/>
                  <a:gd name="connsiteY8" fmla="*/ 187325 h 268604"/>
                  <a:gd name="connsiteX9" fmla="*/ 157480 w 157479"/>
                  <a:gd name="connsiteY9" fmla="*/ 189865 h 268604"/>
                  <a:gd name="connsiteX10" fmla="*/ 78740 w 157479"/>
                  <a:gd name="connsiteY10" fmla="*/ 268605 h 268604"/>
                  <a:gd name="connsiteX11" fmla="*/ 0 w 157479"/>
                  <a:gd name="connsiteY11" fmla="*/ 189865 h 268604"/>
                  <a:gd name="connsiteX12" fmla="*/ 0 w 157479"/>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79"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chemeClr val="bg1"/>
              </a:solidFill>
              <a:ln w="12700" cap="flat">
                <a:noFill/>
                <a:prstDash val="solid"/>
                <a:miter/>
              </a:ln>
            </p:spPr>
            <p:txBody>
              <a:bodyPr rtlCol="0" anchor="ctr"/>
              <a:lstStyle/>
              <a:p>
                <a:endParaRPr lang="nl-NL"/>
              </a:p>
            </p:txBody>
          </p:sp>
          <p:sp>
            <p:nvSpPr>
              <p:cNvPr id="324" name="Vrije vorm: vorm 323">
                <a:extLst>
                  <a:ext uri="{FF2B5EF4-FFF2-40B4-BE49-F238E27FC236}">
                    <a16:creationId xmlns:a16="http://schemas.microsoft.com/office/drawing/2014/main" id="{C2D6816F-C1EF-78E9-DDFD-94F05D6B1224}"/>
                  </a:ext>
                </a:extLst>
              </p:cNvPr>
              <p:cNvSpPr/>
              <p:nvPr/>
            </p:nvSpPr>
            <p:spPr>
              <a:xfrm>
                <a:off x="1335025" y="1486787"/>
                <a:ext cx="157480" cy="268604"/>
              </a:xfrm>
              <a:custGeom>
                <a:avLst/>
                <a:gdLst>
                  <a:gd name="connsiteX0" fmla="*/ 0 w 157480"/>
                  <a:gd name="connsiteY0" fmla="*/ 189865 h 268604"/>
                  <a:gd name="connsiteX1" fmla="*/ 0 w 157480"/>
                  <a:gd name="connsiteY1" fmla="*/ 188595 h 268604"/>
                  <a:gd name="connsiteX2" fmla="*/ 0 w 157480"/>
                  <a:gd name="connsiteY2" fmla="*/ 188595 h 268604"/>
                  <a:gd name="connsiteX3" fmla="*/ 0 w 157480"/>
                  <a:gd name="connsiteY3" fmla="*/ 77597 h 268604"/>
                  <a:gd name="connsiteX4" fmla="*/ 127 w 157480"/>
                  <a:gd name="connsiteY4" fmla="*/ 77597 h 268604"/>
                  <a:gd name="connsiteX5" fmla="*/ 78740 w 157480"/>
                  <a:gd name="connsiteY5" fmla="*/ 0 h 268604"/>
                  <a:gd name="connsiteX6" fmla="*/ 157480 w 157480"/>
                  <a:gd name="connsiteY6" fmla="*/ 78740 h 268604"/>
                  <a:gd name="connsiteX7" fmla="*/ 157480 w 157480"/>
                  <a:gd name="connsiteY7" fmla="*/ 83058 h 268604"/>
                  <a:gd name="connsiteX8" fmla="*/ 157480 w 157480"/>
                  <a:gd name="connsiteY8" fmla="*/ 187325 h 268604"/>
                  <a:gd name="connsiteX9" fmla="*/ 157480 w 157480"/>
                  <a:gd name="connsiteY9" fmla="*/ 189865 h 268604"/>
                  <a:gd name="connsiteX10" fmla="*/ 78740 w 157480"/>
                  <a:gd name="connsiteY10" fmla="*/ 268605 h 268604"/>
                  <a:gd name="connsiteX11" fmla="*/ 0 w 157480"/>
                  <a:gd name="connsiteY11" fmla="*/ 189865 h 268604"/>
                  <a:gd name="connsiteX12" fmla="*/ 0 w 157480"/>
                  <a:gd name="connsiteY12" fmla="*/ 189865 h 26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4">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chemeClr val="bg1"/>
              </a:solidFill>
              <a:ln w="12700" cap="flat">
                <a:noFill/>
                <a:prstDash val="solid"/>
                <a:miter/>
              </a:ln>
            </p:spPr>
            <p:txBody>
              <a:bodyPr rtlCol="0" anchor="ctr"/>
              <a:lstStyle/>
              <a:p>
                <a:endParaRPr lang="nl-NL"/>
              </a:p>
            </p:txBody>
          </p:sp>
          <p:sp>
            <p:nvSpPr>
              <p:cNvPr id="325" name="Vrije vorm: vorm 324">
                <a:extLst>
                  <a:ext uri="{FF2B5EF4-FFF2-40B4-BE49-F238E27FC236}">
                    <a16:creationId xmlns:a16="http://schemas.microsoft.com/office/drawing/2014/main" id="{308633D0-3EA2-7EA8-0C7C-CD17FCE1DF69}"/>
                  </a:ext>
                </a:extLst>
              </p:cNvPr>
              <p:cNvSpPr/>
              <p:nvPr/>
            </p:nvSpPr>
            <p:spPr>
              <a:xfrm>
                <a:off x="1122681" y="1422143"/>
                <a:ext cx="157988" cy="157988"/>
              </a:xfrm>
              <a:custGeom>
                <a:avLst/>
                <a:gdLst>
                  <a:gd name="connsiteX0" fmla="*/ 157988 w 157988"/>
                  <a:gd name="connsiteY0" fmla="*/ 78994 h 157988"/>
                  <a:gd name="connsiteX1" fmla="*/ 78994 w 157988"/>
                  <a:gd name="connsiteY1" fmla="*/ 157988 h 157988"/>
                  <a:gd name="connsiteX2" fmla="*/ 0 w 157988"/>
                  <a:gd name="connsiteY2" fmla="*/ 78994 h 157988"/>
                  <a:gd name="connsiteX3" fmla="*/ 78994 w 157988"/>
                  <a:gd name="connsiteY3" fmla="*/ 0 h 157988"/>
                  <a:gd name="connsiteX4" fmla="*/ 157988 w 157988"/>
                  <a:gd name="connsiteY4" fmla="*/ 78994 h 157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88" h="157988">
                    <a:moveTo>
                      <a:pt x="157988" y="78994"/>
                    </a:moveTo>
                    <a:cubicBezTo>
                      <a:pt x="157988" y="122555"/>
                      <a:pt x="122555" y="157988"/>
                      <a:pt x="78994" y="157988"/>
                    </a:cubicBezTo>
                    <a:cubicBezTo>
                      <a:pt x="35433" y="157988"/>
                      <a:pt x="0" y="122555"/>
                      <a:pt x="0" y="78994"/>
                    </a:cubicBezTo>
                    <a:cubicBezTo>
                      <a:pt x="0" y="35433"/>
                      <a:pt x="35433" y="0"/>
                      <a:pt x="78994" y="0"/>
                    </a:cubicBezTo>
                    <a:cubicBezTo>
                      <a:pt x="122555" y="0"/>
                      <a:pt x="157988" y="36195"/>
                      <a:pt x="157988" y="78994"/>
                    </a:cubicBezTo>
                  </a:path>
                </a:pathLst>
              </a:custGeom>
              <a:solidFill>
                <a:schemeClr val="bg1"/>
              </a:solidFill>
              <a:ln w="12700" cap="flat">
                <a:noFill/>
                <a:prstDash val="solid"/>
                <a:miter/>
              </a:ln>
            </p:spPr>
            <p:txBody>
              <a:bodyPr rtlCol="0" anchor="ctr"/>
              <a:lstStyle/>
              <a:p>
                <a:endParaRPr lang="nl-NL"/>
              </a:p>
            </p:txBody>
          </p:sp>
          <p:sp>
            <p:nvSpPr>
              <p:cNvPr id="326" name="Vrije vorm: vorm 325">
                <a:extLst>
                  <a:ext uri="{FF2B5EF4-FFF2-40B4-BE49-F238E27FC236}">
                    <a16:creationId xmlns:a16="http://schemas.microsoft.com/office/drawing/2014/main" id="{21C37CC6-8A49-0845-30D3-A0FE22748D3D}"/>
                  </a:ext>
                </a:extLst>
              </p:cNvPr>
              <p:cNvSpPr/>
              <p:nvPr/>
            </p:nvSpPr>
            <p:spPr>
              <a:xfrm>
                <a:off x="1122808" y="1601213"/>
                <a:ext cx="157480" cy="268605"/>
              </a:xfrm>
              <a:custGeom>
                <a:avLst/>
                <a:gdLst>
                  <a:gd name="connsiteX0" fmla="*/ 0 w 157480"/>
                  <a:gd name="connsiteY0" fmla="*/ 189865 h 268605"/>
                  <a:gd name="connsiteX1" fmla="*/ 0 w 157480"/>
                  <a:gd name="connsiteY1" fmla="*/ 188595 h 268605"/>
                  <a:gd name="connsiteX2" fmla="*/ 0 w 157480"/>
                  <a:gd name="connsiteY2" fmla="*/ 188595 h 268605"/>
                  <a:gd name="connsiteX3" fmla="*/ 0 w 157480"/>
                  <a:gd name="connsiteY3" fmla="*/ 77597 h 268605"/>
                  <a:gd name="connsiteX4" fmla="*/ 127 w 157480"/>
                  <a:gd name="connsiteY4" fmla="*/ 77597 h 268605"/>
                  <a:gd name="connsiteX5" fmla="*/ 78740 w 157480"/>
                  <a:gd name="connsiteY5" fmla="*/ 0 h 268605"/>
                  <a:gd name="connsiteX6" fmla="*/ 157480 w 157480"/>
                  <a:gd name="connsiteY6" fmla="*/ 78740 h 268605"/>
                  <a:gd name="connsiteX7" fmla="*/ 157480 w 157480"/>
                  <a:gd name="connsiteY7" fmla="*/ 83058 h 268605"/>
                  <a:gd name="connsiteX8" fmla="*/ 157480 w 157480"/>
                  <a:gd name="connsiteY8" fmla="*/ 187325 h 268605"/>
                  <a:gd name="connsiteX9" fmla="*/ 157480 w 157480"/>
                  <a:gd name="connsiteY9" fmla="*/ 189865 h 268605"/>
                  <a:gd name="connsiteX10" fmla="*/ 78740 w 157480"/>
                  <a:gd name="connsiteY10" fmla="*/ 268605 h 268605"/>
                  <a:gd name="connsiteX11" fmla="*/ 0 w 157480"/>
                  <a:gd name="connsiteY11" fmla="*/ 189865 h 268605"/>
                  <a:gd name="connsiteX12" fmla="*/ 0 w 157480"/>
                  <a:gd name="connsiteY12" fmla="*/ 189865 h 26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480" h="268605">
                    <a:moveTo>
                      <a:pt x="0" y="189865"/>
                    </a:moveTo>
                    <a:lnTo>
                      <a:pt x="0" y="188595"/>
                    </a:lnTo>
                    <a:lnTo>
                      <a:pt x="0" y="188595"/>
                    </a:lnTo>
                    <a:lnTo>
                      <a:pt x="0" y="77597"/>
                    </a:lnTo>
                    <a:lnTo>
                      <a:pt x="127" y="77597"/>
                    </a:lnTo>
                    <a:cubicBezTo>
                      <a:pt x="762" y="35052"/>
                      <a:pt x="35560" y="0"/>
                      <a:pt x="78740" y="0"/>
                    </a:cubicBezTo>
                    <a:cubicBezTo>
                      <a:pt x="121920" y="0"/>
                      <a:pt x="157480" y="35052"/>
                      <a:pt x="157480" y="78740"/>
                    </a:cubicBezTo>
                    <a:cubicBezTo>
                      <a:pt x="157480" y="80264"/>
                      <a:pt x="157480" y="81661"/>
                      <a:pt x="157480" y="83058"/>
                    </a:cubicBezTo>
                    <a:lnTo>
                      <a:pt x="157480" y="187325"/>
                    </a:lnTo>
                    <a:cubicBezTo>
                      <a:pt x="157480" y="188214"/>
                      <a:pt x="157480" y="188976"/>
                      <a:pt x="157480" y="189865"/>
                    </a:cubicBezTo>
                    <a:cubicBezTo>
                      <a:pt x="157480" y="232918"/>
                      <a:pt x="122428" y="267970"/>
                      <a:pt x="78740" y="268605"/>
                    </a:cubicBezTo>
                    <a:cubicBezTo>
                      <a:pt x="35179" y="268605"/>
                      <a:pt x="0" y="233553"/>
                      <a:pt x="0" y="189865"/>
                    </a:cubicBezTo>
                    <a:lnTo>
                      <a:pt x="0" y="189865"/>
                    </a:lnTo>
                    <a:close/>
                  </a:path>
                </a:pathLst>
              </a:custGeom>
              <a:solidFill>
                <a:schemeClr val="bg1"/>
              </a:solidFill>
              <a:ln w="12700" cap="flat">
                <a:noFill/>
                <a:prstDash val="solid"/>
                <a:miter/>
              </a:ln>
            </p:spPr>
            <p:txBody>
              <a:bodyPr rtlCol="0" anchor="ctr"/>
              <a:lstStyle/>
              <a:p>
                <a:endParaRPr lang="nl-NL"/>
              </a:p>
            </p:txBody>
          </p:sp>
        </p:grpSp>
      </p:grpSp>
      <p:sp>
        <p:nvSpPr>
          <p:cNvPr id="341" name="Tekstvak 340">
            <a:extLst>
              <a:ext uri="{FF2B5EF4-FFF2-40B4-BE49-F238E27FC236}">
                <a16:creationId xmlns:a16="http://schemas.microsoft.com/office/drawing/2014/main" id="{41DCEAC2-7674-906A-73C4-BE3F72623A42}"/>
              </a:ext>
            </a:extLst>
          </p:cNvPr>
          <p:cNvSpPr txBox="1"/>
          <p:nvPr userDrawn="1"/>
        </p:nvSpPr>
        <p:spPr>
          <a:xfrm>
            <a:off x="804686" y="2665622"/>
            <a:ext cx="5751318" cy="1692771"/>
          </a:xfrm>
          <a:prstGeom prst="rect">
            <a:avLst/>
          </a:prstGeom>
          <a:noFill/>
        </p:spPr>
        <p:txBody>
          <a:bodyPr wrap="none" lIns="0" tIns="0" rIns="0" bIns="0" rtlCol="0">
            <a:spAutoFit/>
          </a:bodyPr>
          <a:lstStyle/>
          <a:p>
            <a:r>
              <a:rPr lang="nl-NL" sz="11000" b="1">
                <a:solidFill>
                  <a:schemeClr val="bg1"/>
                </a:solidFill>
              </a:rPr>
              <a:t>Bedankt!</a:t>
            </a:r>
          </a:p>
        </p:txBody>
      </p:sp>
      <p:sp>
        <p:nvSpPr>
          <p:cNvPr id="343" name="Tekstvak 342">
            <a:hlinkClick r:id="rId2"/>
            <a:extLst>
              <a:ext uri="{FF2B5EF4-FFF2-40B4-BE49-F238E27FC236}">
                <a16:creationId xmlns:a16="http://schemas.microsoft.com/office/drawing/2014/main" id="{3189CFD4-B3C8-4519-55C4-98AD0FC67BA0}"/>
              </a:ext>
            </a:extLst>
          </p:cNvPr>
          <p:cNvSpPr txBox="1"/>
          <p:nvPr userDrawn="1"/>
        </p:nvSpPr>
        <p:spPr>
          <a:xfrm>
            <a:off x="912205" y="4435305"/>
            <a:ext cx="2221545" cy="433474"/>
          </a:xfrm>
          <a:prstGeom prst="roundRect">
            <a:avLst>
              <a:gd name="adj" fmla="val 50000"/>
            </a:avLst>
          </a:prstGeom>
          <a:noFill/>
          <a:ln w="12700">
            <a:solidFill>
              <a:schemeClr val="bg1"/>
            </a:solidFill>
          </a:ln>
        </p:spPr>
        <p:txBody>
          <a:bodyPr wrap="none" lIns="144000" tIns="61200" rIns="144000" bIns="61200" rtlCol="0">
            <a:spAutoFit/>
          </a:bodyPr>
          <a:lstStyle/>
          <a:p>
            <a:r>
              <a:rPr lang="nl-NL" sz="1200">
                <a:solidFill>
                  <a:schemeClr val="bg1"/>
                </a:solidFill>
              </a:rPr>
              <a:t>stichting.mijnaansluiting.nl</a:t>
            </a:r>
          </a:p>
        </p:txBody>
      </p:sp>
      <p:sp>
        <p:nvSpPr>
          <p:cNvPr id="2" name="Vrije vorm: vorm 1">
            <a:extLst>
              <a:ext uri="{FF2B5EF4-FFF2-40B4-BE49-F238E27FC236}">
                <a16:creationId xmlns:a16="http://schemas.microsoft.com/office/drawing/2014/main" id="{5A866235-A8B8-EFA4-E84C-033EEE5EBC2F}"/>
              </a:ext>
            </a:extLst>
          </p:cNvPr>
          <p:cNvSpPr/>
          <p:nvPr userDrawn="1"/>
        </p:nvSpPr>
        <p:spPr>
          <a:xfrm>
            <a:off x="6244743" y="624325"/>
            <a:ext cx="5947257" cy="6233675"/>
          </a:xfrm>
          <a:custGeom>
            <a:avLst/>
            <a:gdLst>
              <a:gd name="connsiteX0" fmla="*/ 3870762 w 6541983"/>
              <a:gd name="connsiteY0" fmla="*/ 5421482 h 6857042"/>
              <a:gd name="connsiteX1" fmla="*/ 4919744 w 6541983"/>
              <a:gd name="connsiteY1" fmla="*/ 6470465 h 6857042"/>
              <a:gd name="connsiteX2" fmla="*/ 4918219 w 6541983"/>
              <a:gd name="connsiteY2" fmla="*/ 6528431 h 6857042"/>
              <a:gd name="connsiteX3" fmla="*/ 4918219 w 6541983"/>
              <a:gd name="connsiteY3" fmla="*/ 6857042 h 6857042"/>
              <a:gd name="connsiteX4" fmla="*/ 2820253 w 6541983"/>
              <a:gd name="connsiteY4" fmla="*/ 6857042 h 6857042"/>
              <a:gd name="connsiteX5" fmla="*/ 2820253 w 6541983"/>
              <a:gd name="connsiteY5" fmla="*/ 6455592 h 6857042"/>
              <a:gd name="connsiteX6" fmla="*/ 2822287 w 6541983"/>
              <a:gd name="connsiteY6" fmla="*/ 6455592 h 6857042"/>
              <a:gd name="connsiteX7" fmla="*/ 3870762 w 6541983"/>
              <a:gd name="connsiteY7" fmla="*/ 5421482 h 6857042"/>
              <a:gd name="connsiteX8" fmla="*/ 6541983 w 6541983"/>
              <a:gd name="connsiteY8" fmla="*/ 3908504 h 6857042"/>
              <a:gd name="connsiteX9" fmla="*/ 6541983 w 6541983"/>
              <a:gd name="connsiteY9" fmla="*/ 6857042 h 6857042"/>
              <a:gd name="connsiteX10" fmla="*/ 5742911 w 6541983"/>
              <a:gd name="connsiteY10" fmla="*/ 6857042 h 6857042"/>
              <a:gd name="connsiteX11" fmla="*/ 5730944 w 6541983"/>
              <a:gd name="connsiteY11" fmla="*/ 6834938 h 6857042"/>
              <a:gd name="connsiteX12" fmla="*/ 5648770 w 6541983"/>
              <a:gd name="connsiteY12" fmla="*/ 6425847 h 6857042"/>
              <a:gd name="connsiteX13" fmla="*/ 5648770 w 6541983"/>
              <a:gd name="connsiteY13" fmla="*/ 6408813 h 6857042"/>
              <a:gd name="connsiteX14" fmla="*/ 5647753 w 6541983"/>
              <a:gd name="connsiteY14" fmla="*/ 6408813 h 6857042"/>
              <a:gd name="connsiteX15" fmla="*/ 5647753 w 6541983"/>
              <a:gd name="connsiteY15" fmla="*/ 4929660 h 6857042"/>
              <a:gd name="connsiteX16" fmla="*/ 5649787 w 6541983"/>
              <a:gd name="connsiteY16" fmla="*/ 4929660 h 6857042"/>
              <a:gd name="connsiteX17" fmla="*/ 6488145 w 6541983"/>
              <a:gd name="connsiteY17" fmla="*/ 3916715 h 6857042"/>
              <a:gd name="connsiteX18" fmla="*/ 1053557 w 6541983"/>
              <a:gd name="connsiteY18" fmla="*/ 3895550 h 6857042"/>
              <a:gd name="connsiteX19" fmla="*/ 2102541 w 6541983"/>
              <a:gd name="connsiteY19" fmla="*/ 4944533 h 6857042"/>
              <a:gd name="connsiteX20" fmla="*/ 2101015 w 6541983"/>
              <a:gd name="connsiteY20" fmla="*/ 5002499 h 6857042"/>
              <a:gd name="connsiteX21" fmla="*/ 2101015 w 6541983"/>
              <a:gd name="connsiteY21" fmla="*/ 6392415 h 6857042"/>
              <a:gd name="connsiteX22" fmla="*/ 2102033 w 6541983"/>
              <a:gd name="connsiteY22" fmla="*/ 6425847 h 6857042"/>
              <a:gd name="connsiteX23" fmla="*/ 2019859 w 6541983"/>
              <a:gd name="connsiteY23" fmla="*/ 6830916 h 6857042"/>
              <a:gd name="connsiteX24" fmla="*/ 2005633 w 6541983"/>
              <a:gd name="connsiteY24" fmla="*/ 6857042 h 6857042"/>
              <a:gd name="connsiteX25" fmla="*/ 98208 w 6541983"/>
              <a:gd name="connsiteY25" fmla="*/ 6857042 h 6857042"/>
              <a:gd name="connsiteX26" fmla="*/ 86241 w 6541983"/>
              <a:gd name="connsiteY26" fmla="*/ 6834938 h 6857042"/>
              <a:gd name="connsiteX27" fmla="*/ 4066 w 6541983"/>
              <a:gd name="connsiteY27" fmla="*/ 6425847 h 6857042"/>
              <a:gd name="connsiteX28" fmla="*/ 4066 w 6541983"/>
              <a:gd name="connsiteY28" fmla="*/ 6408813 h 6857042"/>
              <a:gd name="connsiteX29" fmla="*/ 3049 w 6541983"/>
              <a:gd name="connsiteY29" fmla="*/ 6408813 h 6857042"/>
              <a:gd name="connsiteX30" fmla="*/ 3049 w 6541983"/>
              <a:gd name="connsiteY30" fmla="*/ 4929660 h 6857042"/>
              <a:gd name="connsiteX31" fmla="*/ 5084 w 6541983"/>
              <a:gd name="connsiteY31" fmla="*/ 4929660 h 6857042"/>
              <a:gd name="connsiteX32" fmla="*/ 1053557 w 6541983"/>
              <a:gd name="connsiteY32" fmla="*/ 3895550 h 6857042"/>
              <a:gd name="connsiteX33" fmla="*/ 3870761 w 6541983"/>
              <a:gd name="connsiteY33" fmla="*/ 3033939 h 6857042"/>
              <a:gd name="connsiteX34" fmla="*/ 4924320 w 6541983"/>
              <a:gd name="connsiteY34" fmla="*/ 4087498 h 6857042"/>
              <a:gd name="connsiteX35" fmla="*/ 3870761 w 6541983"/>
              <a:gd name="connsiteY35" fmla="*/ 5141058 h 6857042"/>
              <a:gd name="connsiteX36" fmla="*/ 2817202 w 6541983"/>
              <a:gd name="connsiteY36" fmla="*/ 4087498 h 6857042"/>
              <a:gd name="connsiteX37" fmla="*/ 3870761 w 6541983"/>
              <a:gd name="connsiteY37" fmla="*/ 3033939 h 6857042"/>
              <a:gd name="connsiteX38" fmla="*/ 6541983 w 6541983"/>
              <a:gd name="connsiteY38" fmla="*/ 1511522 h 6857042"/>
              <a:gd name="connsiteX39" fmla="*/ 6541983 w 6541983"/>
              <a:gd name="connsiteY39" fmla="*/ 3593054 h 6857042"/>
              <a:gd name="connsiteX40" fmla="*/ 6485492 w 6541983"/>
              <a:gd name="connsiteY40" fmla="*/ 3584415 h 6857042"/>
              <a:gd name="connsiteX41" fmla="*/ 5644067 w 6541983"/>
              <a:gd name="connsiteY41" fmla="*/ 2552288 h 6857042"/>
              <a:gd name="connsiteX42" fmla="*/ 6485492 w 6541983"/>
              <a:gd name="connsiteY42" fmla="*/ 1520162 h 6857042"/>
              <a:gd name="connsiteX43" fmla="*/ 1053558 w 6541983"/>
              <a:gd name="connsiteY43" fmla="*/ 1498729 h 6857042"/>
              <a:gd name="connsiteX44" fmla="*/ 2107118 w 6541983"/>
              <a:gd name="connsiteY44" fmla="*/ 2552288 h 6857042"/>
              <a:gd name="connsiteX45" fmla="*/ 1053558 w 6541983"/>
              <a:gd name="connsiteY45" fmla="*/ 3605847 h 6857042"/>
              <a:gd name="connsiteX46" fmla="*/ 0 w 6541983"/>
              <a:gd name="connsiteY46" fmla="*/ 2552288 h 6857042"/>
              <a:gd name="connsiteX47" fmla="*/ 1053558 w 6541983"/>
              <a:gd name="connsiteY47" fmla="*/ 1498729 h 6857042"/>
              <a:gd name="connsiteX48" fmla="*/ 3870761 w 6541983"/>
              <a:gd name="connsiteY48" fmla="*/ 0 h 6857042"/>
              <a:gd name="connsiteX49" fmla="*/ 4924320 w 6541983"/>
              <a:gd name="connsiteY49" fmla="*/ 1053559 h 6857042"/>
              <a:gd name="connsiteX50" fmla="*/ 3870761 w 6541983"/>
              <a:gd name="connsiteY50" fmla="*/ 2107119 h 6857042"/>
              <a:gd name="connsiteX51" fmla="*/ 2817202 w 6541983"/>
              <a:gd name="connsiteY51" fmla="*/ 1053559 h 6857042"/>
              <a:gd name="connsiteX52" fmla="*/ 3870761 w 6541983"/>
              <a:gd name="connsiteY52" fmla="*/ 0 h 685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541983" h="6857042">
                <a:moveTo>
                  <a:pt x="3870762" y="5421482"/>
                </a:moveTo>
                <a:cubicBezTo>
                  <a:pt x="4446863" y="5421482"/>
                  <a:pt x="4919744" y="5889278"/>
                  <a:pt x="4919744" y="6470465"/>
                </a:cubicBezTo>
                <a:cubicBezTo>
                  <a:pt x="4919744" y="6489914"/>
                  <a:pt x="4919236" y="6509491"/>
                  <a:pt x="4918219" y="6528431"/>
                </a:cubicBezTo>
                <a:lnTo>
                  <a:pt x="4918219" y="6857042"/>
                </a:lnTo>
                <a:lnTo>
                  <a:pt x="2820253" y="6857042"/>
                </a:lnTo>
                <a:lnTo>
                  <a:pt x="2820253" y="6455592"/>
                </a:lnTo>
                <a:lnTo>
                  <a:pt x="2822287" y="6455592"/>
                </a:lnTo>
                <a:cubicBezTo>
                  <a:pt x="2830550" y="5888262"/>
                  <a:pt x="3294660" y="5421482"/>
                  <a:pt x="3870762" y="5421482"/>
                </a:cubicBezTo>
                <a:close/>
                <a:moveTo>
                  <a:pt x="6541983" y="3908504"/>
                </a:moveTo>
                <a:lnTo>
                  <a:pt x="6541983" y="6857042"/>
                </a:lnTo>
                <a:lnTo>
                  <a:pt x="5742911" y="6857042"/>
                </a:lnTo>
                <a:lnTo>
                  <a:pt x="5730944" y="6834938"/>
                </a:lnTo>
                <a:cubicBezTo>
                  <a:pt x="5678007" y="6709353"/>
                  <a:pt x="5648770" y="6571144"/>
                  <a:pt x="5648770" y="6425847"/>
                </a:cubicBezTo>
                <a:lnTo>
                  <a:pt x="5648770" y="6408813"/>
                </a:lnTo>
                <a:lnTo>
                  <a:pt x="5647753" y="6408813"/>
                </a:lnTo>
                <a:lnTo>
                  <a:pt x="5647753" y="4929660"/>
                </a:lnTo>
                <a:lnTo>
                  <a:pt x="5649787" y="4929660"/>
                </a:lnTo>
                <a:cubicBezTo>
                  <a:pt x="5657017" y="4433247"/>
                  <a:pt x="6013255" y="4013816"/>
                  <a:pt x="6488145" y="3916715"/>
                </a:cubicBezTo>
                <a:close/>
                <a:moveTo>
                  <a:pt x="1053557" y="3895550"/>
                </a:moveTo>
                <a:cubicBezTo>
                  <a:pt x="1629659" y="3895550"/>
                  <a:pt x="2102541" y="4363347"/>
                  <a:pt x="2102541" y="4944533"/>
                </a:cubicBezTo>
                <a:cubicBezTo>
                  <a:pt x="2102541" y="4963982"/>
                  <a:pt x="2102033" y="4983558"/>
                  <a:pt x="2101015" y="5002499"/>
                </a:cubicBezTo>
                <a:lnTo>
                  <a:pt x="2101015" y="6392415"/>
                </a:lnTo>
                <a:cubicBezTo>
                  <a:pt x="2101015" y="6403728"/>
                  <a:pt x="2102033" y="6414533"/>
                  <a:pt x="2102033" y="6425847"/>
                </a:cubicBezTo>
                <a:cubicBezTo>
                  <a:pt x="2102033" y="6569364"/>
                  <a:pt x="2072796" y="6706231"/>
                  <a:pt x="2019859" y="6830916"/>
                </a:cubicBezTo>
                <a:lnTo>
                  <a:pt x="2005633" y="6857042"/>
                </a:lnTo>
                <a:lnTo>
                  <a:pt x="98208" y="6857042"/>
                </a:lnTo>
                <a:lnTo>
                  <a:pt x="86241" y="6834938"/>
                </a:lnTo>
                <a:cubicBezTo>
                  <a:pt x="33304" y="6709353"/>
                  <a:pt x="4066" y="6571144"/>
                  <a:pt x="4066" y="6425847"/>
                </a:cubicBezTo>
                <a:lnTo>
                  <a:pt x="4066" y="6408813"/>
                </a:lnTo>
                <a:lnTo>
                  <a:pt x="3049" y="6408813"/>
                </a:lnTo>
                <a:lnTo>
                  <a:pt x="3049" y="4929660"/>
                </a:lnTo>
                <a:lnTo>
                  <a:pt x="5084" y="4929660"/>
                </a:lnTo>
                <a:cubicBezTo>
                  <a:pt x="13346" y="4362330"/>
                  <a:pt x="477457" y="3895550"/>
                  <a:pt x="1053557" y="3895550"/>
                </a:cubicBezTo>
                <a:close/>
                <a:moveTo>
                  <a:pt x="3870761" y="3033939"/>
                </a:moveTo>
                <a:cubicBezTo>
                  <a:pt x="4451948" y="3033939"/>
                  <a:pt x="4924320" y="3515592"/>
                  <a:pt x="4924320" y="4087498"/>
                </a:cubicBezTo>
                <a:cubicBezTo>
                  <a:pt x="4924320" y="4668685"/>
                  <a:pt x="4451948" y="5141058"/>
                  <a:pt x="3870761" y="5141058"/>
                </a:cubicBezTo>
                <a:cubicBezTo>
                  <a:pt x="3289575" y="5141058"/>
                  <a:pt x="2817202" y="4668685"/>
                  <a:pt x="2817202" y="4087498"/>
                </a:cubicBezTo>
                <a:cubicBezTo>
                  <a:pt x="2817202" y="3506312"/>
                  <a:pt x="3289575" y="3033939"/>
                  <a:pt x="3870761" y="3033939"/>
                </a:cubicBezTo>
                <a:close/>
                <a:moveTo>
                  <a:pt x="6541983" y="1511522"/>
                </a:moveTo>
                <a:lnTo>
                  <a:pt x="6541983" y="3593054"/>
                </a:lnTo>
                <a:lnTo>
                  <a:pt x="6485492" y="3584415"/>
                </a:lnTo>
                <a:cubicBezTo>
                  <a:pt x="6005728" y="3486054"/>
                  <a:pt x="5644067" y="3060827"/>
                  <a:pt x="5644067" y="2552288"/>
                </a:cubicBezTo>
                <a:cubicBezTo>
                  <a:pt x="5644067" y="2043750"/>
                  <a:pt x="6005728" y="1618523"/>
                  <a:pt x="6485492" y="1520162"/>
                </a:cubicBezTo>
                <a:close/>
                <a:moveTo>
                  <a:pt x="1053558" y="1498729"/>
                </a:moveTo>
                <a:cubicBezTo>
                  <a:pt x="1634745" y="1498729"/>
                  <a:pt x="2107118" y="1971102"/>
                  <a:pt x="2107118" y="2552288"/>
                </a:cubicBezTo>
                <a:cubicBezTo>
                  <a:pt x="2107118" y="3133475"/>
                  <a:pt x="1634745" y="3605847"/>
                  <a:pt x="1053558" y="3605847"/>
                </a:cubicBezTo>
                <a:cubicBezTo>
                  <a:pt x="472373" y="3605847"/>
                  <a:pt x="0" y="3133475"/>
                  <a:pt x="0" y="2552288"/>
                </a:cubicBezTo>
                <a:cubicBezTo>
                  <a:pt x="0" y="1971102"/>
                  <a:pt x="472373" y="1498729"/>
                  <a:pt x="1053558" y="1498729"/>
                </a:cubicBezTo>
                <a:close/>
                <a:moveTo>
                  <a:pt x="3870761" y="0"/>
                </a:moveTo>
                <a:cubicBezTo>
                  <a:pt x="4452075" y="0"/>
                  <a:pt x="4924320" y="472372"/>
                  <a:pt x="4924320" y="1053559"/>
                </a:cubicBezTo>
                <a:cubicBezTo>
                  <a:pt x="4924320" y="1634746"/>
                  <a:pt x="4451948" y="2107119"/>
                  <a:pt x="3870761" y="2107119"/>
                </a:cubicBezTo>
                <a:cubicBezTo>
                  <a:pt x="3289575" y="2107119"/>
                  <a:pt x="2817202" y="1634746"/>
                  <a:pt x="2817202" y="1053559"/>
                </a:cubicBezTo>
                <a:cubicBezTo>
                  <a:pt x="2817202" y="472372"/>
                  <a:pt x="3289447" y="0"/>
                  <a:pt x="3870761" y="0"/>
                </a:cubicBezTo>
                <a:close/>
              </a:path>
            </a:pathLst>
          </a:custGeom>
          <a:solidFill>
            <a:srgbClr val="FFFFFF">
              <a:alpha val="10000"/>
            </a:srgbClr>
          </a:solidFill>
          <a:ln w="12703" cap="flat">
            <a:noFill/>
            <a:prstDash val="solid"/>
            <a:miter/>
          </a:ln>
        </p:spPr>
        <p:txBody>
          <a:bodyPr rtlCol="0" anchor="ctr"/>
          <a:lstStyle/>
          <a:p>
            <a:endParaRPr lang="nl-NL"/>
          </a:p>
        </p:txBody>
      </p:sp>
      <p:grpSp>
        <p:nvGrpSpPr>
          <p:cNvPr id="14" name="Groep 13">
            <a:extLst>
              <a:ext uri="{FF2B5EF4-FFF2-40B4-BE49-F238E27FC236}">
                <a16:creationId xmlns:a16="http://schemas.microsoft.com/office/drawing/2014/main" id="{B4886C28-D05E-18EF-AF6F-24B7A2AC3AE5}"/>
              </a:ext>
            </a:extLst>
          </p:cNvPr>
          <p:cNvGrpSpPr/>
          <p:nvPr userDrawn="1"/>
        </p:nvGrpSpPr>
        <p:grpSpPr>
          <a:xfrm>
            <a:off x="911226" y="5374516"/>
            <a:ext cx="298450" cy="298450"/>
            <a:chOff x="2667000" y="0"/>
            <a:chExt cx="6858000" cy="6858000"/>
          </a:xfrm>
        </p:grpSpPr>
        <p:sp>
          <p:nvSpPr>
            <p:cNvPr id="12" name="Vrije vorm: vorm 11">
              <a:hlinkClick r:id="rId3"/>
              <a:extLst>
                <a:ext uri="{FF2B5EF4-FFF2-40B4-BE49-F238E27FC236}">
                  <a16:creationId xmlns:a16="http://schemas.microsoft.com/office/drawing/2014/main" id="{90E42AEF-C02C-CC5F-71D9-B28F70E35C2A}"/>
                </a:ext>
              </a:extLst>
            </p:cNvPr>
            <p:cNvSpPr/>
            <p:nvPr/>
          </p:nvSpPr>
          <p:spPr>
            <a:xfrm>
              <a:off x="2667000" y="0"/>
              <a:ext cx="6858000" cy="6858000"/>
            </a:xfrm>
            <a:custGeom>
              <a:avLst/>
              <a:gdLst>
                <a:gd name="connsiteX0" fmla="*/ 6858000 w 6858000"/>
                <a:gd name="connsiteY0" fmla="*/ 3429000 h 6858000"/>
                <a:gd name="connsiteX1" fmla="*/ 3429000 w 6858000"/>
                <a:gd name="connsiteY1" fmla="*/ 6858000 h 6858000"/>
                <a:gd name="connsiteX2" fmla="*/ 0 w 6858000"/>
                <a:gd name="connsiteY2" fmla="*/ 3429000 h 6858000"/>
                <a:gd name="connsiteX3" fmla="*/ 3429000 w 6858000"/>
                <a:gd name="connsiteY3" fmla="*/ 0 h 6858000"/>
                <a:gd name="connsiteX4" fmla="*/ 6858000 w 6858000"/>
                <a:gd name="connsiteY4" fmla="*/ 3429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6858000">
                  <a:moveTo>
                    <a:pt x="6858000" y="3429000"/>
                  </a:moveTo>
                  <a:cubicBezTo>
                    <a:pt x="6858000" y="5322785"/>
                    <a:pt x="5322785" y="6858000"/>
                    <a:pt x="3429000" y="6858000"/>
                  </a:cubicBezTo>
                  <a:cubicBezTo>
                    <a:pt x="1535216" y="6858000"/>
                    <a:pt x="0" y="5322785"/>
                    <a:pt x="0" y="3429000"/>
                  </a:cubicBezTo>
                  <a:cubicBezTo>
                    <a:pt x="0" y="1535216"/>
                    <a:pt x="1535216" y="0"/>
                    <a:pt x="3429000" y="0"/>
                  </a:cubicBezTo>
                  <a:cubicBezTo>
                    <a:pt x="5322785" y="0"/>
                    <a:pt x="6858000" y="1535216"/>
                    <a:pt x="6858000" y="3429000"/>
                  </a:cubicBezTo>
                  <a:close/>
                </a:path>
              </a:pathLst>
            </a:custGeom>
            <a:solidFill>
              <a:schemeClr val="bg1"/>
            </a:solidFill>
            <a:ln w="4792" cap="flat">
              <a:noFill/>
              <a:prstDash val="solid"/>
              <a:miter/>
            </a:ln>
          </p:spPr>
          <p:txBody>
            <a:bodyPr rtlCol="0" anchor="ctr"/>
            <a:lstStyle/>
            <a:p>
              <a:endParaRPr lang="nl-NL"/>
            </a:p>
          </p:txBody>
        </p:sp>
        <p:sp>
          <p:nvSpPr>
            <p:cNvPr id="13" name="Vrije vorm: vorm 12">
              <a:hlinkClick r:id="rId3"/>
              <a:extLst>
                <a:ext uri="{FF2B5EF4-FFF2-40B4-BE49-F238E27FC236}">
                  <a16:creationId xmlns:a16="http://schemas.microsoft.com/office/drawing/2014/main" id="{F0C0C622-CBF3-375D-058C-F6A5D95536B3}"/>
                </a:ext>
              </a:extLst>
            </p:cNvPr>
            <p:cNvSpPr/>
            <p:nvPr/>
          </p:nvSpPr>
          <p:spPr>
            <a:xfrm>
              <a:off x="3690811" y="1633152"/>
              <a:ext cx="4622789" cy="3998123"/>
            </a:xfrm>
            <a:custGeom>
              <a:avLst/>
              <a:gdLst>
                <a:gd name="connsiteX0" fmla="*/ 4620596 w 4622789"/>
                <a:gd name="connsiteY0" fmla="*/ 924915 h 3998123"/>
                <a:gd name="connsiteX1" fmla="*/ 3677776 w 4622789"/>
                <a:gd name="connsiteY1" fmla="*/ 2772980 h 3998123"/>
                <a:gd name="connsiteX2" fmla="*/ 2082608 w 4622789"/>
                <a:gd name="connsiteY2" fmla="*/ 3998123 h 3998123"/>
                <a:gd name="connsiteX3" fmla="*/ 1398725 w 4622789"/>
                <a:gd name="connsiteY3" fmla="*/ 3251986 h 3998123"/>
                <a:gd name="connsiteX4" fmla="*/ 1025633 w 4622789"/>
                <a:gd name="connsiteY4" fmla="*/ 1883884 h 3998123"/>
                <a:gd name="connsiteX5" fmla="*/ 580222 w 4622789"/>
                <a:gd name="connsiteY5" fmla="*/ 1137747 h 3998123"/>
                <a:gd name="connsiteX6" fmla="*/ 217386 w 4622789"/>
                <a:gd name="connsiteY6" fmla="*/ 1355421 h 3998123"/>
                <a:gd name="connsiteX7" fmla="*/ 0 w 4622789"/>
                <a:gd name="connsiteY7" fmla="*/ 1075350 h 3998123"/>
                <a:gd name="connsiteX8" fmla="*/ 674538 w 4622789"/>
                <a:gd name="connsiteY8" fmla="*/ 473801 h 3998123"/>
                <a:gd name="connsiteX9" fmla="*/ 1359667 w 4622789"/>
                <a:gd name="connsiteY9" fmla="*/ 58727 h 3998123"/>
                <a:gd name="connsiteX10" fmla="*/ 2023853 w 4622789"/>
                <a:gd name="connsiteY10" fmla="*/ 796333 h 3998123"/>
                <a:gd name="connsiteX11" fmla="*/ 2210759 w 4622789"/>
                <a:gd name="connsiteY11" fmla="*/ 1855657 h 3998123"/>
                <a:gd name="connsiteX12" fmla="*/ 2553275 w 4622789"/>
                <a:gd name="connsiteY12" fmla="*/ 2562208 h 3998123"/>
                <a:gd name="connsiteX13" fmla="*/ 2989197 w 4622789"/>
                <a:gd name="connsiteY13" fmla="*/ 2103618 h 3998123"/>
                <a:gd name="connsiteX14" fmla="*/ 3300371 w 4622789"/>
                <a:gd name="connsiteY14" fmla="*/ 1405741 h 3998123"/>
                <a:gd name="connsiteX15" fmla="*/ 2989197 w 4622789"/>
                <a:gd name="connsiteY15" fmla="*/ 1009837 h 3998123"/>
                <a:gd name="connsiteX16" fmla="*/ 2646968 w 4622789"/>
                <a:gd name="connsiteY16" fmla="*/ 1085606 h 3998123"/>
                <a:gd name="connsiteX17" fmla="*/ 3948933 w 4622789"/>
                <a:gd name="connsiteY17" fmla="*/ 834 h 3998123"/>
                <a:gd name="connsiteX18" fmla="*/ 4620548 w 4622789"/>
                <a:gd name="connsiteY18" fmla="*/ 924915 h 399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22789" h="3998123">
                  <a:moveTo>
                    <a:pt x="4620596" y="924915"/>
                  </a:moveTo>
                  <a:cubicBezTo>
                    <a:pt x="4599988" y="1374878"/>
                    <a:pt x="4285747" y="1990900"/>
                    <a:pt x="3677776" y="2772980"/>
                  </a:cubicBezTo>
                  <a:cubicBezTo>
                    <a:pt x="3049246" y="3589614"/>
                    <a:pt x="2517428" y="3998123"/>
                    <a:pt x="2082608" y="3998123"/>
                  </a:cubicBezTo>
                  <a:cubicBezTo>
                    <a:pt x="1813033" y="3998123"/>
                    <a:pt x="1585056" y="3749539"/>
                    <a:pt x="1398725" y="3251986"/>
                  </a:cubicBezTo>
                  <a:cubicBezTo>
                    <a:pt x="1274361" y="2795936"/>
                    <a:pt x="1150093" y="2339934"/>
                    <a:pt x="1025633" y="1883884"/>
                  </a:cubicBezTo>
                  <a:cubicBezTo>
                    <a:pt x="887275" y="1386667"/>
                    <a:pt x="738948" y="1137747"/>
                    <a:pt x="580222" y="1137747"/>
                  </a:cubicBezTo>
                  <a:cubicBezTo>
                    <a:pt x="545621" y="1137747"/>
                    <a:pt x="424611" y="1210545"/>
                    <a:pt x="217386" y="1355421"/>
                  </a:cubicBezTo>
                  <a:lnTo>
                    <a:pt x="0" y="1075350"/>
                  </a:lnTo>
                  <a:cubicBezTo>
                    <a:pt x="228121" y="874929"/>
                    <a:pt x="453174" y="674557"/>
                    <a:pt x="674538" y="473801"/>
                  </a:cubicBezTo>
                  <a:cubicBezTo>
                    <a:pt x="978811" y="210983"/>
                    <a:pt x="1207411" y="72673"/>
                    <a:pt x="1359667" y="58727"/>
                  </a:cubicBezTo>
                  <a:cubicBezTo>
                    <a:pt x="1719293" y="24125"/>
                    <a:pt x="1940752" y="270026"/>
                    <a:pt x="2023853" y="796333"/>
                  </a:cubicBezTo>
                  <a:cubicBezTo>
                    <a:pt x="2113663" y="1364239"/>
                    <a:pt x="2175917" y="1717443"/>
                    <a:pt x="2210759" y="1855657"/>
                  </a:cubicBezTo>
                  <a:cubicBezTo>
                    <a:pt x="2314611" y="2326851"/>
                    <a:pt x="2428719" y="2562208"/>
                    <a:pt x="2553275" y="2562208"/>
                  </a:cubicBezTo>
                  <a:cubicBezTo>
                    <a:pt x="2649939" y="2562208"/>
                    <a:pt x="2795342" y="2409425"/>
                    <a:pt x="2989197" y="2103618"/>
                  </a:cubicBezTo>
                  <a:cubicBezTo>
                    <a:pt x="3182668" y="1798099"/>
                    <a:pt x="3286377" y="1565570"/>
                    <a:pt x="3300371" y="1405741"/>
                  </a:cubicBezTo>
                  <a:cubicBezTo>
                    <a:pt x="3328071" y="1142013"/>
                    <a:pt x="3224266" y="1009837"/>
                    <a:pt x="2989197" y="1009837"/>
                  </a:cubicBezTo>
                  <a:cubicBezTo>
                    <a:pt x="2878491" y="1009837"/>
                    <a:pt x="2764383" y="1035285"/>
                    <a:pt x="2646968" y="1085606"/>
                  </a:cubicBezTo>
                  <a:cubicBezTo>
                    <a:pt x="2874226" y="341577"/>
                    <a:pt x="3308278" y="-19774"/>
                    <a:pt x="3948933" y="834"/>
                  </a:cubicBezTo>
                  <a:cubicBezTo>
                    <a:pt x="4423961" y="14780"/>
                    <a:pt x="4647961" y="322791"/>
                    <a:pt x="4620548" y="924915"/>
                  </a:cubicBezTo>
                  <a:close/>
                </a:path>
              </a:pathLst>
            </a:custGeom>
            <a:solidFill>
              <a:schemeClr val="tx2"/>
            </a:solidFill>
            <a:ln w="4792" cap="flat">
              <a:noFill/>
              <a:prstDash val="solid"/>
              <a:miter/>
            </a:ln>
          </p:spPr>
          <p:txBody>
            <a:bodyPr rtlCol="0" anchor="ctr"/>
            <a:lstStyle/>
            <a:p>
              <a:endParaRPr lang="nl-NL"/>
            </a:p>
          </p:txBody>
        </p:sp>
      </p:grpSp>
      <p:grpSp>
        <p:nvGrpSpPr>
          <p:cNvPr id="23" name="Groep 22">
            <a:extLst>
              <a:ext uri="{FF2B5EF4-FFF2-40B4-BE49-F238E27FC236}">
                <a16:creationId xmlns:a16="http://schemas.microsoft.com/office/drawing/2014/main" id="{2717B6FD-20BF-4143-3C92-B2E8DA48032B}"/>
              </a:ext>
            </a:extLst>
          </p:cNvPr>
          <p:cNvGrpSpPr/>
          <p:nvPr userDrawn="1"/>
        </p:nvGrpSpPr>
        <p:grpSpPr>
          <a:xfrm>
            <a:off x="1351101" y="5374516"/>
            <a:ext cx="295763" cy="296951"/>
            <a:chOff x="1452829" y="5374516"/>
            <a:chExt cx="295763" cy="296951"/>
          </a:xfrm>
        </p:grpSpPr>
        <p:sp>
          <p:nvSpPr>
            <p:cNvPr id="18" name="Ovaal 17">
              <a:hlinkClick r:id="rId4"/>
              <a:extLst>
                <a:ext uri="{FF2B5EF4-FFF2-40B4-BE49-F238E27FC236}">
                  <a16:creationId xmlns:a16="http://schemas.microsoft.com/office/drawing/2014/main" id="{D12606D5-2FDB-DDCF-8425-3A9C1DC98E31}"/>
                </a:ext>
              </a:extLst>
            </p:cNvPr>
            <p:cNvSpPr/>
            <p:nvPr/>
          </p:nvSpPr>
          <p:spPr>
            <a:xfrm>
              <a:off x="1452829" y="5374516"/>
              <a:ext cx="295763" cy="296951"/>
            </a:xfrm>
            <a:prstGeom prst="ellipse">
              <a:avLst/>
            </a:prstGeom>
            <a:solidFill>
              <a:schemeClr val="bg1"/>
            </a:solidFill>
            <a:ln w="26677" cap="flat">
              <a:noFill/>
              <a:prstDash val="solid"/>
              <a:miter/>
            </a:ln>
          </p:spPr>
          <p:txBody>
            <a:bodyPr rtlCol="0" anchor="ctr"/>
            <a:lstStyle/>
            <a:p>
              <a:endParaRPr lang="nl-NL"/>
            </a:p>
          </p:txBody>
        </p:sp>
        <p:sp>
          <p:nvSpPr>
            <p:cNvPr id="19" name="Vrije vorm: vorm 18">
              <a:hlinkClick r:id="rId4"/>
              <a:extLst>
                <a:ext uri="{FF2B5EF4-FFF2-40B4-BE49-F238E27FC236}">
                  <a16:creationId xmlns:a16="http://schemas.microsoft.com/office/drawing/2014/main" id="{FBCECBBD-1DCE-1D42-EC6C-17B45FE2BF20}"/>
                </a:ext>
              </a:extLst>
            </p:cNvPr>
            <p:cNvSpPr/>
            <p:nvPr/>
          </p:nvSpPr>
          <p:spPr>
            <a:xfrm>
              <a:off x="1520159" y="5441116"/>
              <a:ext cx="170627" cy="163750"/>
            </a:xfrm>
            <a:custGeom>
              <a:avLst/>
              <a:gdLst>
                <a:gd name="connsiteX0" fmla="*/ 1082378 w 4768110"/>
                <a:gd name="connsiteY0" fmla="*/ 4575840 h 4575947"/>
                <a:gd name="connsiteX1" fmla="*/ 1082378 w 4768110"/>
                <a:gd name="connsiteY1" fmla="*/ 1488347 h 4575947"/>
                <a:gd name="connsiteX2" fmla="*/ 60248 w 4768110"/>
                <a:gd name="connsiteY2" fmla="*/ 1488347 h 4575947"/>
                <a:gd name="connsiteX3" fmla="*/ 60248 w 4768110"/>
                <a:gd name="connsiteY3" fmla="*/ 4575840 h 4575947"/>
                <a:gd name="connsiteX4" fmla="*/ 1082485 w 4768110"/>
                <a:gd name="connsiteY4" fmla="*/ 4575840 h 4575947"/>
                <a:gd name="connsiteX5" fmla="*/ 571527 w 4768110"/>
                <a:gd name="connsiteY5" fmla="*/ 1066874 h 4575947"/>
                <a:gd name="connsiteX6" fmla="*/ 1149750 w 4768110"/>
                <a:gd name="connsiteY6" fmla="*/ 533504 h 4575947"/>
                <a:gd name="connsiteX7" fmla="*/ 578304 w 4768110"/>
                <a:gd name="connsiteY7" fmla="*/ 0 h 4575947"/>
                <a:gd name="connsiteX8" fmla="*/ 0 w 4768110"/>
                <a:gd name="connsiteY8" fmla="*/ 533477 h 4575947"/>
                <a:gd name="connsiteX9" fmla="*/ 564829 w 4768110"/>
                <a:gd name="connsiteY9" fmla="*/ 1066848 h 4575947"/>
                <a:gd name="connsiteX10" fmla="*/ 571446 w 4768110"/>
                <a:gd name="connsiteY10" fmla="*/ 1066848 h 4575947"/>
                <a:gd name="connsiteX11" fmla="*/ 1648141 w 4768110"/>
                <a:gd name="connsiteY11" fmla="*/ 4575840 h 4575947"/>
                <a:gd name="connsiteX12" fmla="*/ 2670192 w 4768110"/>
                <a:gd name="connsiteY12" fmla="*/ 4575840 h 4575947"/>
                <a:gd name="connsiteX13" fmla="*/ 2670192 w 4768110"/>
                <a:gd name="connsiteY13" fmla="*/ 2851830 h 4575947"/>
                <a:gd name="connsiteX14" fmla="*/ 2703865 w 4768110"/>
                <a:gd name="connsiteY14" fmla="*/ 2601459 h 4575947"/>
                <a:gd name="connsiteX15" fmla="*/ 3228324 w 4768110"/>
                <a:gd name="connsiteY15" fmla="*/ 2226091 h 4575947"/>
                <a:gd name="connsiteX16" fmla="*/ 3746087 w 4768110"/>
                <a:gd name="connsiteY16" fmla="*/ 2924294 h 4575947"/>
                <a:gd name="connsiteX17" fmla="*/ 3746087 w 4768110"/>
                <a:gd name="connsiteY17" fmla="*/ 4575840 h 4575947"/>
                <a:gd name="connsiteX18" fmla="*/ 4768110 w 4768110"/>
                <a:gd name="connsiteY18" fmla="*/ 4575840 h 4575947"/>
                <a:gd name="connsiteX19" fmla="*/ 4768110 w 4768110"/>
                <a:gd name="connsiteY19" fmla="*/ 2805565 h 4575947"/>
                <a:gd name="connsiteX20" fmla="*/ 3591465 w 4768110"/>
                <a:gd name="connsiteY20" fmla="*/ 1415963 h 4575947"/>
                <a:gd name="connsiteX21" fmla="*/ 2663468 w 4768110"/>
                <a:gd name="connsiteY21" fmla="*/ 1936072 h 4575947"/>
                <a:gd name="connsiteX22" fmla="*/ 2670272 w 4768110"/>
                <a:gd name="connsiteY22" fmla="*/ 1936072 h 4575947"/>
                <a:gd name="connsiteX23" fmla="*/ 2670272 w 4768110"/>
                <a:gd name="connsiteY23" fmla="*/ 1488454 h 4575947"/>
                <a:gd name="connsiteX24" fmla="*/ 1648195 w 4768110"/>
                <a:gd name="connsiteY24" fmla="*/ 1488454 h 4575947"/>
                <a:gd name="connsiteX25" fmla="*/ 1648115 w 4768110"/>
                <a:gd name="connsiteY25" fmla="*/ 4575947 h 4575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68110" h="4575947">
                  <a:moveTo>
                    <a:pt x="1082378" y="4575840"/>
                  </a:moveTo>
                  <a:lnTo>
                    <a:pt x="1082378" y="1488347"/>
                  </a:lnTo>
                  <a:lnTo>
                    <a:pt x="60248" y="1488347"/>
                  </a:lnTo>
                  <a:lnTo>
                    <a:pt x="60248" y="4575840"/>
                  </a:lnTo>
                  <a:lnTo>
                    <a:pt x="1082485" y="4575840"/>
                  </a:lnTo>
                  <a:close/>
                  <a:moveTo>
                    <a:pt x="571527" y="1066874"/>
                  </a:moveTo>
                  <a:cubicBezTo>
                    <a:pt x="927890" y="1066874"/>
                    <a:pt x="1149750" y="829791"/>
                    <a:pt x="1149750" y="533504"/>
                  </a:cubicBezTo>
                  <a:cubicBezTo>
                    <a:pt x="1143080" y="230466"/>
                    <a:pt x="927890" y="0"/>
                    <a:pt x="578304" y="0"/>
                  </a:cubicBezTo>
                  <a:cubicBezTo>
                    <a:pt x="228477" y="0"/>
                    <a:pt x="0" y="230466"/>
                    <a:pt x="0" y="533477"/>
                  </a:cubicBezTo>
                  <a:cubicBezTo>
                    <a:pt x="0" y="829764"/>
                    <a:pt x="221780" y="1066848"/>
                    <a:pt x="564829" y="1066848"/>
                  </a:cubicBezTo>
                  <a:lnTo>
                    <a:pt x="571446" y="1066848"/>
                  </a:lnTo>
                  <a:close/>
                  <a:moveTo>
                    <a:pt x="1648141" y="4575840"/>
                  </a:moveTo>
                  <a:lnTo>
                    <a:pt x="2670192" y="4575840"/>
                  </a:lnTo>
                  <a:lnTo>
                    <a:pt x="2670192" y="2851830"/>
                  </a:lnTo>
                  <a:cubicBezTo>
                    <a:pt x="2670192" y="2759675"/>
                    <a:pt x="2676862" y="2667280"/>
                    <a:pt x="2703865" y="2601459"/>
                  </a:cubicBezTo>
                  <a:cubicBezTo>
                    <a:pt x="2777720" y="2417016"/>
                    <a:pt x="2945896" y="2226091"/>
                    <a:pt x="3228324" y="2226091"/>
                  </a:cubicBezTo>
                  <a:cubicBezTo>
                    <a:pt x="3598082" y="2226091"/>
                    <a:pt x="3746087" y="2509198"/>
                    <a:pt x="3746087" y="2924294"/>
                  </a:cubicBezTo>
                  <a:lnTo>
                    <a:pt x="3746087" y="4575840"/>
                  </a:lnTo>
                  <a:lnTo>
                    <a:pt x="4768110" y="4575840"/>
                  </a:lnTo>
                  <a:lnTo>
                    <a:pt x="4768110" y="2805565"/>
                  </a:lnTo>
                  <a:cubicBezTo>
                    <a:pt x="4768110" y="1857259"/>
                    <a:pt x="4263929" y="1415963"/>
                    <a:pt x="3591465" y="1415963"/>
                  </a:cubicBezTo>
                  <a:cubicBezTo>
                    <a:pt x="3040136" y="1415963"/>
                    <a:pt x="2797998" y="1725350"/>
                    <a:pt x="2663468" y="1936072"/>
                  </a:cubicBezTo>
                  <a:lnTo>
                    <a:pt x="2670272" y="1936072"/>
                  </a:lnTo>
                  <a:lnTo>
                    <a:pt x="2670272" y="1488454"/>
                  </a:lnTo>
                  <a:lnTo>
                    <a:pt x="1648195" y="1488454"/>
                  </a:lnTo>
                  <a:cubicBezTo>
                    <a:pt x="1661536" y="1778097"/>
                    <a:pt x="1648115" y="4575947"/>
                    <a:pt x="1648115" y="4575947"/>
                  </a:cubicBezTo>
                  <a:close/>
                </a:path>
              </a:pathLst>
            </a:custGeom>
            <a:solidFill>
              <a:schemeClr val="tx2"/>
            </a:solidFill>
            <a:ln w="26677" cap="flat">
              <a:noFill/>
              <a:prstDash val="solid"/>
              <a:miter/>
            </a:ln>
          </p:spPr>
          <p:txBody>
            <a:bodyPr rtlCol="0" anchor="ctr"/>
            <a:lstStyle/>
            <a:p>
              <a:endParaRPr lang="nl-NL"/>
            </a:p>
          </p:txBody>
        </p:sp>
      </p:grpSp>
      <p:grpSp>
        <p:nvGrpSpPr>
          <p:cNvPr id="24" name="Groep 23">
            <a:extLst>
              <a:ext uri="{FF2B5EF4-FFF2-40B4-BE49-F238E27FC236}">
                <a16:creationId xmlns:a16="http://schemas.microsoft.com/office/drawing/2014/main" id="{33F72C48-872C-6226-13BC-90AF472CD111}"/>
              </a:ext>
            </a:extLst>
          </p:cNvPr>
          <p:cNvGrpSpPr/>
          <p:nvPr userDrawn="1"/>
        </p:nvGrpSpPr>
        <p:grpSpPr>
          <a:xfrm>
            <a:off x="1788289" y="5374516"/>
            <a:ext cx="298450" cy="298450"/>
            <a:chOff x="1971801" y="5374516"/>
            <a:chExt cx="298450" cy="298450"/>
          </a:xfrm>
        </p:grpSpPr>
        <p:sp>
          <p:nvSpPr>
            <p:cNvPr id="21" name="Vrije vorm: vorm 20">
              <a:hlinkClick r:id="rId2"/>
              <a:extLst>
                <a:ext uri="{FF2B5EF4-FFF2-40B4-BE49-F238E27FC236}">
                  <a16:creationId xmlns:a16="http://schemas.microsoft.com/office/drawing/2014/main" id="{52C08A9B-A12E-165A-18FC-ECAEFAFEDC2E}"/>
                </a:ext>
              </a:extLst>
            </p:cNvPr>
            <p:cNvSpPr/>
            <p:nvPr/>
          </p:nvSpPr>
          <p:spPr>
            <a:xfrm>
              <a:off x="1971801" y="5374516"/>
              <a:ext cx="298450" cy="298450"/>
            </a:xfrm>
            <a:custGeom>
              <a:avLst/>
              <a:gdLst>
                <a:gd name="connsiteX0" fmla="*/ 6858000 w 6858000"/>
                <a:gd name="connsiteY0" fmla="*/ 3429000 h 6858000"/>
                <a:gd name="connsiteX1" fmla="*/ 3429000 w 6858000"/>
                <a:gd name="connsiteY1" fmla="*/ 6858000 h 6858000"/>
                <a:gd name="connsiteX2" fmla="*/ 0 w 6858000"/>
                <a:gd name="connsiteY2" fmla="*/ 3429000 h 6858000"/>
                <a:gd name="connsiteX3" fmla="*/ 3429000 w 6858000"/>
                <a:gd name="connsiteY3" fmla="*/ 0 h 6858000"/>
                <a:gd name="connsiteX4" fmla="*/ 6858000 w 6858000"/>
                <a:gd name="connsiteY4" fmla="*/ 3429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6858000">
                  <a:moveTo>
                    <a:pt x="6858000" y="3429000"/>
                  </a:moveTo>
                  <a:cubicBezTo>
                    <a:pt x="6858000" y="5322785"/>
                    <a:pt x="5322785" y="6858000"/>
                    <a:pt x="3429000" y="6858000"/>
                  </a:cubicBezTo>
                  <a:cubicBezTo>
                    <a:pt x="1535216" y="6858000"/>
                    <a:pt x="0" y="5322785"/>
                    <a:pt x="0" y="3429000"/>
                  </a:cubicBezTo>
                  <a:cubicBezTo>
                    <a:pt x="0" y="1535216"/>
                    <a:pt x="1535216" y="0"/>
                    <a:pt x="3429000" y="0"/>
                  </a:cubicBezTo>
                  <a:cubicBezTo>
                    <a:pt x="5322785" y="0"/>
                    <a:pt x="6858000" y="1535216"/>
                    <a:pt x="6858000" y="3429000"/>
                  </a:cubicBezTo>
                  <a:close/>
                </a:path>
              </a:pathLst>
            </a:custGeom>
            <a:solidFill>
              <a:schemeClr val="bg1"/>
            </a:solidFill>
            <a:ln w="4792" cap="flat">
              <a:noFill/>
              <a:prstDash val="solid"/>
              <a:miter/>
            </a:ln>
          </p:spPr>
          <p:txBody>
            <a:bodyPr rtlCol="0" anchor="ctr"/>
            <a:lstStyle/>
            <a:p>
              <a:endParaRPr lang="nl-NL"/>
            </a:p>
          </p:txBody>
        </p:sp>
        <p:sp>
          <p:nvSpPr>
            <p:cNvPr id="8" name="Graphic 6" descr="Wereld met effen opvulling">
              <a:hlinkClick r:id="rId2"/>
              <a:extLst>
                <a:ext uri="{FF2B5EF4-FFF2-40B4-BE49-F238E27FC236}">
                  <a16:creationId xmlns:a16="http://schemas.microsoft.com/office/drawing/2014/main" id="{2E07B5B3-4C20-C067-54E4-36697EAFF25C}"/>
                </a:ext>
              </a:extLst>
            </p:cNvPr>
            <p:cNvSpPr/>
            <p:nvPr/>
          </p:nvSpPr>
          <p:spPr>
            <a:xfrm>
              <a:off x="2020252" y="5422967"/>
              <a:ext cx="201549" cy="201549"/>
            </a:xfrm>
            <a:custGeom>
              <a:avLst/>
              <a:gdLst>
                <a:gd name="connsiteX0" fmla="*/ 414338 w 723900"/>
                <a:gd name="connsiteY0" fmla="*/ 661988 h 723900"/>
                <a:gd name="connsiteX1" fmla="*/ 551498 w 723900"/>
                <a:gd name="connsiteY1" fmla="*/ 381000 h 723900"/>
                <a:gd name="connsiteX2" fmla="*/ 665798 w 723900"/>
                <a:gd name="connsiteY2" fmla="*/ 381000 h 723900"/>
                <a:gd name="connsiteX3" fmla="*/ 414338 w 723900"/>
                <a:gd name="connsiteY3" fmla="*/ 661988 h 723900"/>
                <a:gd name="connsiteX4" fmla="*/ 58103 w 723900"/>
                <a:gd name="connsiteY4" fmla="*/ 381000 h 723900"/>
                <a:gd name="connsiteX5" fmla="*/ 172403 w 723900"/>
                <a:gd name="connsiteY5" fmla="*/ 381000 h 723900"/>
                <a:gd name="connsiteX6" fmla="*/ 309563 w 723900"/>
                <a:gd name="connsiteY6" fmla="*/ 661988 h 723900"/>
                <a:gd name="connsiteX7" fmla="*/ 58103 w 723900"/>
                <a:gd name="connsiteY7" fmla="*/ 381000 h 723900"/>
                <a:gd name="connsiteX8" fmla="*/ 309563 w 723900"/>
                <a:gd name="connsiteY8" fmla="*/ 61913 h 723900"/>
                <a:gd name="connsiteX9" fmla="*/ 172403 w 723900"/>
                <a:gd name="connsiteY9" fmla="*/ 342900 h 723900"/>
                <a:gd name="connsiteX10" fmla="*/ 58103 w 723900"/>
                <a:gd name="connsiteY10" fmla="*/ 342900 h 723900"/>
                <a:gd name="connsiteX11" fmla="*/ 309563 w 723900"/>
                <a:gd name="connsiteY11" fmla="*/ 61913 h 723900"/>
                <a:gd name="connsiteX12" fmla="*/ 381000 w 723900"/>
                <a:gd name="connsiteY12" fmla="*/ 381000 h 723900"/>
                <a:gd name="connsiteX13" fmla="*/ 513398 w 723900"/>
                <a:gd name="connsiteY13" fmla="*/ 381000 h 723900"/>
                <a:gd name="connsiteX14" fmla="*/ 381000 w 723900"/>
                <a:gd name="connsiteY14" fmla="*/ 642938 h 723900"/>
                <a:gd name="connsiteX15" fmla="*/ 381000 w 723900"/>
                <a:gd name="connsiteY15" fmla="*/ 381000 h 723900"/>
                <a:gd name="connsiteX16" fmla="*/ 342900 w 723900"/>
                <a:gd name="connsiteY16" fmla="*/ 381000 h 723900"/>
                <a:gd name="connsiteX17" fmla="*/ 342900 w 723900"/>
                <a:gd name="connsiteY17" fmla="*/ 642938 h 723900"/>
                <a:gd name="connsiteX18" fmla="*/ 210502 w 723900"/>
                <a:gd name="connsiteY18" fmla="*/ 381000 h 723900"/>
                <a:gd name="connsiteX19" fmla="*/ 342900 w 723900"/>
                <a:gd name="connsiteY19" fmla="*/ 381000 h 723900"/>
                <a:gd name="connsiteX20" fmla="*/ 381000 w 723900"/>
                <a:gd name="connsiteY20" fmla="*/ 80963 h 723900"/>
                <a:gd name="connsiteX21" fmla="*/ 513398 w 723900"/>
                <a:gd name="connsiteY21" fmla="*/ 342900 h 723900"/>
                <a:gd name="connsiteX22" fmla="*/ 381000 w 723900"/>
                <a:gd name="connsiteY22" fmla="*/ 342900 h 723900"/>
                <a:gd name="connsiteX23" fmla="*/ 381000 w 723900"/>
                <a:gd name="connsiteY23" fmla="*/ 80963 h 723900"/>
                <a:gd name="connsiteX24" fmla="*/ 342900 w 723900"/>
                <a:gd name="connsiteY24" fmla="*/ 342900 h 723900"/>
                <a:gd name="connsiteX25" fmla="*/ 210502 w 723900"/>
                <a:gd name="connsiteY25" fmla="*/ 342900 h 723900"/>
                <a:gd name="connsiteX26" fmla="*/ 342900 w 723900"/>
                <a:gd name="connsiteY26" fmla="*/ 80963 h 723900"/>
                <a:gd name="connsiteX27" fmla="*/ 342900 w 723900"/>
                <a:gd name="connsiteY27" fmla="*/ 342900 h 723900"/>
                <a:gd name="connsiteX28" fmla="*/ 665798 w 723900"/>
                <a:gd name="connsiteY28" fmla="*/ 342900 h 723900"/>
                <a:gd name="connsiteX29" fmla="*/ 551498 w 723900"/>
                <a:gd name="connsiteY29" fmla="*/ 342900 h 723900"/>
                <a:gd name="connsiteX30" fmla="*/ 414338 w 723900"/>
                <a:gd name="connsiteY30" fmla="*/ 61913 h 723900"/>
                <a:gd name="connsiteX31" fmla="*/ 665798 w 723900"/>
                <a:gd name="connsiteY31" fmla="*/ 342900 h 723900"/>
                <a:gd name="connsiteX32" fmla="*/ 361950 w 723900"/>
                <a:gd name="connsiteY32" fmla="*/ 0 h 723900"/>
                <a:gd name="connsiteX33" fmla="*/ 0 w 723900"/>
                <a:gd name="connsiteY33" fmla="*/ 361950 h 723900"/>
                <a:gd name="connsiteX34" fmla="*/ 361950 w 723900"/>
                <a:gd name="connsiteY34" fmla="*/ 723900 h 723900"/>
                <a:gd name="connsiteX35" fmla="*/ 723900 w 723900"/>
                <a:gd name="connsiteY35" fmla="*/ 361950 h 723900"/>
                <a:gd name="connsiteX36" fmla="*/ 361950 w 723900"/>
                <a:gd name="connsiteY36"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23900" h="723900">
                  <a:moveTo>
                    <a:pt x="414338" y="661988"/>
                  </a:moveTo>
                  <a:cubicBezTo>
                    <a:pt x="476250" y="585788"/>
                    <a:pt x="544830" y="489585"/>
                    <a:pt x="551498" y="381000"/>
                  </a:cubicBezTo>
                  <a:lnTo>
                    <a:pt x="665798" y="381000"/>
                  </a:lnTo>
                  <a:cubicBezTo>
                    <a:pt x="657225" y="522923"/>
                    <a:pt x="551498" y="638175"/>
                    <a:pt x="414338" y="661988"/>
                  </a:cubicBezTo>
                  <a:close/>
                  <a:moveTo>
                    <a:pt x="58103" y="381000"/>
                  </a:moveTo>
                  <a:lnTo>
                    <a:pt x="172403" y="381000"/>
                  </a:lnTo>
                  <a:cubicBezTo>
                    <a:pt x="180023" y="489585"/>
                    <a:pt x="247650" y="585788"/>
                    <a:pt x="309563" y="661988"/>
                  </a:cubicBezTo>
                  <a:cubicBezTo>
                    <a:pt x="172403" y="638175"/>
                    <a:pt x="66675" y="522923"/>
                    <a:pt x="58103" y="381000"/>
                  </a:cubicBezTo>
                  <a:close/>
                  <a:moveTo>
                    <a:pt x="309563" y="61913"/>
                  </a:moveTo>
                  <a:cubicBezTo>
                    <a:pt x="247650" y="138113"/>
                    <a:pt x="179070" y="234315"/>
                    <a:pt x="172403" y="342900"/>
                  </a:cubicBezTo>
                  <a:lnTo>
                    <a:pt x="58103" y="342900"/>
                  </a:lnTo>
                  <a:cubicBezTo>
                    <a:pt x="66675" y="200978"/>
                    <a:pt x="172403" y="85725"/>
                    <a:pt x="309563" y="61913"/>
                  </a:cubicBezTo>
                  <a:close/>
                  <a:moveTo>
                    <a:pt x="381000" y="381000"/>
                  </a:moveTo>
                  <a:lnTo>
                    <a:pt x="513398" y="381000"/>
                  </a:lnTo>
                  <a:cubicBezTo>
                    <a:pt x="505778" y="479108"/>
                    <a:pt x="441960" y="567690"/>
                    <a:pt x="381000" y="642938"/>
                  </a:cubicBezTo>
                  <a:lnTo>
                    <a:pt x="381000" y="381000"/>
                  </a:lnTo>
                  <a:close/>
                  <a:moveTo>
                    <a:pt x="342900" y="381000"/>
                  </a:moveTo>
                  <a:lnTo>
                    <a:pt x="342900" y="642938"/>
                  </a:lnTo>
                  <a:cubicBezTo>
                    <a:pt x="281940" y="567690"/>
                    <a:pt x="218123" y="479108"/>
                    <a:pt x="210502" y="381000"/>
                  </a:cubicBezTo>
                  <a:lnTo>
                    <a:pt x="342900" y="381000"/>
                  </a:lnTo>
                  <a:close/>
                  <a:moveTo>
                    <a:pt x="381000" y="80963"/>
                  </a:moveTo>
                  <a:cubicBezTo>
                    <a:pt x="441960" y="156210"/>
                    <a:pt x="505778" y="243840"/>
                    <a:pt x="513398" y="342900"/>
                  </a:cubicBezTo>
                  <a:lnTo>
                    <a:pt x="381000" y="342900"/>
                  </a:lnTo>
                  <a:lnTo>
                    <a:pt x="381000" y="80963"/>
                  </a:lnTo>
                  <a:close/>
                  <a:moveTo>
                    <a:pt x="342900" y="342900"/>
                  </a:moveTo>
                  <a:lnTo>
                    <a:pt x="210502" y="342900"/>
                  </a:lnTo>
                  <a:cubicBezTo>
                    <a:pt x="218123" y="244793"/>
                    <a:pt x="281940" y="156210"/>
                    <a:pt x="342900" y="80963"/>
                  </a:cubicBezTo>
                  <a:lnTo>
                    <a:pt x="342900" y="342900"/>
                  </a:lnTo>
                  <a:close/>
                  <a:moveTo>
                    <a:pt x="665798" y="342900"/>
                  </a:moveTo>
                  <a:lnTo>
                    <a:pt x="551498" y="342900"/>
                  </a:lnTo>
                  <a:cubicBezTo>
                    <a:pt x="544830" y="234315"/>
                    <a:pt x="476250" y="138113"/>
                    <a:pt x="414338" y="61913"/>
                  </a:cubicBezTo>
                  <a:cubicBezTo>
                    <a:pt x="551498" y="85725"/>
                    <a:pt x="657225" y="200978"/>
                    <a:pt x="665798" y="342900"/>
                  </a:cubicBezTo>
                  <a:close/>
                  <a:moveTo>
                    <a:pt x="361950" y="0"/>
                  </a:moveTo>
                  <a:cubicBezTo>
                    <a:pt x="161925" y="0"/>
                    <a:pt x="0" y="161925"/>
                    <a:pt x="0" y="361950"/>
                  </a:cubicBezTo>
                  <a:cubicBezTo>
                    <a:pt x="0" y="561975"/>
                    <a:pt x="161925" y="723900"/>
                    <a:pt x="361950" y="723900"/>
                  </a:cubicBezTo>
                  <a:cubicBezTo>
                    <a:pt x="561975" y="723900"/>
                    <a:pt x="723900" y="561975"/>
                    <a:pt x="723900" y="361950"/>
                  </a:cubicBezTo>
                  <a:cubicBezTo>
                    <a:pt x="723900" y="161925"/>
                    <a:pt x="561975" y="0"/>
                    <a:pt x="361950" y="0"/>
                  </a:cubicBezTo>
                  <a:close/>
                </a:path>
              </a:pathLst>
            </a:custGeom>
            <a:solidFill>
              <a:schemeClr val="tx2"/>
            </a:solidFill>
            <a:ln w="9525" cap="flat">
              <a:noFill/>
              <a:prstDash val="solid"/>
              <a:miter/>
            </a:ln>
          </p:spPr>
          <p:txBody>
            <a:bodyPr rtlCol="0" anchor="ctr"/>
            <a:lstStyle/>
            <a:p>
              <a:endParaRPr lang="nl-NL"/>
            </a:p>
          </p:txBody>
        </p:sp>
      </p:grpSp>
    </p:spTree>
    <p:extLst>
      <p:ext uri="{BB962C8B-B14F-4D97-AF65-F5344CB8AC3E}">
        <p14:creationId xmlns:p14="http://schemas.microsoft.com/office/powerpoint/2010/main" val="4057093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00" fill="hold"/>
                                        <p:tgtEl>
                                          <p:spTgt spid="5"/>
                                        </p:tgtEl>
                                        <p:attrNameLst>
                                          <p:attrName>ppt_x</p:attrName>
                                        </p:attrNameLst>
                                      </p:cBhvr>
                                      <p:tavLst>
                                        <p:tav tm="0">
                                          <p:val>
                                            <p:strVal val="#ppt_x"/>
                                          </p:val>
                                        </p:tav>
                                        <p:tav tm="100000">
                                          <p:val>
                                            <p:strVal val="#ppt_x"/>
                                          </p:val>
                                        </p:tav>
                                      </p:tavLst>
                                    </p:anim>
                                    <p:anim calcmode="lin" valueType="num">
                                      <p:cBhvr additive="base">
                                        <p:cTn id="8" dur="7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341"/>
                                        </p:tgtEl>
                                        <p:attrNameLst>
                                          <p:attrName>style.visibility</p:attrName>
                                        </p:attrNameLst>
                                      </p:cBhvr>
                                      <p:to>
                                        <p:strVal val="visible"/>
                                      </p:to>
                                    </p:set>
                                    <p:anim calcmode="lin" valueType="num">
                                      <p:cBhvr additive="base">
                                        <p:cTn id="11" dur="850" fill="hold"/>
                                        <p:tgtEl>
                                          <p:spTgt spid="341"/>
                                        </p:tgtEl>
                                        <p:attrNameLst>
                                          <p:attrName>ppt_x</p:attrName>
                                        </p:attrNameLst>
                                      </p:cBhvr>
                                      <p:tavLst>
                                        <p:tav tm="0">
                                          <p:val>
                                            <p:strVal val="#ppt_x"/>
                                          </p:val>
                                        </p:tav>
                                        <p:tav tm="100000">
                                          <p:val>
                                            <p:strVal val="#ppt_x"/>
                                          </p:val>
                                        </p:tav>
                                      </p:tavLst>
                                    </p:anim>
                                    <p:anim calcmode="lin" valueType="num">
                                      <p:cBhvr additive="base">
                                        <p:cTn id="12" dur="850" fill="hold"/>
                                        <p:tgtEl>
                                          <p:spTgt spid="34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343"/>
                                        </p:tgtEl>
                                        <p:attrNameLst>
                                          <p:attrName>style.visibility</p:attrName>
                                        </p:attrNameLst>
                                      </p:cBhvr>
                                      <p:to>
                                        <p:strVal val="visible"/>
                                      </p:to>
                                    </p:set>
                                    <p:anim calcmode="lin" valueType="num">
                                      <p:cBhvr additive="base">
                                        <p:cTn id="15" dur="750" fill="hold"/>
                                        <p:tgtEl>
                                          <p:spTgt spid="343"/>
                                        </p:tgtEl>
                                        <p:attrNameLst>
                                          <p:attrName>ppt_x</p:attrName>
                                        </p:attrNameLst>
                                      </p:cBhvr>
                                      <p:tavLst>
                                        <p:tav tm="0">
                                          <p:val>
                                            <p:strVal val="#ppt_x"/>
                                          </p:val>
                                        </p:tav>
                                        <p:tav tm="100000">
                                          <p:val>
                                            <p:strVal val="#ppt_x"/>
                                          </p:val>
                                        </p:tav>
                                      </p:tavLst>
                                    </p:anim>
                                    <p:anim calcmode="lin" valueType="num">
                                      <p:cBhvr additive="base">
                                        <p:cTn id="16" dur="750" fill="hold"/>
                                        <p:tgtEl>
                                          <p:spTgt spid="343"/>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850" fill="hold"/>
                                        <p:tgtEl>
                                          <p:spTgt spid="2"/>
                                        </p:tgtEl>
                                        <p:attrNameLst>
                                          <p:attrName>ppt_x</p:attrName>
                                        </p:attrNameLst>
                                      </p:cBhvr>
                                      <p:tavLst>
                                        <p:tav tm="0">
                                          <p:val>
                                            <p:strVal val="1+#ppt_w/2"/>
                                          </p:val>
                                        </p:tav>
                                        <p:tav tm="100000">
                                          <p:val>
                                            <p:strVal val="#ppt_x"/>
                                          </p:val>
                                        </p:tav>
                                      </p:tavLst>
                                    </p:anim>
                                    <p:anim calcmode="lin" valueType="num">
                                      <p:cBhvr additive="base">
                                        <p:cTn id="20" dur="850" fill="hold"/>
                                        <p:tgtEl>
                                          <p:spTgt spid="2"/>
                                        </p:tgtEl>
                                        <p:attrNameLst>
                                          <p:attrName>ppt_y</p:attrName>
                                        </p:attrNameLst>
                                      </p:cBhvr>
                                      <p:tavLst>
                                        <p:tav tm="0">
                                          <p:val>
                                            <p:strVal val="#ppt_y"/>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ppt_x"/>
                                          </p:val>
                                        </p:tav>
                                        <p:tav tm="100000">
                                          <p:val>
                                            <p:strVal val="#ppt_x"/>
                                          </p:val>
                                        </p:tav>
                                      </p:tavLst>
                                    </p:anim>
                                    <p:anim calcmode="lin" valueType="num">
                                      <p:cBhvr additive="base">
                                        <p:cTn id="24" dur="75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10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750" fill="hold"/>
                                        <p:tgtEl>
                                          <p:spTgt spid="23"/>
                                        </p:tgtEl>
                                        <p:attrNameLst>
                                          <p:attrName>ppt_x</p:attrName>
                                        </p:attrNameLst>
                                      </p:cBhvr>
                                      <p:tavLst>
                                        <p:tav tm="0">
                                          <p:val>
                                            <p:strVal val="#ppt_x"/>
                                          </p:val>
                                        </p:tav>
                                        <p:tav tm="100000">
                                          <p:val>
                                            <p:strVal val="#ppt_x"/>
                                          </p:val>
                                        </p:tav>
                                      </p:tavLst>
                                    </p:anim>
                                    <p:anim calcmode="lin" valueType="num">
                                      <p:cBhvr additive="base">
                                        <p:cTn id="28" dur="75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12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750" fill="hold"/>
                                        <p:tgtEl>
                                          <p:spTgt spid="24"/>
                                        </p:tgtEl>
                                        <p:attrNameLst>
                                          <p:attrName>ppt_x</p:attrName>
                                        </p:attrNameLst>
                                      </p:cBhvr>
                                      <p:tavLst>
                                        <p:tav tm="0">
                                          <p:val>
                                            <p:strVal val="#ppt_x"/>
                                          </p:val>
                                        </p:tav>
                                        <p:tav tm="100000">
                                          <p:val>
                                            <p:strVal val="#ppt_x"/>
                                          </p:val>
                                        </p:tav>
                                      </p:tavLst>
                                    </p:anim>
                                    <p:anim calcmode="lin" valueType="num">
                                      <p:cBhvr additive="base">
                                        <p:cTn id="32"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1" grpId="0"/>
      <p:bldP spid="343" grpId="0" animBg="1"/>
      <p:bldP spid="2" grpId="0" animBg="1"/>
    </p:bld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DB65B4B-DD01-FDBC-52FE-05701A5F36D6}"/>
              </a:ext>
            </a:extLst>
          </p:cNvPr>
          <p:cNvSpPr>
            <a:spLocks noGrp="1"/>
          </p:cNvSpPr>
          <p:nvPr>
            <p:ph type="title"/>
          </p:nvPr>
        </p:nvSpPr>
        <p:spPr>
          <a:xfrm>
            <a:off x="911225" y="365125"/>
            <a:ext cx="10369550" cy="1325563"/>
          </a:xfrm>
          <a:prstGeom prst="rect">
            <a:avLst/>
          </a:prstGeom>
        </p:spPr>
        <p:txBody>
          <a:bodyPr vert="horz" lIns="0" tIns="0" rIns="0" bIns="0" rtlCol="0" anchor="b">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EE5CC04F-2C00-2ED6-9304-5BCE245189A6}"/>
              </a:ext>
            </a:extLst>
          </p:cNvPr>
          <p:cNvSpPr>
            <a:spLocks noGrp="1"/>
          </p:cNvSpPr>
          <p:nvPr>
            <p:ph type="body" idx="1"/>
          </p:nvPr>
        </p:nvSpPr>
        <p:spPr>
          <a:xfrm>
            <a:off x="911225" y="1825625"/>
            <a:ext cx="10369550" cy="4351338"/>
          </a:xfrm>
          <a:prstGeom prst="rect">
            <a:avLst/>
          </a:prstGeom>
        </p:spPr>
        <p:txBody>
          <a:bodyPr vert="horz" lIns="0" tIns="0" rIns="0" bIns="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A454F64-215D-BB3D-9CEC-DB661533B1B7}"/>
              </a:ext>
            </a:extLst>
          </p:cNvPr>
          <p:cNvSpPr>
            <a:spLocks noGrp="1"/>
          </p:cNvSpPr>
          <p:nvPr>
            <p:ph type="dt" sz="half" idx="2"/>
          </p:nvPr>
        </p:nvSpPr>
        <p:spPr>
          <a:xfrm>
            <a:off x="6296024" y="6366669"/>
            <a:ext cx="2743200" cy="365125"/>
          </a:xfrm>
          <a:prstGeom prst="rect">
            <a:avLst/>
          </a:prstGeom>
        </p:spPr>
        <p:txBody>
          <a:bodyPr vert="horz" lIns="0" tIns="0" rIns="0" bIns="0" rtlCol="0" anchor="ctr"/>
          <a:lstStyle>
            <a:lvl1pPr algn="l">
              <a:defRPr sz="1200">
                <a:solidFill>
                  <a:schemeClr val="tx1">
                    <a:tint val="82000"/>
                  </a:schemeClr>
                </a:solidFill>
              </a:defRPr>
            </a:lvl1pPr>
          </a:lstStyle>
          <a:p>
            <a:fld id="{51E7CA4A-6B2F-478D-B5A1-DF04D2680F13}" type="datetime1">
              <a:rPr lang="nl-NL" smtClean="0"/>
              <a:t>23-10-2026</a:t>
            </a:fld>
            <a:endParaRPr lang="nl-NL"/>
          </a:p>
        </p:txBody>
      </p:sp>
      <p:sp>
        <p:nvSpPr>
          <p:cNvPr id="5" name="Tijdelijke aanduiding voor voettekst 4">
            <a:extLst>
              <a:ext uri="{FF2B5EF4-FFF2-40B4-BE49-F238E27FC236}">
                <a16:creationId xmlns:a16="http://schemas.microsoft.com/office/drawing/2014/main" id="{7DBD4033-04A2-149F-54A8-61916C6DC26D}"/>
              </a:ext>
            </a:extLst>
          </p:cNvPr>
          <p:cNvSpPr>
            <a:spLocks noGrp="1"/>
          </p:cNvSpPr>
          <p:nvPr>
            <p:ph type="ftr" sz="quarter" idx="3"/>
          </p:nvPr>
        </p:nvSpPr>
        <p:spPr>
          <a:xfrm>
            <a:off x="479424" y="6549232"/>
            <a:ext cx="5616575" cy="180000"/>
          </a:xfrm>
          <a:prstGeom prst="rect">
            <a:avLst/>
          </a:prstGeom>
        </p:spPr>
        <p:txBody>
          <a:bodyPr vert="horz" lIns="0" tIns="0" rIns="0" bIns="0" rtlCol="0" anchor="ctr"/>
          <a:lstStyle>
            <a:lvl1pPr algn="l">
              <a:defRPr sz="800">
                <a:solidFill>
                  <a:schemeClr val="tx2"/>
                </a:solidFill>
              </a:defRPr>
            </a:lvl1pPr>
          </a:lstStyle>
          <a:p>
            <a:r>
              <a:rPr lang="nl-NL"/>
              <a:t>Presentatie titel</a:t>
            </a:r>
          </a:p>
        </p:txBody>
      </p:sp>
      <p:sp>
        <p:nvSpPr>
          <p:cNvPr id="6" name="Tijdelijke aanduiding voor dianummer 5">
            <a:extLst>
              <a:ext uri="{FF2B5EF4-FFF2-40B4-BE49-F238E27FC236}">
                <a16:creationId xmlns:a16="http://schemas.microsoft.com/office/drawing/2014/main" id="{0A8A4FD4-F908-BBF5-D3C9-B62581C13321}"/>
              </a:ext>
            </a:extLst>
          </p:cNvPr>
          <p:cNvSpPr>
            <a:spLocks noGrp="1"/>
          </p:cNvSpPr>
          <p:nvPr>
            <p:ph type="sldNum" sz="quarter" idx="4"/>
          </p:nvPr>
        </p:nvSpPr>
        <p:spPr>
          <a:xfrm>
            <a:off x="10587037" y="6549232"/>
            <a:ext cx="693737" cy="180000"/>
          </a:xfrm>
          <a:prstGeom prst="rect">
            <a:avLst/>
          </a:prstGeom>
        </p:spPr>
        <p:txBody>
          <a:bodyPr vert="horz" lIns="0" tIns="0" rIns="0" bIns="0" rtlCol="0" anchor="ctr"/>
          <a:lstStyle>
            <a:lvl1pPr algn="r">
              <a:defRPr sz="800">
                <a:solidFill>
                  <a:schemeClr val="tx2"/>
                </a:solidFill>
              </a:defRPr>
            </a:lvl1pPr>
          </a:lstStyle>
          <a:p>
            <a:fld id="{9021CF68-021E-4707-B555-85969415FCE5}" type="slidenum">
              <a:rPr lang="nl-NL" smtClean="0"/>
              <a:pPr/>
              <a:t>‹#›</a:t>
            </a:fld>
            <a:endParaRPr lang="nl-NL"/>
          </a:p>
        </p:txBody>
      </p:sp>
      <p:sp>
        <p:nvSpPr>
          <p:cNvPr id="10" name="Rechthoek: afgeronde hoeken 9">
            <a:extLst>
              <a:ext uri="{FF2B5EF4-FFF2-40B4-BE49-F238E27FC236}">
                <a16:creationId xmlns:a16="http://schemas.microsoft.com/office/drawing/2014/main" id="{94E5DCF5-5356-FDA5-7314-1E5F95ABEB97}"/>
              </a:ext>
            </a:extLst>
          </p:cNvPr>
          <p:cNvSpPr/>
          <p:nvPr userDrawn="1"/>
        </p:nvSpPr>
        <p:spPr>
          <a:xfrm>
            <a:off x="-3620530" y="-551240"/>
            <a:ext cx="3527668" cy="479322"/>
          </a:xfrm>
          <a:prstGeom prst="roundRect">
            <a:avLst>
              <a:gd name="adj" fmla="val 0"/>
            </a:avLst>
          </a:prstGeom>
          <a:solidFill>
            <a:schemeClr val="tx1"/>
          </a:solidFill>
          <a:ln w="7620" cap="flat">
            <a:noFill/>
            <a:prstDash val="solid"/>
            <a:miter/>
          </a:ln>
        </p:spPr>
        <p:txBody>
          <a:bodyPr lIns="216000" tIns="90000" rIns="216000" bIns="90000" rtlCol="0" anchor="ctr"/>
          <a:lstStyle/>
          <a:p>
            <a:pPr>
              <a:spcAft>
                <a:spcPts val="600"/>
              </a:spcAft>
            </a:pPr>
            <a:r>
              <a:rPr lang="nl-NL" sz="1000" b="1" i="1" u="none">
                <a:solidFill>
                  <a:schemeClr val="bg1"/>
                </a:solidFill>
                <a:latin typeface="Arial" panose="020B0604020202020204" pitchFamily="34" charset="0"/>
                <a:cs typeface="Arial" panose="020B0604020202020204" pitchFamily="34" charset="0"/>
              </a:rPr>
              <a:t>Meer informatie? </a:t>
            </a:r>
            <a:r>
              <a:rPr lang="nl-NL" sz="1000" b="0" i="1">
                <a:solidFill>
                  <a:schemeClr val="bg1"/>
                </a:solidFill>
                <a:latin typeface="Arial" panose="020B0604020202020204" pitchFamily="34" charset="0"/>
                <a:cs typeface="Arial" panose="020B0604020202020204" pitchFamily="34" charset="0"/>
              </a:rPr>
              <a:t>Ga voor onze instructies naar: www.presentationfactory.nl/kennisbank</a:t>
            </a:r>
          </a:p>
        </p:txBody>
      </p:sp>
      <p:sp>
        <p:nvSpPr>
          <p:cNvPr id="11" name="Ovaal 10">
            <a:extLst>
              <a:ext uri="{FF2B5EF4-FFF2-40B4-BE49-F238E27FC236}">
                <a16:creationId xmlns:a16="http://schemas.microsoft.com/office/drawing/2014/main" id="{4DD2472D-1C2D-8CCC-7134-2D2D4C7501E4}"/>
              </a:ext>
            </a:extLst>
          </p:cNvPr>
          <p:cNvSpPr/>
          <p:nvPr userDrawn="1"/>
        </p:nvSpPr>
        <p:spPr>
          <a:xfrm>
            <a:off x="0" y="-551240"/>
            <a:ext cx="479322" cy="479322"/>
          </a:xfrm>
          <a:prstGeom prst="ellipse">
            <a:avLst/>
          </a:prstGeom>
          <a:solidFill>
            <a:schemeClr val="accent1"/>
          </a:solidFill>
          <a:ln>
            <a:solidFill>
              <a:schemeClr val="bg1"/>
            </a:solidFill>
          </a:ln>
          <a:effectLst>
            <a:outerShdw sx="106000" sy="106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Ovaal 11">
            <a:extLst>
              <a:ext uri="{FF2B5EF4-FFF2-40B4-BE49-F238E27FC236}">
                <a16:creationId xmlns:a16="http://schemas.microsoft.com/office/drawing/2014/main" id="{5CCB8281-F4A8-76DC-1BB0-A1EE7254320B}"/>
              </a:ext>
            </a:extLst>
          </p:cNvPr>
          <p:cNvSpPr/>
          <p:nvPr userDrawn="1"/>
        </p:nvSpPr>
        <p:spPr>
          <a:xfrm>
            <a:off x="572184" y="-551240"/>
            <a:ext cx="479322" cy="479322"/>
          </a:xfrm>
          <a:prstGeom prst="ellipse">
            <a:avLst/>
          </a:prstGeom>
          <a:solidFill>
            <a:schemeClr val="accent2"/>
          </a:solidFill>
          <a:ln>
            <a:solidFill>
              <a:schemeClr val="bg1"/>
            </a:solidFill>
          </a:ln>
          <a:effectLst>
            <a:outerShdw sx="106000" sy="106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Ovaal 12">
            <a:extLst>
              <a:ext uri="{FF2B5EF4-FFF2-40B4-BE49-F238E27FC236}">
                <a16:creationId xmlns:a16="http://schemas.microsoft.com/office/drawing/2014/main" id="{73C8327E-7601-3107-B58B-F9E1F35A3F39}"/>
              </a:ext>
            </a:extLst>
          </p:cNvPr>
          <p:cNvSpPr/>
          <p:nvPr userDrawn="1"/>
        </p:nvSpPr>
        <p:spPr>
          <a:xfrm>
            <a:off x="1144368" y="-551240"/>
            <a:ext cx="479322" cy="479322"/>
          </a:xfrm>
          <a:prstGeom prst="ellipse">
            <a:avLst/>
          </a:prstGeom>
          <a:solidFill>
            <a:schemeClr val="accent3"/>
          </a:solidFill>
          <a:ln>
            <a:solidFill>
              <a:schemeClr val="bg1"/>
            </a:solidFill>
          </a:ln>
          <a:effectLst>
            <a:outerShdw sx="106000" sy="106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Ovaal 13">
            <a:extLst>
              <a:ext uri="{FF2B5EF4-FFF2-40B4-BE49-F238E27FC236}">
                <a16:creationId xmlns:a16="http://schemas.microsoft.com/office/drawing/2014/main" id="{BD714AD1-DB31-A92B-5925-20614AAA58BC}"/>
              </a:ext>
            </a:extLst>
          </p:cNvPr>
          <p:cNvSpPr/>
          <p:nvPr userDrawn="1"/>
        </p:nvSpPr>
        <p:spPr>
          <a:xfrm>
            <a:off x="1711958" y="-551240"/>
            <a:ext cx="479322" cy="479322"/>
          </a:xfrm>
          <a:prstGeom prst="ellipse">
            <a:avLst/>
          </a:prstGeom>
          <a:solidFill>
            <a:schemeClr val="accent4"/>
          </a:solidFill>
          <a:ln>
            <a:solidFill>
              <a:schemeClr val="bg1"/>
            </a:solidFill>
          </a:ln>
          <a:effectLst>
            <a:outerShdw sx="106000" sy="1060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360121803"/>
      </p:ext>
    </p:extLst>
  </p:cSld>
  <p:clrMap bg1="lt1" tx1="dk1" bg2="lt2" tx2="dk2" accent1="accent1" accent2="accent2" accent3="accent3" accent4="accent4" accent5="accent5" accent6="accent6" hlink="hlink" folHlink="folHlink"/>
  <p:sldLayoutIdLst>
    <p:sldLayoutId id="2147483685" r:id="rId1"/>
    <p:sldLayoutId id="2147483700" r:id="rId2"/>
    <p:sldLayoutId id="2147483660" r:id="rId3"/>
    <p:sldLayoutId id="2147483681" r:id="rId4"/>
    <p:sldLayoutId id="2147483686" r:id="rId5"/>
    <p:sldLayoutId id="2147483666" r:id="rId6"/>
    <p:sldLayoutId id="2147483696" r:id="rId7"/>
    <p:sldLayoutId id="2147483695" r:id="rId8"/>
    <p:sldLayoutId id="2147483697" r:id="rId9"/>
    <p:sldLayoutId id="2147483687" r:id="rId10"/>
    <p:sldLayoutId id="2147483672" r:id="rId11"/>
    <p:sldLayoutId id="2147483667" r:id="rId12"/>
    <p:sldLayoutId id="2147483711" r:id="rId13"/>
    <p:sldLayoutId id="2147483712" r:id="rId14"/>
    <p:sldLayoutId id="2147483713" r:id="rId15"/>
    <p:sldLayoutId id="2147483714" r:id="rId16"/>
    <p:sldLayoutId id="2147483715" r:id="rId17"/>
    <p:sldLayoutId id="2147483702" r:id="rId18"/>
    <p:sldLayoutId id="2147483690" r:id="rId19"/>
    <p:sldLayoutId id="2147483662" r:id="rId20"/>
    <p:sldLayoutId id="2147483691" r:id="rId21"/>
    <p:sldLayoutId id="2147483707" r:id="rId22"/>
    <p:sldLayoutId id="2147483670" r:id="rId23"/>
    <p:sldLayoutId id="2147483708" r:id="rId24"/>
    <p:sldLayoutId id="2147483709" r:id="rId25"/>
    <p:sldLayoutId id="2147483693" r:id="rId26"/>
    <p:sldLayoutId id="2147483710" r:id="rId27"/>
    <p:sldLayoutId id="2147483704" r:id="rId28"/>
    <p:sldLayoutId id="2147483703" r:id="rId29"/>
    <p:sldLayoutId id="2147483664" r:id="rId30"/>
    <p:sldLayoutId id="2147483705" r:id="rId31"/>
    <p:sldLayoutId id="2147483692" r:id="rId32"/>
    <p:sldLayoutId id="2147483663" r:id="rId33"/>
    <p:sldLayoutId id="2147483698" r:id="rId34"/>
    <p:sldLayoutId id="2147483683" r:id="rId35"/>
    <p:sldLayoutId id="2147483706" r:id="rId36"/>
    <p:sldLayoutId id="2147483661" r:id="rId37"/>
    <p:sldLayoutId id="2147483684" r:id="rId38"/>
    <p:sldLayoutId id="2147483689" r:id="rId39"/>
    <p:sldLayoutId id="2147483665" r:id="rId40"/>
    <p:sldLayoutId id="2147483716" r:id="rId41"/>
    <p:sldLayoutId id="2147483717" r:id="rId42"/>
    <p:sldLayoutId id="2147483674" r:id="rId43"/>
    <p:sldLayoutId id="2147483694" r:id="rId44"/>
    <p:sldLayoutId id="2147483718" r:id="rId45"/>
    <p:sldLayoutId id="2147483677" r:id="rId46"/>
    <p:sldLayoutId id="2147483679" r:id="rId47"/>
    <p:sldLayoutId id="2147483680" r:id="rId48"/>
    <p:sldLayoutId id="2147483701" r:id="rId49"/>
    <p:sldLayoutId id="2147483699" r:id="rId50"/>
    <p:sldLayoutId id="2147483675" r:id="rId51"/>
    <p:sldLayoutId id="2147483676" r:id="rId52"/>
    <p:sldLayoutId id="2147483682" r:id="rId53"/>
    <p:sldLayoutId id="2147483688" r:id="rId54"/>
    <p:sldLayoutId id="2147483668" r:id="rId55"/>
    <p:sldLayoutId id="2147483719" r:id="rId56"/>
    <p:sldLayoutId id="2147483669" r:id="rId57"/>
    <p:sldLayoutId id="2147483671" r:id="rId58"/>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hf hdr="0"/>
  <p:txStyles>
    <p:titleStyle>
      <a:lvl1pPr algn="l" defTabSz="914400" rtl="0" eaLnBrk="1" latinLnBrk="0" hangingPunct="1">
        <a:lnSpc>
          <a:spcPts val="3000"/>
        </a:lnSpc>
        <a:spcBef>
          <a:spcPct val="0"/>
        </a:spcBef>
        <a:buNone/>
        <a:defRPr sz="3000" b="1" kern="1200">
          <a:solidFill>
            <a:schemeClr val="tx2"/>
          </a:solidFill>
          <a:latin typeface="+mj-lt"/>
          <a:ea typeface="+mj-ea"/>
          <a:cs typeface="+mj-cs"/>
        </a:defRPr>
      </a:lvl1pPr>
    </p:titleStyle>
    <p:bodyStyle>
      <a:lvl1pPr marL="180000" indent="-180000" algn="l" defTabSz="914400" rtl="0" eaLnBrk="1" latinLnBrk="0" hangingPunct="1">
        <a:lnSpc>
          <a:spcPts val="2000"/>
        </a:lnSpc>
        <a:spcBef>
          <a:spcPts val="0"/>
        </a:spcBef>
        <a:buFont typeface="Arial" panose="020B0604020202020204" pitchFamily="34" charset="0"/>
        <a:buChar char="•"/>
        <a:defRPr sz="1600" kern="1200">
          <a:solidFill>
            <a:schemeClr val="tx2"/>
          </a:solidFill>
          <a:latin typeface="+mn-lt"/>
          <a:ea typeface="+mn-ea"/>
          <a:cs typeface="+mn-cs"/>
        </a:defRPr>
      </a:lvl1pPr>
      <a:lvl2pPr marL="432000" indent="-180000" algn="l" defTabSz="914400" rtl="0" eaLnBrk="1" latinLnBrk="0" hangingPunct="1">
        <a:lnSpc>
          <a:spcPts val="1700"/>
        </a:lnSpc>
        <a:spcBef>
          <a:spcPts val="0"/>
        </a:spcBef>
        <a:buFont typeface="Arial" panose="020B0604020202020204" pitchFamily="34" charset="0"/>
        <a:buChar char="•"/>
        <a:defRPr sz="1400" kern="1200">
          <a:solidFill>
            <a:schemeClr val="tx2"/>
          </a:solidFill>
          <a:latin typeface="+mn-lt"/>
          <a:ea typeface="+mn-ea"/>
          <a:cs typeface="+mn-cs"/>
        </a:defRPr>
      </a:lvl2pPr>
      <a:lvl3pPr marL="684000" indent="-180000" algn="l" defTabSz="914400" rtl="0" eaLnBrk="1" latinLnBrk="0" hangingPunct="1">
        <a:lnSpc>
          <a:spcPts val="1400"/>
        </a:lnSpc>
        <a:spcBef>
          <a:spcPts val="0"/>
        </a:spcBef>
        <a:buFont typeface="Arial" panose="020B0604020202020204" pitchFamily="34" charset="0"/>
        <a:buChar char="•"/>
        <a:defRPr sz="1050" kern="1200">
          <a:solidFill>
            <a:schemeClr val="tx2"/>
          </a:solidFill>
          <a:latin typeface="+mn-lt"/>
          <a:ea typeface="+mn-ea"/>
          <a:cs typeface="+mn-cs"/>
        </a:defRPr>
      </a:lvl3pPr>
      <a:lvl4pPr marL="936000" indent="-180000" algn="l" defTabSz="914400" rtl="0" eaLnBrk="1" latinLnBrk="0" hangingPunct="1">
        <a:lnSpc>
          <a:spcPts val="1400"/>
        </a:lnSpc>
        <a:spcBef>
          <a:spcPts val="0"/>
        </a:spcBef>
        <a:buFont typeface="Arial" panose="020B0604020202020204" pitchFamily="34" charset="0"/>
        <a:buChar char="•"/>
        <a:defRPr sz="1050" kern="1200">
          <a:solidFill>
            <a:schemeClr val="tx2"/>
          </a:solidFill>
          <a:latin typeface="+mn-lt"/>
          <a:ea typeface="+mn-ea"/>
          <a:cs typeface="+mn-cs"/>
        </a:defRPr>
      </a:lvl4pPr>
      <a:lvl5pPr marL="1188000" indent="-180000" algn="l" defTabSz="914400" rtl="0" eaLnBrk="1" latinLnBrk="0" hangingPunct="1">
        <a:lnSpc>
          <a:spcPts val="1400"/>
        </a:lnSpc>
        <a:spcBef>
          <a:spcPts val="0"/>
        </a:spcBef>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74" userDrawn="1">
          <p15:clr>
            <a:srgbClr val="F26B43"/>
          </p15:clr>
        </p15:guide>
        <p15:guide id="4" pos="7106" userDrawn="1">
          <p15:clr>
            <a:srgbClr val="F26B43"/>
          </p15:clr>
        </p15:guide>
        <p15:guide id="5" pos="302" userDrawn="1">
          <p15:clr>
            <a:srgbClr val="F26B43"/>
          </p15:clr>
        </p15:guide>
        <p15:guide id="6" pos="737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el 18">
            <a:extLst>
              <a:ext uri="{FF2B5EF4-FFF2-40B4-BE49-F238E27FC236}">
                <a16:creationId xmlns:a16="http://schemas.microsoft.com/office/drawing/2014/main" id="{73CB4D37-B72A-CC81-761D-5E247E57A07F}"/>
              </a:ext>
            </a:extLst>
          </p:cNvPr>
          <p:cNvSpPr>
            <a:spLocks noGrp="1"/>
          </p:cNvSpPr>
          <p:nvPr>
            <p:ph type="title"/>
          </p:nvPr>
        </p:nvSpPr>
        <p:spPr>
          <a:xfrm>
            <a:off x="911225" y="2489200"/>
            <a:ext cx="7200000" cy="1875745"/>
          </a:xfrm>
        </p:spPr>
        <p:txBody>
          <a:bodyPr>
            <a:normAutofit fontScale="90000"/>
          </a:bodyPr>
          <a:lstStyle/>
          <a:p>
            <a:r>
              <a:rPr lang="nl-NL" dirty="0"/>
              <a:t>Kick-off integrale planafstemming </a:t>
            </a:r>
            <a:br>
              <a:rPr lang="nl-NL" dirty="0"/>
            </a:br>
            <a:endParaRPr lang="nl-NL" dirty="0"/>
          </a:p>
        </p:txBody>
      </p:sp>
      <p:sp>
        <p:nvSpPr>
          <p:cNvPr id="20" name="Tijdelijke aanduiding voor tekst 19">
            <a:extLst>
              <a:ext uri="{FF2B5EF4-FFF2-40B4-BE49-F238E27FC236}">
                <a16:creationId xmlns:a16="http://schemas.microsoft.com/office/drawing/2014/main" id="{3C085A87-0057-E066-4C0D-074A3FFA7E55}"/>
              </a:ext>
            </a:extLst>
          </p:cNvPr>
          <p:cNvSpPr>
            <a:spLocks noGrp="1"/>
          </p:cNvSpPr>
          <p:nvPr>
            <p:ph type="body" sz="quarter" idx="10"/>
          </p:nvPr>
        </p:nvSpPr>
        <p:spPr>
          <a:xfrm>
            <a:off x="911225" y="3840134"/>
            <a:ext cx="7199313" cy="749222"/>
          </a:xfrm>
        </p:spPr>
        <p:txBody>
          <a:bodyPr vert="horz" lIns="0" tIns="0" rIns="0" bIns="0" rtlCol="0" anchor="t">
            <a:normAutofit/>
          </a:bodyPr>
          <a:lstStyle/>
          <a:p>
            <a:r>
              <a:rPr lang="nl-NL"/>
              <a:t>&lt;invoegen organisaties&gt;</a:t>
            </a:r>
            <a:endParaRPr lang="en-US"/>
          </a:p>
        </p:txBody>
      </p:sp>
      <p:sp>
        <p:nvSpPr>
          <p:cNvPr id="4" name="Tijdelijke aanduiding voor datum 3">
            <a:extLst>
              <a:ext uri="{FF2B5EF4-FFF2-40B4-BE49-F238E27FC236}">
                <a16:creationId xmlns:a16="http://schemas.microsoft.com/office/drawing/2014/main" id="{302BC9C2-BE35-CBBB-BA85-C99B23676D71}"/>
              </a:ext>
            </a:extLst>
          </p:cNvPr>
          <p:cNvSpPr>
            <a:spLocks noGrp="1"/>
          </p:cNvSpPr>
          <p:nvPr>
            <p:ph type="dt" sz="half" idx="11"/>
          </p:nvPr>
        </p:nvSpPr>
        <p:spPr>
          <a:xfrm>
            <a:off x="911224" y="5155876"/>
            <a:ext cx="1152000" cy="360000"/>
          </a:xfrm>
        </p:spPr>
        <p:txBody>
          <a:bodyPr/>
          <a:lstStyle/>
          <a:p>
            <a:fld id="{10940B71-FB67-46E8-924E-AB8A6B19B0B1}" type="datetime1">
              <a:rPr lang="nl-NL" smtClean="0"/>
              <a:pPr/>
              <a:t>23-10-2026</a:t>
            </a:fld>
            <a:endParaRPr lang="nl-NL"/>
          </a:p>
        </p:txBody>
      </p:sp>
      <p:sp>
        <p:nvSpPr>
          <p:cNvPr id="21" name="Tijdelijke aanduiding voor tekst 20">
            <a:extLst>
              <a:ext uri="{FF2B5EF4-FFF2-40B4-BE49-F238E27FC236}">
                <a16:creationId xmlns:a16="http://schemas.microsoft.com/office/drawing/2014/main" id="{9A3E6A6A-280F-8770-D569-51B852F882EE}"/>
              </a:ext>
            </a:extLst>
          </p:cNvPr>
          <p:cNvSpPr>
            <a:spLocks noGrp="1"/>
          </p:cNvSpPr>
          <p:nvPr>
            <p:ph type="body" sz="quarter" idx="12"/>
          </p:nvPr>
        </p:nvSpPr>
        <p:spPr/>
        <p:txBody>
          <a:bodyPr/>
          <a:lstStyle/>
          <a:p>
            <a:r>
              <a:rPr lang="nl-NL"/>
              <a:t>Team Ketensamenwerking versie 1.0</a:t>
            </a:r>
          </a:p>
        </p:txBody>
      </p:sp>
      <p:sp>
        <p:nvSpPr>
          <p:cNvPr id="22" name="Tijdelijke aanduiding voor tekst 21">
            <a:extLst>
              <a:ext uri="{FF2B5EF4-FFF2-40B4-BE49-F238E27FC236}">
                <a16:creationId xmlns:a16="http://schemas.microsoft.com/office/drawing/2014/main" id="{37072729-9DFC-D5AC-2D90-F613C7C0FE92}"/>
              </a:ext>
            </a:extLst>
          </p:cNvPr>
          <p:cNvSpPr>
            <a:spLocks noGrp="1"/>
          </p:cNvSpPr>
          <p:nvPr>
            <p:ph type="body" sz="quarter" idx="13"/>
          </p:nvPr>
        </p:nvSpPr>
        <p:spPr/>
        <p:txBody>
          <a:bodyPr/>
          <a:lstStyle/>
          <a:p>
            <a:endParaRPr lang="nl-NL"/>
          </a:p>
        </p:txBody>
      </p:sp>
      <p:sp>
        <p:nvSpPr>
          <p:cNvPr id="23" name="Tijdelijke aanduiding voor tekst 22">
            <a:extLst>
              <a:ext uri="{FF2B5EF4-FFF2-40B4-BE49-F238E27FC236}">
                <a16:creationId xmlns:a16="http://schemas.microsoft.com/office/drawing/2014/main" id="{03D1EC77-D592-61F1-B5FE-09F56FFC9680}"/>
              </a:ext>
            </a:extLst>
          </p:cNvPr>
          <p:cNvSpPr>
            <a:spLocks noGrp="1"/>
          </p:cNvSpPr>
          <p:nvPr>
            <p:ph type="body" sz="quarter" idx="14"/>
          </p:nvPr>
        </p:nvSpPr>
        <p:spPr/>
        <p:txBody>
          <a:bodyPr/>
          <a:lstStyle/>
          <a:p>
            <a:endParaRPr lang="nl-NL"/>
          </a:p>
        </p:txBody>
      </p:sp>
      <p:sp>
        <p:nvSpPr>
          <p:cNvPr id="24" name="Tijdelijke aanduiding voor tekst 23">
            <a:extLst>
              <a:ext uri="{FF2B5EF4-FFF2-40B4-BE49-F238E27FC236}">
                <a16:creationId xmlns:a16="http://schemas.microsoft.com/office/drawing/2014/main" id="{61DCF366-706F-DF05-8583-8369E58FF51D}"/>
              </a:ext>
            </a:extLst>
          </p:cNvPr>
          <p:cNvSpPr>
            <a:spLocks noGrp="1"/>
          </p:cNvSpPr>
          <p:nvPr>
            <p:ph type="body" sz="quarter" idx="15"/>
          </p:nvPr>
        </p:nvSpPr>
        <p:spPr/>
        <p:txBody>
          <a:bodyPr/>
          <a:lstStyle/>
          <a:p>
            <a:endParaRPr lang="nl-NL"/>
          </a:p>
        </p:txBody>
      </p:sp>
      <p:sp>
        <p:nvSpPr>
          <p:cNvPr id="25" name="Tijdelijke aanduiding voor tekst 24">
            <a:extLst>
              <a:ext uri="{FF2B5EF4-FFF2-40B4-BE49-F238E27FC236}">
                <a16:creationId xmlns:a16="http://schemas.microsoft.com/office/drawing/2014/main" id="{341E28B7-B92C-10F8-2023-CA54FE28177F}"/>
              </a:ext>
            </a:extLst>
          </p:cNvPr>
          <p:cNvSpPr>
            <a:spLocks noGrp="1"/>
          </p:cNvSpPr>
          <p:nvPr>
            <p:ph type="body" sz="quarter" idx="16"/>
          </p:nvPr>
        </p:nvSpPr>
        <p:spPr/>
        <p:txBody>
          <a:bodyPr/>
          <a:lstStyle/>
          <a:p>
            <a:endParaRPr lang="nl-NL"/>
          </a:p>
        </p:txBody>
      </p:sp>
    </p:spTree>
    <p:extLst>
      <p:ext uri="{BB962C8B-B14F-4D97-AF65-F5344CB8AC3E}">
        <p14:creationId xmlns:p14="http://schemas.microsoft.com/office/powerpoint/2010/main" val="5272368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5708703-32EA-3F5D-AAA1-9EC69084FAFF}"/>
              </a:ext>
            </a:extLst>
          </p:cNvPr>
          <p:cNvSpPr>
            <a:spLocks noGrp="1"/>
          </p:cNvSpPr>
          <p:nvPr>
            <p:ph type="body" sz="quarter" idx="10"/>
          </p:nvPr>
        </p:nvSpPr>
        <p:spPr/>
        <p:txBody>
          <a:bodyPr/>
          <a:lstStyle/>
          <a:p>
            <a:endParaRPr lang="nl-NL"/>
          </a:p>
        </p:txBody>
      </p:sp>
      <p:sp>
        <p:nvSpPr>
          <p:cNvPr id="11" name="Tijdelijke aanduiding voor tekst 10">
            <a:extLst>
              <a:ext uri="{FF2B5EF4-FFF2-40B4-BE49-F238E27FC236}">
                <a16:creationId xmlns:a16="http://schemas.microsoft.com/office/drawing/2014/main" id="{3F4CB966-13C3-5FA1-AF71-62C883B0FD9C}"/>
              </a:ext>
            </a:extLst>
          </p:cNvPr>
          <p:cNvSpPr>
            <a:spLocks noGrp="1"/>
          </p:cNvSpPr>
          <p:nvPr>
            <p:ph type="body" sz="quarter" idx="11"/>
          </p:nvPr>
        </p:nvSpPr>
        <p:spPr/>
        <p:txBody>
          <a:bodyPr/>
          <a:lstStyle/>
          <a:p>
            <a:endParaRPr lang="nl-NL"/>
          </a:p>
        </p:txBody>
      </p:sp>
      <p:sp>
        <p:nvSpPr>
          <p:cNvPr id="12" name="Tijdelijke aanduiding voor tekst 11">
            <a:extLst>
              <a:ext uri="{FF2B5EF4-FFF2-40B4-BE49-F238E27FC236}">
                <a16:creationId xmlns:a16="http://schemas.microsoft.com/office/drawing/2014/main" id="{3A0E1421-1FF6-4D19-87F5-2744E3556DEB}"/>
              </a:ext>
            </a:extLst>
          </p:cNvPr>
          <p:cNvSpPr>
            <a:spLocks noGrp="1"/>
          </p:cNvSpPr>
          <p:nvPr>
            <p:ph type="body" sz="quarter" idx="12"/>
          </p:nvPr>
        </p:nvSpPr>
        <p:spPr/>
        <p:txBody>
          <a:bodyPr/>
          <a:lstStyle/>
          <a:p>
            <a:endParaRPr lang="nl-NL"/>
          </a:p>
        </p:txBody>
      </p:sp>
      <p:sp>
        <p:nvSpPr>
          <p:cNvPr id="13" name="Tijdelijke aanduiding voor tekst 12">
            <a:extLst>
              <a:ext uri="{FF2B5EF4-FFF2-40B4-BE49-F238E27FC236}">
                <a16:creationId xmlns:a16="http://schemas.microsoft.com/office/drawing/2014/main" id="{D05E0B04-4447-8B67-9DC6-D6428132D462}"/>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2866585775"/>
      </p:ext>
    </p:extLst>
  </p:cSld>
  <p:clrMapOvr>
    <a:masterClrMapping/>
  </p:clrMapOvr>
  <mc:AlternateContent xmlns:mc="http://schemas.openxmlformats.org/markup-compatibility/2006" xmlns:p159="http://schemas.microsoft.com/office/powerpoint/2015/09/main">
    <mc:Choice Requires="p159">
      <p:transition spd="slow" advClick="0" advTm="0">
        <p159:morph option="byObject"/>
      </p:transition>
    </mc:Choice>
    <mc:Fallback xmlns="">
      <p:transition spd="slow" advClick="0" advTm="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tekst 10">
            <a:extLst>
              <a:ext uri="{FF2B5EF4-FFF2-40B4-BE49-F238E27FC236}">
                <a16:creationId xmlns:a16="http://schemas.microsoft.com/office/drawing/2014/main" id="{7873720E-3C3F-A22C-8C53-E20492B2D3A1}"/>
              </a:ext>
            </a:extLst>
          </p:cNvPr>
          <p:cNvSpPr>
            <a:spLocks noGrp="1"/>
          </p:cNvSpPr>
          <p:nvPr>
            <p:ph type="body" sz="quarter" idx="10"/>
          </p:nvPr>
        </p:nvSpPr>
        <p:spPr/>
        <p:txBody>
          <a:bodyPr vert="horz" lIns="0" tIns="0" rIns="0" bIns="0" rtlCol="0" anchor="t">
            <a:normAutofit/>
          </a:bodyPr>
          <a:lstStyle/>
          <a:p>
            <a:r>
              <a:rPr lang="nl-NL"/>
              <a:t>01</a:t>
            </a:r>
          </a:p>
          <a:p>
            <a:r>
              <a:rPr lang="nl-NL"/>
              <a:t>02</a:t>
            </a:r>
          </a:p>
          <a:p>
            <a:r>
              <a:rPr lang="nl-NL"/>
              <a:t>03</a:t>
            </a:r>
          </a:p>
          <a:p>
            <a:r>
              <a:rPr lang="nl-NL"/>
              <a:t>04</a:t>
            </a:r>
          </a:p>
          <a:p>
            <a:r>
              <a:rPr lang="nl-NL"/>
              <a:t>05</a:t>
            </a:r>
          </a:p>
        </p:txBody>
      </p:sp>
      <p:sp>
        <p:nvSpPr>
          <p:cNvPr id="12" name="Tijdelijke aanduiding voor tekst 11">
            <a:extLst>
              <a:ext uri="{FF2B5EF4-FFF2-40B4-BE49-F238E27FC236}">
                <a16:creationId xmlns:a16="http://schemas.microsoft.com/office/drawing/2014/main" id="{C7859159-A02C-4412-9465-4B736A7AD758}"/>
              </a:ext>
            </a:extLst>
          </p:cNvPr>
          <p:cNvSpPr>
            <a:spLocks noGrp="1"/>
          </p:cNvSpPr>
          <p:nvPr>
            <p:ph type="body" sz="quarter" idx="11"/>
          </p:nvPr>
        </p:nvSpPr>
        <p:spPr/>
        <p:txBody>
          <a:bodyPr vert="horz" lIns="0" tIns="0" rIns="0" bIns="0" rtlCol="0" anchor="t">
            <a:normAutofit/>
          </a:bodyPr>
          <a:lstStyle/>
          <a:p>
            <a:r>
              <a:rPr lang="nl-NL"/>
              <a:t>Inleiding en voorgestelde naam</a:t>
            </a:r>
          </a:p>
          <a:p>
            <a:r>
              <a:rPr lang="nl-NL"/>
              <a:t>Pitch per organisatie</a:t>
            </a:r>
          </a:p>
          <a:p>
            <a:r>
              <a:rPr lang="nl-NL"/>
              <a:t>Doel en resultaat</a:t>
            </a:r>
          </a:p>
          <a:p>
            <a:r>
              <a:rPr lang="nl-NL"/>
              <a:t>Scope traject begeleiding</a:t>
            </a:r>
          </a:p>
          <a:p>
            <a:r>
              <a:rPr lang="nl-NL"/>
              <a:t>Intentieverklaring: ja of nee? </a:t>
            </a:r>
          </a:p>
        </p:txBody>
      </p:sp>
      <p:sp>
        <p:nvSpPr>
          <p:cNvPr id="13" name="Tijdelijke aanduiding voor tekst 12">
            <a:extLst>
              <a:ext uri="{FF2B5EF4-FFF2-40B4-BE49-F238E27FC236}">
                <a16:creationId xmlns:a16="http://schemas.microsoft.com/office/drawing/2014/main" id="{2FB23570-70B8-4013-769E-185A6C8676E0}"/>
              </a:ext>
            </a:extLst>
          </p:cNvPr>
          <p:cNvSpPr>
            <a:spLocks noGrp="1"/>
          </p:cNvSpPr>
          <p:nvPr>
            <p:ph type="body" sz="quarter" idx="12"/>
          </p:nvPr>
        </p:nvSpPr>
        <p:spPr/>
        <p:txBody>
          <a:bodyPr vert="horz" lIns="0" tIns="0" rIns="0" bIns="0" rtlCol="0" anchor="t">
            <a:normAutofit/>
          </a:bodyPr>
          <a:lstStyle/>
          <a:p>
            <a:r>
              <a:rPr lang="nl-NL"/>
              <a:t>06</a:t>
            </a:r>
          </a:p>
          <a:p>
            <a:r>
              <a:rPr lang="nl-NL"/>
              <a:t>07</a:t>
            </a:r>
          </a:p>
          <a:p>
            <a:r>
              <a:rPr lang="nl-NL"/>
              <a:t>08</a:t>
            </a:r>
          </a:p>
        </p:txBody>
      </p:sp>
      <p:sp>
        <p:nvSpPr>
          <p:cNvPr id="14" name="Tijdelijke aanduiding voor tekst 13">
            <a:extLst>
              <a:ext uri="{FF2B5EF4-FFF2-40B4-BE49-F238E27FC236}">
                <a16:creationId xmlns:a16="http://schemas.microsoft.com/office/drawing/2014/main" id="{AC04B83D-24B5-4CE8-DA5E-1C81CC242FBF}"/>
              </a:ext>
            </a:extLst>
          </p:cNvPr>
          <p:cNvSpPr>
            <a:spLocks noGrp="1"/>
          </p:cNvSpPr>
          <p:nvPr>
            <p:ph type="body" sz="quarter" idx="13"/>
          </p:nvPr>
        </p:nvSpPr>
        <p:spPr>
          <a:xfrm>
            <a:off x="5007979" y="2118517"/>
            <a:ext cx="4087810" cy="2966264"/>
          </a:xfrm>
        </p:spPr>
        <p:txBody>
          <a:bodyPr vert="horz" lIns="0" tIns="0" rIns="0" bIns="0" rtlCol="0" anchor="t">
            <a:normAutofit/>
          </a:bodyPr>
          <a:lstStyle/>
          <a:p>
            <a:r>
              <a:rPr lang="nl-NL"/>
              <a:t>Organisatie- en besturingsmodel invullen</a:t>
            </a:r>
          </a:p>
          <a:p>
            <a:r>
              <a:rPr lang="nl-NL"/>
              <a:t>Procesafspraken planafstemmingstafel</a:t>
            </a:r>
          </a:p>
          <a:p>
            <a:r>
              <a:rPr lang="nl-NL"/>
              <a:t>Planning</a:t>
            </a:r>
          </a:p>
          <a:p>
            <a:endParaRPr lang="nl-NL" dirty="0"/>
          </a:p>
        </p:txBody>
      </p:sp>
      <p:sp>
        <p:nvSpPr>
          <p:cNvPr id="15" name="Tijdelijke aanduiding voor tekst 14">
            <a:extLst>
              <a:ext uri="{FF2B5EF4-FFF2-40B4-BE49-F238E27FC236}">
                <a16:creationId xmlns:a16="http://schemas.microsoft.com/office/drawing/2014/main" id="{47E11399-45A3-3B5F-260C-42D324714950}"/>
              </a:ext>
            </a:extLst>
          </p:cNvPr>
          <p:cNvSpPr>
            <a:spLocks noGrp="1"/>
          </p:cNvSpPr>
          <p:nvPr>
            <p:ph type="body" sz="quarter" idx="14"/>
          </p:nvPr>
        </p:nvSpPr>
        <p:spPr/>
        <p:txBody>
          <a:bodyPr/>
          <a:lstStyle/>
          <a:p>
            <a:endParaRPr lang="nl-NL"/>
          </a:p>
        </p:txBody>
      </p:sp>
      <p:sp>
        <p:nvSpPr>
          <p:cNvPr id="16" name="Tijdelijke aanduiding voor tekst 15">
            <a:extLst>
              <a:ext uri="{FF2B5EF4-FFF2-40B4-BE49-F238E27FC236}">
                <a16:creationId xmlns:a16="http://schemas.microsoft.com/office/drawing/2014/main" id="{DF8D146C-3263-E1EB-BD1C-5153267A01D8}"/>
              </a:ext>
            </a:extLst>
          </p:cNvPr>
          <p:cNvSpPr>
            <a:spLocks noGrp="1"/>
          </p:cNvSpPr>
          <p:nvPr>
            <p:ph type="body" sz="quarter" idx="15"/>
          </p:nvPr>
        </p:nvSpPr>
        <p:spPr/>
        <p:txBody>
          <a:bodyPr/>
          <a:lstStyle/>
          <a:p>
            <a:endParaRPr lang="nl-NL"/>
          </a:p>
        </p:txBody>
      </p:sp>
      <p:sp>
        <p:nvSpPr>
          <p:cNvPr id="17" name="Tijdelijke aanduiding voor tekst 16">
            <a:extLst>
              <a:ext uri="{FF2B5EF4-FFF2-40B4-BE49-F238E27FC236}">
                <a16:creationId xmlns:a16="http://schemas.microsoft.com/office/drawing/2014/main" id="{5165D893-5E3A-7EE6-A922-08B422AB5A6A}"/>
              </a:ext>
            </a:extLst>
          </p:cNvPr>
          <p:cNvSpPr>
            <a:spLocks noGrp="1"/>
          </p:cNvSpPr>
          <p:nvPr>
            <p:ph type="body" sz="quarter" idx="16"/>
          </p:nvPr>
        </p:nvSpPr>
        <p:spPr/>
        <p:txBody>
          <a:bodyPr/>
          <a:lstStyle/>
          <a:p>
            <a:endParaRPr lang="nl-NL"/>
          </a:p>
        </p:txBody>
      </p:sp>
      <p:sp>
        <p:nvSpPr>
          <p:cNvPr id="18" name="Tijdelijke aanduiding voor tekst 17">
            <a:extLst>
              <a:ext uri="{FF2B5EF4-FFF2-40B4-BE49-F238E27FC236}">
                <a16:creationId xmlns:a16="http://schemas.microsoft.com/office/drawing/2014/main" id="{AC0CBAAF-A253-6DB2-4E38-3EB8346CE799}"/>
              </a:ext>
            </a:extLst>
          </p:cNvPr>
          <p:cNvSpPr>
            <a:spLocks noGrp="1"/>
          </p:cNvSpPr>
          <p:nvPr>
            <p:ph type="body" sz="quarter" idx="17"/>
          </p:nvPr>
        </p:nvSpPr>
        <p:spPr/>
        <p:txBody>
          <a:bodyPr/>
          <a:lstStyle/>
          <a:p>
            <a:endParaRPr lang="nl-NL"/>
          </a:p>
        </p:txBody>
      </p:sp>
      <p:sp>
        <p:nvSpPr>
          <p:cNvPr id="10" name="Titel 9">
            <a:extLst>
              <a:ext uri="{FF2B5EF4-FFF2-40B4-BE49-F238E27FC236}">
                <a16:creationId xmlns:a16="http://schemas.microsoft.com/office/drawing/2014/main" id="{B6D4270E-128D-AC91-B62F-7D9342E2902A}"/>
              </a:ext>
            </a:extLst>
          </p:cNvPr>
          <p:cNvSpPr>
            <a:spLocks noGrp="1"/>
          </p:cNvSpPr>
          <p:nvPr>
            <p:ph type="title"/>
          </p:nvPr>
        </p:nvSpPr>
        <p:spPr/>
        <p:txBody>
          <a:bodyPr/>
          <a:lstStyle/>
          <a:p>
            <a:r>
              <a:rPr lang="nl-NL"/>
              <a:t>Agenda</a:t>
            </a:r>
          </a:p>
        </p:txBody>
      </p:sp>
    </p:spTree>
    <p:extLst>
      <p:ext uri="{BB962C8B-B14F-4D97-AF65-F5344CB8AC3E}">
        <p14:creationId xmlns:p14="http://schemas.microsoft.com/office/powerpoint/2010/main" val="407152348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AC5C5FF8-073E-11ED-F8B3-384CD155DACF}"/>
              </a:ext>
            </a:extLst>
          </p:cNvPr>
          <p:cNvSpPr>
            <a:spLocks noGrp="1"/>
          </p:cNvSpPr>
          <p:nvPr>
            <p:ph type="title"/>
          </p:nvPr>
        </p:nvSpPr>
        <p:spPr/>
        <p:txBody>
          <a:bodyPr/>
          <a:lstStyle/>
          <a:p>
            <a:r>
              <a:rPr lang="nl-NL"/>
              <a:t>Inleiding</a:t>
            </a:r>
          </a:p>
        </p:txBody>
      </p:sp>
      <p:sp>
        <p:nvSpPr>
          <p:cNvPr id="13" name="Tijdelijke aanduiding voor tekst 12">
            <a:extLst>
              <a:ext uri="{FF2B5EF4-FFF2-40B4-BE49-F238E27FC236}">
                <a16:creationId xmlns:a16="http://schemas.microsoft.com/office/drawing/2014/main" id="{ADB00C5A-5FC3-5D33-7244-3AC2DC77B706}"/>
              </a:ext>
            </a:extLst>
          </p:cNvPr>
          <p:cNvSpPr>
            <a:spLocks noGrp="1"/>
          </p:cNvSpPr>
          <p:nvPr>
            <p:ph type="body" sz="quarter" idx="10"/>
          </p:nvPr>
        </p:nvSpPr>
        <p:spPr>
          <a:xfrm>
            <a:off x="487390" y="1856912"/>
            <a:ext cx="752534" cy="550646"/>
          </a:xfrm>
        </p:spPr>
        <p:txBody>
          <a:bodyPr vert="horz" wrap="none" lIns="144000" tIns="28800" rIns="144000" bIns="28800" rtlCol="0" anchor="t">
            <a:spAutoFit/>
          </a:bodyPr>
          <a:lstStyle/>
          <a:p>
            <a:r>
              <a:rPr lang="nl-NL"/>
              <a:t>01</a:t>
            </a:r>
          </a:p>
        </p:txBody>
      </p:sp>
      <p:sp>
        <p:nvSpPr>
          <p:cNvPr id="5" name="Tijdelijke aanduiding voor dianummer 4">
            <a:extLst>
              <a:ext uri="{FF2B5EF4-FFF2-40B4-BE49-F238E27FC236}">
                <a16:creationId xmlns:a16="http://schemas.microsoft.com/office/drawing/2014/main" id="{0BCC6462-5906-C8DA-C2FB-A034952D096C}"/>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4</a:t>
            </a:fld>
            <a:endParaRPr lang="nl-NL"/>
          </a:p>
        </p:txBody>
      </p:sp>
    </p:spTree>
    <p:extLst>
      <p:ext uri="{BB962C8B-B14F-4D97-AF65-F5344CB8AC3E}">
        <p14:creationId xmlns:p14="http://schemas.microsoft.com/office/powerpoint/2010/main" val="2663698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a:extLst>
              <a:ext uri="{FF2B5EF4-FFF2-40B4-BE49-F238E27FC236}">
                <a16:creationId xmlns:a16="http://schemas.microsoft.com/office/drawing/2014/main" id="{C4F39CA9-8344-CBEC-D758-CE9C0B6D1FDC}"/>
              </a:ext>
            </a:extLst>
          </p:cNvPr>
          <p:cNvSpPr>
            <a:spLocks noGrp="1"/>
          </p:cNvSpPr>
          <p:nvPr>
            <p:ph type="title"/>
          </p:nvPr>
        </p:nvSpPr>
        <p:spPr/>
        <p:txBody>
          <a:bodyPr/>
          <a:lstStyle/>
          <a:p>
            <a:r>
              <a:rPr lang="nl-NL"/>
              <a:t>Inleiding</a:t>
            </a:r>
            <a:br>
              <a:rPr lang="nl-NL"/>
            </a:br>
            <a:endParaRPr lang="en-US"/>
          </a:p>
        </p:txBody>
      </p:sp>
      <p:sp>
        <p:nvSpPr>
          <p:cNvPr id="15" name="Tijdelijke aanduiding voor tekst 14">
            <a:extLst>
              <a:ext uri="{FF2B5EF4-FFF2-40B4-BE49-F238E27FC236}">
                <a16:creationId xmlns:a16="http://schemas.microsoft.com/office/drawing/2014/main" id="{118B92B4-3D77-12A2-CF0B-785C88EFBE1F}"/>
              </a:ext>
            </a:extLst>
          </p:cNvPr>
          <p:cNvSpPr>
            <a:spLocks noGrp="1"/>
          </p:cNvSpPr>
          <p:nvPr>
            <p:ph type="body" sz="quarter" idx="10"/>
          </p:nvPr>
        </p:nvSpPr>
        <p:spPr>
          <a:xfrm>
            <a:off x="479426" y="1106388"/>
            <a:ext cx="8100000" cy="360000"/>
          </a:xfrm>
        </p:spPr>
        <p:txBody>
          <a:bodyPr vert="horz" lIns="0" tIns="0" rIns="0" bIns="0" rtlCol="0" anchor="t">
            <a:normAutofit/>
          </a:bodyPr>
          <a:lstStyle/>
          <a:p>
            <a:r>
              <a:rPr lang="nl-NL"/>
              <a:t>Een vliegende start</a:t>
            </a:r>
          </a:p>
        </p:txBody>
      </p:sp>
      <p:sp>
        <p:nvSpPr>
          <p:cNvPr id="16" name="Tijdelijke aanduiding voor tekst 15">
            <a:extLst>
              <a:ext uri="{FF2B5EF4-FFF2-40B4-BE49-F238E27FC236}">
                <a16:creationId xmlns:a16="http://schemas.microsoft.com/office/drawing/2014/main" id="{22853684-AD50-4A68-C372-FB9B73908BF8}"/>
              </a:ext>
            </a:extLst>
          </p:cNvPr>
          <p:cNvSpPr>
            <a:spLocks noGrp="1"/>
          </p:cNvSpPr>
          <p:nvPr>
            <p:ph type="body" sz="quarter" idx="15"/>
          </p:nvPr>
        </p:nvSpPr>
        <p:spPr>
          <a:xfrm>
            <a:off x="479426" y="2195763"/>
            <a:ext cx="8094391" cy="3780000"/>
          </a:xfrm>
        </p:spPr>
        <p:txBody>
          <a:bodyPr vert="horz" lIns="0" tIns="0" rIns="0" bIns="0" rtlCol="0" anchor="t">
            <a:normAutofit/>
          </a:bodyPr>
          <a:lstStyle/>
          <a:p>
            <a:pPr marL="179705" indent="-179705">
              <a:lnSpc>
                <a:spcPct val="100000"/>
              </a:lnSpc>
              <a:spcBef>
                <a:spcPts val="300"/>
              </a:spcBef>
              <a:spcAft>
                <a:spcPts val="600"/>
              </a:spcAft>
            </a:pPr>
            <a:r>
              <a:rPr lang="nl-NL" dirty="0">
                <a:latin typeface="Aptos"/>
                <a:cs typeface="Arial"/>
              </a:rPr>
              <a:t>Tijdens deze kick-off maken we een vliegende start met de eerste stappen naar de samenwerking om te komen tot structurele integrale planafstemming: </a:t>
            </a:r>
            <a:endParaRPr lang="en-US" dirty="0">
              <a:latin typeface="Aptos"/>
              <a:cs typeface="Arial"/>
            </a:endParaRPr>
          </a:p>
          <a:p>
            <a:pPr marL="638175" lvl="1" indent="-285750">
              <a:lnSpc>
                <a:spcPct val="100000"/>
              </a:lnSpc>
              <a:spcBef>
                <a:spcPts val="300"/>
              </a:spcBef>
              <a:spcAft>
                <a:spcPts val="600"/>
              </a:spcAft>
            </a:pPr>
            <a:r>
              <a:rPr lang="nl-NL" sz="1600" dirty="0">
                <a:latin typeface="Aptos"/>
                <a:cs typeface="Arial"/>
              </a:rPr>
              <a:t>Aandacht voor elkaars belangen en opgaven</a:t>
            </a:r>
            <a:endParaRPr lang="en-US" sz="1600" dirty="0">
              <a:latin typeface="Aptos"/>
              <a:cs typeface="Arial"/>
            </a:endParaRPr>
          </a:p>
          <a:p>
            <a:pPr marL="638175" lvl="1" indent="-285750">
              <a:lnSpc>
                <a:spcPct val="100000"/>
              </a:lnSpc>
              <a:spcBef>
                <a:spcPts val="300"/>
              </a:spcBef>
              <a:spcAft>
                <a:spcPts val="600"/>
              </a:spcAft>
            </a:pPr>
            <a:r>
              <a:rPr lang="nl-NL" sz="1600" dirty="0">
                <a:latin typeface="Aptos"/>
                <a:cs typeface="Arial"/>
              </a:rPr>
              <a:t>Doel en scope formuleren</a:t>
            </a:r>
            <a:endParaRPr lang="en-US" sz="1600" dirty="0">
              <a:latin typeface="Aptos"/>
              <a:cs typeface="Arial"/>
            </a:endParaRPr>
          </a:p>
          <a:p>
            <a:pPr marL="638175" lvl="1" indent="-285750">
              <a:lnSpc>
                <a:spcPct val="100000"/>
              </a:lnSpc>
              <a:spcBef>
                <a:spcPts val="300"/>
              </a:spcBef>
              <a:spcAft>
                <a:spcPts val="600"/>
              </a:spcAft>
            </a:pPr>
            <a:r>
              <a:rPr lang="nl-NL" sz="1600" dirty="0">
                <a:latin typeface="Aptos"/>
                <a:cs typeface="Arial"/>
              </a:rPr>
              <a:t>Besturingsmodel invullen </a:t>
            </a:r>
            <a:endParaRPr lang="en-US" sz="1600" dirty="0">
              <a:latin typeface="Aptos"/>
              <a:cs typeface="Arial"/>
            </a:endParaRPr>
          </a:p>
          <a:p>
            <a:pPr marL="638175" lvl="1" indent="-285750">
              <a:lnSpc>
                <a:spcPct val="100000"/>
              </a:lnSpc>
              <a:spcBef>
                <a:spcPts val="300"/>
              </a:spcBef>
              <a:spcAft>
                <a:spcPts val="600"/>
              </a:spcAft>
            </a:pPr>
            <a:r>
              <a:rPr lang="nl-NL" sz="1600" dirty="0">
                <a:latin typeface="Aptos"/>
                <a:cs typeface="Arial"/>
              </a:rPr>
              <a:t>Mogelijk eerste stappen naar intentieverklaring (niet noodzakelijk)</a:t>
            </a:r>
            <a:endParaRPr lang="en-US" sz="1600" dirty="0">
              <a:latin typeface="Aptos"/>
              <a:cs typeface="Arial"/>
            </a:endParaRPr>
          </a:p>
          <a:p>
            <a:pPr marL="431800" indent="-179705">
              <a:lnSpc>
                <a:spcPct val="100000"/>
              </a:lnSpc>
              <a:spcBef>
                <a:spcPts val="300"/>
              </a:spcBef>
              <a:spcAft>
                <a:spcPts val="600"/>
              </a:spcAft>
            </a:pPr>
            <a:endParaRPr lang="nl-NL" dirty="0">
              <a:latin typeface="Aptos"/>
              <a:cs typeface="Arial"/>
            </a:endParaRPr>
          </a:p>
          <a:p>
            <a:pPr marL="431800" indent="-179705">
              <a:lnSpc>
                <a:spcPct val="100000"/>
              </a:lnSpc>
              <a:spcBef>
                <a:spcPts val="300"/>
              </a:spcBef>
              <a:spcAft>
                <a:spcPts val="600"/>
              </a:spcAft>
            </a:pPr>
            <a:r>
              <a:rPr lang="nl-NL" u="sng">
                <a:latin typeface="Aptos"/>
                <a:cs typeface="Arial"/>
              </a:rPr>
              <a:t>Voorstel naam</a:t>
            </a:r>
            <a:r>
              <a:rPr lang="nl-NL" dirty="0">
                <a:latin typeface="Aptos"/>
                <a:cs typeface="Arial"/>
              </a:rPr>
              <a:t>: </a:t>
            </a:r>
            <a:r>
              <a:rPr lang="nl-NL" b="1">
                <a:latin typeface="Aptos"/>
                <a:cs typeface="Arial"/>
              </a:rPr>
              <a:t>SPRONG &lt;invoegen gemeente&gt;</a:t>
            </a:r>
            <a:endParaRPr lang="en-US" dirty="0">
              <a:latin typeface="Aptos"/>
              <a:cs typeface="Arial"/>
            </a:endParaRPr>
          </a:p>
          <a:p>
            <a:pPr marL="431800" indent="-179705">
              <a:lnSpc>
                <a:spcPct val="100000"/>
              </a:lnSpc>
              <a:spcBef>
                <a:spcPts val="300"/>
              </a:spcBef>
              <a:spcAft>
                <a:spcPts val="600"/>
              </a:spcAft>
            </a:pPr>
            <a:r>
              <a:rPr lang="nl-NL" b="1" dirty="0">
                <a:latin typeface="Aptos"/>
                <a:cs typeface="Arial"/>
              </a:rPr>
              <a:t>(S</a:t>
            </a:r>
            <a:r>
              <a:rPr lang="nl-NL" dirty="0">
                <a:latin typeface="Aptos"/>
                <a:cs typeface="Arial"/>
              </a:rPr>
              <a:t>amen </a:t>
            </a:r>
            <a:r>
              <a:rPr lang="nl-NL" b="1">
                <a:latin typeface="Aptos"/>
                <a:cs typeface="Arial"/>
              </a:rPr>
              <a:t>PR</a:t>
            </a:r>
            <a:r>
              <a:rPr lang="nl-NL">
                <a:latin typeface="Aptos"/>
                <a:cs typeface="Arial"/>
              </a:rPr>
              <a:t>ogrammeren</a:t>
            </a:r>
            <a:r>
              <a:rPr lang="nl-NL" dirty="0">
                <a:latin typeface="Aptos"/>
                <a:cs typeface="Arial"/>
              </a:rPr>
              <a:t> van werken in de </a:t>
            </a:r>
            <a:r>
              <a:rPr lang="nl-NL" b="1">
                <a:latin typeface="Aptos"/>
                <a:cs typeface="Arial"/>
              </a:rPr>
              <a:t>ON</a:t>
            </a:r>
            <a:r>
              <a:rPr lang="nl-NL">
                <a:latin typeface="Aptos"/>
                <a:cs typeface="Arial"/>
              </a:rPr>
              <a:t>der</a:t>
            </a:r>
            <a:r>
              <a:rPr lang="nl-NL" b="1">
                <a:latin typeface="Aptos"/>
                <a:cs typeface="Arial"/>
              </a:rPr>
              <a:t>G</a:t>
            </a:r>
            <a:r>
              <a:rPr lang="nl-NL">
                <a:latin typeface="Aptos"/>
                <a:cs typeface="Arial"/>
              </a:rPr>
              <a:t>rond</a:t>
            </a:r>
            <a:r>
              <a:rPr lang="nl-NL" dirty="0">
                <a:latin typeface="Aptos"/>
                <a:cs typeface="Arial"/>
              </a:rPr>
              <a:t>)</a:t>
            </a:r>
            <a:endParaRPr lang="nl-NL" dirty="0">
              <a:latin typeface="Aptos"/>
            </a:endParaRPr>
          </a:p>
        </p:txBody>
      </p:sp>
      <p:sp>
        <p:nvSpPr>
          <p:cNvPr id="6" name="Tijdelijke aanduiding voor dianummer 5">
            <a:extLst>
              <a:ext uri="{FF2B5EF4-FFF2-40B4-BE49-F238E27FC236}">
                <a16:creationId xmlns:a16="http://schemas.microsoft.com/office/drawing/2014/main" id="{FE2130C8-B0BE-91E3-A6DF-F8F75BB4765C}"/>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5</a:t>
            </a:fld>
            <a:endParaRPr lang="nl-NL"/>
          </a:p>
        </p:txBody>
      </p:sp>
      <p:pic>
        <p:nvPicPr>
          <p:cNvPr id="3" name="Picture Placeholder 7" descr="Kind dat met een speelgoedvliegtuig speelt">
            <a:extLst>
              <a:ext uri="{FF2B5EF4-FFF2-40B4-BE49-F238E27FC236}">
                <a16:creationId xmlns:a16="http://schemas.microsoft.com/office/drawing/2014/main" id="{ECBCDEFE-FC76-87C9-08C5-B54FEE892E3F}"/>
              </a:ext>
            </a:extLst>
          </p:cNvPr>
          <p:cNvPicPr>
            <a:picLocks noChangeAspect="1"/>
          </p:cNvPicPr>
          <p:nvPr/>
        </p:nvPicPr>
        <p:blipFill>
          <a:blip r:embed="rId2"/>
          <a:srcRect l="29524" t="1235" r="29464" b="212"/>
          <a:stretch>
            <a:fillRect/>
          </a:stretch>
        </p:blipFill>
        <p:spPr>
          <a:xfrm>
            <a:off x="8859714" y="2068103"/>
            <a:ext cx="2428266" cy="3792244"/>
          </a:xfrm>
          <a:prstGeom prst="roundRect">
            <a:avLst>
              <a:gd name="adj" fmla="val 8222"/>
            </a:avLst>
          </a:prstGeom>
          <a:solidFill>
            <a:prstClr val="white">
              <a:lumMod val="85000"/>
            </a:prstClr>
          </a:solidFill>
          <a:effectLst>
            <a:outerShdw blurRad="317500" algn="ctr" rotWithShape="0">
              <a:prstClr val="black">
                <a:alpha val="25000"/>
              </a:prstClr>
            </a:outerShdw>
          </a:effectLst>
        </p:spPr>
      </p:pic>
    </p:spTree>
    <p:extLst>
      <p:ext uri="{BB962C8B-B14F-4D97-AF65-F5344CB8AC3E}">
        <p14:creationId xmlns:p14="http://schemas.microsoft.com/office/powerpoint/2010/main" val="991691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2FD11-9680-9C7A-DBBF-85FBF11ED947}"/>
              </a:ext>
            </a:extLst>
          </p:cNvPr>
          <p:cNvSpPr>
            <a:spLocks noGrp="1"/>
          </p:cNvSpPr>
          <p:nvPr>
            <p:ph type="title"/>
          </p:nvPr>
        </p:nvSpPr>
        <p:spPr/>
        <p:txBody>
          <a:bodyPr/>
          <a:lstStyle/>
          <a:p>
            <a:r>
              <a:rPr lang="en-US"/>
              <a:t>Pitch </a:t>
            </a:r>
            <a:br>
              <a:rPr lang="en-US"/>
            </a:br>
            <a:r>
              <a:rPr lang="en-US"/>
              <a:t>per </a:t>
            </a:r>
            <a:br>
              <a:rPr lang="en-US"/>
            </a:br>
            <a:r>
              <a:rPr lang="en-US" err="1"/>
              <a:t>organisatie</a:t>
            </a:r>
          </a:p>
        </p:txBody>
      </p:sp>
      <p:sp>
        <p:nvSpPr>
          <p:cNvPr id="3" name="Text Placeholder 2">
            <a:extLst>
              <a:ext uri="{FF2B5EF4-FFF2-40B4-BE49-F238E27FC236}">
                <a16:creationId xmlns:a16="http://schemas.microsoft.com/office/drawing/2014/main" id="{E3514893-080E-E6D8-7F00-B3BACCD80438}"/>
              </a:ext>
            </a:extLst>
          </p:cNvPr>
          <p:cNvSpPr>
            <a:spLocks noGrp="1"/>
          </p:cNvSpPr>
          <p:nvPr>
            <p:ph type="body" sz="quarter" idx="10"/>
          </p:nvPr>
        </p:nvSpPr>
        <p:spPr>
          <a:xfrm>
            <a:off x="487390" y="1856912"/>
            <a:ext cx="752534" cy="550646"/>
          </a:xfrm>
        </p:spPr>
        <p:txBody>
          <a:bodyPr vert="horz" wrap="none" lIns="144000" tIns="28800" rIns="144000" bIns="28800" rtlCol="0" anchor="t">
            <a:spAutoFit/>
          </a:bodyPr>
          <a:lstStyle/>
          <a:p>
            <a:r>
              <a:rPr lang="en-US"/>
              <a:t>02</a:t>
            </a:r>
          </a:p>
        </p:txBody>
      </p:sp>
      <p:sp>
        <p:nvSpPr>
          <p:cNvPr id="5" name="Slide Number Placeholder 4">
            <a:extLst>
              <a:ext uri="{FF2B5EF4-FFF2-40B4-BE49-F238E27FC236}">
                <a16:creationId xmlns:a16="http://schemas.microsoft.com/office/drawing/2014/main" id="{406E57FB-9580-27DB-DBB1-9CB2D6F66C64}"/>
              </a:ext>
            </a:extLst>
          </p:cNvPr>
          <p:cNvSpPr>
            <a:spLocks noGrp="1"/>
          </p:cNvSpPr>
          <p:nvPr>
            <p:ph type="sldNum" sz="quarter" idx="13"/>
          </p:nvPr>
        </p:nvSpPr>
        <p:spPr/>
        <p:txBody>
          <a:bodyPr/>
          <a:lstStyle/>
          <a:p>
            <a:fld id="{9021CF68-021E-4707-B555-85969415FCE5}" type="slidenum">
              <a:rPr lang="nl-NL" smtClean="0"/>
              <a:pPr/>
              <a:t>6</a:t>
            </a:fld>
            <a:endParaRPr lang="nl-NL"/>
          </a:p>
        </p:txBody>
      </p:sp>
    </p:spTree>
    <p:extLst>
      <p:ext uri="{BB962C8B-B14F-4D97-AF65-F5344CB8AC3E}">
        <p14:creationId xmlns:p14="http://schemas.microsoft.com/office/powerpoint/2010/main" val="2268317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B58D6-078A-55A2-488D-91992F909676}"/>
            </a:ext>
          </a:extLst>
        </p:cNvPr>
        <p:cNvGrpSpPr/>
        <p:nvPr/>
      </p:nvGrpSpPr>
      <p:grpSpPr>
        <a:xfrm>
          <a:off x="0" y="0"/>
          <a:ext cx="0" cy="0"/>
          <a:chOff x="0" y="0"/>
          <a:chExt cx="0" cy="0"/>
        </a:xfrm>
      </p:grpSpPr>
      <p:pic>
        <p:nvPicPr>
          <p:cNvPr id="2" name="Picture Placeholder 1">
            <a:extLst>
              <a:ext uri="{FF2B5EF4-FFF2-40B4-BE49-F238E27FC236}">
                <a16:creationId xmlns:a16="http://schemas.microsoft.com/office/drawing/2014/main" id="{5E4F0E3C-0A4A-2906-8508-0F44D0ED17A7}"/>
              </a:ext>
            </a:extLst>
          </p:cNvPr>
          <p:cNvPicPr>
            <a:picLocks noGrp="1" noChangeAspect="1"/>
          </p:cNvPicPr>
          <p:nvPr>
            <p:ph type="pic" sz="quarter" idx="11"/>
          </p:nvPr>
        </p:nvPicPr>
        <p:blipFill>
          <a:blip r:embed="rId2"/>
          <a:srcRect l="23823" t="5358" r="22980"/>
          <a:stretch>
            <a:fillRect/>
          </a:stretch>
        </p:blipFill>
        <p:spPr>
          <a:xfrm>
            <a:off x="7806767" y="1734275"/>
            <a:ext cx="3569878" cy="4236357"/>
          </a:xfrm>
          <a:prstGeom prst="roundRect">
            <a:avLst>
              <a:gd name="adj" fmla="val 8222"/>
            </a:avLst>
          </a:prstGeom>
          <a:solidFill>
            <a:prstClr val="white">
              <a:lumMod val="85000"/>
            </a:prstClr>
          </a:solidFill>
          <a:effectLst>
            <a:outerShdw blurRad="317500" algn="ctr" rotWithShape="0">
              <a:prstClr val="black">
                <a:alpha val="25000"/>
              </a:prstClr>
            </a:outerShdw>
          </a:effectLst>
        </p:spPr>
      </p:pic>
      <p:sp>
        <p:nvSpPr>
          <p:cNvPr id="16" name="Titel 15">
            <a:extLst>
              <a:ext uri="{FF2B5EF4-FFF2-40B4-BE49-F238E27FC236}">
                <a16:creationId xmlns:a16="http://schemas.microsoft.com/office/drawing/2014/main" id="{3A49F79A-6F5D-3BFB-7C23-95CC7F596E42}"/>
              </a:ext>
            </a:extLst>
          </p:cNvPr>
          <p:cNvSpPr>
            <a:spLocks noGrp="1"/>
          </p:cNvSpPr>
          <p:nvPr>
            <p:ph type="title"/>
          </p:nvPr>
        </p:nvSpPr>
        <p:spPr/>
        <p:txBody>
          <a:bodyPr/>
          <a:lstStyle/>
          <a:p>
            <a:r>
              <a:rPr lang="en-US"/>
              <a:t>Pitch per </a:t>
            </a:r>
            <a:r>
              <a:rPr lang="en-US" err="1"/>
              <a:t>organisatie</a:t>
            </a:r>
            <a:endParaRPr lang="nl-NL" b="0" err="1">
              <a:solidFill>
                <a:srgbClr val="000000"/>
              </a:solidFill>
            </a:endParaRPr>
          </a:p>
          <a:p>
            <a:endParaRPr lang="nl-NL"/>
          </a:p>
        </p:txBody>
      </p:sp>
      <p:sp>
        <p:nvSpPr>
          <p:cNvPr id="17" name="Tijdelijke aanduiding voor tekst 16">
            <a:extLst>
              <a:ext uri="{FF2B5EF4-FFF2-40B4-BE49-F238E27FC236}">
                <a16:creationId xmlns:a16="http://schemas.microsoft.com/office/drawing/2014/main" id="{6344825A-0732-A444-B7CA-0EB68477BA11}"/>
              </a:ext>
            </a:extLst>
          </p:cNvPr>
          <p:cNvSpPr>
            <a:spLocks noGrp="1"/>
          </p:cNvSpPr>
          <p:nvPr>
            <p:ph type="body" sz="quarter" idx="10"/>
          </p:nvPr>
        </p:nvSpPr>
        <p:spPr>
          <a:xfrm>
            <a:off x="479426" y="1073258"/>
            <a:ext cx="7664448" cy="360000"/>
          </a:xfrm>
        </p:spPr>
        <p:txBody>
          <a:bodyPr vert="horz" lIns="0" tIns="0" rIns="0" bIns="0" rtlCol="0" anchor="t">
            <a:normAutofit/>
          </a:bodyPr>
          <a:lstStyle/>
          <a:p>
            <a:r>
              <a:rPr lang="nl-NL"/>
              <a:t>Aandacht voor elkaars belangen en opgaven</a:t>
            </a:r>
            <a:endParaRPr lang="nl-NL">
              <a:solidFill>
                <a:srgbClr val="000000"/>
              </a:solidFill>
            </a:endParaRPr>
          </a:p>
          <a:p>
            <a:endParaRPr lang="nl-NL"/>
          </a:p>
        </p:txBody>
      </p:sp>
      <p:sp>
        <p:nvSpPr>
          <p:cNvPr id="19" name="Tijdelijke aanduiding voor tekst 18">
            <a:extLst>
              <a:ext uri="{FF2B5EF4-FFF2-40B4-BE49-F238E27FC236}">
                <a16:creationId xmlns:a16="http://schemas.microsoft.com/office/drawing/2014/main" id="{171565E9-1CCB-F8D2-7F44-6DA20868D616}"/>
              </a:ext>
            </a:extLst>
          </p:cNvPr>
          <p:cNvSpPr>
            <a:spLocks noGrp="1"/>
          </p:cNvSpPr>
          <p:nvPr>
            <p:ph type="body" sz="quarter" idx="15"/>
          </p:nvPr>
        </p:nvSpPr>
        <p:spPr>
          <a:xfrm>
            <a:off x="479426" y="2195763"/>
            <a:ext cx="5776014" cy="3780000"/>
          </a:xfrm>
        </p:spPr>
        <p:txBody>
          <a:bodyPr vert="horz" lIns="0" tIns="0" rIns="0" bIns="0" rtlCol="0" anchor="t">
            <a:normAutofit/>
          </a:bodyPr>
          <a:lstStyle/>
          <a:p>
            <a:pPr marL="179705" indent="-179705"/>
            <a:r>
              <a:rPr lang="nl-NL" sz="1800"/>
              <a:t>We maken een rondje. </a:t>
            </a:r>
            <a:endParaRPr lang="en-US" sz="1800">
              <a:solidFill>
                <a:srgbClr val="000000"/>
              </a:solidFill>
            </a:endParaRPr>
          </a:p>
          <a:p>
            <a:pPr marL="179705" indent="-179705"/>
            <a:endParaRPr lang="nl-NL" sz="1800">
              <a:solidFill>
                <a:srgbClr val="000000"/>
              </a:solidFill>
            </a:endParaRPr>
          </a:p>
          <a:p>
            <a:pPr marL="179705" indent="-179705"/>
            <a:r>
              <a:rPr lang="nl-NL" sz="1800"/>
              <a:t>Leg uit wat de </a:t>
            </a:r>
            <a:r>
              <a:rPr lang="nl-NL" sz="1800" b="1"/>
              <a:t>grootste uitdagingen </a:t>
            </a:r>
            <a:r>
              <a:rPr lang="nl-NL" sz="1800"/>
              <a:t>voor jouw organisatie zijn, en hoe je verwacht dat integrale planafstemming daarbij gaat helpen. </a:t>
            </a:r>
            <a:endParaRPr lang="en-US" sz="1800">
              <a:solidFill>
                <a:srgbClr val="000000"/>
              </a:solidFill>
            </a:endParaRPr>
          </a:p>
          <a:p>
            <a:pPr marL="179705" indent="-179705"/>
            <a:endParaRPr lang="en-US">
              <a:solidFill>
                <a:srgbClr val="000000"/>
              </a:solidFill>
            </a:endParaRPr>
          </a:p>
          <a:p>
            <a:pPr marL="179705" indent="-179705"/>
            <a:endParaRPr lang="nl-NL"/>
          </a:p>
        </p:txBody>
      </p:sp>
      <p:sp>
        <p:nvSpPr>
          <p:cNvPr id="7" name="Tijdelijke aanduiding voor dianummer 6">
            <a:extLst>
              <a:ext uri="{FF2B5EF4-FFF2-40B4-BE49-F238E27FC236}">
                <a16:creationId xmlns:a16="http://schemas.microsoft.com/office/drawing/2014/main" id="{A7590385-424F-9CBF-8F13-28A4A2E1A248}"/>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7</a:t>
            </a:fld>
            <a:endParaRPr lang="nl-NL"/>
          </a:p>
        </p:txBody>
      </p:sp>
    </p:spTree>
    <p:extLst>
      <p:ext uri="{BB962C8B-B14F-4D97-AF65-F5344CB8AC3E}">
        <p14:creationId xmlns:p14="http://schemas.microsoft.com/office/powerpoint/2010/main" val="3730296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452A2-E63F-575B-278E-226A14661C47}"/>
            </a:ext>
          </a:extLst>
        </p:cNvPr>
        <p:cNvGrpSpPr/>
        <p:nvPr/>
      </p:nvGrpSpPr>
      <p:grpSpPr>
        <a:xfrm>
          <a:off x="0" y="0"/>
          <a:ext cx="0" cy="0"/>
          <a:chOff x="0" y="0"/>
          <a:chExt cx="0" cy="0"/>
        </a:xfrm>
      </p:grpSpPr>
      <p:sp>
        <p:nvSpPr>
          <p:cNvPr id="12" name="Titel 11">
            <a:extLst>
              <a:ext uri="{FF2B5EF4-FFF2-40B4-BE49-F238E27FC236}">
                <a16:creationId xmlns:a16="http://schemas.microsoft.com/office/drawing/2014/main" id="{D97FE666-BBE7-DC55-8608-B469292D11F3}"/>
              </a:ext>
            </a:extLst>
          </p:cNvPr>
          <p:cNvSpPr>
            <a:spLocks noGrp="1"/>
          </p:cNvSpPr>
          <p:nvPr>
            <p:ph type="title"/>
          </p:nvPr>
        </p:nvSpPr>
        <p:spPr/>
        <p:txBody>
          <a:bodyPr/>
          <a:lstStyle/>
          <a:p>
            <a:r>
              <a:rPr lang="nl-NL"/>
              <a:t>Doel </a:t>
            </a:r>
            <a:br>
              <a:rPr lang="nl-NL"/>
            </a:br>
            <a:r>
              <a:rPr lang="nl-NL"/>
              <a:t>en </a:t>
            </a:r>
            <a:br>
              <a:rPr lang="nl-NL"/>
            </a:br>
            <a:r>
              <a:rPr lang="nl-NL"/>
              <a:t>resultaat</a:t>
            </a:r>
          </a:p>
        </p:txBody>
      </p:sp>
      <p:sp>
        <p:nvSpPr>
          <p:cNvPr id="13" name="Tijdelijke aanduiding voor tekst 12">
            <a:extLst>
              <a:ext uri="{FF2B5EF4-FFF2-40B4-BE49-F238E27FC236}">
                <a16:creationId xmlns:a16="http://schemas.microsoft.com/office/drawing/2014/main" id="{9B146B15-F175-0634-E662-A49391E316F3}"/>
              </a:ext>
            </a:extLst>
          </p:cNvPr>
          <p:cNvSpPr>
            <a:spLocks noGrp="1"/>
          </p:cNvSpPr>
          <p:nvPr>
            <p:ph type="body" sz="quarter" idx="10"/>
          </p:nvPr>
        </p:nvSpPr>
        <p:spPr>
          <a:xfrm>
            <a:off x="487390" y="1856912"/>
            <a:ext cx="752534" cy="550646"/>
          </a:xfrm>
        </p:spPr>
        <p:txBody>
          <a:bodyPr vert="horz" wrap="none" lIns="144000" tIns="28800" rIns="144000" bIns="28800" rtlCol="0" anchor="t">
            <a:spAutoFit/>
          </a:bodyPr>
          <a:lstStyle/>
          <a:p>
            <a:r>
              <a:rPr lang="nl-NL"/>
              <a:t>03</a:t>
            </a:r>
          </a:p>
        </p:txBody>
      </p:sp>
      <p:sp>
        <p:nvSpPr>
          <p:cNvPr id="5" name="Tijdelijke aanduiding voor dianummer 4">
            <a:extLst>
              <a:ext uri="{FF2B5EF4-FFF2-40B4-BE49-F238E27FC236}">
                <a16:creationId xmlns:a16="http://schemas.microsoft.com/office/drawing/2014/main" id="{C3F794F8-1E66-9E34-789F-AEF7CFB02921}"/>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8</a:t>
            </a:fld>
            <a:endParaRPr lang="nl-NL"/>
          </a:p>
        </p:txBody>
      </p:sp>
    </p:spTree>
    <p:extLst>
      <p:ext uri="{BB962C8B-B14F-4D97-AF65-F5344CB8AC3E}">
        <p14:creationId xmlns:p14="http://schemas.microsoft.com/office/powerpoint/2010/main" val="3786752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4DA0C-9E89-1C1E-2B0A-432C805AB9A9}"/>
            </a:ext>
          </a:extLst>
        </p:cNvPr>
        <p:cNvGrpSpPr/>
        <p:nvPr/>
      </p:nvGrpSpPr>
      <p:grpSpPr>
        <a:xfrm>
          <a:off x="0" y="0"/>
          <a:ext cx="0" cy="0"/>
          <a:chOff x="0" y="0"/>
          <a:chExt cx="0" cy="0"/>
        </a:xfrm>
      </p:grpSpPr>
      <p:sp>
        <p:nvSpPr>
          <p:cNvPr id="16" name="Titel 15">
            <a:extLst>
              <a:ext uri="{FF2B5EF4-FFF2-40B4-BE49-F238E27FC236}">
                <a16:creationId xmlns:a16="http://schemas.microsoft.com/office/drawing/2014/main" id="{911FA71C-8C94-85BD-85CD-F50C1C85982C}"/>
              </a:ext>
            </a:extLst>
          </p:cNvPr>
          <p:cNvSpPr>
            <a:spLocks noGrp="1"/>
          </p:cNvSpPr>
          <p:nvPr>
            <p:ph type="title"/>
          </p:nvPr>
        </p:nvSpPr>
        <p:spPr/>
        <p:txBody>
          <a:bodyPr/>
          <a:lstStyle/>
          <a:p>
            <a:r>
              <a:rPr lang="nl-NL"/>
              <a:t>Doel en resultaat</a:t>
            </a:r>
          </a:p>
          <a:p>
            <a:endParaRPr lang="nl-NL"/>
          </a:p>
        </p:txBody>
      </p:sp>
      <p:sp>
        <p:nvSpPr>
          <p:cNvPr id="18" name="Tijdelijke aanduiding voor tekst 17">
            <a:extLst>
              <a:ext uri="{FF2B5EF4-FFF2-40B4-BE49-F238E27FC236}">
                <a16:creationId xmlns:a16="http://schemas.microsoft.com/office/drawing/2014/main" id="{F9F2A1C5-7824-3DF7-ECF0-F87C1F949F01}"/>
              </a:ext>
            </a:extLst>
          </p:cNvPr>
          <p:cNvSpPr>
            <a:spLocks noGrp="1"/>
          </p:cNvSpPr>
          <p:nvPr>
            <p:ph type="body" sz="quarter" idx="15"/>
          </p:nvPr>
        </p:nvSpPr>
        <p:spPr>
          <a:xfrm>
            <a:off x="508459" y="1698806"/>
            <a:ext cx="5196602" cy="3780000"/>
          </a:xfrm>
        </p:spPr>
        <p:txBody>
          <a:bodyPr vert="horz" lIns="0" tIns="0" rIns="0" bIns="0" rtlCol="0" anchor="t">
            <a:normAutofit/>
          </a:bodyPr>
          <a:lstStyle/>
          <a:p>
            <a:pPr marL="0" indent="0">
              <a:buNone/>
            </a:pPr>
            <a:r>
              <a:rPr lang="nl-NL" b="1" dirty="0"/>
              <a:t>Doel: </a:t>
            </a:r>
            <a:endParaRPr lang="en-US" dirty="0">
              <a:solidFill>
                <a:srgbClr val="000000"/>
              </a:solidFill>
            </a:endParaRPr>
          </a:p>
          <a:p>
            <a:pPr marL="0" indent="0">
              <a:buNone/>
            </a:pPr>
            <a:r>
              <a:rPr lang="nl-NL" dirty="0"/>
              <a:t>Een afgestemd en realiseerbaar portfolio. </a:t>
            </a:r>
            <a:endParaRPr lang="en-US" dirty="0">
              <a:solidFill>
                <a:srgbClr val="000000"/>
              </a:solidFill>
            </a:endParaRPr>
          </a:p>
          <a:p>
            <a:pPr marL="179705" indent="-179705"/>
            <a:endParaRPr lang="nl-NL" dirty="0">
              <a:solidFill>
                <a:srgbClr val="000000"/>
              </a:solidFill>
            </a:endParaRPr>
          </a:p>
          <a:p>
            <a:pPr marL="0" indent="0">
              <a:buNone/>
            </a:pPr>
            <a:endParaRPr lang="nl-NL" b="1" dirty="0"/>
          </a:p>
          <a:p>
            <a:pPr marL="0" indent="0">
              <a:buNone/>
            </a:pPr>
            <a:r>
              <a:rPr lang="nl-NL" b="1" dirty="0"/>
              <a:t>Resultaat: </a:t>
            </a:r>
            <a:endParaRPr lang="nl-NL" dirty="0">
              <a:solidFill>
                <a:srgbClr val="000000"/>
              </a:solidFill>
            </a:endParaRPr>
          </a:p>
          <a:p>
            <a:pPr marL="0" indent="0">
              <a:buNone/>
            </a:pPr>
            <a:r>
              <a:rPr lang="nl-NL" dirty="0"/>
              <a:t>Opzetten van een samenwerking waarin </a:t>
            </a:r>
            <a:r>
              <a:rPr lang="nl-NL"/>
              <a:t> &lt;voeg organisaties in&gt; integraal </a:t>
            </a:r>
            <a:r>
              <a:rPr lang="nl-NL" dirty="0"/>
              <a:t>planafstemmen (3 tot 10 jaar vooruit), dat  leidt tot een afgewogen keuze waar alle samenwerkingspartners achterstaan. </a:t>
            </a:r>
          </a:p>
          <a:p>
            <a:pPr marL="0" indent="0">
              <a:buNone/>
            </a:pPr>
            <a:endParaRPr lang="nl-NL" dirty="0"/>
          </a:p>
          <a:p>
            <a:pPr marL="179705" indent="-179705"/>
            <a:endParaRPr lang="nl-NL" dirty="0"/>
          </a:p>
        </p:txBody>
      </p:sp>
      <p:sp>
        <p:nvSpPr>
          <p:cNvPr id="19" name="Tijdelijke aanduiding voor tekst 18">
            <a:extLst>
              <a:ext uri="{FF2B5EF4-FFF2-40B4-BE49-F238E27FC236}">
                <a16:creationId xmlns:a16="http://schemas.microsoft.com/office/drawing/2014/main" id="{656C023D-9465-CC82-2698-B321AA5E9780}"/>
              </a:ext>
            </a:extLst>
          </p:cNvPr>
          <p:cNvSpPr>
            <a:spLocks noGrp="1"/>
          </p:cNvSpPr>
          <p:nvPr>
            <p:ph type="body" sz="quarter" idx="16"/>
          </p:nvPr>
        </p:nvSpPr>
        <p:spPr>
          <a:xfrm>
            <a:off x="6546395" y="478898"/>
            <a:ext cx="5482712" cy="5544194"/>
          </a:xfrm>
        </p:spPr>
        <p:txBody>
          <a:bodyPr vert="horz" lIns="0" tIns="0" rIns="0" bIns="0" rtlCol="0" anchor="t">
            <a:normAutofit/>
          </a:bodyPr>
          <a:lstStyle/>
          <a:p>
            <a:pPr marL="0" indent="0">
              <a:lnSpc>
                <a:spcPct val="100000"/>
              </a:lnSpc>
              <a:spcBef>
                <a:spcPts val="300"/>
              </a:spcBef>
              <a:spcAft>
                <a:spcPts val="600"/>
              </a:spcAft>
              <a:buNone/>
            </a:pPr>
            <a:endParaRPr lang="nl-NL" b="1"/>
          </a:p>
          <a:p>
            <a:pPr marL="0" indent="0">
              <a:lnSpc>
                <a:spcPct val="100000"/>
              </a:lnSpc>
              <a:spcBef>
                <a:spcPts val="300"/>
              </a:spcBef>
              <a:spcAft>
                <a:spcPts val="600"/>
              </a:spcAft>
              <a:buNone/>
            </a:pPr>
            <a:r>
              <a:rPr lang="nl-NL" b="1"/>
              <a:t>Een afgestemd portfolio draagt bij aan: </a:t>
            </a:r>
            <a:endParaRPr lang="en-US">
              <a:solidFill>
                <a:srgbClr val="000000"/>
              </a:solidFill>
            </a:endParaRPr>
          </a:p>
          <a:p>
            <a:pPr marL="342900" indent="-342900">
              <a:lnSpc>
                <a:spcPct val="150000"/>
              </a:lnSpc>
            </a:pPr>
            <a:r>
              <a:rPr lang="nl-NL"/>
              <a:t>Inzicht in elkaars plannen en het signaleren van koppelkansen</a:t>
            </a:r>
            <a:endParaRPr lang="en-US">
              <a:solidFill>
                <a:srgbClr val="000000"/>
              </a:solidFill>
            </a:endParaRPr>
          </a:p>
          <a:p>
            <a:pPr marL="342900" indent="-342900">
              <a:lnSpc>
                <a:spcPct val="150000"/>
              </a:lnSpc>
            </a:pPr>
            <a:r>
              <a:rPr lang="nl-NL"/>
              <a:t>Voorspelbaarheid</a:t>
            </a:r>
            <a:endParaRPr lang="en-US">
              <a:solidFill>
                <a:srgbClr val="000000"/>
              </a:solidFill>
            </a:endParaRPr>
          </a:p>
          <a:p>
            <a:pPr marL="342900" indent="-342900">
              <a:lnSpc>
                <a:spcPct val="150000"/>
              </a:lnSpc>
            </a:pPr>
            <a:r>
              <a:rPr lang="nl-NL"/>
              <a:t>Vergroten maakbaarheid van gezamenlijke opgaven (regie op de ondergrond)</a:t>
            </a:r>
            <a:endParaRPr lang="en-US">
              <a:solidFill>
                <a:srgbClr val="000000"/>
              </a:solidFill>
            </a:endParaRPr>
          </a:p>
          <a:p>
            <a:pPr marL="342900" indent="-342900">
              <a:lnSpc>
                <a:spcPct val="150000"/>
              </a:lnSpc>
            </a:pPr>
            <a:r>
              <a:rPr lang="nl-NL"/>
              <a:t>Overlast reduceren</a:t>
            </a:r>
            <a:endParaRPr lang="en-US">
              <a:solidFill>
                <a:srgbClr val="000000"/>
              </a:solidFill>
            </a:endParaRPr>
          </a:p>
          <a:p>
            <a:pPr marL="342900" indent="-342900">
              <a:lnSpc>
                <a:spcPct val="150000"/>
              </a:lnSpc>
            </a:pPr>
            <a:r>
              <a:rPr lang="nl-NL"/>
              <a:t>Minimaliseren maatschappelijke kosten</a:t>
            </a:r>
            <a:endParaRPr lang="en-US">
              <a:solidFill>
                <a:srgbClr val="000000"/>
              </a:solidFill>
            </a:endParaRPr>
          </a:p>
          <a:p>
            <a:pPr marL="342900" indent="-342900">
              <a:lnSpc>
                <a:spcPct val="150000"/>
              </a:lnSpc>
            </a:pPr>
            <a:r>
              <a:rPr lang="nl-NL"/>
              <a:t>Efficiënt benutten van materiaal en arbeidscapaciteit</a:t>
            </a:r>
            <a:endParaRPr lang="en-US">
              <a:solidFill>
                <a:srgbClr val="000000"/>
              </a:solidFill>
            </a:endParaRPr>
          </a:p>
          <a:p>
            <a:pPr marL="342900" indent="-342900">
              <a:lnSpc>
                <a:spcPct val="150000"/>
              </a:lnSpc>
            </a:pPr>
            <a:r>
              <a:rPr lang="nl-NL"/>
              <a:t>'Niet alles hoeft samen'</a:t>
            </a:r>
            <a:endParaRPr lang="en-US">
              <a:solidFill>
                <a:srgbClr val="000000"/>
              </a:solidFill>
            </a:endParaRPr>
          </a:p>
          <a:p>
            <a:pPr marL="342900" indent="-342900">
              <a:lnSpc>
                <a:spcPct val="150000"/>
              </a:lnSpc>
            </a:pPr>
            <a:r>
              <a:rPr lang="nl-NL"/>
              <a:t>Optimaal integraal ontwerp (incl. ruimtevraag voor de toekomst, o.a. warmte en/of waterstof en stikstofcompensatie)</a:t>
            </a:r>
            <a:endParaRPr lang="en-US">
              <a:solidFill>
                <a:srgbClr val="000000"/>
              </a:solidFill>
            </a:endParaRPr>
          </a:p>
          <a:p>
            <a:pPr marL="342900" indent="-342900">
              <a:lnSpc>
                <a:spcPct val="150000"/>
              </a:lnSpc>
            </a:pPr>
            <a:r>
              <a:rPr lang="nl-NL"/>
              <a:t>Een realistisch portfolio </a:t>
            </a:r>
            <a:endParaRPr lang="nl-NL">
              <a:solidFill>
                <a:srgbClr val="000000"/>
              </a:solidFill>
            </a:endParaRPr>
          </a:p>
          <a:p>
            <a:pPr marL="179705" indent="-179705"/>
            <a:endParaRPr lang="nl-NL"/>
          </a:p>
        </p:txBody>
      </p:sp>
      <p:sp>
        <p:nvSpPr>
          <p:cNvPr id="7" name="Tijdelijke aanduiding voor dianummer 6">
            <a:extLst>
              <a:ext uri="{FF2B5EF4-FFF2-40B4-BE49-F238E27FC236}">
                <a16:creationId xmlns:a16="http://schemas.microsoft.com/office/drawing/2014/main" id="{BC446DC2-8D70-3D23-FB58-2F61032E5117}"/>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9</a:t>
            </a:fld>
            <a:endParaRPr lang="nl-NL"/>
          </a:p>
        </p:txBody>
      </p:sp>
    </p:spTree>
    <p:extLst>
      <p:ext uri="{BB962C8B-B14F-4D97-AF65-F5344CB8AC3E}">
        <p14:creationId xmlns:p14="http://schemas.microsoft.com/office/powerpoint/2010/main" val="386671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11B36481-B002-2DCD-7B07-816074653B97}"/>
              </a:ext>
            </a:extLst>
          </p:cNvPr>
          <p:cNvSpPr>
            <a:spLocks noGrp="1"/>
          </p:cNvSpPr>
          <p:nvPr>
            <p:ph type="title"/>
          </p:nvPr>
        </p:nvSpPr>
        <p:spPr/>
        <p:txBody>
          <a:bodyPr/>
          <a:lstStyle/>
          <a:p>
            <a:r>
              <a:rPr lang="nl-NL"/>
              <a:t>Scope </a:t>
            </a:r>
            <a:br>
              <a:rPr lang="nl-NL"/>
            </a:br>
            <a:r>
              <a:rPr lang="nl-NL"/>
              <a:t>traject</a:t>
            </a:r>
            <a:br>
              <a:rPr lang="nl-NL"/>
            </a:br>
            <a:r>
              <a:rPr lang="nl-NL"/>
              <a:t>begeleiding</a:t>
            </a:r>
          </a:p>
        </p:txBody>
      </p:sp>
      <p:sp>
        <p:nvSpPr>
          <p:cNvPr id="13" name="Tijdelijke aanduiding voor tekst 12">
            <a:extLst>
              <a:ext uri="{FF2B5EF4-FFF2-40B4-BE49-F238E27FC236}">
                <a16:creationId xmlns:a16="http://schemas.microsoft.com/office/drawing/2014/main" id="{CD696E3D-13C0-C82D-9B7D-0CF6D029EA87}"/>
              </a:ext>
            </a:extLst>
          </p:cNvPr>
          <p:cNvSpPr>
            <a:spLocks noGrp="1"/>
          </p:cNvSpPr>
          <p:nvPr>
            <p:ph type="body" sz="quarter" idx="10"/>
          </p:nvPr>
        </p:nvSpPr>
        <p:spPr>
          <a:xfrm>
            <a:off x="487390" y="1856912"/>
            <a:ext cx="752534" cy="550646"/>
          </a:xfrm>
        </p:spPr>
        <p:txBody>
          <a:bodyPr vert="horz" wrap="none" lIns="144000" tIns="28800" rIns="144000" bIns="28800" rtlCol="0" anchor="t">
            <a:spAutoFit/>
          </a:bodyPr>
          <a:lstStyle/>
          <a:p>
            <a:r>
              <a:rPr lang="nl-NL"/>
              <a:t>04</a:t>
            </a:r>
          </a:p>
        </p:txBody>
      </p:sp>
      <p:sp>
        <p:nvSpPr>
          <p:cNvPr id="5" name="Tijdelijke aanduiding voor dianummer 4">
            <a:extLst>
              <a:ext uri="{FF2B5EF4-FFF2-40B4-BE49-F238E27FC236}">
                <a16:creationId xmlns:a16="http://schemas.microsoft.com/office/drawing/2014/main" id="{E6F96BC0-8B85-7241-4067-CC1037C34DD2}"/>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10</a:t>
            </a:fld>
            <a:endParaRPr lang="nl-NL"/>
          </a:p>
        </p:txBody>
      </p:sp>
    </p:spTree>
    <p:extLst>
      <p:ext uri="{BB962C8B-B14F-4D97-AF65-F5344CB8AC3E}">
        <p14:creationId xmlns:p14="http://schemas.microsoft.com/office/powerpoint/2010/main" val="62673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a:extLst>
              <a:ext uri="{FF2B5EF4-FFF2-40B4-BE49-F238E27FC236}">
                <a16:creationId xmlns:a16="http://schemas.microsoft.com/office/drawing/2014/main" id="{FB6E634C-CB09-621A-0FCB-4F5F5840004E}"/>
              </a:ext>
            </a:extLst>
          </p:cNvPr>
          <p:cNvSpPr>
            <a:spLocks noGrp="1"/>
          </p:cNvSpPr>
          <p:nvPr>
            <p:ph type="title"/>
          </p:nvPr>
        </p:nvSpPr>
        <p:spPr/>
        <p:txBody>
          <a:bodyPr/>
          <a:lstStyle/>
          <a:p>
            <a:r>
              <a:rPr lang="nl-NL"/>
              <a:t>Scope traject begeleiding</a:t>
            </a:r>
            <a:br>
              <a:rPr lang="nl-NL"/>
            </a:br>
            <a:endParaRPr lang="nl-NL"/>
          </a:p>
        </p:txBody>
      </p:sp>
      <p:sp>
        <p:nvSpPr>
          <p:cNvPr id="15" name="Tijdelijke aanduiding voor tekst 14">
            <a:extLst>
              <a:ext uri="{FF2B5EF4-FFF2-40B4-BE49-F238E27FC236}">
                <a16:creationId xmlns:a16="http://schemas.microsoft.com/office/drawing/2014/main" id="{89276A10-A809-F333-CE14-EC916DE4775F}"/>
              </a:ext>
            </a:extLst>
          </p:cNvPr>
          <p:cNvSpPr>
            <a:spLocks noGrp="1"/>
          </p:cNvSpPr>
          <p:nvPr>
            <p:ph type="body" sz="quarter" idx="10"/>
          </p:nvPr>
        </p:nvSpPr>
        <p:spPr>
          <a:xfrm>
            <a:off x="479425" y="1104859"/>
            <a:ext cx="8100000" cy="360000"/>
          </a:xfrm>
        </p:spPr>
        <p:txBody>
          <a:bodyPr vert="horz" lIns="0" tIns="0" rIns="0" bIns="0" rtlCol="0" anchor="t">
            <a:normAutofit/>
          </a:bodyPr>
          <a:lstStyle/>
          <a:p>
            <a:r>
              <a:rPr lang="nl-NL"/>
              <a:t>Door Stichting Mijn Aansluiting</a:t>
            </a:r>
          </a:p>
        </p:txBody>
      </p:sp>
      <p:sp>
        <p:nvSpPr>
          <p:cNvPr id="16" name="Tijdelijke aanduiding voor tekst 15">
            <a:extLst>
              <a:ext uri="{FF2B5EF4-FFF2-40B4-BE49-F238E27FC236}">
                <a16:creationId xmlns:a16="http://schemas.microsoft.com/office/drawing/2014/main" id="{0DC8D5BD-F980-46FC-8A4E-0FA45AAB2484}"/>
              </a:ext>
            </a:extLst>
          </p:cNvPr>
          <p:cNvSpPr>
            <a:spLocks noGrp="1"/>
          </p:cNvSpPr>
          <p:nvPr>
            <p:ph type="body" sz="quarter" idx="15"/>
          </p:nvPr>
        </p:nvSpPr>
        <p:spPr>
          <a:xfrm>
            <a:off x="479426" y="2123193"/>
            <a:ext cx="7100479" cy="3780000"/>
          </a:xfrm>
        </p:spPr>
        <p:txBody>
          <a:bodyPr vert="horz" lIns="0" tIns="0" rIns="0" bIns="0" rtlCol="0" anchor="t">
            <a:normAutofit/>
          </a:bodyPr>
          <a:lstStyle/>
          <a:p>
            <a:pPr marL="0" indent="0">
              <a:lnSpc>
                <a:spcPct val="100000"/>
              </a:lnSpc>
              <a:spcBef>
                <a:spcPts val="300"/>
              </a:spcBef>
              <a:spcAft>
                <a:spcPts val="600"/>
              </a:spcAft>
              <a:buNone/>
            </a:pPr>
            <a:r>
              <a:rPr lang="nl-NL" b="1"/>
              <a:t>Scope van de opstart van deze samenwerking, met begeleiding van Stichting Mijn Aansluiting;</a:t>
            </a:r>
            <a:endParaRPr lang="en-US" b="1"/>
          </a:p>
          <a:p>
            <a:pPr marL="342900" indent="-342900">
              <a:lnSpc>
                <a:spcPct val="100000"/>
              </a:lnSpc>
              <a:spcBef>
                <a:spcPts val="300"/>
              </a:spcBef>
              <a:spcAft>
                <a:spcPts val="600"/>
              </a:spcAft>
              <a:buAutoNum type="arabicPeriod"/>
            </a:pPr>
            <a:r>
              <a:rPr lang="nl-NL"/>
              <a:t>Begrijpen van elkaars belangen (stuurgroep, kernteam en </a:t>
            </a:r>
            <a:r>
              <a:rPr lang="nl-NL" err="1"/>
              <a:t>planafstemmingstafel</a:t>
            </a:r>
            <a:r>
              <a:rPr lang="nl-NL"/>
              <a:t>)</a:t>
            </a:r>
            <a:endParaRPr lang="en-US"/>
          </a:p>
          <a:p>
            <a:pPr marL="342900" indent="-342900">
              <a:lnSpc>
                <a:spcPct val="100000"/>
              </a:lnSpc>
              <a:spcBef>
                <a:spcPts val="300"/>
              </a:spcBef>
              <a:spcAft>
                <a:spcPts val="600"/>
              </a:spcAft>
              <a:buAutoNum type="arabicPeriod"/>
            </a:pPr>
            <a:r>
              <a:rPr lang="nl-NL"/>
              <a:t>Proces voor integrale planafstemming; hoe stemmen we onze plannen af?</a:t>
            </a:r>
            <a:endParaRPr lang="en-US"/>
          </a:p>
          <a:p>
            <a:pPr marL="342900" indent="-342900">
              <a:lnSpc>
                <a:spcPct val="100000"/>
              </a:lnSpc>
              <a:spcBef>
                <a:spcPts val="300"/>
              </a:spcBef>
              <a:spcAft>
                <a:spcPts val="600"/>
              </a:spcAft>
              <a:buAutoNum type="arabicPeriod"/>
            </a:pPr>
            <a:r>
              <a:rPr lang="nl-NL"/>
              <a:t>Verkenning van eventuele toetreding andere partijen</a:t>
            </a:r>
            <a:endParaRPr lang="en-US"/>
          </a:p>
          <a:p>
            <a:pPr marL="342900" indent="-342900">
              <a:lnSpc>
                <a:spcPct val="100000"/>
              </a:lnSpc>
              <a:spcBef>
                <a:spcPts val="300"/>
              </a:spcBef>
              <a:spcAft>
                <a:spcPts val="600"/>
              </a:spcAft>
              <a:buAutoNum type="arabicPeriod"/>
            </a:pPr>
            <a:r>
              <a:rPr lang="nl-NL"/>
              <a:t>Begeleiding </a:t>
            </a:r>
            <a:r>
              <a:rPr lang="nl-NL" err="1"/>
              <a:t>onboarding</a:t>
            </a:r>
            <a:r>
              <a:rPr lang="nl-NL"/>
              <a:t> platform voor uitwisseling plandata (mits infraplannen.nl)</a:t>
            </a:r>
            <a:endParaRPr lang="en-US"/>
          </a:p>
          <a:p>
            <a:pPr marL="342900" indent="-342900">
              <a:lnSpc>
                <a:spcPct val="100000"/>
              </a:lnSpc>
              <a:spcBef>
                <a:spcPts val="300"/>
              </a:spcBef>
              <a:spcAft>
                <a:spcPts val="600"/>
              </a:spcAft>
              <a:buAutoNum type="arabicPeriod"/>
            </a:pPr>
            <a:r>
              <a:rPr lang="nl-NL"/>
              <a:t>Begeleiding eerste bijeenkomst </a:t>
            </a:r>
            <a:r>
              <a:rPr lang="nl-NL" err="1"/>
              <a:t>planafstemmingstafel</a:t>
            </a:r>
            <a:r>
              <a:rPr lang="nl-NL"/>
              <a:t>: een afgestemd portfolio</a:t>
            </a:r>
            <a:endParaRPr lang="en-US"/>
          </a:p>
          <a:p>
            <a:pPr marL="342900" indent="-342900">
              <a:lnSpc>
                <a:spcPct val="100000"/>
              </a:lnSpc>
              <a:spcBef>
                <a:spcPts val="300"/>
              </a:spcBef>
              <a:spcAft>
                <a:spcPts val="600"/>
              </a:spcAft>
              <a:buAutoNum type="arabicPeriod"/>
            </a:pPr>
            <a:r>
              <a:rPr lang="nl-NL"/>
              <a:t>Waar de kans zich voordoet wordt integraal ontwerpen, voorbereiden en uitvoeren meegenomen</a:t>
            </a:r>
          </a:p>
        </p:txBody>
      </p:sp>
      <p:sp>
        <p:nvSpPr>
          <p:cNvPr id="6" name="Tijdelijke aanduiding voor dianummer 5">
            <a:extLst>
              <a:ext uri="{FF2B5EF4-FFF2-40B4-BE49-F238E27FC236}">
                <a16:creationId xmlns:a16="http://schemas.microsoft.com/office/drawing/2014/main" id="{4B8DD5AC-00F0-1C85-5F50-3994F90346E6}"/>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11</a:t>
            </a:fld>
            <a:endParaRPr lang="nl-NL"/>
          </a:p>
        </p:txBody>
      </p:sp>
      <p:pic>
        <p:nvPicPr>
          <p:cNvPr id="3" name="Picture Placeholder 1" descr="Roeiers die met een boot boven hun hoofd geheven over een kade lopen">
            <a:extLst>
              <a:ext uri="{FF2B5EF4-FFF2-40B4-BE49-F238E27FC236}">
                <a16:creationId xmlns:a16="http://schemas.microsoft.com/office/drawing/2014/main" id="{B5FE104E-AA41-C7E9-0B47-3C70F42C85C1}"/>
              </a:ext>
            </a:extLst>
          </p:cNvPr>
          <p:cNvPicPr>
            <a:picLocks noChangeAspect="1"/>
          </p:cNvPicPr>
          <p:nvPr/>
        </p:nvPicPr>
        <p:blipFill>
          <a:blip r:embed="rId2"/>
          <a:srcRect l="8324" t="-538" r="43557" b="13466"/>
          <a:stretch>
            <a:fillRect/>
          </a:stretch>
        </p:blipFill>
        <p:spPr>
          <a:xfrm>
            <a:off x="7952410" y="2711114"/>
            <a:ext cx="3494410" cy="3263478"/>
          </a:xfrm>
          <a:prstGeom prst="roundRect">
            <a:avLst>
              <a:gd name="adj" fmla="val 8222"/>
            </a:avLst>
          </a:prstGeom>
          <a:solidFill>
            <a:prstClr val="white">
              <a:lumMod val="85000"/>
            </a:prstClr>
          </a:solidFill>
          <a:effectLst>
            <a:outerShdw blurRad="317500" algn="ctr" rotWithShape="0">
              <a:prstClr val="black">
                <a:alpha val="25000"/>
              </a:prstClr>
            </a:outerShdw>
          </a:effectLst>
        </p:spPr>
      </p:pic>
    </p:spTree>
    <p:extLst>
      <p:ext uri="{BB962C8B-B14F-4D97-AF65-F5344CB8AC3E}">
        <p14:creationId xmlns:p14="http://schemas.microsoft.com/office/powerpoint/2010/main" val="4159830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C0A07-6D69-D229-8D08-5517B141297F}"/>
            </a:ext>
          </a:extLst>
        </p:cNvPr>
        <p:cNvGrpSpPr/>
        <p:nvPr/>
      </p:nvGrpSpPr>
      <p:grpSpPr>
        <a:xfrm>
          <a:off x="0" y="0"/>
          <a:ext cx="0" cy="0"/>
          <a:chOff x="0" y="0"/>
          <a:chExt cx="0" cy="0"/>
        </a:xfrm>
      </p:grpSpPr>
      <p:sp>
        <p:nvSpPr>
          <p:cNvPr id="12" name="Titel 11">
            <a:extLst>
              <a:ext uri="{FF2B5EF4-FFF2-40B4-BE49-F238E27FC236}">
                <a16:creationId xmlns:a16="http://schemas.microsoft.com/office/drawing/2014/main" id="{1555F875-6D90-BB8B-3C97-A3DD13B49671}"/>
              </a:ext>
            </a:extLst>
          </p:cNvPr>
          <p:cNvSpPr>
            <a:spLocks noGrp="1"/>
          </p:cNvSpPr>
          <p:nvPr>
            <p:ph type="title"/>
          </p:nvPr>
        </p:nvSpPr>
        <p:spPr/>
        <p:txBody>
          <a:bodyPr/>
          <a:lstStyle/>
          <a:p>
            <a:r>
              <a:rPr lang="nl-NL"/>
              <a:t>Intentie-</a:t>
            </a:r>
            <a:br>
              <a:rPr lang="nl-NL" dirty="0"/>
            </a:br>
            <a:r>
              <a:rPr lang="nl-NL"/>
              <a:t>verklaring of convenant</a:t>
            </a:r>
            <a:endParaRPr lang="en-US"/>
          </a:p>
        </p:txBody>
      </p:sp>
      <p:sp>
        <p:nvSpPr>
          <p:cNvPr id="13" name="Tijdelijke aanduiding voor tekst 12">
            <a:extLst>
              <a:ext uri="{FF2B5EF4-FFF2-40B4-BE49-F238E27FC236}">
                <a16:creationId xmlns:a16="http://schemas.microsoft.com/office/drawing/2014/main" id="{B098C6A9-A505-9B50-D47A-7FF04A8BA6E1}"/>
              </a:ext>
            </a:extLst>
          </p:cNvPr>
          <p:cNvSpPr>
            <a:spLocks noGrp="1"/>
          </p:cNvSpPr>
          <p:nvPr>
            <p:ph type="body" sz="quarter" idx="10"/>
          </p:nvPr>
        </p:nvSpPr>
        <p:spPr>
          <a:xfrm>
            <a:off x="487390" y="1856912"/>
            <a:ext cx="752534" cy="550646"/>
          </a:xfrm>
        </p:spPr>
        <p:txBody>
          <a:bodyPr vert="horz" wrap="none" lIns="144000" tIns="28800" rIns="144000" bIns="28800" rtlCol="0" anchor="t">
            <a:spAutoFit/>
          </a:bodyPr>
          <a:lstStyle/>
          <a:p>
            <a:r>
              <a:rPr lang="nl-NL"/>
              <a:t>05</a:t>
            </a:r>
            <a:endParaRPr lang="en-US"/>
          </a:p>
        </p:txBody>
      </p:sp>
      <p:sp>
        <p:nvSpPr>
          <p:cNvPr id="5" name="Tijdelijke aanduiding voor dianummer 4">
            <a:extLst>
              <a:ext uri="{FF2B5EF4-FFF2-40B4-BE49-F238E27FC236}">
                <a16:creationId xmlns:a16="http://schemas.microsoft.com/office/drawing/2014/main" id="{5D50D249-38D2-60E8-2614-646CE0A6A491}"/>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12</a:t>
            </a:fld>
            <a:endParaRPr lang="nl-NL"/>
          </a:p>
        </p:txBody>
      </p:sp>
    </p:spTree>
    <p:extLst>
      <p:ext uri="{BB962C8B-B14F-4D97-AF65-F5344CB8AC3E}">
        <p14:creationId xmlns:p14="http://schemas.microsoft.com/office/powerpoint/2010/main" val="354383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B69A9-8ADA-71E7-D046-973D7EE13D36}"/>
            </a:ext>
          </a:extLst>
        </p:cNvPr>
        <p:cNvGrpSpPr/>
        <p:nvPr/>
      </p:nvGrpSpPr>
      <p:grpSpPr>
        <a:xfrm>
          <a:off x="0" y="0"/>
          <a:ext cx="0" cy="0"/>
          <a:chOff x="0" y="0"/>
          <a:chExt cx="0" cy="0"/>
        </a:xfrm>
      </p:grpSpPr>
      <p:sp>
        <p:nvSpPr>
          <p:cNvPr id="12" name="Titel 11">
            <a:extLst>
              <a:ext uri="{FF2B5EF4-FFF2-40B4-BE49-F238E27FC236}">
                <a16:creationId xmlns:a16="http://schemas.microsoft.com/office/drawing/2014/main" id="{4B357284-5CB7-A754-EACA-B5D0602B8110}"/>
              </a:ext>
            </a:extLst>
          </p:cNvPr>
          <p:cNvSpPr>
            <a:spLocks noGrp="1"/>
          </p:cNvSpPr>
          <p:nvPr>
            <p:ph type="title"/>
          </p:nvPr>
        </p:nvSpPr>
        <p:spPr/>
        <p:txBody>
          <a:bodyPr/>
          <a:lstStyle/>
          <a:p>
            <a:r>
              <a:rPr lang="nl-NL"/>
              <a:t>Intentieverklaring / convenant</a:t>
            </a:r>
            <a:endParaRPr lang="en-US"/>
          </a:p>
        </p:txBody>
      </p:sp>
      <p:sp>
        <p:nvSpPr>
          <p:cNvPr id="13" name="Tijdelijke aanduiding voor tekst 12">
            <a:extLst>
              <a:ext uri="{FF2B5EF4-FFF2-40B4-BE49-F238E27FC236}">
                <a16:creationId xmlns:a16="http://schemas.microsoft.com/office/drawing/2014/main" id="{324B901D-2AD4-EE1D-1187-71A9B149D5C4}"/>
              </a:ext>
            </a:extLst>
          </p:cNvPr>
          <p:cNvSpPr>
            <a:spLocks noGrp="1"/>
          </p:cNvSpPr>
          <p:nvPr>
            <p:ph type="body" sz="quarter" idx="10"/>
          </p:nvPr>
        </p:nvSpPr>
        <p:spPr>
          <a:xfrm>
            <a:off x="479426" y="1106389"/>
            <a:ext cx="9214338" cy="1093886"/>
          </a:xfrm>
        </p:spPr>
        <p:txBody>
          <a:bodyPr vert="horz" lIns="0" tIns="0" rIns="0" bIns="0" rtlCol="0" anchor="t">
            <a:normAutofit/>
          </a:bodyPr>
          <a:lstStyle/>
          <a:p>
            <a:r>
              <a:rPr lang="nl-NL"/>
              <a:t>Keuze intentieverklaring/convenant ja/nee/nog niet</a:t>
            </a:r>
          </a:p>
          <a:p>
            <a:endParaRPr lang="nl-NL" dirty="0"/>
          </a:p>
          <a:p>
            <a:endParaRPr lang="nl-NL" dirty="0"/>
          </a:p>
          <a:p>
            <a:endParaRPr lang="nl-NL" dirty="0"/>
          </a:p>
        </p:txBody>
      </p:sp>
      <p:sp>
        <p:nvSpPr>
          <p:cNvPr id="5" name="Tijdelijke aanduiding voor dianummer 4">
            <a:extLst>
              <a:ext uri="{FF2B5EF4-FFF2-40B4-BE49-F238E27FC236}">
                <a16:creationId xmlns:a16="http://schemas.microsoft.com/office/drawing/2014/main" id="{9FE547FF-2F51-1E3F-1C28-E5BC9C1C8D93}"/>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13</a:t>
            </a:fld>
            <a:endParaRPr lang="nl-NL"/>
          </a:p>
        </p:txBody>
      </p:sp>
      <p:pic>
        <p:nvPicPr>
          <p:cNvPr id="3" name="Picture Placeholder 1">
            <a:extLst>
              <a:ext uri="{FF2B5EF4-FFF2-40B4-BE49-F238E27FC236}">
                <a16:creationId xmlns:a16="http://schemas.microsoft.com/office/drawing/2014/main" id="{39A99FE4-5975-09B3-F489-09FA66E3BB9F}"/>
              </a:ext>
            </a:extLst>
          </p:cNvPr>
          <p:cNvPicPr>
            <a:picLocks noChangeAspect="1"/>
          </p:cNvPicPr>
          <p:nvPr/>
        </p:nvPicPr>
        <p:blipFill>
          <a:blip r:embed="rId2"/>
          <a:srcRect t="14035" b="14035"/>
          <a:stretch/>
        </p:blipFill>
        <p:spPr>
          <a:xfrm>
            <a:off x="479425" y="2359301"/>
            <a:ext cx="7242175" cy="3507793"/>
          </a:xfrm>
          <a:prstGeom prst="roundRect">
            <a:avLst>
              <a:gd name="adj" fmla="val 5565"/>
            </a:avLst>
          </a:prstGeom>
          <a:solidFill>
            <a:prstClr val="white">
              <a:lumMod val="85000"/>
            </a:prstClr>
          </a:solidFill>
          <a:effectLst>
            <a:outerShdw blurRad="317500" algn="ctr" rotWithShape="0">
              <a:prstClr val="black">
                <a:alpha val="25000"/>
              </a:prstClr>
            </a:outerShdw>
          </a:effectLst>
        </p:spPr>
      </p:pic>
    </p:spTree>
    <p:extLst>
      <p:ext uri="{BB962C8B-B14F-4D97-AF65-F5344CB8AC3E}">
        <p14:creationId xmlns:p14="http://schemas.microsoft.com/office/powerpoint/2010/main" val="227942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AC5C5FF8-073E-11ED-F8B3-384CD155DACF}"/>
              </a:ext>
            </a:extLst>
          </p:cNvPr>
          <p:cNvSpPr>
            <a:spLocks noGrp="1"/>
          </p:cNvSpPr>
          <p:nvPr>
            <p:ph type="title"/>
          </p:nvPr>
        </p:nvSpPr>
        <p:spPr/>
        <p:txBody>
          <a:bodyPr/>
          <a:lstStyle/>
          <a:p>
            <a:r>
              <a:rPr lang="nl-NL"/>
              <a:t>Besturingsmodel </a:t>
            </a:r>
            <a:br>
              <a:rPr lang="nl-NL"/>
            </a:br>
            <a:r>
              <a:rPr lang="nl-NL"/>
              <a:t>invullen</a:t>
            </a:r>
          </a:p>
        </p:txBody>
      </p:sp>
      <p:sp>
        <p:nvSpPr>
          <p:cNvPr id="13" name="Tijdelijke aanduiding voor tekst 12">
            <a:extLst>
              <a:ext uri="{FF2B5EF4-FFF2-40B4-BE49-F238E27FC236}">
                <a16:creationId xmlns:a16="http://schemas.microsoft.com/office/drawing/2014/main" id="{ADB00C5A-5FC3-5D33-7244-3AC2DC77B706}"/>
              </a:ext>
            </a:extLst>
          </p:cNvPr>
          <p:cNvSpPr>
            <a:spLocks noGrp="1"/>
          </p:cNvSpPr>
          <p:nvPr>
            <p:ph type="body" sz="quarter" idx="10"/>
          </p:nvPr>
        </p:nvSpPr>
        <p:spPr>
          <a:xfrm>
            <a:off x="487390" y="1856912"/>
            <a:ext cx="752534" cy="550646"/>
          </a:xfrm>
        </p:spPr>
        <p:txBody>
          <a:bodyPr vert="horz" wrap="none" lIns="144000" tIns="28800" rIns="144000" bIns="28800" rtlCol="0" anchor="t">
            <a:spAutoFit/>
          </a:bodyPr>
          <a:lstStyle/>
          <a:p>
            <a:r>
              <a:rPr lang="nl-NL"/>
              <a:t>06</a:t>
            </a:r>
          </a:p>
        </p:txBody>
      </p:sp>
      <p:sp>
        <p:nvSpPr>
          <p:cNvPr id="5" name="Tijdelijke aanduiding voor dianummer 4">
            <a:extLst>
              <a:ext uri="{FF2B5EF4-FFF2-40B4-BE49-F238E27FC236}">
                <a16:creationId xmlns:a16="http://schemas.microsoft.com/office/drawing/2014/main" id="{0BCC6462-5906-C8DA-C2FB-A034952D096C}"/>
              </a:ext>
            </a:extLst>
          </p:cNvPr>
          <p:cNvSpPr>
            <a:spLocks noGrp="1"/>
          </p:cNvSpPr>
          <p:nvPr>
            <p:ph type="sldNum" sz="quarter" idx="13"/>
          </p:nvPr>
        </p:nvSpPr>
        <p:spPr>
          <a:xfrm>
            <a:off x="10587037" y="6549232"/>
            <a:ext cx="693737" cy="180000"/>
          </a:xfrm>
        </p:spPr>
        <p:txBody>
          <a:bodyPr/>
          <a:lstStyle/>
          <a:p>
            <a:fld id="{9021CF68-021E-4707-B555-85969415FCE5}" type="slidenum">
              <a:rPr lang="nl-NL" smtClean="0"/>
              <a:pPr/>
              <a:t>14</a:t>
            </a:fld>
            <a:endParaRPr lang="nl-NL"/>
          </a:p>
        </p:txBody>
      </p:sp>
    </p:spTree>
    <p:extLst>
      <p:ext uri="{BB962C8B-B14F-4D97-AF65-F5344CB8AC3E}">
        <p14:creationId xmlns:p14="http://schemas.microsoft.com/office/powerpoint/2010/main" val="4739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D907DE0-1202-81D1-E5EF-D24C6BC807E0}"/>
              </a:ext>
            </a:extLst>
          </p:cNvPr>
          <p:cNvPicPr>
            <a:picLocks noChangeAspect="1"/>
          </p:cNvPicPr>
          <p:nvPr/>
        </p:nvPicPr>
        <p:blipFill>
          <a:blip r:embed="rId2"/>
          <a:stretch>
            <a:fillRect/>
          </a:stretch>
        </p:blipFill>
        <p:spPr>
          <a:xfrm>
            <a:off x="425490" y="245313"/>
            <a:ext cx="11766510" cy="6367374"/>
          </a:xfrm>
          <a:prstGeom prst="rect">
            <a:avLst/>
          </a:prstGeom>
          <a:ln>
            <a:noFill/>
          </a:ln>
        </p:spPr>
      </p:pic>
      <p:sp>
        <p:nvSpPr>
          <p:cNvPr id="2" name="Title 1">
            <a:extLst>
              <a:ext uri="{FF2B5EF4-FFF2-40B4-BE49-F238E27FC236}">
                <a16:creationId xmlns:a16="http://schemas.microsoft.com/office/drawing/2014/main" id="{C469662B-EC28-EE0A-170C-E40C75FBFBE8}"/>
              </a:ext>
            </a:extLst>
          </p:cNvPr>
          <p:cNvSpPr>
            <a:spLocks noGrp="1"/>
          </p:cNvSpPr>
          <p:nvPr>
            <p:ph type="title"/>
          </p:nvPr>
        </p:nvSpPr>
        <p:spPr>
          <a:xfrm>
            <a:off x="239939" y="-2457"/>
            <a:ext cx="11233150" cy="576000"/>
          </a:xfrm>
        </p:spPr>
        <p:txBody>
          <a:bodyPr/>
          <a:lstStyle/>
          <a:p>
            <a:r>
              <a:rPr lang="en-US" dirty="0" err="1"/>
              <a:t>Besturingsmodel</a:t>
            </a:r>
            <a:r>
              <a:rPr lang="en-US" dirty="0"/>
              <a:t> </a:t>
            </a:r>
            <a:r>
              <a:rPr lang="en-US" dirty="0" err="1"/>
              <a:t>invullen</a:t>
            </a:r>
            <a:endParaRPr lang="en-US" dirty="0"/>
          </a:p>
        </p:txBody>
      </p:sp>
      <p:sp>
        <p:nvSpPr>
          <p:cNvPr id="5" name="Slide Number Placeholder 4">
            <a:extLst>
              <a:ext uri="{FF2B5EF4-FFF2-40B4-BE49-F238E27FC236}">
                <a16:creationId xmlns:a16="http://schemas.microsoft.com/office/drawing/2014/main" id="{8DFD659F-4A14-E491-306B-34B4270A14A0}"/>
              </a:ext>
            </a:extLst>
          </p:cNvPr>
          <p:cNvSpPr>
            <a:spLocks noGrp="1"/>
          </p:cNvSpPr>
          <p:nvPr>
            <p:ph type="sldNum" sz="quarter" idx="13"/>
          </p:nvPr>
        </p:nvSpPr>
        <p:spPr/>
        <p:txBody>
          <a:bodyPr/>
          <a:lstStyle/>
          <a:p>
            <a:fld id="{9021CF68-021E-4707-B555-85969415FCE5}" type="slidenum">
              <a:rPr lang="nl-NL" smtClean="0"/>
              <a:pPr/>
              <a:t>15</a:t>
            </a:fld>
            <a:endParaRPr lang="nl-NL"/>
          </a:p>
        </p:txBody>
      </p:sp>
      <p:sp>
        <p:nvSpPr>
          <p:cNvPr id="3" name="TextBox 2">
            <a:extLst>
              <a:ext uri="{FF2B5EF4-FFF2-40B4-BE49-F238E27FC236}">
                <a16:creationId xmlns:a16="http://schemas.microsoft.com/office/drawing/2014/main" id="{D3D718C1-FD59-2699-613B-461F4ABB9AC8}"/>
              </a:ext>
            </a:extLst>
          </p:cNvPr>
          <p:cNvSpPr txBox="1"/>
          <p:nvPr/>
        </p:nvSpPr>
        <p:spPr>
          <a:xfrm>
            <a:off x="9601200" y="594360"/>
            <a:ext cx="2042160" cy="9296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Tekstvak 5">
            <a:extLst>
              <a:ext uri="{FF2B5EF4-FFF2-40B4-BE49-F238E27FC236}">
                <a16:creationId xmlns:a16="http://schemas.microsoft.com/office/drawing/2014/main" id="{CA9A633F-C1E1-A9C2-4C6F-9DCEF258E503}"/>
              </a:ext>
            </a:extLst>
          </p:cNvPr>
          <p:cNvSpPr txBox="1"/>
          <p:nvPr/>
        </p:nvSpPr>
        <p:spPr>
          <a:xfrm>
            <a:off x="9654209" y="2290638"/>
            <a:ext cx="2042160" cy="276999"/>
          </a:xfrm>
          <a:prstGeom prst="rect">
            <a:avLst/>
          </a:prstGeom>
          <a:noFill/>
        </p:spPr>
        <p:txBody>
          <a:bodyPr wrap="square" rtlCol="0">
            <a:spAutoFit/>
          </a:bodyPr>
          <a:lstStyle/>
          <a:p>
            <a:endParaRPr lang="nl-NL" sz="1200"/>
          </a:p>
        </p:txBody>
      </p:sp>
      <p:sp>
        <p:nvSpPr>
          <p:cNvPr id="9" name="Rechthoek 8">
            <a:extLst>
              <a:ext uri="{FF2B5EF4-FFF2-40B4-BE49-F238E27FC236}">
                <a16:creationId xmlns:a16="http://schemas.microsoft.com/office/drawing/2014/main" id="{A9581360-7029-0727-CDA0-8405B54CD2FA}"/>
              </a:ext>
            </a:extLst>
          </p:cNvPr>
          <p:cNvSpPr/>
          <p:nvPr/>
        </p:nvSpPr>
        <p:spPr>
          <a:xfrm>
            <a:off x="4469188" y="3936238"/>
            <a:ext cx="7529946" cy="2792994"/>
          </a:xfrm>
          <a:prstGeom prst="rect">
            <a:avLst/>
          </a:prstGeom>
          <a:solidFill>
            <a:srgbClr val="F2F2F2">
              <a:alpha val="65098"/>
            </a:srgb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94102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A9AED8E-59F4-E297-F6E6-0A275AC81B5E}"/>
              </a:ext>
            </a:extLst>
          </p:cNvPr>
          <p:cNvSpPr>
            <a:spLocks noGrp="1"/>
          </p:cNvSpPr>
          <p:nvPr>
            <p:ph type="sldNum" sz="quarter" idx="13"/>
          </p:nvPr>
        </p:nvSpPr>
        <p:spPr/>
        <p:txBody>
          <a:bodyPr/>
          <a:lstStyle/>
          <a:p>
            <a:fld id="{9021CF68-021E-4707-B555-85969415FCE5}" type="slidenum">
              <a:rPr lang="nl-NL" smtClean="0"/>
              <a:pPr/>
              <a:t>16</a:t>
            </a:fld>
            <a:endParaRPr lang="nl-NL"/>
          </a:p>
        </p:txBody>
      </p:sp>
      <p:pic>
        <p:nvPicPr>
          <p:cNvPr id="2" name="Picture 1">
            <a:extLst>
              <a:ext uri="{FF2B5EF4-FFF2-40B4-BE49-F238E27FC236}">
                <a16:creationId xmlns:a16="http://schemas.microsoft.com/office/drawing/2014/main" id="{E01AE687-E464-E21B-F6E0-725D1586F68E}"/>
              </a:ext>
            </a:extLst>
          </p:cNvPr>
          <p:cNvPicPr>
            <a:picLocks noChangeAspect="1"/>
          </p:cNvPicPr>
          <p:nvPr/>
        </p:nvPicPr>
        <p:blipFill>
          <a:blip r:embed="rId2"/>
          <a:stretch>
            <a:fillRect/>
          </a:stretch>
        </p:blipFill>
        <p:spPr>
          <a:xfrm>
            <a:off x="3669821" y="0"/>
            <a:ext cx="4852358" cy="6858000"/>
          </a:xfrm>
          <a:prstGeom prst="rect">
            <a:avLst/>
          </a:prstGeom>
        </p:spPr>
      </p:pic>
    </p:spTree>
    <p:extLst>
      <p:ext uri="{BB962C8B-B14F-4D97-AF65-F5344CB8AC3E}">
        <p14:creationId xmlns:p14="http://schemas.microsoft.com/office/powerpoint/2010/main" val="135032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C65D72-9565-376F-85DE-0DC4A64D1C23}"/>
              </a:ext>
            </a:extLst>
          </p:cNvPr>
          <p:cNvSpPr>
            <a:spLocks noGrp="1"/>
          </p:cNvSpPr>
          <p:nvPr>
            <p:ph type="title"/>
          </p:nvPr>
        </p:nvSpPr>
        <p:spPr>
          <a:xfrm>
            <a:off x="487390" y="2804652"/>
            <a:ext cx="7756724" cy="2880000"/>
          </a:xfrm>
        </p:spPr>
        <p:txBody>
          <a:bodyPr>
            <a:normAutofit/>
          </a:bodyPr>
          <a:lstStyle/>
          <a:p>
            <a:r>
              <a:rPr lang="nl-NL" dirty="0"/>
              <a:t>Landelijke samenwerkingsafspraken </a:t>
            </a:r>
            <a:br>
              <a:rPr lang="nl-NL" dirty="0"/>
            </a:br>
            <a:r>
              <a:rPr lang="nl-NL"/>
              <a:t>&lt;invoegen link&gt;</a:t>
            </a:r>
            <a:endParaRPr lang="nl-NL" dirty="0"/>
          </a:p>
        </p:txBody>
      </p:sp>
      <p:sp>
        <p:nvSpPr>
          <p:cNvPr id="3" name="Tijdelijke aanduiding voor tekst 2">
            <a:extLst>
              <a:ext uri="{FF2B5EF4-FFF2-40B4-BE49-F238E27FC236}">
                <a16:creationId xmlns:a16="http://schemas.microsoft.com/office/drawing/2014/main" id="{AFCFC173-9B82-7A07-BD0D-E0FA92DC1A9E}"/>
              </a:ext>
            </a:extLst>
          </p:cNvPr>
          <p:cNvSpPr>
            <a:spLocks noGrp="1"/>
          </p:cNvSpPr>
          <p:nvPr>
            <p:ph type="body" sz="quarter" idx="10"/>
          </p:nvPr>
        </p:nvSpPr>
        <p:spPr>
          <a:xfrm>
            <a:off x="487390" y="1856912"/>
            <a:ext cx="752534" cy="550646"/>
          </a:xfrm>
        </p:spPr>
        <p:txBody>
          <a:bodyPr/>
          <a:lstStyle/>
          <a:p>
            <a:r>
              <a:rPr lang="nl-NL"/>
              <a:t>08</a:t>
            </a:r>
          </a:p>
        </p:txBody>
      </p:sp>
      <p:sp>
        <p:nvSpPr>
          <p:cNvPr id="5" name="Tijdelijke aanduiding voor dianummer 4">
            <a:extLst>
              <a:ext uri="{FF2B5EF4-FFF2-40B4-BE49-F238E27FC236}">
                <a16:creationId xmlns:a16="http://schemas.microsoft.com/office/drawing/2014/main" id="{63934E92-923C-7D42-54C5-CB9AE419618C}"/>
              </a:ext>
            </a:extLst>
          </p:cNvPr>
          <p:cNvSpPr>
            <a:spLocks noGrp="1"/>
          </p:cNvSpPr>
          <p:nvPr>
            <p:ph type="sldNum" sz="quarter" idx="13"/>
          </p:nvPr>
        </p:nvSpPr>
        <p:spPr/>
        <p:txBody>
          <a:bodyPr/>
          <a:lstStyle/>
          <a:p>
            <a:fld id="{9021CF68-021E-4707-B555-85969415FCE5}" type="slidenum">
              <a:rPr lang="nl-NL" smtClean="0"/>
              <a:pPr/>
              <a:t>17</a:t>
            </a:fld>
            <a:endParaRPr lang="nl-NL"/>
          </a:p>
        </p:txBody>
      </p:sp>
    </p:spTree>
    <p:extLst>
      <p:ext uri="{BB962C8B-B14F-4D97-AF65-F5344CB8AC3E}">
        <p14:creationId xmlns:p14="http://schemas.microsoft.com/office/powerpoint/2010/main" val="79375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F14B00-B583-64EC-3B5B-8573BBBAC615}"/>
              </a:ext>
            </a:extLst>
          </p:cNvPr>
          <p:cNvSpPr>
            <a:spLocks noGrp="1"/>
          </p:cNvSpPr>
          <p:nvPr>
            <p:ph type="title"/>
          </p:nvPr>
        </p:nvSpPr>
        <p:spPr/>
        <p:txBody>
          <a:bodyPr/>
          <a:lstStyle/>
          <a:p>
            <a:r>
              <a:rPr lang="nl-NL"/>
              <a:t>Planning</a:t>
            </a:r>
          </a:p>
        </p:txBody>
      </p:sp>
      <p:sp>
        <p:nvSpPr>
          <p:cNvPr id="3" name="Tijdelijke aanduiding voor tekst 2">
            <a:extLst>
              <a:ext uri="{FF2B5EF4-FFF2-40B4-BE49-F238E27FC236}">
                <a16:creationId xmlns:a16="http://schemas.microsoft.com/office/drawing/2014/main" id="{03D18A96-5045-AE85-5510-FDEBB55175EF}"/>
              </a:ext>
            </a:extLst>
          </p:cNvPr>
          <p:cNvSpPr>
            <a:spLocks noGrp="1"/>
          </p:cNvSpPr>
          <p:nvPr>
            <p:ph type="body" sz="quarter" idx="10"/>
          </p:nvPr>
        </p:nvSpPr>
        <p:spPr>
          <a:xfrm>
            <a:off x="487390" y="1856912"/>
            <a:ext cx="752534" cy="550646"/>
          </a:xfrm>
        </p:spPr>
        <p:txBody>
          <a:bodyPr/>
          <a:lstStyle/>
          <a:p>
            <a:r>
              <a:rPr lang="nl-NL"/>
              <a:t>09</a:t>
            </a:r>
          </a:p>
        </p:txBody>
      </p:sp>
      <p:sp>
        <p:nvSpPr>
          <p:cNvPr id="5" name="Tijdelijke aanduiding voor dianummer 4">
            <a:extLst>
              <a:ext uri="{FF2B5EF4-FFF2-40B4-BE49-F238E27FC236}">
                <a16:creationId xmlns:a16="http://schemas.microsoft.com/office/drawing/2014/main" id="{2841EF7A-D584-54AF-0283-5DF9B1653844}"/>
              </a:ext>
            </a:extLst>
          </p:cNvPr>
          <p:cNvSpPr>
            <a:spLocks noGrp="1"/>
          </p:cNvSpPr>
          <p:nvPr>
            <p:ph type="sldNum" sz="quarter" idx="13"/>
          </p:nvPr>
        </p:nvSpPr>
        <p:spPr/>
        <p:txBody>
          <a:bodyPr/>
          <a:lstStyle/>
          <a:p>
            <a:fld id="{9021CF68-021E-4707-B555-85969415FCE5}" type="slidenum">
              <a:rPr lang="nl-NL" smtClean="0"/>
              <a:pPr/>
              <a:t>18</a:t>
            </a:fld>
            <a:endParaRPr lang="nl-NL"/>
          </a:p>
        </p:txBody>
      </p:sp>
    </p:spTree>
    <p:extLst>
      <p:ext uri="{BB962C8B-B14F-4D97-AF65-F5344CB8AC3E}">
        <p14:creationId xmlns:p14="http://schemas.microsoft.com/office/powerpoint/2010/main" val="1500921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7C610-9B24-1344-7740-5871543C0BED}"/>
              </a:ext>
            </a:extLst>
          </p:cNvPr>
          <p:cNvSpPr>
            <a:spLocks noGrp="1"/>
          </p:cNvSpPr>
          <p:nvPr>
            <p:ph type="title"/>
          </p:nvPr>
        </p:nvSpPr>
        <p:spPr/>
        <p:txBody>
          <a:bodyPr/>
          <a:lstStyle/>
          <a:p>
            <a:r>
              <a:rPr lang="en-US"/>
              <a:t>Planning</a:t>
            </a:r>
          </a:p>
        </p:txBody>
      </p:sp>
      <p:sp>
        <p:nvSpPr>
          <p:cNvPr id="5" name="Slide Number Placeholder 4">
            <a:extLst>
              <a:ext uri="{FF2B5EF4-FFF2-40B4-BE49-F238E27FC236}">
                <a16:creationId xmlns:a16="http://schemas.microsoft.com/office/drawing/2014/main" id="{7FB1A263-289E-80CC-7DD7-3B4E6BA70DB4}"/>
              </a:ext>
            </a:extLst>
          </p:cNvPr>
          <p:cNvSpPr>
            <a:spLocks noGrp="1"/>
          </p:cNvSpPr>
          <p:nvPr>
            <p:ph type="sldNum" sz="quarter" idx="13"/>
          </p:nvPr>
        </p:nvSpPr>
        <p:spPr/>
        <p:txBody>
          <a:bodyPr/>
          <a:lstStyle/>
          <a:p>
            <a:fld id="{9021CF68-021E-4707-B555-85969415FCE5}" type="slidenum">
              <a:rPr lang="nl-NL" smtClean="0"/>
              <a:pPr/>
              <a:t>19</a:t>
            </a:fld>
            <a:endParaRPr lang="nl-NL"/>
          </a:p>
        </p:txBody>
      </p:sp>
      <p:pic>
        <p:nvPicPr>
          <p:cNvPr id="6" name="Picture 5">
            <a:extLst>
              <a:ext uri="{FF2B5EF4-FFF2-40B4-BE49-F238E27FC236}">
                <a16:creationId xmlns:a16="http://schemas.microsoft.com/office/drawing/2014/main" id="{DAA3EE60-C912-3C98-20BC-C3DA07B2EBD0}"/>
              </a:ext>
            </a:extLst>
          </p:cNvPr>
          <p:cNvPicPr>
            <a:picLocks noChangeAspect="1"/>
          </p:cNvPicPr>
          <p:nvPr/>
        </p:nvPicPr>
        <p:blipFill>
          <a:blip r:embed="rId2"/>
          <a:stretch>
            <a:fillRect/>
          </a:stretch>
        </p:blipFill>
        <p:spPr>
          <a:xfrm>
            <a:off x="481219" y="1084459"/>
            <a:ext cx="10434430" cy="4977848"/>
          </a:xfrm>
          <a:prstGeom prst="rect">
            <a:avLst/>
          </a:prstGeom>
          <a:ln>
            <a:noFill/>
          </a:ln>
        </p:spPr>
      </p:pic>
      <p:sp>
        <p:nvSpPr>
          <p:cNvPr id="3" name="TextBox 2">
            <a:extLst>
              <a:ext uri="{FF2B5EF4-FFF2-40B4-BE49-F238E27FC236}">
                <a16:creationId xmlns:a16="http://schemas.microsoft.com/office/drawing/2014/main" id="{1FE03B5D-EB18-40D6-7D19-0E35D34E199E}"/>
              </a:ext>
            </a:extLst>
          </p:cNvPr>
          <p:cNvSpPr txBox="1"/>
          <p:nvPr/>
        </p:nvSpPr>
        <p:spPr>
          <a:xfrm>
            <a:off x="475422" y="6049617"/>
            <a:ext cx="1156417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200" i="1">
                <a:latin typeface="Aptos"/>
              </a:rPr>
              <a:t>Disclaimer:</a:t>
            </a:r>
          </a:p>
          <a:p>
            <a:r>
              <a:rPr lang="nl-NL" sz="1200" i="1">
                <a:latin typeface="Aptos"/>
              </a:rPr>
              <a:t>1. Het koppelen van externe partijen aan infraplannen.nl is afhankelijk van meerdere factoren. Het koppelen kan langer of juist korter duren voor jouw organisatie.  </a:t>
            </a:r>
            <a:br>
              <a:rPr lang="nl-NL" sz="1200" i="1">
                <a:latin typeface="Aptos"/>
              </a:rPr>
            </a:br>
            <a:r>
              <a:rPr lang="nl-NL" sz="1200" i="1">
                <a:latin typeface="Aptos"/>
              </a:rPr>
              <a:t>2. De snelheid van het doorlopen van deze planning hangt veel af van de bereidwilligheid van deelnemers en hun achterban.  </a:t>
            </a:r>
          </a:p>
        </p:txBody>
      </p:sp>
    </p:spTree>
    <p:extLst>
      <p:ext uri="{BB962C8B-B14F-4D97-AF65-F5344CB8AC3E}">
        <p14:creationId xmlns:p14="http://schemas.microsoft.com/office/powerpoint/2010/main" val="152248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77594-D965-DE29-BB27-42EC4C7B68B9}"/>
            </a:ext>
          </a:extLst>
        </p:cNvPr>
        <p:cNvGrpSpPr/>
        <p:nvPr/>
      </p:nvGrpSpPr>
      <p:grpSpPr>
        <a:xfrm>
          <a:off x="0" y="0"/>
          <a:ext cx="0" cy="0"/>
          <a:chOff x="0" y="0"/>
          <a:chExt cx="0" cy="0"/>
        </a:xfrm>
      </p:grpSpPr>
    </p:spTree>
    <p:extLst>
      <p:ext uri="{BB962C8B-B14F-4D97-AF65-F5344CB8AC3E}">
        <p14:creationId xmlns:p14="http://schemas.microsoft.com/office/powerpoint/2010/main" val="74018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tichting mijn aansluiting">
  <a:themeElements>
    <a:clrScheme name="Stichting Mijn Aansluiting 1">
      <a:dk1>
        <a:sysClr val="windowText" lastClr="000000"/>
      </a:dk1>
      <a:lt1>
        <a:sysClr val="window" lastClr="FFFFFF"/>
      </a:lt1>
      <a:dk2>
        <a:srgbClr val="1B4D9A"/>
      </a:dk2>
      <a:lt2>
        <a:srgbClr val="E6E6E6"/>
      </a:lt2>
      <a:accent1>
        <a:srgbClr val="1B4D9A"/>
      </a:accent1>
      <a:accent2>
        <a:srgbClr val="BF2C83"/>
      </a:accent2>
      <a:accent3>
        <a:srgbClr val="2EB3D8"/>
      </a:accent3>
      <a:accent4>
        <a:srgbClr val="179B70"/>
      </a:accent4>
      <a:accent5>
        <a:srgbClr val="1B4D9A"/>
      </a:accent5>
      <a:accent6>
        <a:srgbClr val="179B70"/>
      </a:accent6>
      <a:hlink>
        <a:srgbClr val="2EB3D8"/>
      </a:hlink>
      <a:folHlink>
        <a:srgbClr val="2EB3D8"/>
      </a:folHlink>
    </a:clrScheme>
    <a:fontScheme name="Aptos">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cdcec69-8a07-4459-b77e-fcfe06e4af88">
      <Terms xmlns="http://schemas.microsoft.com/office/infopath/2007/PartnerControls"/>
    </lcf76f155ced4ddcb4097134ff3c332f>
    <TaxCatchAll xmlns="7509cc8b-5556-402b-b32b-f0f5b016aaa2" xsi:nil="true"/>
    <SharedWithUsers xmlns="7509cc8b-5556-402b-b32b-f0f5b016aaa2">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42B45F18FBEF746B89E8D2E1333C18C" ma:contentTypeVersion="14" ma:contentTypeDescription="Een nieuw document maken." ma:contentTypeScope="" ma:versionID="1182f0a4032970729cb2902a10c04959">
  <xsd:schema xmlns:xsd="http://www.w3.org/2001/XMLSchema" xmlns:xs="http://www.w3.org/2001/XMLSchema" xmlns:p="http://schemas.microsoft.com/office/2006/metadata/properties" xmlns:ns2="dcdcec69-8a07-4459-b77e-fcfe06e4af88" xmlns:ns3="7509cc8b-5556-402b-b32b-f0f5b016aaa2" targetNamespace="http://schemas.microsoft.com/office/2006/metadata/properties" ma:root="true" ma:fieldsID="da2cecaf4687a63111a8a15098b43f09" ns2:_="" ns3:_="">
    <xsd:import namespace="dcdcec69-8a07-4459-b77e-fcfe06e4af88"/>
    <xsd:import namespace="7509cc8b-5556-402b-b32b-f0f5b016aaa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dcec69-8a07-4459-b77e-fcfe06e4af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Afbeeldingtags" ma:readOnly="false" ma:fieldId="{5cf76f15-5ced-4ddc-b409-7134ff3c332f}" ma:taxonomyMulti="true" ma:sspId="ffc1a88e-ff28-4708-818d-a112f969d02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509cc8b-5556-402b-b32b-f0f5b016aaa2"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e546c29-e872-4526-a0a0-2f58558b5990}" ma:internalName="TaxCatchAll" ma:showField="CatchAllData" ma:web="7509cc8b-5556-402b-b32b-f0f5b016aaa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8B7B43-0A1A-45CF-80FC-280F97C982A1}">
  <ds:schemaRefs>
    <ds:schemaRef ds:uri="http://schemas.microsoft.com/sharepoint/v3/contenttype/forms"/>
  </ds:schemaRefs>
</ds:datastoreItem>
</file>

<file path=customXml/itemProps2.xml><?xml version="1.0" encoding="utf-8"?>
<ds:datastoreItem xmlns:ds="http://schemas.openxmlformats.org/officeDocument/2006/customXml" ds:itemID="{D8474036-F771-4FD8-947A-59FBF4F80287}">
  <ds:schemaRefs>
    <ds:schemaRef ds:uri="http://schemas.microsoft.com/office/2006/documentManagement/types"/>
    <ds:schemaRef ds:uri="c002b5e0-26d0-45a1-b01d-f33020ce865c"/>
    <ds:schemaRef ds:uri="http://purl.org/dc/elements/1.1/"/>
    <ds:schemaRef ds:uri="http://purl.org/dc/dcmitype/"/>
    <ds:schemaRef ds:uri="http://www.w3.org/XML/1998/namespace"/>
    <ds:schemaRef ds:uri="http://purl.org/dc/terms/"/>
    <ds:schemaRef ds:uri="5b49619b-7c13-460a-9c72-53b7d5ee572f"/>
    <ds:schemaRef ds:uri="http://schemas.microsoft.com/office/infopath/2007/PartnerControls"/>
    <ds:schemaRef ds:uri="http://schemas.openxmlformats.org/package/2006/metadata/core-properties"/>
    <ds:schemaRef ds:uri="http://schemas.microsoft.com/office/2006/metadata/properties"/>
    <ds:schemaRef ds:uri="dcdcec69-8a07-4459-b77e-fcfe06e4af88"/>
    <ds:schemaRef ds:uri="7509cc8b-5556-402b-b32b-f0f5b016aaa2"/>
  </ds:schemaRefs>
</ds:datastoreItem>
</file>

<file path=customXml/itemProps3.xml><?xml version="1.0" encoding="utf-8"?>
<ds:datastoreItem xmlns:ds="http://schemas.openxmlformats.org/officeDocument/2006/customXml" ds:itemID="{296BC7EA-CA84-4DC2-A7D4-3DA513D438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dcec69-8a07-4459-b77e-fcfe06e4af88"/>
    <ds:schemaRef ds:uri="7509cc8b-5556-402b-b32b-f0f5b016aa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TotalTime>
  <Words>2149</Words>
  <Application>Microsoft Office PowerPoint</Application>
  <PresentationFormat>Widescreen</PresentationFormat>
  <Paragraphs>260</Paragraphs>
  <Slides>20</Slides>
  <Notes>0</Notes>
  <HiddenSlides>0</HiddenSlides>
  <MMClips>1</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Stichting mijn aansluiting</vt:lpstr>
      <vt:lpstr>Kick-off integrale planafstemming  </vt:lpstr>
      <vt:lpstr>PowerPoint Presentation</vt:lpstr>
      <vt:lpstr>Agenda</vt:lpstr>
      <vt:lpstr>Inleiding</vt:lpstr>
      <vt:lpstr>Inleiding </vt:lpstr>
      <vt:lpstr>Pitch  per  organisatie</vt:lpstr>
      <vt:lpstr>Pitch per organisatie </vt:lpstr>
      <vt:lpstr>Doel  en  resultaat</vt:lpstr>
      <vt:lpstr>Doel en resultaat </vt:lpstr>
      <vt:lpstr>Scope  traject begeleiding</vt:lpstr>
      <vt:lpstr>Scope traject begeleiding </vt:lpstr>
      <vt:lpstr>Intentie- verklaring of convenant</vt:lpstr>
      <vt:lpstr>Intentieverklaring / convenant</vt:lpstr>
      <vt:lpstr>Besturingsmodel  invullen</vt:lpstr>
      <vt:lpstr>Besturingsmodel invullen</vt:lpstr>
      <vt:lpstr>PowerPoint Presentation</vt:lpstr>
      <vt:lpstr>Landelijke samenwerkingsafspraken  &lt;invoegen link&gt;</vt:lpstr>
      <vt:lpstr>Planning</vt:lpstr>
      <vt:lpstr>Planning</vt:lpstr>
      <vt:lpstr>PowerPoint Presentation</vt:lpstr>
    </vt:vector>
  </TitlesOfParts>
  <Manager/>
  <Company>Stichting Mijn Aansluiting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Stichting Mijn Aansluiting</dc:title>
  <dc:subject>Stichting Mijn Aansluiting</dc:subject>
  <dc:creator>Eefje van de Laar</dc:creator>
  <cp:lastModifiedBy>Louis van der Hoeven</cp:lastModifiedBy>
  <cp:revision>26</cp:revision>
  <dcterms:created xsi:type="dcterms:W3CDTF">2025-07-08T09:06:25Z</dcterms:created>
  <dcterms:modified xsi:type="dcterms:W3CDTF">2026-10-23T10:07:00Z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0x010100542B45F18FBEF746B89E8D2E1333C18C</vt:lpwstr>
  </property>
  <property fmtid="{D5CDD505-2E9C-101B-9397-08002B2CF9AE}" pid="3" name="MediaServiceImageTags">
    <vt:lpwstr/>
  </property>
  <property fmtid="{D5CDD505-2E9C-101B-9397-08002B2CF9AE}" pid="4" name="Order">
    <vt:lpwstr>135700.000000000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